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  <p:sldMasterId id="2147483725" r:id="rId5"/>
  </p:sldMasterIdLst>
  <p:notesMasterIdLst>
    <p:notesMasterId r:id="rId30"/>
  </p:notesMasterIdLst>
  <p:handoutMasterIdLst>
    <p:handoutMasterId r:id="rId31"/>
  </p:handoutMasterIdLst>
  <p:sldIdLst>
    <p:sldId id="286" r:id="rId6"/>
    <p:sldId id="394" r:id="rId7"/>
    <p:sldId id="257" r:id="rId8"/>
    <p:sldId id="266" r:id="rId9"/>
    <p:sldId id="285" r:id="rId10"/>
    <p:sldId id="349" r:id="rId11"/>
    <p:sldId id="287" r:id="rId12"/>
    <p:sldId id="391" r:id="rId13"/>
    <p:sldId id="356" r:id="rId14"/>
    <p:sldId id="273" r:id="rId15"/>
    <p:sldId id="390" r:id="rId16"/>
    <p:sldId id="392" r:id="rId17"/>
    <p:sldId id="396" r:id="rId18"/>
    <p:sldId id="272" r:id="rId19"/>
    <p:sldId id="284" r:id="rId20"/>
    <p:sldId id="401" r:id="rId21"/>
    <p:sldId id="405" r:id="rId22"/>
    <p:sldId id="400" r:id="rId23"/>
    <p:sldId id="403" r:id="rId24"/>
    <p:sldId id="398" r:id="rId25"/>
    <p:sldId id="279" r:id="rId26"/>
    <p:sldId id="325" r:id="rId27"/>
    <p:sldId id="310" r:id="rId28"/>
    <p:sldId id="406" r:id="rId2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FCD"/>
    <a:srgbClr val="F8E09E"/>
    <a:srgbClr val="BEF79F"/>
    <a:srgbClr val="EAF991"/>
    <a:srgbClr val="EBE5DF"/>
    <a:srgbClr val="9AB5D6"/>
    <a:srgbClr val="EE7623"/>
    <a:srgbClr val="BCC7CE"/>
    <a:srgbClr val="03141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A37E7-870A-4DFC-9C2F-DC8E45E0CB2B}" v="12" dt="2021-11-10T22:46:49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Rocha Santafe" userId="eb3c42d7d3c4bfaa" providerId="Windows Live" clId="Web-{E2FA37E7-870A-4DFC-9C2F-DC8E45E0CB2B}"/>
    <pc:docChg chg="modSld">
      <pc:chgData name="Sandra Rocha Santafe" userId="eb3c42d7d3c4bfaa" providerId="Windows Live" clId="Web-{E2FA37E7-870A-4DFC-9C2F-DC8E45E0CB2B}" dt="2021-11-10T22:46:49.936" v="11" actId="20577"/>
      <pc:docMkLst>
        <pc:docMk/>
      </pc:docMkLst>
      <pc:sldChg chg="modSp">
        <pc:chgData name="Sandra Rocha Santafe" userId="eb3c42d7d3c4bfaa" providerId="Windows Live" clId="Web-{E2FA37E7-870A-4DFC-9C2F-DC8E45E0CB2B}" dt="2021-11-10T22:46:49.936" v="11" actId="20577"/>
        <pc:sldMkLst>
          <pc:docMk/>
          <pc:sldMk cId="3090956674" sldId="286"/>
        </pc:sldMkLst>
        <pc:spChg chg="mod">
          <ac:chgData name="Sandra Rocha Santafe" userId="eb3c42d7d3c4bfaa" providerId="Windows Live" clId="Web-{E2FA37E7-870A-4DFC-9C2F-DC8E45E0CB2B}" dt="2021-11-10T22:46:49.936" v="11" actId="20577"/>
          <ac:spMkLst>
            <pc:docMk/>
            <pc:sldMk cId="3090956674" sldId="286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rochas\Documents\consolidado%20pym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\OneDrive\Escritorio\U.%20ESPE\TESIS\susi%20Formulario%20sin%20t&#237;tulo%20(respuestas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rochas\AppData\Roaming\Microsoft\Excel\consolidado%2520pymes309045191844866843\consolidado%2520pymes((Autorecovered-309045310532413219)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rochas\Documents\consolidado%20pym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rochas\Documents\consolidado%20pym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grochas\Documents\consolidado%20pym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\OneDrive\Escritorio\U.%20ESPE\TESIS\susi%20Formulario%20sin%20t&#237;tulo%20(respuestas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\OneDrive\Escritorio\U.%20ESPE\TESIS\susi%20Formulario%20sin%20t&#237;tulo%20(respuestas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\OneDrive\Escritorio\U.%20ESPE\TESIS\susi%20Formulario%20sin%20t&#237;tulo%20(respuestas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eron\OneDrive\Escritorio\U.%20ESPE\TESIS\susi%20Formulario%20sin%20t&#237;tulo%20(respuestas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RAZÓN CIRCULANTE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1445157731079798"/>
          <c:y val="0.10405389695547906"/>
          <c:w val="0.63031980875002092"/>
          <c:h val="0.5893772891380562"/>
        </c:manualLayout>
      </c:layout>
      <c:lineChart>
        <c:grouping val="standard"/>
        <c:varyColors val="0"/>
        <c:ser>
          <c:idx val="0"/>
          <c:order val="0"/>
          <c:tx>
            <c:strRef>
              <c:f>Hoja7!$H$37</c:f>
              <c:strCache>
                <c:ptCount val="1"/>
                <c:pt idx="0">
                  <c:v>Microempresa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Hoja7!$G$38:$G$42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Hoja7!$H$38:$H$42</c:f>
              <c:numCache>
                <c:formatCode>_(* #,##0.00_);_(* \(#,##0.00\);_(* "-"??_);_(@_)</c:formatCode>
                <c:ptCount val="5"/>
                <c:pt idx="0">
                  <c:v>3.9721079664409396</c:v>
                </c:pt>
                <c:pt idx="1">
                  <c:v>4.1981464865610283</c:v>
                </c:pt>
                <c:pt idx="2">
                  <c:v>4.4455007471195112</c:v>
                </c:pt>
                <c:pt idx="3">
                  <c:v>3.4322235751658394</c:v>
                </c:pt>
                <c:pt idx="4">
                  <c:v>5.0336480403768631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C-4D6E-85FF-F81A6DFDBEC6}"/>
            </c:ext>
          </c:extLst>
        </c:ser>
        <c:ser>
          <c:idx val="1"/>
          <c:order val="1"/>
          <c:tx>
            <c:strRef>
              <c:f>Hoja7!$I$37</c:f>
              <c:strCache>
                <c:ptCount val="1"/>
                <c:pt idx="0">
                  <c:v>Pequeña empresa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Hoja7!$G$38:$G$42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Hoja7!$I$38:$I$42</c:f>
              <c:numCache>
                <c:formatCode>_(* #,##0.00_);_(* \(#,##0.00\);_(* "-"??_);_(@_)</c:formatCode>
                <c:ptCount val="5"/>
                <c:pt idx="0">
                  <c:v>2.6334456402575954</c:v>
                </c:pt>
                <c:pt idx="1">
                  <c:v>2.7777801415521934</c:v>
                </c:pt>
                <c:pt idx="2">
                  <c:v>2.6722843037828614</c:v>
                </c:pt>
                <c:pt idx="3">
                  <c:v>2.6078844095652229</c:v>
                </c:pt>
                <c:pt idx="4">
                  <c:v>3.2521642270506641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0C-4D6E-85FF-F81A6DFDBEC6}"/>
            </c:ext>
          </c:extLst>
        </c:ser>
        <c:ser>
          <c:idx val="2"/>
          <c:order val="2"/>
          <c:tx>
            <c:strRef>
              <c:f>Hoja7!$J$37</c:f>
              <c:strCache>
                <c:ptCount val="1"/>
                <c:pt idx="0">
                  <c:v>Mediana Empresa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Hoja7!$G$38:$G$42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Hoja7!$J$38:$J$42</c:f>
              <c:numCache>
                <c:formatCode>_(* #,##0.00_);_(* \(#,##0.00\);_(* "-"??_);_(@_)</c:formatCode>
                <c:ptCount val="5"/>
                <c:pt idx="0">
                  <c:v>2.6970276617774793</c:v>
                </c:pt>
                <c:pt idx="1">
                  <c:v>2.5420158880896331</c:v>
                </c:pt>
                <c:pt idx="2">
                  <c:v>2.3661583494533427</c:v>
                </c:pt>
                <c:pt idx="3">
                  <c:v>2.5306711366357399</c:v>
                </c:pt>
                <c:pt idx="4">
                  <c:v>2.6793826487154164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0C-4D6E-85FF-F81A6DFDB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213247"/>
        <c:axId val="1408215743"/>
      </c:lineChart>
      <c:catAx>
        <c:axId val="1408213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08215743"/>
        <c:crosses val="autoZero"/>
        <c:auto val="1"/>
        <c:lblAlgn val="ctr"/>
        <c:lblOffset val="100"/>
        <c:noMultiLvlLbl val="0"/>
      </c:catAx>
      <c:valAx>
        <c:axId val="1408215743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082132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'Respuestas de formulario 1'!$B$259</c:f>
              <c:strCache>
                <c:ptCount val="1"/>
                <c:pt idx="0">
                  <c:v>Microempresa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'Respuestas de formulario 1'!$C$160:$F$160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1'!$C$259:$F$259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5-434E-9CF5-31828A3FD597}"/>
            </c:ext>
          </c:extLst>
        </c:ser>
        <c:ser>
          <c:idx val="1"/>
          <c:order val="1"/>
          <c:tx>
            <c:strRef>
              <c:f>'Respuestas de formulario 1'!$B$260</c:f>
              <c:strCache>
                <c:ptCount val="1"/>
                <c:pt idx="0">
                  <c:v>Pequeña empresa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'Respuestas de formulario 1'!$C$160:$F$160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1'!$C$260:$F$260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25-434E-9CF5-31828A3FD597}"/>
            </c:ext>
          </c:extLst>
        </c:ser>
        <c:ser>
          <c:idx val="2"/>
          <c:order val="2"/>
          <c:tx>
            <c:strRef>
              <c:f>'Respuestas de formulario 1'!$B$261</c:f>
              <c:strCache>
                <c:ptCount val="1"/>
                <c:pt idx="0">
                  <c:v>Mediana empresa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'Respuestas de formulario 1'!$C$160:$F$160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1'!$C$261:$F$261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25-434E-9CF5-31828A3FD5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3925376"/>
        <c:axId val="1783926208"/>
      </c:barChart>
      <c:catAx>
        <c:axId val="178392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3926208"/>
        <c:crosses val="autoZero"/>
        <c:auto val="1"/>
        <c:lblAlgn val="ctr"/>
        <c:lblOffset val="100"/>
        <c:noMultiLvlLbl val="0"/>
      </c:catAx>
      <c:valAx>
        <c:axId val="178392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39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RAZÓN deuda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1445157731079798"/>
          <c:y val="0.10405389695547906"/>
          <c:w val="0.63031980875002092"/>
          <c:h val="0.5893772891380562"/>
        </c:manualLayout>
      </c:layout>
      <c:lineChart>
        <c:grouping val="standard"/>
        <c:varyColors val="0"/>
        <c:ser>
          <c:idx val="0"/>
          <c:order val="0"/>
          <c:tx>
            <c:strRef>
              <c:f>Hoja7!$H$37</c:f>
              <c:strCache>
                <c:ptCount val="1"/>
                <c:pt idx="0">
                  <c:v> Microempresa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Hoja7!$G$38:$G$42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Hoja7!$H$38:$H$42</c:f>
              <c:numCache>
                <c:formatCode>_-* #,##0_-;\-* #,##0_-;_-* "-"??_-;_-@_-</c:formatCode>
                <c:ptCount val="5"/>
                <c:pt idx="0">
                  <c:v>0.84717005619793462</c:v>
                </c:pt>
                <c:pt idx="1">
                  <c:v>1.4822443282231277</c:v>
                </c:pt>
                <c:pt idx="2">
                  <c:v>1.2196360232758134</c:v>
                </c:pt>
                <c:pt idx="3">
                  <c:v>1.6706174887134304</c:v>
                </c:pt>
                <c:pt idx="4">
                  <c:v>1.5067827167222096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51-4FC7-B618-A8C3253BFED7}"/>
            </c:ext>
          </c:extLst>
        </c:ser>
        <c:ser>
          <c:idx val="1"/>
          <c:order val="1"/>
          <c:tx>
            <c:strRef>
              <c:f>Hoja7!$I$37</c:f>
              <c:strCache>
                <c:ptCount val="1"/>
                <c:pt idx="0">
                  <c:v>Pequeña empresa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Hoja7!$G$38:$G$42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Hoja7!$I$38:$I$42</c:f>
              <c:numCache>
                <c:formatCode>_(* #,##0.00_);_(* \(#,##0.00\);_(* "-"??_);_(@_)</c:formatCode>
                <c:ptCount val="5"/>
                <c:pt idx="0">
                  <c:v>0.71715854182180905</c:v>
                </c:pt>
                <c:pt idx="1">
                  <c:v>0.73117272694949131</c:v>
                </c:pt>
                <c:pt idx="2">
                  <c:v>0.7405955869701889</c:v>
                </c:pt>
                <c:pt idx="3">
                  <c:v>0.72376771800721473</c:v>
                </c:pt>
                <c:pt idx="4">
                  <c:v>0.74487961426004623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51-4FC7-B618-A8C3253BFED7}"/>
            </c:ext>
          </c:extLst>
        </c:ser>
        <c:ser>
          <c:idx val="2"/>
          <c:order val="2"/>
          <c:tx>
            <c:strRef>
              <c:f>Hoja7!$J$37</c:f>
              <c:strCache>
                <c:ptCount val="1"/>
                <c:pt idx="0">
                  <c:v>Mediana Empresa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Hoja7!$G$38:$G$42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Hoja7!$J$38:$J$42</c:f>
              <c:numCache>
                <c:formatCode>_(* #,##0.00_);_(* \(#,##0.00\);_(* "-"??_);_(@_)</c:formatCode>
                <c:ptCount val="5"/>
                <c:pt idx="0">
                  <c:v>0.70968740612897974</c:v>
                </c:pt>
                <c:pt idx="1">
                  <c:v>0.69991934379215115</c:v>
                </c:pt>
                <c:pt idx="2">
                  <c:v>0.70077222237291126</c:v>
                </c:pt>
                <c:pt idx="3">
                  <c:v>0.69493319771863227</c:v>
                </c:pt>
                <c:pt idx="4">
                  <c:v>0.68835292071768373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1-4FC7-B618-A8C3253BF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213247"/>
        <c:axId val="1408215743"/>
      </c:lineChart>
      <c:catAx>
        <c:axId val="1408213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08215743"/>
        <c:crosses val="autoZero"/>
        <c:auto val="1"/>
        <c:lblAlgn val="ctr"/>
        <c:lblOffset val="100"/>
        <c:noMultiLvlLbl val="0"/>
      </c:catAx>
      <c:valAx>
        <c:axId val="1408215743"/>
        <c:scaling>
          <c:orientation val="minMax"/>
        </c:scaling>
        <c:delete val="0"/>
        <c:axPos val="l"/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08213247"/>
        <c:crosses val="autoZero"/>
        <c:crossBetween val="between"/>
        <c:majorUnit val="0.5"/>
        <c:minorUnit val="0.2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MARGEN OPERACIONAL SOBRE VENTAS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Hoja7!$H$208</c:f>
              <c:strCache>
                <c:ptCount val="1"/>
                <c:pt idx="0">
                  <c:v> Microempresa 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Hoja7!$G$209:$G$213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Hoja7!$H$209:$H$213</c:f>
              <c:numCache>
                <c:formatCode>_(* #,##0.00_);_(* \(#,##0.00\);_(* "-"??_);_(@_)</c:formatCode>
                <c:ptCount val="5"/>
                <c:pt idx="0">
                  <c:v>-1.9201813036274875</c:v>
                </c:pt>
                <c:pt idx="1">
                  <c:v>0.11267715216170396</c:v>
                </c:pt>
                <c:pt idx="2">
                  <c:v>-0.37237116001782783</c:v>
                </c:pt>
                <c:pt idx="3">
                  <c:v>-0.46037062574476179</c:v>
                </c:pt>
                <c:pt idx="4">
                  <c:v>-2.9479234342568335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3-48E1-BDD2-596276983A45}"/>
            </c:ext>
          </c:extLst>
        </c:ser>
        <c:ser>
          <c:idx val="1"/>
          <c:order val="1"/>
          <c:tx>
            <c:strRef>
              <c:f>Hoja7!$I$208</c:f>
              <c:strCache>
                <c:ptCount val="1"/>
                <c:pt idx="0">
                  <c:v> Pequeña empresa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Hoja7!$G$209:$G$213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Hoja7!$I$209:$I$213</c:f>
              <c:numCache>
                <c:formatCode>_(* #,##0.00_);_(* \(#,##0.00\);_(* "-"??_);_(@_)</c:formatCode>
                <c:ptCount val="5"/>
                <c:pt idx="0">
                  <c:v>0.27858099326141311</c:v>
                </c:pt>
                <c:pt idx="1">
                  <c:v>0.29106816357837573</c:v>
                </c:pt>
                <c:pt idx="2">
                  <c:v>0.27103995210676013</c:v>
                </c:pt>
                <c:pt idx="3">
                  <c:v>0.27542354194509638</c:v>
                </c:pt>
                <c:pt idx="4">
                  <c:v>0.27114305499241165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3-48E1-BDD2-596276983A45}"/>
            </c:ext>
          </c:extLst>
        </c:ser>
        <c:ser>
          <c:idx val="2"/>
          <c:order val="2"/>
          <c:tx>
            <c:strRef>
              <c:f>Hoja7!$J$208</c:f>
              <c:strCache>
                <c:ptCount val="1"/>
                <c:pt idx="0">
                  <c:v> Mediana Empresa 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Hoja7!$G$209:$G$213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Hoja7!$J$209:$J$213</c:f>
              <c:numCache>
                <c:formatCode>_(* #,##0.00_);_(* \(#,##0.00\);_(* "-"??_);_(@_)</c:formatCode>
                <c:ptCount val="5"/>
                <c:pt idx="0">
                  <c:v>0.26187972954048833</c:v>
                </c:pt>
                <c:pt idx="1">
                  <c:v>0.25668388595313996</c:v>
                </c:pt>
                <c:pt idx="2">
                  <c:v>0.2546110055532928</c:v>
                </c:pt>
                <c:pt idx="3">
                  <c:v>0.25757465531339085</c:v>
                </c:pt>
                <c:pt idx="4">
                  <c:v>0.23650027473471499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3-48E1-BDD2-596276983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3207232"/>
        <c:axId val="1333208480"/>
        <c:axId val="0"/>
      </c:bar3DChart>
      <c:catAx>
        <c:axId val="13332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33208480"/>
        <c:crosses val="autoZero"/>
        <c:auto val="1"/>
        <c:lblAlgn val="ctr"/>
        <c:lblOffset val="100"/>
        <c:noMultiLvlLbl val="0"/>
      </c:catAx>
      <c:valAx>
        <c:axId val="133320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333207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ROA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Hoja7!$H$218</c:f>
              <c:strCache>
                <c:ptCount val="1"/>
                <c:pt idx="0">
                  <c:v> Microempresa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Hoja7!$G$219:$G$223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Hoja7!$H$219:$H$223</c:f>
              <c:numCache>
                <c:formatCode>0%</c:formatCode>
                <c:ptCount val="5"/>
                <c:pt idx="0">
                  <c:v>-0.10708292906807798</c:v>
                </c:pt>
                <c:pt idx="1">
                  <c:v>-0.20917380088388757</c:v>
                </c:pt>
                <c:pt idx="2">
                  <c:v>-0.18650796037805584</c:v>
                </c:pt>
                <c:pt idx="3">
                  <c:v>-0.28398481717668722</c:v>
                </c:pt>
                <c:pt idx="4">
                  <c:v>-0.15928384180599012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C-424C-B24D-85BBB5818480}"/>
            </c:ext>
          </c:extLst>
        </c:ser>
        <c:ser>
          <c:idx val="1"/>
          <c:order val="1"/>
          <c:tx>
            <c:strRef>
              <c:f>Hoja7!$I$218</c:f>
              <c:strCache>
                <c:ptCount val="1"/>
                <c:pt idx="0">
                  <c:v> Pequeña empresa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Hoja7!$G$219:$G$223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Hoja7!$I$219:$I$223</c:f>
              <c:numCache>
                <c:formatCode>0%</c:formatCode>
                <c:ptCount val="5"/>
                <c:pt idx="0">
                  <c:v>0.13415420098029435</c:v>
                </c:pt>
                <c:pt idx="1">
                  <c:v>5.149232537674997E-2</c:v>
                </c:pt>
                <c:pt idx="2">
                  <c:v>5.194888416644429E-2</c:v>
                </c:pt>
                <c:pt idx="3">
                  <c:v>4.1048508966317968E-2</c:v>
                </c:pt>
                <c:pt idx="4">
                  <c:v>0.17947738354639597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CC-424C-B24D-85BBB5818480}"/>
            </c:ext>
          </c:extLst>
        </c:ser>
        <c:ser>
          <c:idx val="2"/>
          <c:order val="2"/>
          <c:tx>
            <c:strRef>
              <c:f>Hoja7!$J$218</c:f>
              <c:strCache>
                <c:ptCount val="1"/>
                <c:pt idx="0">
                  <c:v> Mediana Empresa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Hoja7!$G$219:$G$223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Hoja7!$J$219:$J$223</c:f>
              <c:numCache>
                <c:formatCode>0%</c:formatCode>
                <c:ptCount val="5"/>
                <c:pt idx="0">
                  <c:v>4.7786912727731702E-2</c:v>
                </c:pt>
                <c:pt idx="1">
                  <c:v>6.9695019904284214E-2</c:v>
                </c:pt>
                <c:pt idx="2">
                  <c:v>7.5384381671923795E-2</c:v>
                </c:pt>
                <c:pt idx="3">
                  <c:v>6.8227897218303912E-2</c:v>
                </c:pt>
                <c:pt idx="4">
                  <c:v>4.241620398526743E-2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CC-424C-B24D-85BBB5818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3137184"/>
        <c:axId val="1503133024"/>
        <c:axId val="0"/>
      </c:bar3DChart>
      <c:catAx>
        <c:axId val="15031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03133024"/>
        <c:crosses val="autoZero"/>
        <c:auto val="1"/>
        <c:lblAlgn val="ctr"/>
        <c:lblOffset val="100"/>
        <c:noMultiLvlLbl val="0"/>
      </c:catAx>
      <c:valAx>
        <c:axId val="150313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503137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roe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381893860561917"/>
          <c:y val="0.21167295597484276"/>
          <c:w val="0.86038935137010064"/>
          <c:h val="0.436102411726836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Hoja7!$H$229</c:f>
              <c:strCache>
                <c:ptCount val="1"/>
                <c:pt idx="0">
                  <c:v> Microempresa </c:v>
                </c:pt>
              </c:strCache>
            </c:strRef>
          </c:tx>
          <c:spPr>
            <a:pattFill prst="ltDnDiag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cat>
            <c:strRef>
              <c:f>Hoja7!$G$230:$G$234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Hoja7!$H$230:$H$234</c:f>
              <c:numCache>
                <c:formatCode>0%</c:formatCode>
                <c:ptCount val="5"/>
                <c:pt idx="0">
                  <c:v>-4.51182820358575E-2</c:v>
                </c:pt>
                <c:pt idx="1">
                  <c:v>-1.9261589401389445E-2</c:v>
                </c:pt>
                <c:pt idx="2">
                  <c:v>-0.91650967180391496</c:v>
                </c:pt>
                <c:pt idx="3">
                  <c:v>-0.35708259989667351</c:v>
                </c:pt>
                <c:pt idx="4">
                  <c:v>-2.1237438377903206E-2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1-479C-BED6-2433C2C832F7}"/>
            </c:ext>
          </c:extLst>
        </c:ser>
        <c:ser>
          <c:idx val="1"/>
          <c:order val="1"/>
          <c:tx>
            <c:strRef>
              <c:f>Hoja7!$I$229</c:f>
              <c:strCache>
                <c:ptCount val="1"/>
                <c:pt idx="0">
                  <c:v> Pequeña empresa 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cat>
            <c:strRef>
              <c:f>Hoja7!$G$230:$G$234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Hoja7!$I$230:$I$234</c:f>
              <c:numCache>
                <c:formatCode>0%</c:formatCode>
                <c:ptCount val="5"/>
                <c:pt idx="0">
                  <c:v>0.21062077537118928</c:v>
                </c:pt>
                <c:pt idx="1">
                  <c:v>0.6292736972415065</c:v>
                </c:pt>
                <c:pt idx="2">
                  <c:v>-0.12228502738871096</c:v>
                </c:pt>
                <c:pt idx="3">
                  <c:v>0.28602983196621717</c:v>
                </c:pt>
                <c:pt idx="4">
                  <c:v>-0.49704193120639589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1-479C-BED6-2433C2C832F7}"/>
            </c:ext>
          </c:extLst>
        </c:ser>
        <c:ser>
          <c:idx val="2"/>
          <c:order val="2"/>
          <c:tx>
            <c:strRef>
              <c:f>Hoja7!$J$229</c:f>
              <c:strCache>
                <c:ptCount val="1"/>
                <c:pt idx="0">
                  <c:v> Mediana Empresa 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cat>
            <c:strRef>
              <c:f>Hoja7!$G$230:$G$234</c:f>
              <c:strCache>
                <c:ptCount val="5"/>
                <c:pt idx="0">
                  <c:v> 2016 </c:v>
                </c:pt>
                <c:pt idx="1">
                  <c:v> 2017 </c:v>
                </c:pt>
                <c:pt idx="2">
                  <c:v> 2018 </c:v>
                </c:pt>
                <c:pt idx="3">
                  <c:v> 2019 </c:v>
                </c:pt>
                <c:pt idx="4">
                  <c:v> 2020 </c:v>
                </c:pt>
              </c:strCache>
            </c:strRef>
          </c:cat>
          <c:val>
            <c:numRef>
              <c:f>Hoja7!$J$230:$J$234</c:f>
              <c:numCache>
                <c:formatCode>0%</c:formatCode>
                <c:ptCount val="5"/>
                <c:pt idx="0">
                  <c:v>0.2623798034450055</c:v>
                </c:pt>
                <c:pt idx="1">
                  <c:v>0.5156079915711872</c:v>
                </c:pt>
                <c:pt idx="2">
                  <c:v>0.46367039423230383</c:v>
                </c:pt>
                <c:pt idx="3">
                  <c:v>0.23556878781782203</c:v>
                </c:pt>
                <c:pt idx="4">
                  <c:v>0.27227997465744813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31-479C-BED6-2433C2C83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89044448"/>
        <c:axId val="1089046944"/>
        <c:axId val="0"/>
      </c:bar3DChart>
      <c:catAx>
        <c:axId val="10890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9046944"/>
        <c:crosses val="autoZero"/>
        <c:auto val="1"/>
        <c:lblAlgn val="ctr"/>
        <c:lblOffset val="100"/>
        <c:noMultiLvlLbl val="0"/>
      </c:catAx>
      <c:valAx>
        <c:axId val="108904694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89044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'Respuestas de formulario 1'!$B$160</c:f>
              <c:strCache>
                <c:ptCount val="1"/>
                <c:pt idx="0">
                  <c:v>Microempresa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'Respuestas de formulario 1'!$C$159:$G$159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'Respuestas de formulario 1'!$C$160:$G$160</c:f>
              <c:numCache>
                <c:formatCode>General</c:formatCode>
                <c:ptCount val="5"/>
                <c:pt idx="0">
                  <c:v>6</c:v>
                </c:pt>
                <c:pt idx="1">
                  <c:v>14</c:v>
                </c:pt>
                <c:pt idx="2">
                  <c:v>8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B-456C-A6BC-0FC3F74CF137}"/>
            </c:ext>
          </c:extLst>
        </c:ser>
        <c:ser>
          <c:idx val="1"/>
          <c:order val="1"/>
          <c:tx>
            <c:strRef>
              <c:f>'Respuestas de formulario 1'!$B$161</c:f>
              <c:strCache>
                <c:ptCount val="1"/>
                <c:pt idx="0">
                  <c:v>Pequeña empresa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'Respuestas de formulario 1'!$C$159:$G$159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'Respuestas de formulario 1'!$C$161:$G$161</c:f>
              <c:numCache>
                <c:formatCode>General</c:formatCode>
                <c:ptCount val="5"/>
                <c:pt idx="0">
                  <c:v>15</c:v>
                </c:pt>
                <c:pt idx="1">
                  <c:v>10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B-456C-A6BC-0FC3F74CF137}"/>
            </c:ext>
          </c:extLst>
        </c:ser>
        <c:ser>
          <c:idx val="2"/>
          <c:order val="2"/>
          <c:tx>
            <c:strRef>
              <c:f>'Respuestas de formulario 1'!$B$162</c:f>
              <c:strCache>
                <c:ptCount val="1"/>
                <c:pt idx="0">
                  <c:v>Mediana empresa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'Respuestas de formulario 1'!$C$159:$G$159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'Respuestas de formulario 1'!$C$162:$G$162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BB-456C-A6BC-0FC3F74CF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3925376"/>
        <c:axId val="1783926208"/>
      </c:barChart>
      <c:catAx>
        <c:axId val="178392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3926208"/>
        <c:crosses val="autoZero"/>
        <c:auto val="1"/>
        <c:lblAlgn val="ctr"/>
        <c:lblOffset val="100"/>
        <c:noMultiLvlLbl val="0"/>
      </c:catAx>
      <c:valAx>
        <c:axId val="178392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39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'Respuestas de formulario 1'!$B$225</c:f>
              <c:strCache>
                <c:ptCount val="1"/>
                <c:pt idx="0">
                  <c:v>Microempresa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'Respuestas de formulario 1'!$C$159:$G$159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'Respuestas de formulario 1'!$C$225:$G$225</c:f>
              <c:numCache>
                <c:formatCode>General</c:formatCode>
                <c:ptCount val="5"/>
                <c:pt idx="0">
                  <c:v>1</c:v>
                </c:pt>
                <c:pt idx="1">
                  <c:v>9</c:v>
                </c:pt>
                <c:pt idx="2">
                  <c:v>13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6-46F9-85B3-2AAC9EC72516}"/>
            </c:ext>
          </c:extLst>
        </c:ser>
        <c:ser>
          <c:idx val="1"/>
          <c:order val="1"/>
          <c:tx>
            <c:strRef>
              <c:f>'Respuestas de formulario 1'!$B$226</c:f>
              <c:strCache>
                <c:ptCount val="1"/>
                <c:pt idx="0">
                  <c:v>Pequeña empresa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'Respuestas de formulario 1'!$C$159:$G$159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'Respuestas de formulario 1'!$C$226:$G$226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14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16-46F9-85B3-2AAC9EC72516}"/>
            </c:ext>
          </c:extLst>
        </c:ser>
        <c:ser>
          <c:idx val="2"/>
          <c:order val="2"/>
          <c:tx>
            <c:strRef>
              <c:f>'Respuestas de formulario 1'!$B$227</c:f>
              <c:strCache>
                <c:ptCount val="1"/>
                <c:pt idx="0">
                  <c:v>Mediana empresa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'Respuestas de formulario 1'!$C$159:$G$159</c:f>
              <c:strCache>
                <c:ptCount val="5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  <c:pt idx="4">
                  <c:v>Nunca</c:v>
                </c:pt>
              </c:strCache>
            </c:strRef>
          </c:cat>
          <c:val>
            <c:numRef>
              <c:f>'Respuestas de formulario 1'!$C$227:$G$227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6-46F9-85B3-2AAC9EC72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3925376"/>
        <c:axId val="1783926208"/>
      </c:barChart>
      <c:catAx>
        <c:axId val="178392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3926208"/>
        <c:crosses val="autoZero"/>
        <c:auto val="1"/>
        <c:lblAlgn val="ctr"/>
        <c:lblOffset val="100"/>
        <c:noMultiLvlLbl val="0"/>
      </c:catAx>
      <c:valAx>
        <c:axId val="178392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8392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'Respuestas de formulario 1'!$B$285</c:f>
              <c:strCache>
                <c:ptCount val="1"/>
                <c:pt idx="0">
                  <c:v>Microempresa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'Respuestas de formulario 1'!$C$284:$F$284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1'!$C$285:$F$285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91-4B6F-98D6-B7C4B4894E4B}"/>
            </c:ext>
          </c:extLst>
        </c:ser>
        <c:ser>
          <c:idx val="1"/>
          <c:order val="1"/>
          <c:tx>
            <c:strRef>
              <c:f>'Respuestas de formulario 1'!$B$286</c:f>
              <c:strCache>
                <c:ptCount val="1"/>
                <c:pt idx="0">
                  <c:v>Pequeña empresa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'Respuestas de formulario 1'!$C$284:$F$284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1'!$C$286:$F$286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15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91-4B6F-98D6-B7C4B4894E4B}"/>
            </c:ext>
          </c:extLst>
        </c:ser>
        <c:ser>
          <c:idx val="2"/>
          <c:order val="2"/>
          <c:tx>
            <c:strRef>
              <c:f>'Respuestas de formulario 1'!$B$287</c:f>
              <c:strCache>
                <c:ptCount val="1"/>
                <c:pt idx="0">
                  <c:v>Mediana empresa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'Respuestas de formulario 1'!$C$284:$F$284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1'!$C$287:$F$287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91-4B6F-98D6-B7C4B4894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7728927"/>
        <c:axId val="797731839"/>
      </c:barChart>
      <c:catAx>
        <c:axId val="797728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7731839"/>
        <c:crosses val="autoZero"/>
        <c:auto val="1"/>
        <c:lblAlgn val="ctr"/>
        <c:lblOffset val="100"/>
        <c:noMultiLvlLbl val="0"/>
      </c:catAx>
      <c:valAx>
        <c:axId val="797731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772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'Respuestas de formulario 1'!$B$295</c:f>
              <c:strCache>
                <c:ptCount val="1"/>
                <c:pt idx="0">
                  <c:v>Microempresa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'Respuestas de formulario 1'!$C$294:$F$294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1'!$C$295:$F$295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0-46B2-B4EA-2150E8AE7FC9}"/>
            </c:ext>
          </c:extLst>
        </c:ser>
        <c:ser>
          <c:idx val="1"/>
          <c:order val="1"/>
          <c:tx>
            <c:strRef>
              <c:f>'Respuestas de formulario 1'!$B$296</c:f>
              <c:strCache>
                <c:ptCount val="1"/>
                <c:pt idx="0">
                  <c:v>Pequeña empresa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'Respuestas de formulario 1'!$C$294:$F$294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1'!$C$296:$F$296</c:f>
              <c:numCache>
                <c:formatCode>General</c:formatCode>
                <c:ptCount val="4"/>
                <c:pt idx="0">
                  <c:v>20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E0-46B2-B4EA-2150E8AE7FC9}"/>
            </c:ext>
          </c:extLst>
        </c:ser>
        <c:ser>
          <c:idx val="2"/>
          <c:order val="2"/>
          <c:tx>
            <c:strRef>
              <c:f>'Respuestas de formulario 1'!$B$297</c:f>
              <c:strCache>
                <c:ptCount val="1"/>
                <c:pt idx="0">
                  <c:v>Mediana empresa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'Respuestas de formulario 1'!$C$294:$F$294</c:f>
              <c:strCache>
                <c:ptCount val="4"/>
                <c:pt idx="0">
                  <c:v>Siempre</c:v>
                </c:pt>
                <c:pt idx="1">
                  <c:v>Casi siempre</c:v>
                </c:pt>
                <c:pt idx="2">
                  <c:v>A veces</c:v>
                </c:pt>
                <c:pt idx="3">
                  <c:v>Casi nunca</c:v>
                </c:pt>
              </c:strCache>
            </c:strRef>
          </c:cat>
          <c:val>
            <c:numRef>
              <c:f>'Respuestas de formulario 1'!$C$297:$F$297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E0-46B2-B4EA-2150E8AE7F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8821375"/>
        <c:axId val="798823039"/>
      </c:barChart>
      <c:catAx>
        <c:axId val="798821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8823039"/>
        <c:crosses val="autoZero"/>
        <c:auto val="1"/>
        <c:lblAlgn val="ctr"/>
        <c:lblOffset val="100"/>
        <c:noMultiLvlLbl val="0"/>
      </c:catAx>
      <c:valAx>
        <c:axId val="798823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9882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50817-DE10-46E5-B3E9-9039A5C11728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3A01E739-8B6D-4F2B-BCBC-8D896145332B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Pagos y remesas</a:t>
          </a:r>
        </a:p>
      </dgm:t>
    </dgm:pt>
    <dgm:pt modelId="{D23977BC-CBD8-4B45-A89A-5E5D1D3EDC66}" type="parTrans" cxnId="{101701C4-F616-4D8D-B7E1-5767C1E1404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42B1D-5CB9-432A-A609-F74D3BB1AC47}" type="sibTrans" cxnId="{101701C4-F616-4D8D-B7E1-5767C1E1404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99EBA-0E5E-4915-BF9C-6CF30F65C55D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Préstamos</a:t>
          </a:r>
        </a:p>
      </dgm:t>
    </dgm:pt>
    <dgm:pt modelId="{08970C05-6FA7-4625-A268-70375115DFC4}" type="parTrans" cxnId="{964A496A-F666-46E9-B1DC-239212439C3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6F4AF-682A-4411-B4C2-24AF703C6C11}" type="sibTrans" cxnId="{964A496A-F666-46E9-B1DC-239212439C3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5B0C4-5C9F-404C-B5FF-5163B4B8265F}">
      <dgm:prSet phldrT="[Texto]"/>
      <dgm:spPr/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Gestión de finanzas empresariales </a:t>
          </a:r>
        </a:p>
      </dgm:t>
    </dgm:pt>
    <dgm:pt modelId="{126A7B99-EDDB-439A-AFA7-938A19FF61AA}" type="parTrans" cxnId="{2F5FB2FB-1462-42B5-90E2-B21F627E5BB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A0F9-0E80-4CBA-AB0B-8EC2E38E840F}" type="sibTrans" cxnId="{2F5FB2FB-1462-42B5-90E2-B21F627E5BB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42CE7-9F2F-43D6-84A6-0BA1F6FB540E}" type="pres">
      <dgm:prSet presAssocID="{82050817-DE10-46E5-B3E9-9039A5C11728}" presName="Name0" presStyleCnt="0">
        <dgm:presLayoutVars>
          <dgm:dir/>
          <dgm:resizeHandles val="exact"/>
        </dgm:presLayoutVars>
      </dgm:prSet>
      <dgm:spPr/>
    </dgm:pt>
    <dgm:pt modelId="{768EEA59-B456-4000-BD54-A89E04A1D058}" type="pres">
      <dgm:prSet presAssocID="{3A01E739-8B6D-4F2B-BCBC-8D896145332B}" presName="node" presStyleLbl="node1" presStyleIdx="0" presStyleCnt="3" custLinFactNeighborX="1456" custLinFactNeighborY="-4291">
        <dgm:presLayoutVars>
          <dgm:bulletEnabled val="1"/>
        </dgm:presLayoutVars>
      </dgm:prSet>
      <dgm:spPr/>
    </dgm:pt>
    <dgm:pt modelId="{43958E1A-DF5C-4145-B651-D9780A21D14F}" type="pres">
      <dgm:prSet presAssocID="{1FB42B1D-5CB9-432A-A609-F74D3BB1AC47}" presName="sibTrans" presStyleLbl="sibTrans2D1" presStyleIdx="0" presStyleCnt="2"/>
      <dgm:spPr/>
    </dgm:pt>
    <dgm:pt modelId="{55EC292D-BB29-45A0-8557-6CF53A8D4368}" type="pres">
      <dgm:prSet presAssocID="{1FB42B1D-5CB9-432A-A609-F74D3BB1AC47}" presName="connectorText" presStyleLbl="sibTrans2D1" presStyleIdx="0" presStyleCnt="2"/>
      <dgm:spPr/>
    </dgm:pt>
    <dgm:pt modelId="{35A0AFAA-5E14-45FB-A479-1CCEA67B2EA0}" type="pres">
      <dgm:prSet presAssocID="{3FD99EBA-0E5E-4915-BF9C-6CF30F65C55D}" presName="node" presStyleLbl="node1" presStyleIdx="1" presStyleCnt="3">
        <dgm:presLayoutVars>
          <dgm:bulletEnabled val="1"/>
        </dgm:presLayoutVars>
      </dgm:prSet>
      <dgm:spPr/>
    </dgm:pt>
    <dgm:pt modelId="{BFDBC026-CDF1-41C3-93A9-4BB69DD0A875}" type="pres">
      <dgm:prSet presAssocID="{2126F4AF-682A-4411-B4C2-24AF703C6C11}" presName="sibTrans" presStyleLbl="sibTrans2D1" presStyleIdx="1" presStyleCnt="2"/>
      <dgm:spPr/>
    </dgm:pt>
    <dgm:pt modelId="{F802A473-6F90-4562-A938-53A521DCF5FE}" type="pres">
      <dgm:prSet presAssocID="{2126F4AF-682A-4411-B4C2-24AF703C6C11}" presName="connectorText" presStyleLbl="sibTrans2D1" presStyleIdx="1" presStyleCnt="2"/>
      <dgm:spPr/>
    </dgm:pt>
    <dgm:pt modelId="{2382A307-308B-4779-AB83-D1C51F02B40B}" type="pres">
      <dgm:prSet presAssocID="{8245B0C4-5C9F-404C-B5FF-5163B4B8265F}" presName="node" presStyleLbl="node1" presStyleIdx="2" presStyleCnt="3">
        <dgm:presLayoutVars>
          <dgm:bulletEnabled val="1"/>
        </dgm:presLayoutVars>
      </dgm:prSet>
      <dgm:spPr/>
    </dgm:pt>
  </dgm:ptLst>
  <dgm:cxnLst>
    <dgm:cxn modelId="{F168A729-D27B-4A6F-95D2-2D4BA81D34F7}" type="presOf" srcId="{2126F4AF-682A-4411-B4C2-24AF703C6C11}" destId="{F802A473-6F90-4562-A938-53A521DCF5FE}" srcOrd="1" destOrd="0" presId="urn:microsoft.com/office/officeart/2005/8/layout/process1"/>
    <dgm:cxn modelId="{636D2142-A524-424D-86DC-3D9914AB841D}" type="presOf" srcId="{2126F4AF-682A-4411-B4C2-24AF703C6C11}" destId="{BFDBC026-CDF1-41C3-93A9-4BB69DD0A875}" srcOrd="0" destOrd="0" presId="urn:microsoft.com/office/officeart/2005/8/layout/process1"/>
    <dgm:cxn modelId="{A87DCA44-90D2-4923-A242-87560FE8B328}" type="presOf" srcId="{3A01E739-8B6D-4F2B-BCBC-8D896145332B}" destId="{768EEA59-B456-4000-BD54-A89E04A1D058}" srcOrd="0" destOrd="0" presId="urn:microsoft.com/office/officeart/2005/8/layout/process1"/>
    <dgm:cxn modelId="{81FFFD46-8DCB-4C1A-A8D2-B631462756D7}" type="presOf" srcId="{8245B0C4-5C9F-404C-B5FF-5163B4B8265F}" destId="{2382A307-308B-4779-AB83-D1C51F02B40B}" srcOrd="0" destOrd="0" presId="urn:microsoft.com/office/officeart/2005/8/layout/process1"/>
    <dgm:cxn modelId="{964A496A-F666-46E9-B1DC-239212439C3C}" srcId="{82050817-DE10-46E5-B3E9-9039A5C11728}" destId="{3FD99EBA-0E5E-4915-BF9C-6CF30F65C55D}" srcOrd="1" destOrd="0" parTransId="{08970C05-6FA7-4625-A268-70375115DFC4}" sibTransId="{2126F4AF-682A-4411-B4C2-24AF703C6C11}"/>
    <dgm:cxn modelId="{F20B6672-2AA6-44AE-94C2-2D8BC57F7F75}" type="presOf" srcId="{1FB42B1D-5CB9-432A-A609-F74D3BB1AC47}" destId="{43958E1A-DF5C-4145-B651-D9780A21D14F}" srcOrd="0" destOrd="0" presId="urn:microsoft.com/office/officeart/2005/8/layout/process1"/>
    <dgm:cxn modelId="{72FF19B5-987D-4667-BF4B-363DD0095ABC}" type="presOf" srcId="{3FD99EBA-0E5E-4915-BF9C-6CF30F65C55D}" destId="{35A0AFAA-5E14-45FB-A479-1CCEA67B2EA0}" srcOrd="0" destOrd="0" presId="urn:microsoft.com/office/officeart/2005/8/layout/process1"/>
    <dgm:cxn modelId="{101701C4-F616-4D8D-B7E1-5767C1E14049}" srcId="{82050817-DE10-46E5-B3E9-9039A5C11728}" destId="{3A01E739-8B6D-4F2B-BCBC-8D896145332B}" srcOrd="0" destOrd="0" parTransId="{D23977BC-CBD8-4B45-A89A-5E5D1D3EDC66}" sibTransId="{1FB42B1D-5CB9-432A-A609-F74D3BB1AC47}"/>
    <dgm:cxn modelId="{CAAD20D9-9FD5-403A-8942-A28BD74E8BF7}" type="presOf" srcId="{82050817-DE10-46E5-B3E9-9039A5C11728}" destId="{C7442CE7-9F2F-43D6-84A6-0BA1F6FB540E}" srcOrd="0" destOrd="0" presId="urn:microsoft.com/office/officeart/2005/8/layout/process1"/>
    <dgm:cxn modelId="{C7548DDE-7F00-4EA7-A404-AAF53423419D}" type="presOf" srcId="{1FB42B1D-5CB9-432A-A609-F74D3BB1AC47}" destId="{55EC292D-BB29-45A0-8557-6CF53A8D4368}" srcOrd="1" destOrd="0" presId="urn:microsoft.com/office/officeart/2005/8/layout/process1"/>
    <dgm:cxn modelId="{2F5FB2FB-1462-42B5-90E2-B21F627E5BB6}" srcId="{82050817-DE10-46E5-B3E9-9039A5C11728}" destId="{8245B0C4-5C9F-404C-B5FF-5163B4B8265F}" srcOrd="2" destOrd="0" parTransId="{126A7B99-EDDB-439A-AFA7-938A19FF61AA}" sibTransId="{512AA0F9-0E80-4CBA-AB0B-8EC2E38E840F}"/>
    <dgm:cxn modelId="{9FA807B0-4F6D-4FBA-9C8C-37F275518275}" type="presParOf" srcId="{C7442CE7-9F2F-43D6-84A6-0BA1F6FB540E}" destId="{768EEA59-B456-4000-BD54-A89E04A1D058}" srcOrd="0" destOrd="0" presId="urn:microsoft.com/office/officeart/2005/8/layout/process1"/>
    <dgm:cxn modelId="{554CB058-1B9A-40AC-A3A6-61B679C90F36}" type="presParOf" srcId="{C7442CE7-9F2F-43D6-84A6-0BA1F6FB540E}" destId="{43958E1A-DF5C-4145-B651-D9780A21D14F}" srcOrd="1" destOrd="0" presId="urn:microsoft.com/office/officeart/2005/8/layout/process1"/>
    <dgm:cxn modelId="{05B964C0-7AF4-44C7-A387-31234409D586}" type="presParOf" srcId="{43958E1A-DF5C-4145-B651-D9780A21D14F}" destId="{55EC292D-BB29-45A0-8557-6CF53A8D4368}" srcOrd="0" destOrd="0" presId="urn:microsoft.com/office/officeart/2005/8/layout/process1"/>
    <dgm:cxn modelId="{5221308F-A0F0-420E-9F90-A39F7B4A67A0}" type="presParOf" srcId="{C7442CE7-9F2F-43D6-84A6-0BA1F6FB540E}" destId="{35A0AFAA-5E14-45FB-A479-1CCEA67B2EA0}" srcOrd="2" destOrd="0" presId="urn:microsoft.com/office/officeart/2005/8/layout/process1"/>
    <dgm:cxn modelId="{9E56339C-420E-4DA9-8C74-DC1F7CAC6138}" type="presParOf" srcId="{C7442CE7-9F2F-43D6-84A6-0BA1F6FB540E}" destId="{BFDBC026-CDF1-41C3-93A9-4BB69DD0A875}" srcOrd="3" destOrd="0" presId="urn:microsoft.com/office/officeart/2005/8/layout/process1"/>
    <dgm:cxn modelId="{F497D0B7-CAF3-455C-A877-A4D2FFD1CD4E}" type="presParOf" srcId="{BFDBC026-CDF1-41C3-93A9-4BB69DD0A875}" destId="{F802A473-6F90-4562-A938-53A521DCF5FE}" srcOrd="0" destOrd="0" presId="urn:microsoft.com/office/officeart/2005/8/layout/process1"/>
    <dgm:cxn modelId="{DC31BB53-5AAD-47AD-A0C0-1B8BC8758747}" type="presParOf" srcId="{C7442CE7-9F2F-43D6-84A6-0BA1F6FB540E}" destId="{2382A307-308B-4779-AB83-D1C51F02B40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050817-DE10-46E5-B3E9-9039A5C11728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3A01E739-8B6D-4F2B-BCBC-8D896145332B}">
      <dgm:prSet phldrT="[Texto]"/>
      <dgm:spPr>
        <a:solidFill>
          <a:schemeClr val="accent3">
            <a:lumMod val="10000"/>
            <a:lumOff val="90000"/>
          </a:schemeClr>
        </a:solidFill>
      </dgm:spPr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LIQUIDEZ</a:t>
          </a:r>
        </a:p>
      </dgm:t>
    </dgm:pt>
    <dgm:pt modelId="{D23977BC-CBD8-4B45-A89A-5E5D1D3EDC66}" type="parTrans" cxnId="{101701C4-F616-4D8D-B7E1-5767C1E1404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42B1D-5CB9-432A-A609-F74D3BB1AC47}" type="sibTrans" cxnId="{101701C4-F616-4D8D-B7E1-5767C1E1404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99EBA-0E5E-4915-BF9C-6CF30F65C55D}">
      <dgm:prSet phldrT="[Texto]"/>
      <dgm:spPr>
        <a:solidFill>
          <a:srgbClr val="F2E18E"/>
        </a:solidFill>
      </dgm:spPr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ENDEUDAMIENTO</a:t>
          </a:r>
        </a:p>
      </dgm:t>
    </dgm:pt>
    <dgm:pt modelId="{08970C05-6FA7-4625-A268-70375115DFC4}" type="parTrans" cxnId="{964A496A-F666-46E9-B1DC-239212439C3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6F4AF-682A-4411-B4C2-24AF703C6C11}" type="sibTrans" cxnId="{964A496A-F666-46E9-B1DC-239212439C3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5B0C4-5C9F-404C-B5FF-5163B4B8265F}">
      <dgm:prSet phldrT="[Texto]"/>
      <dgm:spPr>
        <a:solidFill>
          <a:srgbClr val="DDDAF6"/>
        </a:solidFill>
      </dgm:spPr>
      <dgm:t>
        <a:bodyPr/>
        <a:lstStyle/>
        <a:p>
          <a:r>
            <a:rPr lang="es-EC">
              <a:latin typeface="Arial" panose="020B0604020202020204" pitchFamily="34" charset="0"/>
              <a:cs typeface="Arial" panose="020B0604020202020204" pitchFamily="34" charset="0"/>
            </a:rPr>
            <a:t>RENTABILIDAD</a:t>
          </a:r>
        </a:p>
      </dgm:t>
    </dgm:pt>
    <dgm:pt modelId="{126A7B99-EDDB-439A-AFA7-938A19FF61AA}" type="parTrans" cxnId="{2F5FB2FB-1462-42B5-90E2-B21F627E5BB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2AA0F9-0E80-4CBA-AB0B-8EC2E38E840F}" type="sibTrans" cxnId="{2F5FB2FB-1462-42B5-90E2-B21F627E5BB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B6B96A-B8F7-496D-B779-83ACC8D5E7C8}" type="pres">
      <dgm:prSet presAssocID="{82050817-DE10-46E5-B3E9-9039A5C11728}" presName="Name0" presStyleCnt="0">
        <dgm:presLayoutVars>
          <dgm:dir/>
          <dgm:animLvl val="lvl"/>
          <dgm:resizeHandles val="exact"/>
        </dgm:presLayoutVars>
      </dgm:prSet>
      <dgm:spPr/>
    </dgm:pt>
    <dgm:pt modelId="{06AC3417-6534-405C-9691-EB4C5F528267}" type="pres">
      <dgm:prSet presAssocID="{3A01E739-8B6D-4F2B-BCBC-8D89614533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8882882-062B-46AF-92B3-BE1800C397C7}" type="pres">
      <dgm:prSet presAssocID="{1FB42B1D-5CB9-432A-A609-F74D3BB1AC47}" presName="parTxOnlySpace" presStyleCnt="0"/>
      <dgm:spPr/>
    </dgm:pt>
    <dgm:pt modelId="{990B0365-D433-40C0-8E75-C91AF5AFBD6D}" type="pres">
      <dgm:prSet presAssocID="{3FD99EBA-0E5E-4915-BF9C-6CF30F65C55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F4FF84E-7030-4180-9A81-C3C72661A542}" type="pres">
      <dgm:prSet presAssocID="{2126F4AF-682A-4411-B4C2-24AF703C6C11}" presName="parTxOnlySpace" presStyleCnt="0"/>
      <dgm:spPr/>
    </dgm:pt>
    <dgm:pt modelId="{AB155AEC-4BEA-4832-AF13-BC5E468F147E}" type="pres">
      <dgm:prSet presAssocID="{8245B0C4-5C9F-404C-B5FF-5163B4B8265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D188B12-A530-4DC2-BA5B-5355F33FC8E2}" type="presOf" srcId="{8245B0C4-5C9F-404C-B5FF-5163B4B8265F}" destId="{AB155AEC-4BEA-4832-AF13-BC5E468F147E}" srcOrd="0" destOrd="0" presId="urn:microsoft.com/office/officeart/2005/8/layout/chevron1"/>
    <dgm:cxn modelId="{964A496A-F666-46E9-B1DC-239212439C3C}" srcId="{82050817-DE10-46E5-B3E9-9039A5C11728}" destId="{3FD99EBA-0E5E-4915-BF9C-6CF30F65C55D}" srcOrd="1" destOrd="0" parTransId="{08970C05-6FA7-4625-A268-70375115DFC4}" sibTransId="{2126F4AF-682A-4411-B4C2-24AF703C6C11}"/>
    <dgm:cxn modelId="{457E3A55-4253-4333-A85C-EAF3A1987F2A}" type="presOf" srcId="{82050817-DE10-46E5-B3E9-9039A5C11728}" destId="{E5B6B96A-B8F7-496D-B779-83ACC8D5E7C8}" srcOrd="0" destOrd="0" presId="urn:microsoft.com/office/officeart/2005/8/layout/chevron1"/>
    <dgm:cxn modelId="{B33D7E7E-638B-47C4-B4E6-81C9F36C32F8}" type="presOf" srcId="{3FD99EBA-0E5E-4915-BF9C-6CF30F65C55D}" destId="{990B0365-D433-40C0-8E75-C91AF5AFBD6D}" srcOrd="0" destOrd="0" presId="urn:microsoft.com/office/officeart/2005/8/layout/chevron1"/>
    <dgm:cxn modelId="{7DF8938E-3D7D-4DA6-B946-5C09430C4EE3}" type="presOf" srcId="{3A01E739-8B6D-4F2B-BCBC-8D896145332B}" destId="{06AC3417-6534-405C-9691-EB4C5F528267}" srcOrd="0" destOrd="0" presId="urn:microsoft.com/office/officeart/2005/8/layout/chevron1"/>
    <dgm:cxn modelId="{101701C4-F616-4D8D-B7E1-5767C1E14049}" srcId="{82050817-DE10-46E5-B3E9-9039A5C11728}" destId="{3A01E739-8B6D-4F2B-BCBC-8D896145332B}" srcOrd="0" destOrd="0" parTransId="{D23977BC-CBD8-4B45-A89A-5E5D1D3EDC66}" sibTransId="{1FB42B1D-5CB9-432A-A609-F74D3BB1AC47}"/>
    <dgm:cxn modelId="{2F5FB2FB-1462-42B5-90E2-B21F627E5BB6}" srcId="{82050817-DE10-46E5-B3E9-9039A5C11728}" destId="{8245B0C4-5C9F-404C-B5FF-5163B4B8265F}" srcOrd="2" destOrd="0" parTransId="{126A7B99-EDDB-439A-AFA7-938A19FF61AA}" sibTransId="{512AA0F9-0E80-4CBA-AB0B-8EC2E38E840F}"/>
    <dgm:cxn modelId="{A020DCD7-6E7B-490E-9D48-A624D8FF0B0E}" type="presParOf" srcId="{E5B6B96A-B8F7-496D-B779-83ACC8D5E7C8}" destId="{06AC3417-6534-405C-9691-EB4C5F528267}" srcOrd="0" destOrd="0" presId="urn:microsoft.com/office/officeart/2005/8/layout/chevron1"/>
    <dgm:cxn modelId="{DC846FB6-3B28-41A1-9EA6-EA1DE4563BB8}" type="presParOf" srcId="{E5B6B96A-B8F7-496D-B779-83ACC8D5E7C8}" destId="{78882882-062B-46AF-92B3-BE1800C397C7}" srcOrd="1" destOrd="0" presId="urn:microsoft.com/office/officeart/2005/8/layout/chevron1"/>
    <dgm:cxn modelId="{85EC083C-BCAD-459B-B8BA-272E78AAC625}" type="presParOf" srcId="{E5B6B96A-B8F7-496D-B779-83ACC8D5E7C8}" destId="{990B0365-D433-40C0-8E75-C91AF5AFBD6D}" srcOrd="2" destOrd="0" presId="urn:microsoft.com/office/officeart/2005/8/layout/chevron1"/>
    <dgm:cxn modelId="{6CE94BC7-2765-4A81-9C25-2DFB73AC1A70}" type="presParOf" srcId="{E5B6B96A-B8F7-496D-B779-83ACC8D5E7C8}" destId="{CF4FF84E-7030-4180-9A81-C3C72661A542}" srcOrd="3" destOrd="0" presId="urn:microsoft.com/office/officeart/2005/8/layout/chevron1"/>
    <dgm:cxn modelId="{2C59C568-65C0-447E-8C89-6F08D3C2C874}" type="presParOf" srcId="{E5B6B96A-B8F7-496D-B779-83ACC8D5E7C8}" destId="{AB155AEC-4BEA-4832-AF13-BC5E468F14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050817-DE10-46E5-B3E9-9039A5C11728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3A01E739-8B6D-4F2B-BCBC-8D896145332B}">
      <dgm:prSet phldrT="[Texto]" custT="1"/>
      <dgm:spPr>
        <a:solidFill>
          <a:schemeClr val="accent3">
            <a:lumMod val="10000"/>
            <a:lumOff val="90000"/>
          </a:schemeClr>
        </a:solidFill>
      </dgm:spPr>
      <dgm:t>
        <a:bodyPr/>
        <a:lstStyle/>
        <a:p>
          <a:r>
            <a:rPr lang="es-EC" sz="2800">
              <a:latin typeface="Arial" panose="020B0604020202020204" pitchFamily="34" charset="0"/>
              <a:cs typeface="Arial" panose="020B0604020202020204" pitchFamily="34" charset="0"/>
            </a:rPr>
            <a:t>ACCESO</a:t>
          </a:r>
        </a:p>
      </dgm:t>
    </dgm:pt>
    <dgm:pt modelId="{D23977BC-CBD8-4B45-A89A-5E5D1D3EDC66}" type="parTrans" cxnId="{101701C4-F616-4D8D-B7E1-5767C1E1404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B42B1D-5CB9-432A-A609-F74D3BB1AC47}" type="sibTrans" cxnId="{101701C4-F616-4D8D-B7E1-5767C1E14049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D99EBA-0E5E-4915-BF9C-6CF30F65C55D}">
      <dgm:prSet phldrT="[Texto]" custT="1"/>
      <dgm:spPr>
        <a:solidFill>
          <a:srgbClr val="F2E18E"/>
        </a:solidFill>
      </dgm:spPr>
      <dgm:t>
        <a:bodyPr/>
        <a:lstStyle/>
        <a:p>
          <a:r>
            <a:rPr lang="es-EC" sz="2000">
              <a:latin typeface="Arial" panose="020B0604020202020204" pitchFamily="34" charset="0"/>
              <a:cs typeface="Arial" panose="020B0604020202020204" pitchFamily="34" charset="0"/>
            </a:rPr>
            <a:t>EDUCACIÓN FINANCIERA</a:t>
          </a:r>
        </a:p>
      </dgm:t>
    </dgm:pt>
    <dgm:pt modelId="{08970C05-6FA7-4625-A268-70375115DFC4}" type="parTrans" cxnId="{964A496A-F666-46E9-B1DC-239212439C3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6F4AF-682A-4411-B4C2-24AF703C6C11}" type="sibTrans" cxnId="{964A496A-F666-46E9-B1DC-239212439C3C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DD0BF5-F772-478F-A195-CB3E9C4FAD8B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sz="2800" dirty="0">
              <a:latin typeface="Arial" panose="020B0604020202020204" pitchFamily="34" charset="0"/>
              <a:cs typeface="Arial" panose="020B0604020202020204" pitchFamily="34" charset="0"/>
            </a:rPr>
            <a:t>USO</a:t>
          </a:r>
        </a:p>
      </dgm:t>
    </dgm:pt>
    <dgm:pt modelId="{BF160598-38D3-4081-A70D-97A0E5305ADE}" type="parTrans" cxnId="{7B3E6813-4A3D-44B0-8528-4955F8212BA3}">
      <dgm:prSet/>
      <dgm:spPr/>
      <dgm:t>
        <a:bodyPr/>
        <a:lstStyle/>
        <a:p>
          <a:endParaRPr lang="es-EC"/>
        </a:p>
      </dgm:t>
    </dgm:pt>
    <dgm:pt modelId="{83D96BED-1D30-40C1-96AA-16481F261817}" type="sibTrans" cxnId="{7B3E6813-4A3D-44B0-8528-4955F8212BA3}">
      <dgm:prSet/>
      <dgm:spPr/>
      <dgm:t>
        <a:bodyPr/>
        <a:lstStyle/>
        <a:p>
          <a:endParaRPr lang="es-EC"/>
        </a:p>
      </dgm:t>
    </dgm:pt>
    <dgm:pt modelId="{E5B6B96A-B8F7-496D-B779-83ACC8D5E7C8}" type="pres">
      <dgm:prSet presAssocID="{82050817-DE10-46E5-B3E9-9039A5C11728}" presName="Name0" presStyleCnt="0">
        <dgm:presLayoutVars>
          <dgm:dir/>
          <dgm:animLvl val="lvl"/>
          <dgm:resizeHandles val="exact"/>
        </dgm:presLayoutVars>
      </dgm:prSet>
      <dgm:spPr/>
    </dgm:pt>
    <dgm:pt modelId="{06AC3417-6534-405C-9691-EB4C5F528267}" type="pres">
      <dgm:prSet presAssocID="{3A01E739-8B6D-4F2B-BCBC-8D896145332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8882882-062B-46AF-92B3-BE1800C397C7}" type="pres">
      <dgm:prSet presAssocID="{1FB42B1D-5CB9-432A-A609-F74D3BB1AC47}" presName="parTxOnlySpace" presStyleCnt="0"/>
      <dgm:spPr/>
    </dgm:pt>
    <dgm:pt modelId="{A71B017B-6AA1-485C-B446-C57191393102}" type="pres">
      <dgm:prSet presAssocID="{A0DD0BF5-F772-478F-A195-CB3E9C4FAD8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3A152BD-3694-4077-92F8-F3FAAFAA52FE}" type="pres">
      <dgm:prSet presAssocID="{83D96BED-1D30-40C1-96AA-16481F261817}" presName="parTxOnlySpace" presStyleCnt="0"/>
      <dgm:spPr/>
    </dgm:pt>
    <dgm:pt modelId="{990B0365-D433-40C0-8E75-C91AF5AFBD6D}" type="pres">
      <dgm:prSet presAssocID="{3FD99EBA-0E5E-4915-BF9C-6CF30F65C55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B3E6813-4A3D-44B0-8528-4955F8212BA3}" srcId="{82050817-DE10-46E5-B3E9-9039A5C11728}" destId="{A0DD0BF5-F772-478F-A195-CB3E9C4FAD8B}" srcOrd="1" destOrd="0" parTransId="{BF160598-38D3-4081-A70D-97A0E5305ADE}" sibTransId="{83D96BED-1D30-40C1-96AA-16481F261817}"/>
    <dgm:cxn modelId="{AE992D40-0DB9-43AC-B824-C50BAF7167FE}" type="presOf" srcId="{A0DD0BF5-F772-478F-A195-CB3E9C4FAD8B}" destId="{A71B017B-6AA1-485C-B446-C57191393102}" srcOrd="0" destOrd="0" presId="urn:microsoft.com/office/officeart/2005/8/layout/chevron1"/>
    <dgm:cxn modelId="{964A496A-F666-46E9-B1DC-239212439C3C}" srcId="{82050817-DE10-46E5-B3E9-9039A5C11728}" destId="{3FD99EBA-0E5E-4915-BF9C-6CF30F65C55D}" srcOrd="2" destOrd="0" parTransId="{08970C05-6FA7-4625-A268-70375115DFC4}" sibTransId="{2126F4AF-682A-4411-B4C2-24AF703C6C11}"/>
    <dgm:cxn modelId="{457E3A55-4253-4333-A85C-EAF3A1987F2A}" type="presOf" srcId="{82050817-DE10-46E5-B3E9-9039A5C11728}" destId="{E5B6B96A-B8F7-496D-B779-83ACC8D5E7C8}" srcOrd="0" destOrd="0" presId="urn:microsoft.com/office/officeart/2005/8/layout/chevron1"/>
    <dgm:cxn modelId="{B33D7E7E-638B-47C4-B4E6-81C9F36C32F8}" type="presOf" srcId="{3FD99EBA-0E5E-4915-BF9C-6CF30F65C55D}" destId="{990B0365-D433-40C0-8E75-C91AF5AFBD6D}" srcOrd="0" destOrd="0" presId="urn:microsoft.com/office/officeart/2005/8/layout/chevron1"/>
    <dgm:cxn modelId="{7DF8938E-3D7D-4DA6-B946-5C09430C4EE3}" type="presOf" srcId="{3A01E739-8B6D-4F2B-BCBC-8D896145332B}" destId="{06AC3417-6534-405C-9691-EB4C5F528267}" srcOrd="0" destOrd="0" presId="urn:microsoft.com/office/officeart/2005/8/layout/chevron1"/>
    <dgm:cxn modelId="{101701C4-F616-4D8D-B7E1-5767C1E14049}" srcId="{82050817-DE10-46E5-B3E9-9039A5C11728}" destId="{3A01E739-8B6D-4F2B-BCBC-8D896145332B}" srcOrd="0" destOrd="0" parTransId="{D23977BC-CBD8-4B45-A89A-5E5D1D3EDC66}" sibTransId="{1FB42B1D-5CB9-432A-A609-F74D3BB1AC47}"/>
    <dgm:cxn modelId="{A020DCD7-6E7B-490E-9D48-A624D8FF0B0E}" type="presParOf" srcId="{E5B6B96A-B8F7-496D-B779-83ACC8D5E7C8}" destId="{06AC3417-6534-405C-9691-EB4C5F528267}" srcOrd="0" destOrd="0" presId="urn:microsoft.com/office/officeart/2005/8/layout/chevron1"/>
    <dgm:cxn modelId="{DC846FB6-3B28-41A1-9EA6-EA1DE4563BB8}" type="presParOf" srcId="{E5B6B96A-B8F7-496D-B779-83ACC8D5E7C8}" destId="{78882882-062B-46AF-92B3-BE1800C397C7}" srcOrd="1" destOrd="0" presId="urn:microsoft.com/office/officeart/2005/8/layout/chevron1"/>
    <dgm:cxn modelId="{D2C66633-FB6B-413C-BC85-E510DCAA0675}" type="presParOf" srcId="{E5B6B96A-B8F7-496D-B779-83ACC8D5E7C8}" destId="{A71B017B-6AA1-485C-B446-C57191393102}" srcOrd="2" destOrd="0" presId="urn:microsoft.com/office/officeart/2005/8/layout/chevron1"/>
    <dgm:cxn modelId="{9CB3C175-6848-4CF3-8477-B72753FD2CE5}" type="presParOf" srcId="{E5B6B96A-B8F7-496D-B779-83ACC8D5E7C8}" destId="{F3A152BD-3694-4077-92F8-F3FAAFAA52FE}" srcOrd="3" destOrd="0" presId="urn:microsoft.com/office/officeart/2005/8/layout/chevron1"/>
    <dgm:cxn modelId="{85EC083C-BCAD-459B-B8BA-272E78AAC625}" type="presParOf" srcId="{E5B6B96A-B8F7-496D-B779-83ACC8D5E7C8}" destId="{990B0365-D433-40C0-8E75-C91AF5AFBD6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49C1C-8133-4149-9EB5-2D8030677739}" type="doc">
      <dgm:prSet loTypeId="urn:microsoft.com/office/officeart/2005/8/layout/vProcess5" loCatId="process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6F9A9A06-581B-4047-89BD-C90724D23CA3}">
      <dgm:prSet phldrT="[Texto]" custT="1"/>
      <dgm:spPr>
        <a:solidFill>
          <a:srgbClr val="F2E18E"/>
        </a:solidFill>
      </dgm:spPr>
      <dgm:t>
        <a:bodyPr/>
        <a:lstStyle/>
        <a:p>
          <a:r>
            <a:rPr lang="es-EC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Enfoque cuantitativo - cualitativo</a:t>
          </a:r>
        </a:p>
      </dgm:t>
    </dgm:pt>
    <dgm:pt modelId="{5E483770-64BD-4BE2-9E10-198F53A67AD6}" type="parTrans" cxnId="{45E4FDE2-8970-4ECE-AD26-262E35F16EDC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74CE3-1D9D-418B-AC8F-C22C25BB2030}" type="sibTrans" cxnId="{45E4FDE2-8970-4ECE-AD26-262E35F16EDC}">
      <dgm:prSet custT="1"/>
      <dgm:spPr/>
      <dgm:t>
        <a:bodyPr/>
        <a:lstStyle/>
        <a:p>
          <a:endParaRPr lang="es-EC" sz="3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97290-E86A-4FB6-AB96-4A8EADD78E75}">
      <dgm:prSet phldrT="[Texto]" custT="1"/>
      <dgm:spPr>
        <a:solidFill>
          <a:srgbClr val="EBE5DF"/>
        </a:solidFill>
      </dgm:spPr>
      <dgm:t>
        <a:bodyPr/>
        <a:lstStyle/>
        <a:p>
          <a:r>
            <a:rPr lang="es-EC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no experimental</a:t>
          </a:r>
        </a:p>
      </dgm:t>
    </dgm:pt>
    <dgm:pt modelId="{102C88A6-E26F-4440-85A3-750B9FD5B013}" type="parTrans" cxnId="{4975802A-6975-40E0-A87D-54E825AADD7A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2451A-4147-4CD9-98DA-78170BCBD65C}" type="sibTrans" cxnId="{4975802A-6975-40E0-A87D-54E825AADD7A}">
      <dgm:prSet custT="1"/>
      <dgm:spPr/>
      <dgm:t>
        <a:bodyPr/>
        <a:lstStyle/>
        <a:p>
          <a:endParaRPr lang="es-EC" sz="3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14DDC-D4AD-4FC1-B59A-FD9322C6E9FA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Nivel correlacional - SPSS</a:t>
          </a:r>
        </a:p>
      </dgm:t>
    </dgm:pt>
    <dgm:pt modelId="{589075D1-F427-4B58-9242-EF4DF231E93B}" type="parTrans" cxnId="{0CE30CA7-C62E-496E-9D0E-55084092A451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337692-1A83-4DAC-91D9-858984B73455}" type="sibTrans" cxnId="{0CE30CA7-C62E-496E-9D0E-55084092A451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B46F38-995E-4B01-A540-E5C65A2CDCFA}" type="pres">
      <dgm:prSet presAssocID="{ED549C1C-8133-4149-9EB5-2D8030677739}" presName="outerComposite" presStyleCnt="0">
        <dgm:presLayoutVars>
          <dgm:chMax val="5"/>
          <dgm:dir/>
          <dgm:resizeHandles val="exact"/>
        </dgm:presLayoutVars>
      </dgm:prSet>
      <dgm:spPr/>
    </dgm:pt>
    <dgm:pt modelId="{DD2A056B-33D4-4AC7-B11F-B12D4A22C897}" type="pres">
      <dgm:prSet presAssocID="{ED549C1C-8133-4149-9EB5-2D8030677739}" presName="dummyMaxCanvas" presStyleCnt="0">
        <dgm:presLayoutVars/>
      </dgm:prSet>
      <dgm:spPr/>
    </dgm:pt>
    <dgm:pt modelId="{ABDCE598-BD93-4602-8A40-7C2D3449AC80}" type="pres">
      <dgm:prSet presAssocID="{ED549C1C-8133-4149-9EB5-2D8030677739}" presName="ThreeNodes_1" presStyleLbl="node1" presStyleIdx="0" presStyleCnt="3">
        <dgm:presLayoutVars>
          <dgm:bulletEnabled val="1"/>
        </dgm:presLayoutVars>
      </dgm:prSet>
      <dgm:spPr/>
    </dgm:pt>
    <dgm:pt modelId="{9CD4AC84-EACF-43A8-84B5-42B2F751C225}" type="pres">
      <dgm:prSet presAssocID="{ED549C1C-8133-4149-9EB5-2D8030677739}" presName="ThreeNodes_2" presStyleLbl="node1" presStyleIdx="1" presStyleCnt="3">
        <dgm:presLayoutVars>
          <dgm:bulletEnabled val="1"/>
        </dgm:presLayoutVars>
      </dgm:prSet>
      <dgm:spPr/>
    </dgm:pt>
    <dgm:pt modelId="{F79D16AC-D852-40EF-8B1E-9C70EE82C973}" type="pres">
      <dgm:prSet presAssocID="{ED549C1C-8133-4149-9EB5-2D8030677739}" presName="ThreeNodes_3" presStyleLbl="node1" presStyleIdx="2" presStyleCnt="3">
        <dgm:presLayoutVars>
          <dgm:bulletEnabled val="1"/>
        </dgm:presLayoutVars>
      </dgm:prSet>
      <dgm:spPr/>
    </dgm:pt>
    <dgm:pt modelId="{B7520C2D-E732-48FF-A699-7887C52983AF}" type="pres">
      <dgm:prSet presAssocID="{ED549C1C-8133-4149-9EB5-2D8030677739}" presName="ThreeConn_1-2" presStyleLbl="fgAccFollowNode1" presStyleIdx="0" presStyleCnt="2">
        <dgm:presLayoutVars>
          <dgm:bulletEnabled val="1"/>
        </dgm:presLayoutVars>
      </dgm:prSet>
      <dgm:spPr/>
    </dgm:pt>
    <dgm:pt modelId="{D2953B46-4B78-40F0-B2B2-35130F118852}" type="pres">
      <dgm:prSet presAssocID="{ED549C1C-8133-4149-9EB5-2D8030677739}" presName="ThreeConn_2-3" presStyleLbl="fgAccFollowNode1" presStyleIdx="1" presStyleCnt="2">
        <dgm:presLayoutVars>
          <dgm:bulletEnabled val="1"/>
        </dgm:presLayoutVars>
      </dgm:prSet>
      <dgm:spPr/>
    </dgm:pt>
    <dgm:pt modelId="{CB9579AE-DC21-4301-838F-E0AB5D0CDEE8}" type="pres">
      <dgm:prSet presAssocID="{ED549C1C-8133-4149-9EB5-2D8030677739}" presName="ThreeNodes_1_text" presStyleLbl="node1" presStyleIdx="2" presStyleCnt="3">
        <dgm:presLayoutVars>
          <dgm:bulletEnabled val="1"/>
        </dgm:presLayoutVars>
      </dgm:prSet>
      <dgm:spPr/>
    </dgm:pt>
    <dgm:pt modelId="{ECA6E045-7F50-4B0B-A388-17B771F9D119}" type="pres">
      <dgm:prSet presAssocID="{ED549C1C-8133-4149-9EB5-2D8030677739}" presName="ThreeNodes_2_text" presStyleLbl="node1" presStyleIdx="2" presStyleCnt="3">
        <dgm:presLayoutVars>
          <dgm:bulletEnabled val="1"/>
        </dgm:presLayoutVars>
      </dgm:prSet>
      <dgm:spPr/>
    </dgm:pt>
    <dgm:pt modelId="{52A6BD99-3316-4A54-A061-05BDEF2DA97C}" type="pres">
      <dgm:prSet presAssocID="{ED549C1C-8133-4149-9EB5-2D803067773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2177702-7DE7-4B68-AD7C-9D59A55F77A4}" type="presOf" srcId="{6F9A9A06-581B-4047-89BD-C90724D23CA3}" destId="{CB9579AE-DC21-4301-838F-E0AB5D0CDEE8}" srcOrd="1" destOrd="0" presId="urn:microsoft.com/office/officeart/2005/8/layout/vProcess5"/>
    <dgm:cxn modelId="{2E066210-0706-4720-89A6-DAB23711F057}" type="presOf" srcId="{BD52451A-4147-4CD9-98DA-78170BCBD65C}" destId="{D2953B46-4B78-40F0-B2B2-35130F118852}" srcOrd="0" destOrd="0" presId="urn:microsoft.com/office/officeart/2005/8/layout/vProcess5"/>
    <dgm:cxn modelId="{7E60AB21-119A-4C3A-8625-022D5F048B57}" type="presOf" srcId="{58597290-E86A-4FB6-AB96-4A8EADD78E75}" destId="{ECA6E045-7F50-4B0B-A388-17B771F9D119}" srcOrd="1" destOrd="0" presId="urn:microsoft.com/office/officeart/2005/8/layout/vProcess5"/>
    <dgm:cxn modelId="{4975802A-6975-40E0-A87D-54E825AADD7A}" srcId="{ED549C1C-8133-4149-9EB5-2D8030677739}" destId="{58597290-E86A-4FB6-AB96-4A8EADD78E75}" srcOrd="1" destOrd="0" parTransId="{102C88A6-E26F-4440-85A3-750B9FD5B013}" sibTransId="{BD52451A-4147-4CD9-98DA-78170BCBD65C}"/>
    <dgm:cxn modelId="{D7440636-40F8-4F93-8823-B2B020C13D3B}" type="presOf" srcId="{ED549C1C-8133-4149-9EB5-2D8030677739}" destId="{B9B46F38-995E-4B01-A540-E5C65A2CDCFA}" srcOrd="0" destOrd="0" presId="urn:microsoft.com/office/officeart/2005/8/layout/vProcess5"/>
    <dgm:cxn modelId="{738BEB5B-338F-40B2-8C3C-1F314265E439}" type="presOf" srcId="{63B14DDC-D4AD-4FC1-B59A-FD9322C6E9FA}" destId="{52A6BD99-3316-4A54-A061-05BDEF2DA97C}" srcOrd="1" destOrd="0" presId="urn:microsoft.com/office/officeart/2005/8/layout/vProcess5"/>
    <dgm:cxn modelId="{44151C42-4337-4106-8EA1-1250392CCB11}" type="presOf" srcId="{6F9A9A06-581B-4047-89BD-C90724D23CA3}" destId="{ABDCE598-BD93-4602-8A40-7C2D3449AC80}" srcOrd="0" destOrd="0" presId="urn:microsoft.com/office/officeart/2005/8/layout/vProcess5"/>
    <dgm:cxn modelId="{0D865791-3EAF-4EE8-989E-6ABA0024BCB9}" type="presOf" srcId="{63B14DDC-D4AD-4FC1-B59A-FD9322C6E9FA}" destId="{F79D16AC-D852-40EF-8B1E-9C70EE82C973}" srcOrd="0" destOrd="0" presId="urn:microsoft.com/office/officeart/2005/8/layout/vProcess5"/>
    <dgm:cxn modelId="{0CE30CA7-C62E-496E-9D0E-55084092A451}" srcId="{ED549C1C-8133-4149-9EB5-2D8030677739}" destId="{63B14DDC-D4AD-4FC1-B59A-FD9322C6E9FA}" srcOrd="2" destOrd="0" parTransId="{589075D1-F427-4B58-9242-EF4DF231E93B}" sibTransId="{6C337692-1A83-4DAC-91D9-858984B73455}"/>
    <dgm:cxn modelId="{133D67C7-78EE-484B-B4C7-DF67CEFDCF46}" type="presOf" srcId="{58597290-E86A-4FB6-AB96-4A8EADD78E75}" destId="{9CD4AC84-EACF-43A8-84B5-42B2F751C225}" srcOrd="0" destOrd="0" presId="urn:microsoft.com/office/officeart/2005/8/layout/vProcess5"/>
    <dgm:cxn modelId="{245B8BD1-98AF-481E-93B4-A3B8F52FB0F1}" type="presOf" srcId="{03A74CE3-1D9D-418B-AC8F-C22C25BB2030}" destId="{B7520C2D-E732-48FF-A699-7887C52983AF}" srcOrd="0" destOrd="0" presId="urn:microsoft.com/office/officeart/2005/8/layout/vProcess5"/>
    <dgm:cxn modelId="{45E4FDE2-8970-4ECE-AD26-262E35F16EDC}" srcId="{ED549C1C-8133-4149-9EB5-2D8030677739}" destId="{6F9A9A06-581B-4047-89BD-C90724D23CA3}" srcOrd="0" destOrd="0" parTransId="{5E483770-64BD-4BE2-9E10-198F53A67AD6}" sibTransId="{03A74CE3-1D9D-418B-AC8F-C22C25BB2030}"/>
    <dgm:cxn modelId="{7B199579-AC79-4AB8-AAD1-544ED3E2CCB7}" type="presParOf" srcId="{B9B46F38-995E-4B01-A540-E5C65A2CDCFA}" destId="{DD2A056B-33D4-4AC7-B11F-B12D4A22C897}" srcOrd="0" destOrd="0" presId="urn:microsoft.com/office/officeart/2005/8/layout/vProcess5"/>
    <dgm:cxn modelId="{23385907-A3D1-41CE-AF3E-8F039C1FAE27}" type="presParOf" srcId="{B9B46F38-995E-4B01-A540-E5C65A2CDCFA}" destId="{ABDCE598-BD93-4602-8A40-7C2D3449AC80}" srcOrd="1" destOrd="0" presId="urn:microsoft.com/office/officeart/2005/8/layout/vProcess5"/>
    <dgm:cxn modelId="{BA71BBB6-A4AA-44F0-B553-6C270D5C4388}" type="presParOf" srcId="{B9B46F38-995E-4B01-A540-E5C65A2CDCFA}" destId="{9CD4AC84-EACF-43A8-84B5-42B2F751C225}" srcOrd="2" destOrd="0" presId="urn:microsoft.com/office/officeart/2005/8/layout/vProcess5"/>
    <dgm:cxn modelId="{216F5E21-829B-4EA3-BB5D-712585826C10}" type="presParOf" srcId="{B9B46F38-995E-4B01-A540-E5C65A2CDCFA}" destId="{F79D16AC-D852-40EF-8B1E-9C70EE82C973}" srcOrd="3" destOrd="0" presId="urn:microsoft.com/office/officeart/2005/8/layout/vProcess5"/>
    <dgm:cxn modelId="{2883A3D3-1515-4339-8D22-4AE261C871B0}" type="presParOf" srcId="{B9B46F38-995E-4B01-A540-E5C65A2CDCFA}" destId="{B7520C2D-E732-48FF-A699-7887C52983AF}" srcOrd="4" destOrd="0" presId="urn:microsoft.com/office/officeart/2005/8/layout/vProcess5"/>
    <dgm:cxn modelId="{BC8F9CDB-CCCA-4DB7-8C3B-7C31CA254FCB}" type="presParOf" srcId="{B9B46F38-995E-4B01-A540-E5C65A2CDCFA}" destId="{D2953B46-4B78-40F0-B2B2-35130F118852}" srcOrd="5" destOrd="0" presId="urn:microsoft.com/office/officeart/2005/8/layout/vProcess5"/>
    <dgm:cxn modelId="{63AEA3D3-904E-4EA6-8C17-827F83499896}" type="presParOf" srcId="{B9B46F38-995E-4B01-A540-E5C65A2CDCFA}" destId="{CB9579AE-DC21-4301-838F-E0AB5D0CDEE8}" srcOrd="6" destOrd="0" presId="urn:microsoft.com/office/officeart/2005/8/layout/vProcess5"/>
    <dgm:cxn modelId="{F2579251-BFFD-40B2-8B6E-0ABBE0843971}" type="presParOf" srcId="{B9B46F38-995E-4B01-A540-E5C65A2CDCFA}" destId="{ECA6E045-7F50-4B0B-A388-17B771F9D119}" srcOrd="7" destOrd="0" presId="urn:microsoft.com/office/officeart/2005/8/layout/vProcess5"/>
    <dgm:cxn modelId="{F67A063F-1C43-4B31-B73E-333C41E29818}" type="presParOf" srcId="{B9B46F38-995E-4B01-A540-E5C65A2CDCFA}" destId="{52A6BD99-3316-4A54-A061-05BDEF2DA97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EEA59-B456-4000-BD54-A89E04A1D058}">
      <dsp:nvSpPr>
        <dsp:cNvPr id="0" name=""/>
        <dsp:cNvSpPr/>
      </dsp:nvSpPr>
      <dsp:spPr>
        <a:xfrm>
          <a:off x="20233" y="0"/>
          <a:ext cx="2206542" cy="735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Pagos y remesas</a:t>
          </a:r>
        </a:p>
      </dsp:txBody>
      <dsp:txXfrm>
        <a:off x="41761" y="21528"/>
        <a:ext cx="2163486" cy="691972"/>
      </dsp:txXfrm>
    </dsp:sp>
    <dsp:sp modelId="{43958E1A-DF5C-4145-B651-D9780A21D14F}">
      <dsp:nvSpPr>
        <dsp:cNvPr id="0" name=""/>
        <dsp:cNvSpPr/>
      </dsp:nvSpPr>
      <dsp:spPr>
        <a:xfrm>
          <a:off x="2444216" y="93902"/>
          <a:ext cx="460975" cy="5472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4216" y="203346"/>
        <a:ext cx="322683" cy="328334"/>
      </dsp:txXfrm>
    </dsp:sp>
    <dsp:sp modelId="{35A0AFAA-5E14-45FB-A479-1CCEA67B2EA0}">
      <dsp:nvSpPr>
        <dsp:cNvPr id="0" name=""/>
        <dsp:cNvSpPr/>
      </dsp:nvSpPr>
      <dsp:spPr>
        <a:xfrm>
          <a:off x="3096541" y="0"/>
          <a:ext cx="2206542" cy="735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Préstamos</a:t>
          </a:r>
        </a:p>
      </dsp:txBody>
      <dsp:txXfrm>
        <a:off x="3118069" y="21528"/>
        <a:ext cx="2163486" cy="691972"/>
      </dsp:txXfrm>
    </dsp:sp>
    <dsp:sp modelId="{BFDBC026-CDF1-41C3-93A9-4BB69DD0A875}">
      <dsp:nvSpPr>
        <dsp:cNvPr id="0" name=""/>
        <dsp:cNvSpPr/>
      </dsp:nvSpPr>
      <dsp:spPr>
        <a:xfrm>
          <a:off x="5523737" y="93902"/>
          <a:ext cx="467786" cy="547222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23737" y="203346"/>
        <a:ext cx="327450" cy="328334"/>
      </dsp:txXfrm>
    </dsp:sp>
    <dsp:sp modelId="{2382A307-308B-4779-AB83-D1C51F02B40B}">
      <dsp:nvSpPr>
        <dsp:cNvPr id="0" name=""/>
        <dsp:cNvSpPr/>
      </dsp:nvSpPr>
      <dsp:spPr>
        <a:xfrm>
          <a:off x="6185700" y="0"/>
          <a:ext cx="2206542" cy="7350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Arial" panose="020B0604020202020204" pitchFamily="34" charset="0"/>
              <a:cs typeface="Arial" panose="020B0604020202020204" pitchFamily="34" charset="0"/>
            </a:rPr>
            <a:t>Gestión de finanzas empresariales </a:t>
          </a:r>
        </a:p>
      </dsp:txBody>
      <dsp:txXfrm>
        <a:off x="6207228" y="21528"/>
        <a:ext cx="2163486" cy="691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3417-6534-405C-9691-EB4C5F528267}">
      <dsp:nvSpPr>
        <dsp:cNvPr id="0" name=""/>
        <dsp:cNvSpPr/>
      </dsp:nvSpPr>
      <dsp:spPr>
        <a:xfrm>
          <a:off x="2460" y="0"/>
          <a:ext cx="2998108" cy="710221"/>
        </a:xfrm>
        <a:prstGeom prst="chevron">
          <a:avLst/>
        </a:prstGeom>
        <a:solidFill>
          <a:schemeClr val="accent3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>
              <a:latin typeface="Arial" panose="020B0604020202020204" pitchFamily="34" charset="0"/>
              <a:cs typeface="Arial" panose="020B0604020202020204" pitchFamily="34" charset="0"/>
            </a:rPr>
            <a:t>LIQUIDEZ</a:t>
          </a:r>
        </a:p>
      </dsp:txBody>
      <dsp:txXfrm>
        <a:off x="357571" y="0"/>
        <a:ext cx="2287887" cy="710221"/>
      </dsp:txXfrm>
    </dsp:sp>
    <dsp:sp modelId="{990B0365-D433-40C0-8E75-C91AF5AFBD6D}">
      <dsp:nvSpPr>
        <dsp:cNvPr id="0" name=""/>
        <dsp:cNvSpPr/>
      </dsp:nvSpPr>
      <dsp:spPr>
        <a:xfrm>
          <a:off x="2700758" y="0"/>
          <a:ext cx="2998108" cy="710221"/>
        </a:xfrm>
        <a:prstGeom prst="chevron">
          <a:avLst/>
        </a:prstGeom>
        <a:solidFill>
          <a:srgbClr val="F2E18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>
              <a:latin typeface="Arial" panose="020B0604020202020204" pitchFamily="34" charset="0"/>
              <a:cs typeface="Arial" panose="020B0604020202020204" pitchFamily="34" charset="0"/>
            </a:rPr>
            <a:t>ENDEUDAMIENTO</a:t>
          </a:r>
        </a:p>
      </dsp:txBody>
      <dsp:txXfrm>
        <a:off x="3055869" y="0"/>
        <a:ext cx="2287887" cy="710221"/>
      </dsp:txXfrm>
    </dsp:sp>
    <dsp:sp modelId="{AB155AEC-4BEA-4832-AF13-BC5E468F147E}">
      <dsp:nvSpPr>
        <dsp:cNvPr id="0" name=""/>
        <dsp:cNvSpPr/>
      </dsp:nvSpPr>
      <dsp:spPr>
        <a:xfrm>
          <a:off x="5399055" y="0"/>
          <a:ext cx="2998108" cy="710221"/>
        </a:xfrm>
        <a:prstGeom prst="chevron">
          <a:avLst/>
        </a:prstGeom>
        <a:solidFill>
          <a:srgbClr val="DDDAF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>
              <a:latin typeface="Arial" panose="020B0604020202020204" pitchFamily="34" charset="0"/>
              <a:cs typeface="Arial" panose="020B0604020202020204" pitchFamily="34" charset="0"/>
            </a:rPr>
            <a:t>RENTABILIDAD</a:t>
          </a:r>
        </a:p>
      </dsp:txBody>
      <dsp:txXfrm>
        <a:off x="5754166" y="0"/>
        <a:ext cx="2287887" cy="7102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C3417-6534-405C-9691-EB4C5F528267}">
      <dsp:nvSpPr>
        <dsp:cNvPr id="0" name=""/>
        <dsp:cNvSpPr/>
      </dsp:nvSpPr>
      <dsp:spPr>
        <a:xfrm>
          <a:off x="2460" y="0"/>
          <a:ext cx="2998108" cy="710221"/>
        </a:xfrm>
        <a:prstGeom prst="chevron">
          <a:avLst/>
        </a:prstGeom>
        <a:solidFill>
          <a:schemeClr val="accent3">
            <a:lumMod val="10000"/>
            <a:lumOff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>
              <a:latin typeface="Arial" panose="020B0604020202020204" pitchFamily="34" charset="0"/>
              <a:cs typeface="Arial" panose="020B0604020202020204" pitchFamily="34" charset="0"/>
            </a:rPr>
            <a:t>ACCESO</a:t>
          </a:r>
        </a:p>
      </dsp:txBody>
      <dsp:txXfrm>
        <a:off x="357571" y="0"/>
        <a:ext cx="2287887" cy="710221"/>
      </dsp:txXfrm>
    </dsp:sp>
    <dsp:sp modelId="{A71B017B-6AA1-485C-B446-C57191393102}">
      <dsp:nvSpPr>
        <dsp:cNvPr id="0" name=""/>
        <dsp:cNvSpPr/>
      </dsp:nvSpPr>
      <dsp:spPr>
        <a:xfrm>
          <a:off x="2700758" y="0"/>
          <a:ext cx="2998108" cy="710221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>
              <a:latin typeface="Arial" panose="020B0604020202020204" pitchFamily="34" charset="0"/>
              <a:cs typeface="Arial" panose="020B0604020202020204" pitchFamily="34" charset="0"/>
            </a:rPr>
            <a:t>USO</a:t>
          </a:r>
        </a:p>
      </dsp:txBody>
      <dsp:txXfrm>
        <a:off x="3055869" y="0"/>
        <a:ext cx="2287887" cy="710221"/>
      </dsp:txXfrm>
    </dsp:sp>
    <dsp:sp modelId="{990B0365-D433-40C0-8E75-C91AF5AFBD6D}">
      <dsp:nvSpPr>
        <dsp:cNvPr id="0" name=""/>
        <dsp:cNvSpPr/>
      </dsp:nvSpPr>
      <dsp:spPr>
        <a:xfrm>
          <a:off x="5399055" y="0"/>
          <a:ext cx="2998108" cy="710221"/>
        </a:xfrm>
        <a:prstGeom prst="chevron">
          <a:avLst/>
        </a:prstGeom>
        <a:solidFill>
          <a:srgbClr val="F2E18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>
              <a:latin typeface="Arial" panose="020B0604020202020204" pitchFamily="34" charset="0"/>
              <a:cs typeface="Arial" panose="020B0604020202020204" pitchFamily="34" charset="0"/>
            </a:rPr>
            <a:t>EDUCACIÓN FINANCIERA</a:t>
          </a:r>
        </a:p>
      </dsp:txBody>
      <dsp:txXfrm>
        <a:off x="5754166" y="0"/>
        <a:ext cx="2287887" cy="710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CE598-BD93-4602-8A40-7C2D3449AC80}">
      <dsp:nvSpPr>
        <dsp:cNvPr id="0" name=""/>
        <dsp:cNvSpPr/>
      </dsp:nvSpPr>
      <dsp:spPr>
        <a:xfrm>
          <a:off x="0" y="0"/>
          <a:ext cx="3650031" cy="1340145"/>
        </a:xfrm>
        <a:prstGeom prst="roundRect">
          <a:avLst>
            <a:gd name="adj" fmla="val 10000"/>
          </a:avLst>
        </a:prstGeom>
        <a:solidFill>
          <a:srgbClr val="F2E18E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Enfoque cuantitativo - cualitativo</a:t>
          </a:r>
        </a:p>
      </dsp:txBody>
      <dsp:txXfrm>
        <a:off x="39252" y="39252"/>
        <a:ext cx="2203908" cy="1261641"/>
      </dsp:txXfrm>
    </dsp:sp>
    <dsp:sp modelId="{9CD4AC84-EACF-43A8-84B5-42B2F751C225}">
      <dsp:nvSpPr>
        <dsp:cNvPr id="0" name=""/>
        <dsp:cNvSpPr/>
      </dsp:nvSpPr>
      <dsp:spPr>
        <a:xfrm>
          <a:off x="322061" y="1563503"/>
          <a:ext cx="3650031" cy="1340145"/>
        </a:xfrm>
        <a:prstGeom prst="roundRect">
          <a:avLst>
            <a:gd name="adj" fmla="val 10000"/>
          </a:avLst>
        </a:prstGeom>
        <a:solidFill>
          <a:srgbClr val="EBE5D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Investigación no experimental</a:t>
          </a:r>
        </a:p>
      </dsp:txBody>
      <dsp:txXfrm>
        <a:off x="361313" y="1602755"/>
        <a:ext cx="2378371" cy="1261641"/>
      </dsp:txXfrm>
    </dsp:sp>
    <dsp:sp modelId="{F79D16AC-D852-40EF-8B1E-9C70EE82C973}">
      <dsp:nvSpPr>
        <dsp:cNvPr id="0" name=""/>
        <dsp:cNvSpPr/>
      </dsp:nvSpPr>
      <dsp:spPr>
        <a:xfrm>
          <a:off x="644123" y="3127007"/>
          <a:ext cx="3650031" cy="1340145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Nivel correlacional - SPSS</a:t>
          </a:r>
        </a:p>
      </dsp:txBody>
      <dsp:txXfrm>
        <a:off x="683375" y="3166259"/>
        <a:ext cx="2378371" cy="1261641"/>
      </dsp:txXfrm>
    </dsp:sp>
    <dsp:sp modelId="{B7520C2D-E732-48FF-A699-7887C52983AF}">
      <dsp:nvSpPr>
        <dsp:cNvPr id="0" name=""/>
        <dsp:cNvSpPr/>
      </dsp:nvSpPr>
      <dsp:spPr>
        <a:xfrm>
          <a:off x="2778936" y="1016277"/>
          <a:ext cx="871094" cy="871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4932" y="1016277"/>
        <a:ext cx="479102" cy="655498"/>
      </dsp:txXfrm>
    </dsp:sp>
    <dsp:sp modelId="{D2953B46-4B78-40F0-B2B2-35130F118852}">
      <dsp:nvSpPr>
        <dsp:cNvPr id="0" name=""/>
        <dsp:cNvSpPr/>
      </dsp:nvSpPr>
      <dsp:spPr>
        <a:xfrm>
          <a:off x="3100998" y="2570846"/>
          <a:ext cx="871094" cy="8710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2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6994" y="2570846"/>
        <a:ext cx="479102" cy="65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586186-4E79-4ACE-9213-6471257EF6E4}" type="datetime1">
              <a:rPr lang="es-ES" smtClean="0"/>
              <a:t>10/11/2021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E62C3C4-9460-4343-9283-24A378E271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349E8E-0F3C-4B4D-9DF6-8EAD12519BCF}" type="datetime1">
              <a:rPr lang="es-ES" noProof="0" smtClean="0"/>
              <a:t>10/11/2021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DE8F2A-B3D4-43F2-B39B-CD77F64A195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381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93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g95601e6ec5_0_3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9" name="Google Shape;3069;g95601e6ec5_0_3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8" name="Google Shape;6118;g968c516fee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9" name="Google Shape;6119;g968c516fee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47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597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85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686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" name="Google Shape;3348;g94a06c92dc_0_1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9" name="Google Shape;3349;g94a06c92dc_0_1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3e74a4843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3e74a4843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98e4d128e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98e4d128e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98e4d128ed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98e4d128ed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958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3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0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6" name="Google Shape;2586;g92a1ad2113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7" name="Google Shape;2587;g92a1ad2113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DE8F2A-B3D4-43F2-B39B-CD77F64A1950}" type="slidenum">
              <a:rPr lang="es-ES" noProof="0" smtClean="0"/>
              <a:t>11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530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posición de imagen 35">
            <a:extLst>
              <a:ext uri="{FF2B5EF4-FFF2-40B4-BE49-F238E27FC236}">
                <a16:creationId xmlns:a16="http://schemas.microsoft.com/office/drawing/2014/main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5" y="124959"/>
            <a:ext cx="11944015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6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0" y="3802065"/>
            <a:ext cx="9784080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0" y="4294303"/>
            <a:ext cx="9784080" cy="1737360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5951AB2-D568-4A7E-9408-FADC8BED4119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res sec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82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244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23030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08664829-F6FB-4E31-BF5C-C895ADF2B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6004" y="3802065"/>
            <a:ext cx="2820761" cy="334508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244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030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texto 8">
            <a:extLst>
              <a:ext uri="{FF2B5EF4-FFF2-40B4-BE49-F238E27FC236}">
                <a16:creationId xmlns:a16="http://schemas.microsoft.com/office/drawing/2014/main" id="{7E9E558E-F7EF-4347-AD3C-FDB2A9BCF6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6004" y="4294303"/>
            <a:ext cx="2820761" cy="1496898"/>
          </a:xfrm>
        </p:spPr>
        <p:txBody>
          <a:bodyPr rtlCol="0"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e media página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4">
            <a:extLst>
              <a:ext uri="{FF2B5EF4-FFF2-40B4-BE49-F238E27FC236}">
                <a16:creationId xmlns:a16="http://schemas.microsoft.com/office/drawing/2014/main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17" y="244481"/>
            <a:ext cx="5170715" cy="1588127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es-ES" noProof="0"/>
              <a:t>Haga clic para editar el estilo de título del patrón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4" y="2061165"/>
            <a:ext cx="5045529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4" y="2708233"/>
            <a:ext cx="5045529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Documento 3">
            <a:extLst>
              <a:ext uri="{FF2B5EF4-FFF2-40B4-BE49-F238E27FC236}">
                <a16:creationId xmlns:a16="http://schemas.microsoft.com/office/drawing/2014/main" id="{D5C833BC-89A8-4D28-9D63-F45F14D694BF}"/>
              </a:ext>
            </a:extLst>
          </p:cNvPr>
          <p:cNvSpPr/>
          <p:nvPr userDrawn="1"/>
        </p:nvSpPr>
        <p:spPr>
          <a:xfrm flipH="1">
            <a:off x="123988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6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grama de flujo: Documento 3">
            <a:extLst>
              <a:ext uri="{FF2B5EF4-FFF2-40B4-BE49-F238E27FC236}">
                <a16:creationId xmlns:a16="http://schemas.microsoft.com/office/drawing/2014/main" id="{7F75D8AF-79DE-4E2B-A15F-8EC66948BC31}"/>
              </a:ext>
            </a:extLst>
          </p:cNvPr>
          <p:cNvSpPr/>
          <p:nvPr userDrawn="1"/>
        </p:nvSpPr>
        <p:spPr>
          <a:xfrm flipH="1" flipV="1">
            <a:off x="114594" y="4581498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Encabezado de sección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30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tx1"/>
                </a:solidFill>
              </a:rPr>
              <a:pPr rtl="0"/>
              <a:t>‹Nº›</a:t>
            </a:fld>
            <a:endParaRPr lang="es-ES" sz="10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Marcador de posición de contenido 2">
            <a:extLst>
              <a:ext uri="{FF2B5EF4-FFF2-40B4-BE49-F238E27FC236}">
                <a16:creationId xmlns:a16="http://schemas.microsoft.com/office/drawing/2014/main" id="{758E3AAF-44AA-41E0-AE18-8B461598AD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6317" y="1825625"/>
            <a:ext cx="5306787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posición de contenido 3">
            <a:extLst>
              <a:ext uri="{FF2B5EF4-FFF2-40B4-BE49-F238E27FC236}">
                <a16:creationId xmlns:a16="http://schemas.microsoft.com/office/drawing/2014/main" id="{FC1B8B60-5429-4EF9-93D0-2CCCF562B91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89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5448"/>
            <a:ext cx="3932237" cy="208672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B43535EE-90E2-422C-B7AC-4D346E8D6E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500221"/>
            <a:ext cx="6172200" cy="536877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5448"/>
            <a:ext cx="3932237" cy="2086725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9B6692B7-0F8A-4381-96B4-5F358BFD1E9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21"/>
            <a:ext cx="6172200" cy="5368773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1" y="136528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4DAD220-8CE3-4FF4-957A-1E24442C65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rtlCol="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0" rtl="0"/>
            <a:endParaRPr lang="es-ES" noProof="0"/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3" y="3269342"/>
            <a:ext cx="1155367" cy="2576090"/>
          </a:xfrm>
          <a:noFill/>
        </p:spPr>
        <p:txBody>
          <a:bodyPr wrap="square" lIns="182880" tIns="182880" rIns="182880" bIns="91440" rtlCol="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es-ES" noProof="0"/>
              <a:t>“</a:t>
            </a:r>
          </a:p>
        </p:txBody>
      </p:sp>
      <p:sp>
        <p:nvSpPr>
          <p:cNvPr id="9" name="Marco 8">
            <a:extLst>
              <a:ext uri="{FF2B5EF4-FFF2-40B4-BE49-F238E27FC236}">
                <a16:creationId xmlns:a16="http://schemas.microsoft.com/office/drawing/2014/main" id="{0283712C-6C33-4303-985C-6493AAFAF40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1" name="Marcador de posición de número de diapositiva 5">
            <a:extLst>
              <a:ext uri="{FF2B5EF4-FFF2-40B4-BE49-F238E27FC236}">
                <a16:creationId xmlns:a16="http://schemas.microsoft.com/office/drawing/2014/main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 rtl="0"/>
            <a:r>
              <a:rPr lang="es-ES" noProof="0"/>
              <a:t>Subtítulo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6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B386286-CEE2-E94A-BBC0-0A3723EB14DE}"/>
              </a:ext>
            </a:extLst>
          </p:cNvPr>
          <p:cNvSpPr/>
          <p:nvPr userDrawn="1"/>
        </p:nvSpPr>
        <p:spPr>
          <a:xfrm>
            <a:off x="11008900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3" y="4901456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281900" y="481033"/>
            <a:ext cx="7628000" cy="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121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EC" smtClean="0"/>
              <a:pPr algn="r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996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68995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6AC5FD-935E-4AE1-9103-B16649350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b="9122"/>
          <a:stretch/>
        </p:blipFill>
        <p:spPr>
          <a:xfrm>
            <a:off x="7335" y="0"/>
            <a:ext cx="12184668" cy="68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51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42F9B4-5BE8-4AC4-96DD-D82D7AE0B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437"/>
            <a:ext cx="11353800" cy="495369"/>
          </a:xfrm>
          <a:prstGeom prst="rect">
            <a:avLst/>
          </a:prstGeom>
        </p:spPr>
      </p:pic>
      <p:pic>
        <p:nvPicPr>
          <p:cNvPr id="8" name="Picture 2" descr="Imagen relacionada">
            <a:extLst>
              <a:ext uri="{FF2B5EF4-FFF2-40B4-BE49-F238E27FC236}">
                <a16:creationId xmlns:a16="http://schemas.microsoft.com/office/drawing/2014/main" id="{C0529F20-0F33-49D0-848A-4AA254C1BD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516" y="6003909"/>
            <a:ext cx="865485" cy="8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C41F2E2-EDCC-42CC-A29A-A081B7A4B0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636" y="6"/>
            <a:ext cx="8431369" cy="65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5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33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97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0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1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5" y="4587882"/>
            <a:ext cx="11944015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Encabezado de sección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30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50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8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8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32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 con imag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5" y="4587882"/>
            <a:ext cx="11944015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1611383"/>
            <a:ext cx="9666515" cy="746846"/>
          </a:xfrm>
        </p:spPr>
        <p:txBody>
          <a:bodyPr rtlCol="0"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Encabezado de sección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2464430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800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97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CA942-2558-4447-91B8-C29012F784A1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1111-6D75-4FCF-A866-B70E8E8017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4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4">
            <a:extLst>
              <a:ext uri="{FF2B5EF4-FFF2-40B4-BE49-F238E27FC236}">
                <a16:creationId xmlns:a16="http://schemas.microsoft.com/office/drawing/2014/main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5" y="3860800"/>
            <a:ext cx="9666515" cy="1686720"/>
          </a:xfrm>
        </p:spPr>
        <p:txBody>
          <a:bodyPr rtlCol="0"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Encabezado de sección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5" y="5610176"/>
            <a:ext cx="9666515" cy="221599"/>
          </a:xfrm>
        </p:spPr>
        <p:txBody>
          <a:bodyPr tIns="0" bIns="0" rtlCol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posición de número de diapositiva 5">
            <a:extLst>
              <a:ext uri="{FF2B5EF4-FFF2-40B4-BE49-F238E27FC236}">
                <a16:creationId xmlns:a16="http://schemas.microsoft.com/office/drawing/2014/main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id="{3B7F86AE-7774-0B40-8944-DF91C77B02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9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72618346-1C0B-46DB-AAA6-71C865DE8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6319" y="1463040"/>
            <a:ext cx="8030935" cy="4770098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>
            <a:extLst>
              <a:ext uri="{FF2B5EF4-FFF2-40B4-BE49-F238E27FC236}">
                <a16:creationId xmlns:a16="http://schemas.microsoft.com/office/drawing/2014/main" id="{53B0C39E-3796-4132-81FF-5A58EAF300A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Marcador de posición de texto 4">
            <a:extLst>
              <a:ext uri="{FF2B5EF4-FFF2-40B4-BE49-F238E27FC236}">
                <a16:creationId xmlns:a16="http://schemas.microsoft.com/office/drawing/2014/main" id="{1F05F3BA-65F5-4621-807B-C8B857D01C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900" y="1463352"/>
            <a:ext cx="5181600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5">
            <a:extLst>
              <a:ext uri="{FF2B5EF4-FFF2-40B4-BE49-F238E27FC236}">
                <a16:creationId xmlns:a16="http://schemas.microsoft.com/office/drawing/2014/main" id="{CDF89E18-CCB2-4D69-AB77-CAB656EC211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902" y="2149311"/>
            <a:ext cx="5181601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2">
            <a:extLst>
              <a:ext uri="{FF2B5EF4-FFF2-40B4-BE49-F238E27FC236}">
                <a16:creationId xmlns:a16="http://schemas.microsoft.com/office/drawing/2014/main" id="{986F9159-693C-4325-939A-8C6869B224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17" y="1463352"/>
            <a:ext cx="5306787" cy="487003"/>
          </a:xfrm>
        </p:spPr>
        <p:txBody>
          <a:bodyPr rtlCol="0"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3">
            <a:extLst>
              <a:ext uri="{FF2B5EF4-FFF2-40B4-BE49-F238E27FC236}">
                <a16:creationId xmlns:a16="http://schemas.microsoft.com/office/drawing/2014/main" id="{BEA361C8-0231-48E8-965E-6BB6D606C9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6316" y="2149311"/>
            <a:ext cx="5306789" cy="4040352"/>
          </a:xfrm>
        </p:spPr>
        <p:txBody>
          <a:bodyPr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de comparació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446315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1509626"/>
            <a:ext cx="4900387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20113" y="1509626"/>
            <a:ext cx="4900387" cy="334508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01" y="2156690"/>
            <a:ext cx="4900387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20113" y="2156690"/>
            <a:ext cx="4900387" cy="3561943"/>
          </a:xfrm>
        </p:spPr>
        <p:txBody>
          <a:bodyPr rtlCol="0"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3" y="250922"/>
            <a:ext cx="1117418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3" y="1253331"/>
            <a:ext cx="11174187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5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800" noProof="0">
              <a:solidFill>
                <a:schemeClr val="tx1"/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6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sz="1000" b="1" noProof="0" smtClean="0">
                <a:solidFill>
                  <a:schemeClr val="bg1"/>
                </a:solidFill>
              </a:rPr>
              <a:pPr rtl="0"/>
              <a:t>‹Nº›</a:t>
            </a:fld>
            <a:endParaRPr lang="es-ES" sz="10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737" r:id="rId21"/>
    <p:sldLayoutId id="2147483738" r:id="rId22"/>
    <p:sldLayoutId id="2147483754" r:id="rId2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9" r:id="rId11"/>
    <p:sldLayoutId id="2147483736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8.png"/><Relationship Id="rId5" Type="http://schemas.openxmlformats.org/officeDocument/2006/relationships/diagramData" Target="../diagrams/data1.xml"/><Relationship Id="rId10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diagramDrawing" Target="../diagrams/drawing3.xml"/><Relationship Id="rId18" Type="http://schemas.openxmlformats.org/officeDocument/2006/relationships/image" Target="../media/image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17" Type="http://schemas.openxmlformats.org/officeDocument/2006/relationships/image" Target="../media/image33.jpeg"/><Relationship Id="rId2" Type="http://schemas.openxmlformats.org/officeDocument/2006/relationships/image" Target="../media/image6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1.jpeg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7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slide" Target="slide5.xml"/><Relationship Id="rId11" Type="http://schemas.openxmlformats.org/officeDocument/2006/relationships/slide" Target="slide21.xml"/><Relationship Id="rId5" Type="http://schemas.openxmlformats.org/officeDocument/2006/relationships/slide" Target="slide11.xml"/><Relationship Id="rId15" Type="http://schemas.openxmlformats.org/officeDocument/2006/relationships/slide" Target="slide22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6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9114" y="609005"/>
            <a:ext cx="11158330" cy="5639990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/>
                <a:cs typeface="Arial"/>
              </a:rPr>
              <a:t>DEPARTAMENTO DE CIENCIAS ECONÓMICAS, ADMINISTRATIVAS Y DEL COMERCIO</a:t>
            </a: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CARRERA DE FINANZAS Y AUDITORIA </a:t>
            </a: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/>
                <a:cs typeface="Arial"/>
              </a:rPr>
              <a:t>TRABAJO DE TITULACIÓN, PREVIO A LA OBTENCIÓN DEL TÍTULO DE LICENCIADA EN FINANZAS, CONTADORA PÚBLICA - AUDITORA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TEMA: “INCIDENCIA DE LA APLICACIÓN DE LAS FINTECH Y SU INCLUSIÓN EN EL DESARROLLO DE LA GESTIÓN FINANCIERA EN EL SECTOR COMERCIAL DE LAS MIPYMES - ZONA 9 DURANTE EL PERÍODO (2016-2020)”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SANDRA GEOMARA ROCHA SANTAFE Y SUSANA INÉS RUANO ZALDUMBIDE</a:t>
            </a: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Ing. Benítez Burbano, </a:t>
            </a:r>
            <a:r>
              <a:rPr lang="es-EC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Karol</a:t>
            </a:r>
            <a:r>
              <a:rPr lang="es-EC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Natalia </a:t>
            </a:r>
            <a:r>
              <a:rPr lang="es-EC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Mgs</a:t>
            </a:r>
            <a:endParaRPr lang="es-EC" sz="16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SANGOLQUI</a:t>
            </a:r>
          </a:p>
          <a:p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 SEPTIEMBRE, 2021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764" y="137020"/>
            <a:ext cx="5287030" cy="9439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095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30"/>
          <p:cNvSpPr txBox="1"/>
          <p:nvPr/>
        </p:nvSpPr>
        <p:spPr>
          <a:xfrm>
            <a:off x="569163" y="491172"/>
            <a:ext cx="4741271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CO" sz="3200" dirty="0">
                <a:latin typeface="Fira Sans Medium"/>
              </a:rPr>
              <a:t>Datos </a:t>
            </a:r>
            <a:r>
              <a:rPr lang="es-CO" sz="3200" dirty="0" err="1">
                <a:latin typeface="Fira Sans Medium"/>
              </a:rPr>
              <a:t>Finnovista</a:t>
            </a:r>
            <a:r>
              <a:rPr lang="es-CO" sz="3200" dirty="0">
                <a:latin typeface="Fira Sans Medium"/>
              </a:rPr>
              <a:t> - </a:t>
            </a:r>
            <a:r>
              <a:rPr lang="en" sz="3200" dirty="0">
                <a:latin typeface="Fira Sans Medium"/>
                <a:sym typeface="Fira Sans Medium"/>
              </a:rPr>
              <a:t>Fintech</a:t>
            </a:r>
            <a:endParaRPr sz="3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142" name="Marcador de posición de imagen 10">
            <a:extLst>
              <a:ext uri="{FF2B5EF4-FFF2-40B4-BE49-F238E27FC236}">
                <a16:creationId xmlns:a16="http://schemas.microsoft.com/office/drawing/2014/main" id="{A1753289-0F3B-4986-8AAC-51EBF4F71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1" b="-626"/>
          <a:stretch/>
        </p:blipFill>
        <p:spPr>
          <a:xfrm>
            <a:off x="-7802" y="6310296"/>
            <a:ext cx="12145618" cy="568813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43" name="Rectángulo 142" descr="Bloque de fondo de número de diapositiva">
            <a:extLst>
              <a:ext uri="{FF2B5EF4-FFF2-40B4-BE49-F238E27FC236}">
                <a16:creationId xmlns:a16="http://schemas.microsoft.com/office/drawing/2014/main" id="{9D46B64D-8B3A-4CBB-A1CB-B0F420DB6806}"/>
              </a:ext>
            </a:extLst>
          </p:cNvPr>
          <p:cNvSpPr/>
          <p:nvPr/>
        </p:nvSpPr>
        <p:spPr>
          <a:xfrm>
            <a:off x="11856091" y="-25801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44" name="Marcador de número de diapositiva 5">
            <a:extLst>
              <a:ext uri="{FF2B5EF4-FFF2-40B4-BE49-F238E27FC236}">
                <a16:creationId xmlns:a16="http://schemas.microsoft.com/office/drawing/2014/main" id="{255D33A1-4E7C-44A0-ACDA-177A384A638E}"/>
              </a:ext>
            </a:extLst>
          </p:cNvPr>
          <p:cNvSpPr txBox="1">
            <a:spLocks/>
          </p:cNvSpPr>
          <p:nvPr/>
        </p:nvSpPr>
        <p:spPr>
          <a:xfrm>
            <a:off x="11856090" y="463149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10</a:t>
            </a:fld>
            <a:endParaRPr lang="es-ES" b="1">
              <a:solidFill>
                <a:schemeClr val="bg1"/>
              </a:solidFill>
            </a:endParaRPr>
          </a:p>
        </p:txBody>
      </p:sp>
      <p:grpSp>
        <p:nvGrpSpPr>
          <p:cNvPr id="145" name="Google Shape;840;p22">
            <a:extLst>
              <a:ext uri="{FF2B5EF4-FFF2-40B4-BE49-F238E27FC236}">
                <a16:creationId xmlns:a16="http://schemas.microsoft.com/office/drawing/2014/main" id="{3A58F633-0C69-420F-92DE-8DD73682DCE1}"/>
              </a:ext>
            </a:extLst>
          </p:cNvPr>
          <p:cNvGrpSpPr/>
          <p:nvPr/>
        </p:nvGrpSpPr>
        <p:grpSpPr>
          <a:xfrm>
            <a:off x="64845" y="1864910"/>
            <a:ext cx="2903871" cy="4017184"/>
            <a:chOff x="1491787" y="987158"/>
            <a:chExt cx="3862909" cy="3601337"/>
          </a:xfrm>
        </p:grpSpPr>
        <p:sp>
          <p:nvSpPr>
            <p:cNvPr id="150" name="Google Shape;845;p22">
              <a:extLst>
                <a:ext uri="{FF2B5EF4-FFF2-40B4-BE49-F238E27FC236}">
                  <a16:creationId xmlns:a16="http://schemas.microsoft.com/office/drawing/2014/main" id="{658FD616-E569-457E-B4F5-65E0AF2AC1CF}"/>
                </a:ext>
              </a:extLst>
            </p:cNvPr>
            <p:cNvSpPr/>
            <p:nvPr/>
          </p:nvSpPr>
          <p:spPr>
            <a:xfrm>
              <a:off x="1491787" y="4061707"/>
              <a:ext cx="564945" cy="513849"/>
            </a:xfrm>
            <a:custGeom>
              <a:avLst/>
              <a:gdLst/>
              <a:ahLst/>
              <a:cxnLst/>
              <a:rect l="l" t="t" r="r" b="b"/>
              <a:pathLst>
                <a:path w="17989" h="16362" extrusionOk="0">
                  <a:moveTo>
                    <a:pt x="12782" y="0"/>
                  </a:moveTo>
                  <a:cubicBezTo>
                    <a:pt x="12763" y="0"/>
                    <a:pt x="12744" y="8"/>
                    <a:pt x="12731" y="21"/>
                  </a:cubicBezTo>
                  <a:lnTo>
                    <a:pt x="190" y="6576"/>
                  </a:lnTo>
                  <a:cubicBezTo>
                    <a:pt x="63" y="6608"/>
                    <a:pt x="0" y="6735"/>
                    <a:pt x="0" y="6861"/>
                  </a:cubicBezTo>
                  <a:cubicBezTo>
                    <a:pt x="0" y="6988"/>
                    <a:pt x="63" y="7083"/>
                    <a:pt x="190" y="7146"/>
                  </a:cubicBezTo>
                  <a:lnTo>
                    <a:pt x="17830" y="16362"/>
                  </a:lnTo>
                  <a:lnTo>
                    <a:pt x="17862" y="16362"/>
                  </a:lnTo>
                  <a:cubicBezTo>
                    <a:pt x="17893" y="16362"/>
                    <a:pt x="17925" y="16362"/>
                    <a:pt x="17957" y="16299"/>
                  </a:cubicBezTo>
                  <a:cubicBezTo>
                    <a:pt x="17988" y="16267"/>
                    <a:pt x="17957" y="16204"/>
                    <a:pt x="17925" y="16172"/>
                  </a:cubicBezTo>
                  <a:lnTo>
                    <a:pt x="254" y="6956"/>
                  </a:lnTo>
                  <a:cubicBezTo>
                    <a:pt x="222" y="6956"/>
                    <a:pt x="190" y="6893"/>
                    <a:pt x="190" y="6861"/>
                  </a:cubicBezTo>
                  <a:cubicBezTo>
                    <a:pt x="190" y="6798"/>
                    <a:pt x="222" y="6766"/>
                    <a:pt x="254" y="6735"/>
                  </a:cubicBezTo>
                  <a:lnTo>
                    <a:pt x="12826" y="179"/>
                  </a:lnTo>
                  <a:cubicBezTo>
                    <a:pt x="12858" y="148"/>
                    <a:pt x="12889" y="84"/>
                    <a:pt x="12858" y="53"/>
                  </a:cubicBezTo>
                  <a:cubicBezTo>
                    <a:pt x="12839" y="15"/>
                    <a:pt x="12810" y="0"/>
                    <a:pt x="12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1" name="Google Shape;846;p22">
              <a:extLst>
                <a:ext uri="{FF2B5EF4-FFF2-40B4-BE49-F238E27FC236}">
                  <a16:creationId xmlns:a16="http://schemas.microsoft.com/office/drawing/2014/main" id="{11B83F73-9FA1-40C7-A7C6-451222CCA663}"/>
                </a:ext>
              </a:extLst>
            </p:cNvPr>
            <p:cNvSpPr/>
            <p:nvPr/>
          </p:nvSpPr>
          <p:spPr>
            <a:xfrm>
              <a:off x="2046745" y="4567579"/>
              <a:ext cx="28861" cy="20916"/>
            </a:xfrm>
            <a:custGeom>
              <a:avLst/>
              <a:gdLst/>
              <a:ahLst/>
              <a:cxnLst/>
              <a:rect l="l" t="t" r="r" b="b"/>
              <a:pathLst>
                <a:path w="919" h="666" extrusionOk="0">
                  <a:moveTo>
                    <a:pt x="476" y="1"/>
                  </a:moveTo>
                  <a:cubicBezTo>
                    <a:pt x="222" y="1"/>
                    <a:pt x="0" y="159"/>
                    <a:pt x="0" y="349"/>
                  </a:cubicBezTo>
                  <a:cubicBezTo>
                    <a:pt x="0" y="539"/>
                    <a:pt x="222" y="666"/>
                    <a:pt x="476" y="666"/>
                  </a:cubicBezTo>
                  <a:cubicBezTo>
                    <a:pt x="729" y="666"/>
                    <a:pt x="919" y="539"/>
                    <a:pt x="919" y="349"/>
                  </a:cubicBezTo>
                  <a:cubicBezTo>
                    <a:pt x="919" y="159"/>
                    <a:pt x="72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2" name="Google Shape;847;p22">
              <a:extLst>
                <a:ext uri="{FF2B5EF4-FFF2-40B4-BE49-F238E27FC236}">
                  <a16:creationId xmlns:a16="http://schemas.microsoft.com/office/drawing/2014/main" id="{C74B77C4-181F-47F5-9471-FCAF4F8B87B0}"/>
                </a:ext>
              </a:extLst>
            </p:cNvPr>
            <p:cNvSpPr/>
            <p:nvPr/>
          </p:nvSpPr>
          <p:spPr>
            <a:xfrm>
              <a:off x="1854798" y="4020567"/>
              <a:ext cx="113403" cy="64694"/>
            </a:xfrm>
            <a:custGeom>
              <a:avLst/>
              <a:gdLst/>
              <a:ahLst/>
              <a:cxnLst/>
              <a:rect l="l" t="t" r="r" b="b"/>
              <a:pathLst>
                <a:path w="3611" h="2060" extrusionOk="0">
                  <a:moveTo>
                    <a:pt x="3294" y="254"/>
                  </a:moveTo>
                  <a:lnTo>
                    <a:pt x="2186" y="1838"/>
                  </a:lnTo>
                  <a:lnTo>
                    <a:pt x="380" y="856"/>
                  </a:lnTo>
                  <a:lnTo>
                    <a:pt x="3294" y="254"/>
                  </a:lnTo>
                  <a:close/>
                  <a:moveTo>
                    <a:pt x="3484" y="1"/>
                  </a:moveTo>
                  <a:lnTo>
                    <a:pt x="95" y="729"/>
                  </a:lnTo>
                  <a:cubicBezTo>
                    <a:pt x="32" y="729"/>
                    <a:pt x="0" y="761"/>
                    <a:pt x="0" y="792"/>
                  </a:cubicBezTo>
                  <a:cubicBezTo>
                    <a:pt x="0" y="824"/>
                    <a:pt x="32" y="887"/>
                    <a:pt x="64" y="887"/>
                  </a:cubicBezTo>
                  <a:lnTo>
                    <a:pt x="2186" y="2059"/>
                  </a:lnTo>
                  <a:lnTo>
                    <a:pt x="2217" y="2059"/>
                  </a:lnTo>
                  <a:cubicBezTo>
                    <a:pt x="2249" y="2059"/>
                    <a:pt x="2281" y="2028"/>
                    <a:pt x="2312" y="2028"/>
                  </a:cubicBezTo>
                  <a:lnTo>
                    <a:pt x="3579" y="159"/>
                  </a:lnTo>
                  <a:cubicBezTo>
                    <a:pt x="3611" y="127"/>
                    <a:pt x="3611" y="96"/>
                    <a:pt x="3579" y="64"/>
                  </a:cubicBezTo>
                  <a:cubicBezTo>
                    <a:pt x="3579" y="32"/>
                    <a:pt x="3516" y="1"/>
                    <a:pt x="3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4" name="Google Shape;849;p22">
              <a:extLst>
                <a:ext uri="{FF2B5EF4-FFF2-40B4-BE49-F238E27FC236}">
                  <a16:creationId xmlns:a16="http://schemas.microsoft.com/office/drawing/2014/main" id="{73F322DA-0537-4D29-B7A5-AC20E8BB8CFF}"/>
                </a:ext>
              </a:extLst>
            </p:cNvPr>
            <p:cNvSpPr/>
            <p:nvPr/>
          </p:nvSpPr>
          <p:spPr>
            <a:xfrm>
              <a:off x="5285040" y="4490009"/>
              <a:ext cx="69656" cy="6965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0"/>
                  </a:moveTo>
                  <a:cubicBezTo>
                    <a:pt x="476" y="0"/>
                    <a:pt x="1" y="476"/>
                    <a:pt x="1" y="1109"/>
                  </a:cubicBezTo>
                  <a:cubicBezTo>
                    <a:pt x="1" y="1711"/>
                    <a:pt x="476" y="2217"/>
                    <a:pt x="1109" y="2217"/>
                  </a:cubicBezTo>
                  <a:cubicBezTo>
                    <a:pt x="1711" y="2217"/>
                    <a:pt x="2218" y="1711"/>
                    <a:pt x="2218" y="1109"/>
                  </a:cubicBezTo>
                  <a:cubicBezTo>
                    <a:pt x="2218" y="476"/>
                    <a:pt x="1711" y="0"/>
                    <a:pt x="1109" y="0"/>
                  </a:cubicBezTo>
                  <a:close/>
                </a:path>
              </a:pathLst>
            </a:custGeom>
            <a:solidFill>
              <a:srgbClr val="DAD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5" name="Google Shape;850;p22">
              <a:extLst>
                <a:ext uri="{FF2B5EF4-FFF2-40B4-BE49-F238E27FC236}">
                  <a16:creationId xmlns:a16="http://schemas.microsoft.com/office/drawing/2014/main" id="{01631CDB-9EF0-4E45-9CC7-D18380A0D30E}"/>
                </a:ext>
              </a:extLst>
            </p:cNvPr>
            <p:cNvSpPr/>
            <p:nvPr/>
          </p:nvSpPr>
          <p:spPr>
            <a:xfrm>
              <a:off x="2967728" y="4506905"/>
              <a:ext cx="38817" cy="38817"/>
            </a:xfrm>
            <a:custGeom>
              <a:avLst/>
              <a:gdLst/>
              <a:ahLst/>
              <a:cxnLst/>
              <a:rect l="l" t="t" r="r" b="b"/>
              <a:pathLst>
                <a:path w="1236" h="1236" extrusionOk="0">
                  <a:moveTo>
                    <a:pt x="602" y="1"/>
                  </a:moveTo>
                  <a:cubicBezTo>
                    <a:pt x="285" y="1"/>
                    <a:pt x="0" y="286"/>
                    <a:pt x="0" y="634"/>
                  </a:cubicBezTo>
                  <a:cubicBezTo>
                    <a:pt x="0" y="951"/>
                    <a:pt x="285" y="1236"/>
                    <a:pt x="602" y="1236"/>
                  </a:cubicBezTo>
                  <a:cubicBezTo>
                    <a:pt x="950" y="1236"/>
                    <a:pt x="1235" y="951"/>
                    <a:pt x="1235" y="634"/>
                  </a:cubicBezTo>
                  <a:cubicBezTo>
                    <a:pt x="1235" y="286"/>
                    <a:pt x="950" y="1"/>
                    <a:pt x="602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6" name="Google Shape;851;p22">
              <a:extLst>
                <a:ext uri="{FF2B5EF4-FFF2-40B4-BE49-F238E27FC236}">
                  <a16:creationId xmlns:a16="http://schemas.microsoft.com/office/drawing/2014/main" id="{201C7DC6-1F96-4E3D-92D0-3B784B781359}"/>
                </a:ext>
              </a:extLst>
            </p:cNvPr>
            <p:cNvSpPr/>
            <p:nvPr/>
          </p:nvSpPr>
          <p:spPr>
            <a:xfrm>
              <a:off x="3284982" y="3896266"/>
              <a:ext cx="2031935" cy="6972"/>
            </a:xfrm>
            <a:custGeom>
              <a:avLst/>
              <a:gdLst/>
              <a:ahLst/>
              <a:cxnLst/>
              <a:rect l="l" t="t" r="r" b="b"/>
              <a:pathLst>
                <a:path w="64701" h="222" extrusionOk="0">
                  <a:moveTo>
                    <a:pt x="95" y="0"/>
                  </a:moveTo>
                  <a:cubicBezTo>
                    <a:pt x="32" y="0"/>
                    <a:pt x="0" y="63"/>
                    <a:pt x="0" y="127"/>
                  </a:cubicBezTo>
                  <a:cubicBezTo>
                    <a:pt x="0" y="158"/>
                    <a:pt x="32" y="222"/>
                    <a:pt x="95" y="222"/>
                  </a:cubicBezTo>
                  <a:lnTo>
                    <a:pt x="64574" y="222"/>
                  </a:lnTo>
                  <a:cubicBezTo>
                    <a:pt x="64637" y="222"/>
                    <a:pt x="64700" y="158"/>
                    <a:pt x="64700" y="127"/>
                  </a:cubicBezTo>
                  <a:cubicBezTo>
                    <a:pt x="64700" y="63"/>
                    <a:pt x="64637" y="0"/>
                    <a:pt x="64574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7" name="Google Shape;852;p22">
              <a:extLst>
                <a:ext uri="{FF2B5EF4-FFF2-40B4-BE49-F238E27FC236}">
                  <a16:creationId xmlns:a16="http://schemas.microsoft.com/office/drawing/2014/main" id="{2A881485-94F5-4909-A44C-5768354F0762}"/>
                </a:ext>
              </a:extLst>
            </p:cNvPr>
            <p:cNvSpPr/>
            <p:nvPr/>
          </p:nvSpPr>
          <p:spPr>
            <a:xfrm>
              <a:off x="5285040" y="3863448"/>
              <a:ext cx="69656" cy="69625"/>
            </a:xfrm>
            <a:custGeom>
              <a:avLst/>
              <a:gdLst/>
              <a:ahLst/>
              <a:cxnLst/>
              <a:rect l="l" t="t" r="r" b="b"/>
              <a:pathLst>
                <a:path w="2218" h="2217" extrusionOk="0">
                  <a:moveTo>
                    <a:pt x="1109" y="0"/>
                  </a:moveTo>
                  <a:cubicBezTo>
                    <a:pt x="476" y="0"/>
                    <a:pt x="1" y="507"/>
                    <a:pt x="1" y="1108"/>
                  </a:cubicBezTo>
                  <a:cubicBezTo>
                    <a:pt x="1" y="1710"/>
                    <a:pt x="476" y="2217"/>
                    <a:pt x="1109" y="2217"/>
                  </a:cubicBezTo>
                  <a:cubicBezTo>
                    <a:pt x="1711" y="2217"/>
                    <a:pt x="2218" y="1710"/>
                    <a:pt x="2218" y="1108"/>
                  </a:cubicBezTo>
                  <a:cubicBezTo>
                    <a:pt x="2218" y="507"/>
                    <a:pt x="1711" y="0"/>
                    <a:pt x="1109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8" name="Google Shape;853;p22">
              <a:extLst>
                <a:ext uri="{FF2B5EF4-FFF2-40B4-BE49-F238E27FC236}">
                  <a16:creationId xmlns:a16="http://schemas.microsoft.com/office/drawing/2014/main" id="{D8B172F8-4127-440B-A962-788083754EDD}"/>
                </a:ext>
              </a:extLst>
            </p:cNvPr>
            <p:cNvSpPr/>
            <p:nvPr/>
          </p:nvSpPr>
          <p:spPr>
            <a:xfrm>
              <a:off x="3253168" y="3880343"/>
              <a:ext cx="38817" cy="38817"/>
            </a:xfrm>
            <a:custGeom>
              <a:avLst/>
              <a:gdLst/>
              <a:ahLst/>
              <a:cxnLst/>
              <a:rect l="l" t="t" r="r" b="b"/>
              <a:pathLst>
                <a:path w="1236" h="1236" extrusionOk="0">
                  <a:moveTo>
                    <a:pt x="602" y="0"/>
                  </a:moveTo>
                  <a:cubicBezTo>
                    <a:pt x="285" y="0"/>
                    <a:pt x="0" y="285"/>
                    <a:pt x="0" y="634"/>
                  </a:cubicBezTo>
                  <a:cubicBezTo>
                    <a:pt x="0" y="951"/>
                    <a:pt x="285" y="1236"/>
                    <a:pt x="602" y="1236"/>
                  </a:cubicBezTo>
                  <a:cubicBezTo>
                    <a:pt x="950" y="1236"/>
                    <a:pt x="1235" y="951"/>
                    <a:pt x="1235" y="634"/>
                  </a:cubicBezTo>
                  <a:cubicBezTo>
                    <a:pt x="1235" y="285"/>
                    <a:pt x="950" y="0"/>
                    <a:pt x="602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59" name="Google Shape;854;p22">
              <a:extLst>
                <a:ext uri="{FF2B5EF4-FFF2-40B4-BE49-F238E27FC236}">
                  <a16:creationId xmlns:a16="http://schemas.microsoft.com/office/drawing/2014/main" id="{AAC5AF4F-DC34-434E-A275-B8F8701B9F9F}"/>
                </a:ext>
              </a:extLst>
            </p:cNvPr>
            <p:cNvSpPr/>
            <p:nvPr/>
          </p:nvSpPr>
          <p:spPr>
            <a:xfrm>
              <a:off x="3570422" y="3270678"/>
              <a:ext cx="1746495" cy="5998"/>
            </a:xfrm>
            <a:custGeom>
              <a:avLst/>
              <a:gdLst/>
              <a:ahLst/>
              <a:cxnLst/>
              <a:rect l="l" t="t" r="r" b="b"/>
              <a:pathLst>
                <a:path w="55612" h="191" extrusionOk="0">
                  <a:moveTo>
                    <a:pt x="96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27"/>
                    <a:pt x="32" y="190"/>
                    <a:pt x="96" y="190"/>
                  </a:cubicBezTo>
                  <a:lnTo>
                    <a:pt x="55485" y="190"/>
                  </a:lnTo>
                  <a:cubicBezTo>
                    <a:pt x="55548" y="190"/>
                    <a:pt x="55611" y="127"/>
                    <a:pt x="55611" y="95"/>
                  </a:cubicBezTo>
                  <a:cubicBezTo>
                    <a:pt x="55611" y="32"/>
                    <a:pt x="55548" y="0"/>
                    <a:pt x="55485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0" name="Google Shape;855;p22">
              <a:extLst>
                <a:ext uri="{FF2B5EF4-FFF2-40B4-BE49-F238E27FC236}">
                  <a16:creationId xmlns:a16="http://schemas.microsoft.com/office/drawing/2014/main" id="{6546027D-FA81-4282-ADD9-EB89F659CE68}"/>
                </a:ext>
              </a:extLst>
            </p:cNvPr>
            <p:cNvSpPr/>
            <p:nvPr/>
          </p:nvSpPr>
          <p:spPr>
            <a:xfrm>
              <a:off x="5285040" y="3236855"/>
              <a:ext cx="69656" cy="6965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1"/>
                  </a:moveTo>
                  <a:cubicBezTo>
                    <a:pt x="476" y="1"/>
                    <a:pt x="1" y="507"/>
                    <a:pt x="1" y="1109"/>
                  </a:cubicBezTo>
                  <a:cubicBezTo>
                    <a:pt x="1" y="1711"/>
                    <a:pt x="476" y="2218"/>
                    <a:pt x="1109" y="2218"/>
                  </a:cubicBezTo>
                  <a:cubicBezTo>
                    <a:pt x="1711" y="2218"/>
                    <a:pt x="2218" y="1711"/>
                    <a:pt x="2218" y="1109"/>
                  </a:cubicBezTo>
                  <a:cubicBezTo>
                    <a:pt x="2218" y="507"/>
                    <a:pt x="1711" y="1"/>
                    <a:pt x="1109" y="1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1" name="Google Shape;856;p22">
              <a:extLst>
                <a:ext uri="{FF2B5EF4-FFF2-40B4-BE49-F238E27FC236}">
                  <a16:creationId xmlns:a16="http://schemas.microsoft.com/office/drawing/2014/main" id="{85858A39-6C2A-4978-BEF5-DE5B234B14BC}"/>
                </a:ext>
              </a:extLst>
            </p:cNvPr>
            <p:cNvSpPr/>
            <p:nvPr/>
          </p:nvSpPr>
          <p:spPr>
            <a:xfrm>
              <a:off x="3538608" y="3253782"/>
              <a:ext cx="38817" cy="38817"/>
            </a:xfrm>
            <a:custGeom>
              <a:avLst/>
              <a:gdLst/>
              <a:ahLst/>
              <a:cxnLst/>
              <a:rect l="l" t="t" r="r" b="b"/>
              <a:pathLst>
                <a:path w="1236" h="1236" extrusionOk="0">
                  <a:moveTo>
                    <a:pt x="633" y="0"/>
                  </a:moveTo>
                  <a:cubicBezTo>
                    <a:pt x="285" y="0"/>
                    <a:pt x="0" y="285"/>
                    <a:pt x="0" y="633"/>
                  </a:cubicBezTo>
                  <a:cubicBezTo>
                    <a:pt x="0" y="950"/>
                    <a:pt x="285" y="1235"/>
                    <a:pt x="633" y="1235"/>
                  </a:cubicBezTo>
                  <a:cubicBezTo>
                    <a:pt x="950" y="1235"/>
                    <a:pt x="1235" y="950"/>
                    <a:pt x="1235" y="633"/>
                  </a:cubicBezTo>
                  <a:cubicBezTo>
                    <a:pt x="1235" y="285"/>
                    <a:pt x="950" y="0"/>
                    <a:pt x="633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2" name="Google Shape;857;p22">
              <a:extLst>
                <a:ext uri="{FF2B5EF4-FFF2-40B4-BE49-F238E27FC236}">
                  <a16:creationId xmlns:a16="http://schemas.microsoft.com/office/drawing/2014/main" id="{FFDF9FB3-967F-4763-8D71-FFBAAB882815}"/>
                </a:ext>
              </a:extLst>
            </p:cNvPr>
            <p:cNvSpPr/>
            <p:nvPr/>
          </p:nvSpPr>
          <p:spPr>
            <a:xfrm>
              <a:off x="3815098" y="2644117"/>
              <a:ext cx="1501819" cy="5998"/>
            </a:xfrm>
            <a:custGeom>
              <a:avLst/>
              <a:gdLst/>
              <a:ahLst/>
              <a:cxnLst/>
              <a:rect l="l" t="t" r="r" b="b"/>
              <a:pathLst>
                <a:path w="47821" h="191" extrusionOk="0">
                  <a:moveTo>
                    <a:pt x="95" y="0"/>
                  </a:moveTo>
                  <a:cubicBezTo>
                    <a:pt x="32" y="0"/>
                    <a:pt x="0" y="32"/>
                    <a:pt x="0" y="95"/>
                  </a:cubicBezTo>
                  <a:cubicBezTo>
                    <a:pt x="0" y="158"/>
                    <a:pt x="32" y="190"/>
                    <a:pt x="95" y="190"/>
                  </a:cubicBezTo>
                  <a:lnTo>
                    <a:pt x="47694" y="190"/>
                  </a:lnTo>
                  <a:cubicBezTo>
                    <a:pt x="47757" y="190"/>
                    <a:pt x="47789" y="158"/>
                    <a:pt x="47820" y="95"/>
                  </a:cubicBezTo>
                  <a:cubicBezTo>
                    <a:pt x="47820" y="32"/>
                    <a:pt x="47757" y="0"/>
                    <a:pt x="47694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3" name="Google Shape;858;p22">
              <a:extLst>
                <a:ext uri="{FF2B5EF4-FFF2-40B4-BE49-F238E27FC236}">
                  <a16:creationId xmlns:a16="http://schemas.microsoft.com/office/drawing/2014/main" id="{E25CA52B-8133-4F9C-AB63-AEE37B0753D8}"/>
                </a:ext>
              </a:extLst>
            </p:cNvPr>
            <p:cNvSpPr/>
            <p:nvPr/>
          </p:nvSpPr>
          <p:spPr>
            <a:xfrm>
              <a:off x="5285040" y="2610294"/>
              <a:ext cx="69656" cy="6965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0"/>
                  </a:moveTo>
                  <a:cubicBezTo>
                    <a:pt x="476" y="0"/>
                    <a:pt x="1" y="507"/>
                    <a:pt x="1" y="1109"/>
                  </a:cubicBezTo>
                  <a:cubicBezTo>
                    <a:pt x="1" y="1710"/>
                    <a:pt x="476" y="2217"/>
                    <a:pt x="1109" y="2217"/>
                  </a:cubicBezTo>
                  <a:cubicBezTo>
                    <a:pt x="1711" y="2217"/>
                    <a:pt x="2218" y="1710"/>
                    <a:pt x="2218" y="1109"/>
                  </a:cubicBezTo>
                  <a:cubicBezTo>
                    <a:pt x="2218" y="507"/>
                    <a:pt x="1711" y="0"/>
                    <a:pt x="1109" y="0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4" name="Google Shape;859;p22">
              <a:extLst>
                <a:ext uri="{FF2B5EF4-FFF2-40B4-BE49-F238E27FC236}">
                  <a16:creationId xmlns:a16="http://schemas.microsoft.com/office/drawing/2014/main" id="{E2D3FFDD-23DE-468C-8088-083EAA50CE6A}"/>
                </a:ext>
              </a:extLst>
            </p:cNvPr>
            <p:cNvSpPr/>
            <p:nvPr/>
          </p:nvSpPr>
          <p:spPr>
            <a:xfrm>
              <a:off x="3783253" y="2627190"/>
              <a:ext cx="38817" cy="38817"/>
            </a:xfrm>
            <a:custGeom>
              <a:avLst/>
              <a:gdLst/>
              <a:ahLst/>
              <a:cxnLst/>
              <a:rect l="l" t="t" r="r" b="b"/>
              <a:pathLst>
                <a:path w="1236" h="1236" extrusionOk="0">
                  <a:moveTo>
                    <a:pt x="602" y="1"/>
                  </a:moveTo>
                  <a:cubicBezTo>
                    <a:pt x="286" y="1"/>
                    <a:pt x="1" y="286"/>
                    <a:pt x="1" y="634"/>
                  </a:cubicBezTo>
                  <a:cubicBezTo>
                    <a:pt x="1" y="982"/>
                    <a:pt x="286" y="1236"/>
                    <a:pt x="602" y="1236"/>
                  </a:cubicBezTo>
                  <a:cubicBezTo>
                    <a:pt x="951" y="1236"/>
                    <a:pt x="1236" y="982"/>
                    <a:pt x="1236" y="634"/>
                  </a:cubicBezTo>
                  <a:cubicBezTo>
                    <a:pt x="1236" y="286"/>
                    <a:pt x="951" y="1"/>
                    <a:pt x="602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5" name="Google Shape;860;p22">
              <a:extLst>
                <a:ext uri="{FF2B5EF4-FFF2-40B4-BE49-F238E27FC236}">
                  <a16:creationId xmlns:a16="http://schemas.microsoft.com/office/drawing/2014/main" id="{62D57D3E-3887-4756-8806-DC872D68CD85}"/>
                </a:ext>
              </a:extLst>
            </p:cNvPr>
            <p:cNvSpPr/>
            <p:nvPr/>
          </p:nvSpPr>
          <p:spPr>
            <a:xfrm>
              <a:off x="4100538" y="2017524"/>
              <a:ext cx="1216378" cy="5998"/>
            </a:xfrm>
            <a:custGeom>
              <a:avLst/>
              <a:gdLst/>
              <a:ahLst/>
              <a:cxnLst/>
              <a:rect l="l" t="t" r="r" b="b"/>
              <a:pathLst>
                <a:path w="38732" h="191" extrusionOk="0">
                  <a:moveTo>
                    <a:pt x="95" y="1"/>
                  </a:moveTo>
                  <a:cubicBezTo>
                    <a:pt x="32" y="1"/>
                    <a:pt x="0" y="32"/>
                    <a:pt x="0" y="96"/>
                  </a:cubicBezTo>
                  <a:cubicBezTo>
                    <a:pt x="0" y="159"/>
                    <a:pt x="32" y="191"/>
                    <a:pt x="95" y="191"/>
                  </a:cubicBezTo>
                  <a:lnTo>
                    <a:pt x="38605" y="191"/>
                  </a:lnTo>
                  <a:cubicBezTo>
                    <a:pt x="38668" y="191"/>
                    <a:pt x="38700" y="159"/>
                    <a:pt x="38731" y="96"/>
                  </a:cubicBezTo>
                  <a:cubicBezTo>
                    <a:pt x="38731" y="32"/>
                    <a:pt x="38668" y="1"/>
                    <a:pt x="38605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6" name="Google Shape;861;p22">
              <a:extLst>
                <a:ext uri="{FF2B5EF4-FFF2-40B4-BE49-F238E27FC236}">
                  <a16:creationId xmlns:a16="http://schemas.microsoft.com/office/drawing/2014/main" id="{DF6E66ED-6B99-4A19-AF9C-F6E1908183D7}"/>
                </a:ext>
              </a:extLst>
            </p:cNvPr>
            <p:cNvSpPr/>
            <p:nvPr/>
          </p:nvSpPr>
          <p:spPr>
            <a:xfrm>
              <a:off x="5285040" y="1983701"/>
              <a:ext cx="69656" cy="6965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1"/>
                  </a:moveTo>
                  <a:cubicBezTo>
                    <a:pt x="476" y="1"/>
                    <a:pt x="1" y="508"/>
                    <a:pt x="1" y="1109"/>
                  </a:cubicBezTo>
                  <a:cubicBezTo>
                    <a:pt x="1" y="1743"/>
                    <a:pt x="476" y="2218"/>
                    <a:pt x="1109" y="2218"/>
                  </a:cubicBezTo>
                  <a:cubicBezTo>
                    <a:pt x="1711" y="2218"/>
                    <a:pt x="2218" y="1743"/>
                    <a:pt x="2218" y="1109"/>
                  </a:cubicBezTo>
                  <a:cubicBezTo>
                    <a:pt x="2218" y="508"/>
                    <a:pt x="1711" y="1"/>
                    <a:pt x="1109" y="1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7" name="Google Shape;862;p22">
              <a:extLst>
                <a:ext uri="{FF2B5EF4-FFF2-40B4-BE49-F238E27FC236}">
                  <a16:creationId xmlns:a16="http://schemas.microsoft.com/office/drawing/2014/main" id="{DFF72917-8C12-488E-9DFA-233567110A72}"/>
                </a:ext>
              </a:extLst>
            </p:cNvPr>
            <p:cNvSpPr/>
            <p:nvPr/>
          </p:nvSpPr>
          <p:spPr>
            <a:xfrm>
              <a:off x="4068693" y="2001602"/>
              <a:ext cx="38817" cy="37843"/>
            </a:xfrm>
            <a:custGeom>
              <a:avLst/>
              <a:gdLst/>
              <a:ahLst/>
              <a:cxnLst/>
              <a:rect l="l" t="t" r="r" b="b"/>
              <a:pathLst>
                <a:path w="1236" h="1205" extrusionOk="0">
                  <a:moveTo>
                    <a:pt x="602" y="1"/>
                  </a:moveTo>
                  <a:cubicBezTo>
                    <a:pt x="286" y="1"/>
                    <a:pt x="1" y="254"/>
                    <a:pt x="1" y="603"/>
                  </a:cubicBezTo>
                  <a:cubicBezTo>
                    <a:pt x="1" y="951"/>
                    <a:pt x="286" y="1204"/>
                    <a:pt x="602" y="1204"/>
                  </a:cubicBezTo>
                  <a:cubicBezTo>
                    <a:pt x="951" y="1204"/>
                    <a:pt x="1236" y="951"/>
                    <a:pt x="1236" y="603"/>
                  </a:cubicBezTo>
                  <a:cubicBezTo>
                    <a:pt x="1236" y="254"/>
                    <a:pt x="951" y="1"/>
                    <a:pt x="602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8" name="Google Shape;863;p22">
              <a:extLst>
                <a:ext uri="{FF2B5EF4-FFF2-40B4-BE49-F238E27FC236}">
                  <a16:creationId xmlns:a16="http://schemas.microsoft.com/office/drawing/2014/main" id="{E5FC881F-B0D1-4F75-9991-C11156226972}"/>
                </a:ext>
              </a:extLst>
            </p:cNvPr>
            <p:cNvSpPr/>
            <p:nvPr/>
          </p:nvSpPr>
          <p:spPr>
            <a:xfrm>
              <a:off x="4365094" y="1390963"/>
              <a:ext cx="951823" cy="5998"/>
            </a:xfrm>
            <a:custGeom>
              <a:avLst/>
              <a:gdLst/>
              <a:ahLst/>
              <a:cxnLst/>
              <a:rect l="l" t="t" r="r" b="b"/>
              <a:pathLst>
                <a:path w="30308" h="191" extrusionOk="0">
                  <a:moveTo>
                    <a:pt x="95" y="0"/>
                  </a:moveTo>
                  <a:cubicBezTo>
                    <a:pt x="63" y="0"/>
                    <a:pt x="0" y="32"/>
                    <a:pt x="0" y="95"/>
                  </a:cubicBezTo>
                  <a:cubicBezTo>
                    <a:pt x="0" y="159"/>
                    <a:pt x="63" y="190"/>
                    <a:pt x="95" y="190"/>
                  </a:cubicBezTo>
                  <a:lnTo>
                    <a:pt x="30181" y="190"/>
                  </a:lnTo>
                  <a:cubicBezTo>
                    <a:pt x="30244" y="190"/>
                    <a:pt x="30276" y="159"/>
                    <a:pt x="30307" y="95"/>
                  </a:cubicBezTo>
                  <a:cubicBezTo>
                    <a:pt x="30307" y="32"/>
                    <a:pt x="30244" y="0"/>
                    <a:pt x="30181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69" name="Google Shape;864;p22">
              <a:extLst>
                <a:ext uri="{FF2B5EF4-FFF2-40B4-BE49-F238E27FC236}">
                  <a16:creationId xmlns:a16="http://schemas.microsoft.com/office/drawing/2014/main" id="{1740B7B8-3426-4E2F-B053-0BAA22D683AD}"/>
                </a:ext>
              </a:extLst>
            </p:cNvPr>
            <p:cNvSpPr/>
            <p:nvPr/>
          </p:nvSpPr>
          <p:spPr>
            <a:xfrm>
              <a:off x="5285040" y="1357140"/>
              <a:ext cx="69656" cy="69656"/>
            </a:xfrm>
            <a:custGeom>
              <a:avLst/>
              <a:gdLst/>
              <a:ahLst/>
              <a:cxnLst/>
              <a:rect l="l" t="t" r="r" b="b"/>
              <a:pathLst>
                <a:path w="2218" h="2218" extrusionOk="0">
                  <a:moveTo>
                    <a:pt x="1109" y="0"/>
                  </a:moveTo>
                  <a:cubicBezTo>
                    <a:pt x="476" y="0"/>
                    <a:pt x="1" y="507"/>
                    <a:pt x="1" y="1109"/>
                  </a:cubicBezTo>
                  <a:cubicBezTo>
                    <a:pt x="1" y="1742"/>
                    <a:pt x="476" y="2217"/>
                    <a:pt x="1109" y="2217"/>
                  </a:cubicBezTo>
                  <a:cubicBezTo>
                    <a:pt x="1711" y="2217"/>
                    <a:pt x="2218" y="1742"/>
                    <a:pt x="2218" y="1109"/>
                  </a:cubicBezTo>
                  <a:cubicBezTo>
                    <a:pt x="2218" y="507"/>
                    <a:pt x="1711" y="0"/>
                    <a:pt x="1109" y="0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0" name="Google Shape;865;p22">
              <a:extLst>
                <a:ext uri="{FF2B5EF4-FFF2-40B4-BE49-F238E27FC236}">
                  <a16:creationId xmlns:a16="http://schemas.microsoft.com/office/drawing/2014/main" id="{90973D31-84F4-4535-B0BF-982FC3694BA6}"/>
                </a:ext>
              </a:extLst>
            </p:cNvPr>
            <p:cNvSpPr/>
            <p:nvPr/>
          </p:nvSpPr>
          <p:spPr>
            <a:xfrm>
              <a:off x="4334254" y="1375041"/>
              <a:ext cx="37812" cy="37812"/>
            </a:xfrm>
            <a:custGeom>
              <a:avLst/>
              <a:gdLst/>
              <a:ahLst/>
              <a:cxnLst/>
              <a:rect l="l" t="t" r="r" b="b"/>
              <a:pathLst>
                <a:path w="1204" h="1204" extrusionOk="0">
                  <a:moveTo>
                    <a:pt x="602" y="1"/>
                  </a:moveTo>
                  <a:cubicBezTo>
                    <a:pt x="254" y="1"/>
                    <a:pt x="0" y="254"/>
                    <a:pt x="0" y="602"/>
                  </a:cubicBezTo>
                  <a:cubicBezTo>
                    <a:pt x="0" y="951"/>
                    <a:pt x="254" y="1204"/>
                    <a:pt x="602" y="1204"/>
                  </a:cubicBezTo>
                  <a:cubicBezTo>
                    <a:pt x="950" y="1204"/>
                    <a:pt x="1204" y="951"/>
                    <a:pt x="1204" y="602"/>
                  </a:cubicBezTo>
                  <a:cubicBezTo>
                    <a:pt x="1204" y="254"/>
                    <a:pt x="950" y="1"/>
                    <a:pt x="602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1" name="Google Shape;866;p22">
              <a:extLst>
                <a:ext uri="{FF2B5EF4-FFF2-40B4-BE49-F238E27FC236}">
                  <a16:creationId xmlns:a16="http://schemas.microsoft.com/office/drawing/2014/main" id="{1D7A9DC9-AE0F-40D9-85E1-F773C0166ECE}"/>
                </a:ext>
              </a:extLst>
            </p:cNvPr>
            <p:cNvSpPr/>
            <p:nvPr/>
          </p:nvSpPr>
          <p:spPr>
            <a:xfrm>
              <a:off x="2131287" y="4264835"/>
              <a:ext cx="37812" cy="20570"/>
            </a:xfrm>
            <a:custGeom>
              <a:avLst/>
              <a:gdLst/>
              <a:ahLst/>
              <a:cxnLst/>
              <a:rect l="l" t="t" r="r" b="b"/>
              <a:pathLst>
                <a:path w="1204" h="655" extrusionOk="0">
                  <a:moveTo>
                    <a:pt x="538" y="1"/>
                  </a:moveTo>
                  <a:cubicBezTo>
                    <a:pt x="441" y="1"/>
                    <a:pt x="327" y="24"/>
                    <a:pt x="222" y="77"/>
                  </a:cubicBezTo>
                  <a:cubicBezTo>
                    <a:pt x="64" y="140"/>
                    <a:pt x="0" y="267"/>
                    <a:pt x="127" y="362"/>
                  </a:cubicBezTo>
                  <a:lnTo>
                    <a:pt x="444" y="583"/>
                  </a:lnTo>
                  <a:cubicBezTo>
                    <a:pt x="507" y="631"/>
                    <a:pt x="594" y="655"/>
                    <a:pt x="689" y="655"/>
                  </a:cubicBezTo>
                  <a:cubicBezTo>
                    <a:pt x="784" y="655"/>
                    <a:pt x="887" y="631"/>
                    <a:pt x="982" y="583"/>
                  </a:cubicBezTo>
                  <a:cubicBezTo>
                    <a:pt x="1140" y="488"/>
                    <a:pt x="1204" y="362"/>
                    <a:pt x="1077" y="298"/>
                  </a:cubicBezTo>
                  <a:lnTo>
                    <a:pt x="729" y="45"/>
                  </a:lnTo>
                  <a:cubicBezTo>
                    <a:pt x="686" y="17"/>
                    <a:pt x="618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2" name="Google Shape;867;p22">
              <a:extLst>
                <a:ext uri="{FF2B5EF4-FFF2-40B4-BE49-F238E27FC236}">
                  <a16:creationId xmlns:a16="http://schemas.microsoft.com/office/drawing/2014/main" id="{00239917-B64C-454E-9CBA-32BFB24D899F}"/>
                </a:ext>
              </a:extLst>
            </p:cNvPr>
            <p:cNvSpPr/>
            <p:nvPr/>
          </p:nvSpPr>
          <p:spPr>
            <a:xfrm>
              <a:off x="2018889" y="4226929"/>
              <a:ext cx="343162" cy="177658"/>
            </a:xfrm>
            <a:custGeom>
              <a:avLst/>
              <a:gdLst/>
              <a:ahLst/>
              <a:cxnLst/>
              <a:rect l="l" t="t" r="r" b="b"/>
              <a:pathLst>
                <a:path w="10927" h="5657" extrusionOk="0">
                  <a:moveTo>
                    <a:pt x="6504" y="366"/>
                  </a:moveTo>
                  <a:cubicBezTo>
                    <a:pt x="7369" y="366"/>
                    <a:pt x="8168" y="534"/>
                    <a:pt x="8741" y="872"/>
                  </a:cubicBezTo>
                  <a:cubicBezTo>
                    <a:pt x="10072" y="1664"/>
                    <a:pt x="9818" y="3184"/>
                    <a:pt x="7981" y="4229"/>
                  </a:cubicBezTo>
                  <a:cubicBezTo>
                    <a:pt x="6956" y="4807"/>
                    <a:pt x="5716" y="5101"/>
                    <a:pt x="4592" y="5101"/>
                  </a:cubicBezTo>
                  <a:cubicBezTo>
                    <a:pt x="3564" y="5101"/>
                    <a:pt x="2634" y="4855"/>
                    <a:pt x="2059" y="4356"/>
                  </a:cubicBezTo>
                  <a:cubicBezTo>
                    <a:pt x="919" y="3405"/>
                    <a:pt x="1648" y="1917"/>
                    <a:pt x="3484" y="1030"/>
                  </a:cubicBezTo>
                  <a:cubicBezTo>
                    <a:pt x="4417" y="589"/>
                    <a:pt x="5505" y="366"/>
                    <a:pt x="6504" y="366"/>
                  </a:cubicBezTo>
                  <a:close/>
                  <a:moveTo>
                    <a:pt x="6698" y="1"/>
                  </a:moveTo>
                  <a:cubicBezTo>
                    <a:pt x="5516" y="1"/>
                    <a:pt x="4229" y="264"/>
                    <a:pt x="3136" y="777"/>
                  </a:cubicBezTo>
                  <a:cubicBezTo>
                    <a:pt x="919" y="1790"/>
                    <a:pt x="1" y="3564"/>
                    <a:pt x="1331" y="4736"/>
                  </a:cubicBezTo>
                  <a:cubicBezTo>
                    <a:pt x="2010" y="5354"/>
                    <a:pt x="3126" y="5656"/>
                    <a:pt x="4366" y="5656"/>
                  </a:cubicBezTo>
                  <a:cubicBezTo>
                    <a:pt x="5731" y="5656"/>
                    <a:pt x="7244" y="5290"/>
                    <a:pt x="8488" y="4577"/>
                  </a:cubicBezTo>
                  <a:cubicBezTo>
                    <a:pt x="10673" y="3310"/>
                    <a:pt x="10927" y="1505"/>
                    <a:pt x="9311" y="587"/>
                  </a:cubicBezTo>
                  <a:cubicBezTo>
                    <a:pt x="8640" y="193"/>
                    <a:pt x="7707" y="1"/>
                    <a:pt x="66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3" name="Google Shape;868;p22">
              <a:extLst>
                <a:ext uri="{FF2B5EF4-FFF2-40B4-BE49-F238E27FC236}">
                  <a16:creationId xmlns:a16="http://schemas.microsoft.com/office/drawing/2014/main" id="{D4F51F79-22F7-458E-9F77-DD700468BE86}"/>
                </a:ext>
              </a:extLst>
            </p:cNvPr>
            <p:cNvSpPr/>
            <p:nvPr/>
          </p:nvSpPr>
          <p:spPr>
            <a:xfrm>
              <a:off x="1975142" y="4200517"/>
              <a:ext cx="447584" cy="247566"/>
            </a:xfrm>
            <a:custGeom>
              <a:avLst/>
              <a:gdLst/>
              <a:ahLst/>
              <a:cxnLst/>
              <a:rect l="l" t="t" r="r" b="b"/>
              <a:pathLst>
                <a:path w="14252" h="7883" extrusionOk="0">
                  <a:moveTo>
                    <a:pt x="8355" y="0"/>
                  </a:moveTo>
                  <a:cubicBezTo>
                    <a:pt x="8273" y="0"/>
                    <a:pt x="8190" y="1"/>
                    <a:pt x="8108" y="3"/>
                  </a:cubicBezTo>
                  <a:cubicBezTo>
                    <a:pt x="7918" y="3"/>
                    <a:pt x="7728" y="98"/>
                    <a:pt x="7696" y="193"/>
                  </a:cubicBezTo>
                  <a:cubicBezTo>
                    <a:pt x="7664" y="288"/>
                    <a:pt x="7791" y="351"/>
                    <a:pt x="7981" y="351"/>
                  </a:cubicBezTo>
                  <a:cubicBezTo>
                    <a:pt x="8066" y="349"/>
                    <a:pt x="8150" y="348"/>
                    <a:pt x="8234" y="348"/>
                  </a:cubicBezTo>
                  <a:cubicBezTo>
                    <a:pt x="9495" y="348"/>
                    <a:pt x="10631" y="573"/>
                    <a:pt x="11433" y="1048"/>
                  </a:cubicBezTo>
                  <a:cubicBezTo>
                    <a:pt x="13428" y="2156"/>
                    <a:pt x="13238" y="4310"/>
                    <a:pt x="10578" y="5893"/>
                  </a:cubicBezTo>
                  <a:cubicBezTo>
                    <a:pt x="9060" y="6817"/>
                    <a:pt x="7189" y="7277"/>
                    <a:pt x="5499" y="7277"/>
                  </a:cubicBezTo>
                  <a:cubicBezTo>
                    <a:pt x="3946" y="7277"/>
                    <a:pt x="2545" y="6889"/>
                    <a:pt x="1710" y="6115"/>
                  </a:cubicBezTo>
                  <a:cubicBezTo>
                    <a:pt x="1014" y="5450"/>
                    <a:pt x="855" y="4595"/>
                    <a:pt x="1204" y="3771"/>
                  </a:cubicBezTo>
                  <a:cubicBezTo>
                    <a:pt x="1267" y="3645"/>
                    <a:pt x="1140" y="3550"/>
                    <a:pt x="919" y="3550"/>
                  </a:cubicBezTo>
                  <a:cubicBezTo>
                    <a:pt x="729" y="3581"/>
                    <a:pt x="507" y="3676"/>
                    <a:pt x="444" y="3803"/>
                  </a:cubicBezTo>
                  <a:cubicBezTo>
                    <a:pt x="0" y="4785"/>
                    <a:pt x="159" y="5735"/>
                    <a:pt x="919" y="6495"/>
                  </a:cubicBezTo>
                  <a:cubicBezTo>
                    <a:pt x="1862" y="7423"/>
                    <a:pt x="3476" y="7883"/>
                    <a:pt x="5272" y="7883"/>
                  </a:cubicBezTo>
                  <a:cubicBezTo>
                    <a:pt x="7215" y="7883"/>
                    <a:pt x="9371" y="7343"/>
                    <a:pt x="11116" y="6273"/>
                  </a:cubicBezTo>
                  <a:cubicBezTo>
                    <a:pt x="14093" y="4468"/>
                    <a:pt x="14251" y="1998"/>
                    <a:pt x="12003" y="763"/>
                  </a:cubicBezTo>
                  <a:cubicBezTo>
                    <a:pt x="11046" y="254"/>
                    <a:pt x="9750" y="0"/>
                    <a:pt x="83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4" name="Google Shape;869;p22">
              <a:extLst>
                <a:ext uri="{FF2B5EF4-FFF2-40B4-BE49-F238E27FC236}">
                  <a16:creationId xmlns:a16="http://schemas.microsoft.com/office/drawing/2014/main" id="{69A44341-6F90-4948-9E4E-9B79EAE4E79E}"/>
                </a:ext>
              </a:extLst>
            </p:cNvPr>
            <p:cNvSpPr/>
            <p:nvPr/>
          </p:nvSpPr>
          <p:spPr>
            <a:xfrm>
              <a:off x="2117344" y="4264741"/>
              <a:ext cx="155204" cy="87369"/>
            </a:xfrm>
            <a:custGeom>
              <a:avLst/>
              <a:gdLst/>
              <a:ahLst/>
              <a:cxnLst/>
              <a:rect l="l" t="t" r="r" b="b"/>
              <a:pathLst>
                <a:path w="4942" h="2782" extrusionOk="0">
                  <a:moveTo>
                    <a:pt x="2317" y="1"/>
                  </a:moveTo>
                  <a:cubicBezTo>
                    <a:pt x="1898" y="1"/>
                    <a:pt x="1422" y="107"/>
                    <a:pt x="1014" y="301"/>
                  </a:cubicBezTo>
                  <a:cubicBezTo>
                    <a:pt x="286" y="650"/>
                    <a:pt x="1" y="1220"/>
                    <a:pt x="444" y="1568"/>
                  </a:cubicBezTo>
                  <a:cubicBezTo>
                    <a:pt x="656" y="1723"/>
                    <a:pt x="969" y="1797"/>
                    <a:pt x="1318" y="1797"/>
                  </a:cubicBezTo>
                  <a:cubicBezTo>
                    <a:pt x="1751" y="1797"/>
                    <a:pt x="2240" y="1684"/>
                    <a:pt x="2661" y="1473"/>
                  </a:cubicBezTo>
                  <a:cubicBezTo>
                    <a:pt x="2891" y="1350"/>
                    <a:pt x="3150" y="1285"/>
                    <a:pt x="3378" y="1285"/>
                  </a:cubicBezTo>
                  <a:cubicBezTo>
                    <a:pt x="3559" y="1285"/>
                    <a:pt x="3721" y="1326"/>
                    <a:pt x="3833" y="1410"/>
                  </a:cubicBezTo>
                  <a:cubicBezTo>
                    <a:pt x="4055" y="1568"/>
                    <a:pt x="3960" y="1885"/>
                    <a:pt x="3580" y="2106"/>
                  </a:cubicBezTo>
                  <a:cubicBezTo>
                    <a:pt x="3356" y="2227"/>
                    <a:pt x="3096" y="2282"/>
                    <a:pt x="2864" y="2282"/>
                  </a:cubicBezTo>
                  <a:cubicBezTo>
                    <a:pt x="2668" y="2282"/>
                    <a:pt x="2492" y="2242"/>
                    <a:pt x="2376" y="2170"/>
                  </a:cubicBezTo>
                  <a:cubicBezTo>
                    <a:pt x="2329" y="2122"/>
                    <a:pt x="2242" y="2099"/>
                    <a:pt x="2143" y="2099"/>
                  </a:cubicBezTo>
                  <a:cubicBezTo>
                    <a:pt x="2044" y="2099"/>
                    <a:pt x="1933" y="2122"/>
                    <a:pt x="1838" y="2170"/>
                  </a:cubicBezTo>
                  <a:cubicBezTo>
                    <a:pt x="1648" y="2265"/>
                    <a:pt x="1584" y="2423"/>
                    <a:pt x="1711" y="2518"/>
                  </a:cubicBezTo>
                  <a:cubicBezTo>
                    <a:pt x="1945" y="2694"/>
                    <a:pt x="2294" y="2781"/>
                    <a:pt x="2676" y="2781"/>
                  </a:cubicBezTo>
                  <a:cubicBezTo>
                    <a:pt x="3122" y="2781"/>
                    <a:pt x="3614" y="2662"/>
                    <a:pt x="4023" y="2423"/>
                  </a:cubicBezTo>
                  <a:cubicBezTo>
                    <a:pt x="4783" y="2011"/>
                    <a:pt x="4941" y="1410"/>
                    <a:pt x="4435" y="1061"/>
                  </a:cubicBezTo>
                  <a:cubicBezTo>
                    <a:pt x="4219" y="917"/>
                    <a:pt x="3898" y="845"/>
                    <a:pt x="3544" y="845"/>
                  </a:cubicBezTo>
                  <a:cubicBezTo>
                    <a:pt x="3119" y="845"/>
                    <a:pt x="2647" y="949"/>
                    <a:pt x="2249" y="1156"/>
                  </a:cubicBezTo>
                  <a:cubicBezTo>
                    <a:pt x="2020" y="1280"/>
                    <a:pt x="1761" y="1344"/>
                    <a:pt x="1538" y="1344"/>
                  </a:cubicBezTo>
                  <a:cubicBezTo>
                    <a:pt x="1361" y="1344"/>
                    <a:pt x="1208" y="1304"/>
                    <a:pt x="1109" y="1220"/>
                  </a:cubicBezTo>
                  <a:cubicBezTo>
                    <a:pt x="888" y="1061"/>
                    <a:pt x="1046" y="776"/>
                    <a:pt x="1426" y="586"/>
                  </a:cubicBezTo>
                  <a:cubicBezTo>
                    <a:pt x="1642" y="478"/>
                    <a:pt x="1888" y="422"/>
                    <a:pt x="2107" y="422"/>
                  </a:cubicBezTo>
                  <a:cubicBezTo>
                    <a:pt x="2274" y="422"/>
                    <a:pt x="2425" y="455"/>
                    <a:pt x="2535" y="523"/>
                  </a:cubicBezTo>
                  <a:cubicBezTo>
                    <a:pt x="2577" y="551"/>
                    <a:pt x="2652" y="567"/>
                    <a:pt x="2736" y="567"/>
                  </a:cubicBezTo>
                  <a:cubicBezTo>
                    <a:pt x="2838" y="567"/>
                    <a:pt x="2954" y="544"/>
                    <a:pt x="3041" y="491"/>
                  </a:cubicBezTo>
                  <a:cubicBezTo>
                    <a:pt x="3200" y="428"/>
                    <a:pt x="3263" y="270"/>
                    <a:pt x="3136" y="206"/>
                  </a:cubicBezTo>
                  <a:cubicBezTo>
                    <a:pt x="2941" y="67"/>
                    <a:pt x="2647" y="1"/>
                    <a:pt x="2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5" name="Google Shape;870;p22">
              <a:extLst>
                <a:ext uri="{FF2B5EF4-FFF2-40B4-BE49-F238E27FC236}">
                  <a16:creationId xmlns:a16="http://schemas.microsoft.com/office/drawing/2014/main" id="{22487236-A245-4E8F-9465-28D9A7DE020C}"/>
                </a:ext>
              </a:extLst>
            </p:cNvPr>
            <p:cNvSpPr/>
            <p:nvPr/>
          </p:nvSpPr>
          <p:spPr>
            <a:xfrm>
              <a:off x="2221797" y="4328084"/>
              <a:ext cx="43779" cy="25846"/>
            </a:xfrm>
            <a:custGeom>
              <a:avLst/>
              <a:gdLst/>
              <a:ahLst/>
              <a:cxnLst/>
              <a:rect l="l" t="t" r="r" b="b"/>
              <a:pathLst>
                <a:path w="1394" h="823" extrusionOk="0">
                  <a:moveTo>
                    <a:pt x="580" y="0"/>
                  </a:moveTo>
                  <a:cubicBezTo>
                    <a:pt x="464" y="0"/>
                    <a:pt x="332" y="34"/>
                    <a:pt x="222" y="89"/>
                  </a:cubicBezTo>
                  <a:cubicBezTo>
                    <a:pt x="64" y="184"/>
                    <a:pt x="0" y="343"/>
                    <a:pt x="127" y="438"/>
                  </a:cubicBezTo>
                  <a:lnTo>
                    <a:pt x="602" y="755"/>
                  </a:lnTo>
                  <a:cubicBezTo>
                    <a:pt x="661" y="799"/>
                    <a:pt x="747" y="822"/>
                    <a:pt x="841" y="822"/>
                  </a:cubicBezTo>
                  <a:cubicBezTo>
                    <a:pt x="950" y="822"/>
                    <a:pt x="1070" y="791"/>
                    <a:pt x="1172" y="723"/>
                  </a:cubicBezTo>
                  <a:cubicBezTo>
                    <a:pt x="1330" y="628"/>
                    <a:pt x="1394" y="469"/>
                    <a:pt x="1235" y="374"/>
                  </a:cubicBezTo>
                  <a:lnTo>
                    <a:pt x="792" y="58"/>
                  </a:lnTo>
                  <a:cubicBezTo>
                    <a:pt x="739" y="18"/>
                    <a:pt x="664" y="0"/>
                    <a:pt x="5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6" name="Google Shape;871;p22">
              <a:extLst>
                <a:ext uri="{FF2B5EF4-FFF2-40B4-BE49-F238E27FC236}">
                  <a16:creationId xmlns:a16="http://schemas.microsoft.com/office/drawing/2014/main" id="{1325C639-20F7-4440-B152-19BFB03A9095}"/>
                </a:ext>
              </a:extLst>
            </p:cNvPr>
            <p:cNvSpPr/>
            <p:nvPr/>
          </p:nvSpPr>
          <p:spPr>
            <a:xfrm>
              <a:off x="1772234" y="4120466"/>
              <a:ext cx="568933" cy="267445"/>
            </a:xfrm>
            <a:custGeom>
              <a:avLst/>
              <a:gdLst/>
              <a:ahLst/>
              <a:cxnLst/>
              <a:rect l="l" t="t" r="r" b="b"/>
              <a:pathLst>
                <a:path w="18116" h="8516" extrusionOk="0">
                  <a:moveTo>
                    <a:pt x="13691" y="256"/>
                  </a:moveTo>
                  <a:cubicBezTo>
                    <a:pt x="14737" y="256"/>
                    <a:pt x="15725" y="365"/>
                    <a:pt x="16595" y="588"/>
                  </a:cubicBezTo>
                  <a:cubicBezTo>
                    <a:pt x="15867" y="652"/>
                    <a:pt x="15075" y="842"/>
                    <a:pt x="14379" y="1127"/>
                  </a:cubicBezTo>
                  <a:cubicBezTo>
                    <a:pt x="13492" y="1538"/>
                    <a:pt x="12922" y="2108"/>
                    <a:pt x="12890" y="2615"/>
                  </a:cubicBezTo>
                  <a:cubicBezTo>
                    <a:pt x="12780" y="2608"/>
                    <a:pt x="12668" y="2605"/>
                    <a:pt x="12553" y="2605"/>
                  </a:cubicBezTo>
                  <a:cubicBezTo>
                    <a:pt x="11641" y="2605"/>
                    <a:pt x="10588" y="2827"/>
                    <a:pt x="9660" y="3249"/>
                  </a:cubicBezTo>
                  <a:cubicBezTo>
                    <a:pt x="8615" y="3724"/>
                    <a:pt x="7855" y="4389"/>
                    <a:pt x="7696" y="4990"/>
                  </a:cubicBezTo>
                  <a:cubicBezTo>
                    <a:pt x="7563" y="4978"/>
                    <a:pt x="7425" y="4972"/>
                    <a:pt x="7283" y="4972"/>
                  </a:cubicBezTo>
                  <a:cubicBezTo>
                    <a:pt x="6313" y="4972"/>
                    <a:pt x="5163" y="5249"/>
                    <a:pt x="4086" y="5719"/>
                  </a:cubicBezTo>
                  <a:cubicBezTo>
                    <a:pt x="3136" y="6130"/>
                    <a:pt x="2313" y="6700"/>
                    <a:pt x="1774" y="7270"/>
                  </a:cubicBezTo>
                  <a:cubicBezTo>
                    <a:pt x="1458" y="5212"/>
                    <a:pt x="3769" y="2900"/>
                    <a:pt x="7221" y="1507"/>
                  </a:cubicBezTo>
                  <a:cubicBezTo>
                    <a:pt x="9306" y="686"/>
                    <a:pt x="11614" y="256"/>
                    <a:pt x="13691" y="256"/>
                  </a:cubicBezTo>
                  <a:close/>
                  <a:moveTo>
                    <a:pt x="13865" y="1"/>
                  </a:moveTo>
                  <a:cubicBezTo>
                    <a:pt x="11625" y="1"/>
                    <a:pt x="9153" y="453"/>
                    <a:pt x="6936" y="1317"/>
                  </a:cubicBezTo>
                  <a:cubicBezTo>
                    <a:pt x="2756" y="2964"/>
                    <a:pt x="1" y="5940"/>
                    <a:pt x="1236" y="8411"/>
                  </a:cubicBezTo>
                  <a:cubicBezTo>
                    <a:pt x="1254" y="8485"/>
                    <a:pt x="1327" y="8516"/>
                    <a:pt x="1429" y="8516"/>
                  </a:cubicBezTo>
                  <a:cubicBezTo>
                    <a:pt x="1501" y="8516"/>
                    <a:pt x="1587" y="8500"/>
                    <a:pt x="1679" y="8474"/>
                  </a:cubicBezTo>
                  <a:cubicBezTo>
                    <a:pt x="1901" y="8411"/>
                    <a:pt x="2059" y="8252"/>
                    <a:pt x="2091" y="8157"/>
                  </a:cubicBezTo>
                  <a:cubicBezTo>
                    <a:pt x="2123" y="7492"/>
                    <a:pt x="3104" y="6605"/>
                    <a:pt x="4403" y="6004"/>
                  </a:cubicBezTo>
                  <a:cubicBezTo>
                    <a:pt x="5275" y="5613"/>
                    <a:pt x="6214" y="5406"/>
                    <a:pt x="6991" y="5406"/>
                  </a:cubicBezTo>
                  <a:cubicBezTo>
                    <a:pt x="7285" y="5406"/>
                    <a:pt x="7556" y="5436"/>
                    <a:pt x="7791" y="5497"/>
                  </a:cubicBezTo>
                  <a:cubicBezTo>
                    <a:pt x="7825" y="5506"/>
                    <a:pt x="7862" y="5509"/>
                    <a:pt x="7899" y="5509"/>
                  </a:cubicBezTo>
                  <a:cubicBezTo>
                    <a:pt x="8003" y="5509"/>
                    <a:pt x="8119" y="5480"/>
                    <a:pt x="8235" y="5434"/>
                  </a:cubicBezTo>
                  <a:cubicBezTo>
                    <a:pt x="8361" y="5370"/>
                    <a:pt x="8425" y="5275"/>
                    <a:pt x="8425" y="5180"/>
                  </a:cubicBezTo>
                  <a:cubicBezTo>
                    <a:pt x="8298" y="4642"/>
                    <a:pt x="8963" y="3945"/>
                    <a:pt x="10008" y="3470"/>
                  </a:cubicBezTo>
                  <a:cubicBezTo>
                    <a:pt x="10757" y="3143"/>
                    <a:pt x="11609" y="2953"/>
                    <a:pt x="12348" y="2953"/>
                  </a:cubicBezTo>
                  <a:cubicBezTo>
                    <a:pt x="12609" y="2953"/>
                    <a:pt x="12857" y="2977"/>
                    <a:pt x="13080" y="3027"/>
                  </a:cubicBezTo>
                  <a:cubicBezTo>
                    <a:pt x="13106" y="3035"/>
                    <a:pt x="13136" y="3039"/>
                    <a:pt x="13168" y="3039"/>
                  </a:cubicBezTo>
                  <a:cubicBezTo>
                    <a:pt x="13258" y="3039"/>
                    <a:pt x="13367" y="3010"/>
                    <a:pt x="13460" y="2964"/>
                  </a:cubicBezTo>
                  <a:cubicBezTo>
                    <a:pt x="13587" y="2932"/>
                    <a:pt x="13619" y="2837"/>
                    <a:pt x="13587" y="2774"/>
                  </a:cubicBezTo>
                  <a:cubicBezTo>
                    <a:pt x="13397" y="2330"/>
                    <a:pt x="13872" y="1760"/>
                    <a:pt x="14759" y="1348"/>
                  </a:cubicBezTo>
                  <a:cubicBezTo>
                    <a:pt x="15435" y="1035"/>
                    <a:pt x="16295" y="849"/>
                    <a:pt x="17016" y="849"/>
                  </a:cubicBezTo>
                  <a:cubicBezTo>
                    <a:pt x="17241" y="849"/>
                    <a:pt x="17452" y="867"/>
                    <a:pt x="17640" y="905"/>
                  </a:cubicBezTo>
                  <a:cubicBezTo>
                    <a:pt x="17736" y="905"/>
                    <a:pt x="17894" y="905"/>
                    <a:pt x="17989" y="842"/>
                  </a:cubicBezTo>
                  <a:cubicBezTo>
                    <a:pt x="17989" y="842"/>
                    <a:pt x="18021" y="842"/>
                    <a:pt x="18021" y="810"/>
                  </a:cubicBezTo>
                  <a:cubicBezTo>
                    <a:pt x="18116" y="747"/>
                    <a:pt x="18116" y="683"/>
                    <a:pt x="17989" y="652"/>
                  </a:cubicBezTo>
                  <a:cubicBezTo>
                    <a:pt x="16829" y="214"/>
                    <a:pt x="15402" y="1"/>
                    <a:pt x="13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7" name="Google Shape;872;p22">
              <a:extLst>
                <a:ext uri="{FF2B5EF4-FFF2-40B4-BE49-F238E27FC236}">
                  <a16:creationId xmlns:a16="http://schemas.microsoft.com/office/drawing/2014/main" id="{2667A919-5351-4F7E-B959-A0BC72AFBB8E}"/>
                </a:ext>
              </a:extLst>
            </p:cNvPr>
            <p:cNvSpPr/>
            <p:nvPr/>
          </p:nvSpPr>
          <p:spPr>
            <a:xfrm>
              <a:off x="1959219" y="4208274"/>
              <a:ext cx="79612" cy="85076"/>
            </a:xfrm>
            <a:custGeom>
              <a:avLst/>
              <a:gdLst/>
              <a:ahLst/>
              <a:cxnLst/>
              <a:rect l="l" t="t" r="r" b="b"/>
              <a:pathLst>
                <a:path w="2535" h="2709" extrusionOk="0">
                  <a:moveTo>
                    <a:pt x="760" y="1"/>
                  </a:moveTo>
                  <a:cubicBezTo>
                    <a:pt x="731" y="1"/>
                    <a:pt x="699" y="4"/>
                    <a:pt x="666" y="9"/>
                  </a:cubicBezTo>
                  <a:cubicBezTo>
                    <a:pt x="476" y="41"/>
                    <a:pt x="317" y="136"/>
                    <a:pt x="286" y="231"/>
                  </a:cubicBezTo>
                  <a:cubicBezTo>
                    <a:pt x="1" y="1181"/>
                    <a:pt x="1679" y="2574"/>
                    <a:pt x="1742" y="2638"/>
                  </a:cubicBezTo>
                  <a:cubicBezTo>
                    <a:pt x="1790" y="2685"/>
                    <a:pt x="1877" y="2709"/>
                    <a:pt x="1972" y="2709"/>
                  </a:cubicBezTo>
                  <a:cubicBezTo>
                    <a:pt x="2067" y="2709"/>
                    <a:pt x="2170" y="2685"/>
                    <a:pt x="2249" y="2638"/>
                  </a:cubicBezTo>
                  <a:cubicBezTo>
                    <a:pt x="2439" y="2543"/>
                    <a:pt x="2534" y="2416"/>
                    <a:pt x="2407" y="2321"/>
                  </a:cubicBezTo>
                  <a:cubicBezTo>
                    <a:pt x="2407" y="2321"/>
                    <a:pt x="729" y="991"/>
                    <a:pt x="951" y="136"/>
                  </a:cubicBezTo>
                  <a:cubicBezTo>
                    <a:pt x="977" y="58"/>
                    <a:pt x="89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8" name="Google Shape;873;p22">
              <a:extLst>
                <a:ext uri="{FF2B5EF4-FFF2-40B4-BE49-F238E27FC236}">
                  <a16:creationId xmlns:a16="http://schemas.microsoft.com/office/drawing/2014/main" id="{B574DA21-A2BF-4E1C-AE2E-8AD42EDCBE45}"/>
                </a:ext>
              </a:extLst>
            </p:cNvPr>
            <p:cNvSpPr/>
            <p:nvPr/>
          </p:nvSpPr>
          <p:spPr>
            <a:xfrm>
              <a:off x="2071618" y="4165532"/>
              <a:ext cx="129326" cy="50405"/>
            </a:xfrm>
            <a:custGeom>
              <a:avLst/>
              <a:gdLst/>
              <a:ahLst/>
              <a:cxnLst/>
              <a:rect l="l" t="t" r="r" b="b"/>
              <a:pathLst>
                <a:path w="4118" h="1605" extrusionOk="0">
                  <a:moveTo>
                    <a:pt x="421" y="0"/>
                  </a:moveTo>
                  <a:cubicBezTo>
                    <a:pt x="284" y="0"/>
                    <a:pt x="142" y="57"/>
                    <a:pt x="64" y="135"/>
                  </a:cubicBezTo>
                  <a:cubicBezTo>
                    <a:pt x="0" y="230"/>
                    <a:pt x="64" y="293"/>
                    <a:pt x="222" y="293"/>
                  </a:cubicBezTo>
                  <a:cubicBezTo>
                    <a:pt x="1647" y="420"/>
                    <a:pt x="3420" y="1560"/>
                    <a:pt x="3452" y="1560"/>
                  </a:cubicBezTo>
                  <a:cubicBezTo>
                    <a:pt x="3495" y="1589"/>
                    <a:pt x="3563" y="1604"/>
                    <a:pt x="3640" y="1604"/>
                  </a:cubicBezTo>
                  <a:cubicBezTo>
                    <a:pt x="3734" y="1604"/>
                    <a:pt x="3840" y="1581"/>
                    <a:pt x="3927" y="1529"/>
                  </a:cubicBezTo>
                  <a:cubicBezTo>
                    <a:pt x="4086" y="1465"/>
                    <a:pt x="4117" y="1370"/>
                    <a:pt x="4022" y="1307"/>
                  </a:cubicBezTo>
                  <a:cubicBezTo>
                    <a:pt x="3927" y="1244"/>
                    <a:pt x="2090" y="103"/>
                    <a:pt x="507" y="8"/>
                  </a:cubicBezTo>
                  <a:cubicBezTo>
                    <a:pt x="479" y="3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79" name="Google Shape;874;p22">
              <a:extLst>
                <a:ext uri="{FF2B5EF4-FFF2-40B4-BE49-F238E27FC236}">
                  <a16:creationId xmlns:a16="http://schemas.microsoft.com/office/drawing/2014/main" id="{9DC68019-D0E6-42F1-81F1-FB7C4A54A478}"/>
                </a:ext>
              </a:extLst>
            </p:cNvPr>
            <p:cNvSpPr/>
            <p:nvPr/>
          </p:nvSpPr>
          <p:spPr>
            <a:xfrm>
              <a:off x="1585280" y="3720209"/>
              <a:ext cx="1518714" cy="456534"/>
            </a:xfrm>
            <a:custGeom>
              <a:avLst/>
              <a:gdLst/>
              <a:ahLst/>
              <a:cxnLst/>
              <a:rect l="l" t="t" r="r" b="b"/>
              <a:pathLst>
                <a:path w="48359" h="14537" extrusionOk="0">
                  <a:moveTo>
                    <a:pt x="0" y="1"/>
                  </a:moveTo>
                  <a:lnTo>
                    <a:pt x="23562" y="12985"/>
                  </a:lnTo>
                  <a:lnTo>
                    <a:pt x="24164" y="14537"/>
                  </a:lnTo>
                  <a:lnTo>
                    <a:pt x="24765" y="12985"/>
                  </a:lnTo>
                  <a:lnTo>
                    <a:pt x="48359" y="1"/>
                  </a:lnTo>
                  <a:lnTo>
                    <a:pt x="48359" y="1"/>
                  </a:lnTo>
                  <a:lnTo>
                    <a:pt x="24164" y="118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0" name="Google Shape;875;p22">
              <a:extLst>
                <a:ext uri="{FF2B5EF4-FFF2-40B4-BE49-F238E27FC236}">
                  <a16:creationId xmlns:a16="http://schemas.microsoft.com/office/drawing/2014/main" id="{A99002E3-A6ED-408A-9903-19DCF3C23992}"/>
                </a:ext>
              </a:extLst>
            </p:cNvPr>
            <p:cNvSpPr/>
            <p:nvPr/>
          </p:nvSpPr>
          <p:spPr>
            <a:xfrm>
              <a:off x="1545907" y="3342305"/>
              <a:ext cx="1518713" cy="803654"/>
            </a:xfrm>
            <a:custGeom>
              <a:avLst/>
              <a:gdLst/>
              <a:ahLst/>
              <a:cxnLst/>
              <a:rect l="l" t="t" r="r" b="b"/>
              <a:pathLst>
                <a:path w="48359" h="25590" extrusionOk="0">
                  <a:moveTo>
                    <a:pt x="24164" y="1"/>
                  </a:moveTo>
                  <a:lnTo>
                    <a:pt x="0" y="12827"/>
                  </a:lnTo>
                  <a:lnTo>
                    <a:pt x="24164" y="25589"/>
                  </a:lnTo>
                  <a:lnTo>
                    <a:pt x="48359" y="12827"/>
                  </a:lnTo>
                  <a:lnTo>
                    <a:pt x="24164" y="1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1" name="Google Shape;876;p22">
              <a:extLst>
                <a:ext uri="{FF2B5EF4-FFF2-40B4-BE49-F238E27FC236}">
                  <a16:creationId xmlns:a16="http://schemas.microsoft.com/office/drawing/2014/main" id="{6EDD3CFA-B91D-4BA1-93B9-A09C71394159}"/>
                </a:ext>
              </a:extLst>
            </p:cNvPr>
            <p:cNvSpPr/>
            <p:nvPr/>
          </p:nvSpPr>
          <p:spPr>
            <a:xfrm>
              <a:off x="1585280" y="3720209"/>
              <a:ext cx="758870" cy="456534"/>
            </a:xfrm>
            <a:custGeom>
              <a:avLst/>
              <a:gdLst/>
              <a:ahLst/>
              <a:cxnLst/>
              <a:rect l="l" t="t" r="r" b="b"/>
              <a:pathLst>
                <a:path w="24164" h="14537" extrusionOk="0">
                  <a:moveTo>
                    <a:pt x="0" y="1"/>
                  </a:moveTo>
                  <a:lnTo>
                    <a:pt x="0" y="1743"/>
                  </a:lnTo>
                  <a:lnTo>
                    <a:pt x="24164" y="14537"/>
                  </a:lnTo>
                  <a:lnTo>
                    <a:pt x="24164" y="127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2" name="Google Shape;877;p22">
              <a:extLst>
                <a:ext uri="{FF2B5EF4-FFF2-40B4-BE49-F238E27FC236}">
                  <a16:creationId xmlns:a16="http://schemas.microsoft.com/office/drawing/2014/main" id="{8B144AF1-45ED-494E-8672-346FB7E0C877}"/>
                </a:ext>
              </a:extLst>
            </p:cNvPr>
            <p:cNvSpPr/>
            <p:nvPr/>
          </p:nvSpPr>
          <p:spPr>
            <a:xfrm>
              <a:off x="2344119" y="3720209"/>
              <a:ext cx="759875" cy="456534"/>
            </a:xfrm>
            <a:custGeom>
              <a:avLst/>
              <a:gdLst/>
              <a:ahLst/>
              <a:cxnLst/>
              <a:rect l="l" t="t" r="r" b="b"/>
              <a:pathLst>
                <a:path w="24196" h="14537" extrusionOk="0">
                  <a:moveTo>
                    <a:pt x="24196" y="1"/>
                  </a:moveTo>
                  <a:lnTo>
                    <a:pt x="1" y="12763"/>
                  </a:lnTo>
                  <a:lnTo>
                    <a:pt x="1" y="14537"/>
                  </a:lnTo>
                  <a:lnTo>
                    <a:pt x="24196" y="1743"/>
                  </a:lnTo>
                  <a:lnTo>
                    <a:pt x="24196" y="1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3" name="Google Shape;878;p22">
              <a:extLst>
                <a:ext uri="{FF2B5EF4-FFF2-40B4-BE49-F238E27FC236}">
                  <a16:creationId xmlns:a16="http://schemas.microsoft.com/office/drawing/2014/main" id="{138A74FC-7379-4AA4-967E-DBA747D83377}"/>
                </a:ext>
              </a:extLst>
            </p:cNvPr>
            <p:cNvSpPr/>
            <p:nvPr/>
          </p:nvSpPr>
          <p:spPr>
            <a:xfrm>
              <a:off x="1747393" y="3737702"/>
              <a:ext cx="1129858" cy="307769"/>
            </a:xfrm>
            <a:custGeom>
              <a:avLst/>
              <a:gdLst/>
              <a:ahLst/>
              <a:cxnLst/>
              <a:rect l="l" t="t" r="r" b="b"/>
              <a:pathLst>
                <a:path w="35977" h="9800" extrusionOk="0">
                  <a:moveTo>
                    <a:pt x="104" y="1"/>
                  </a:moveTo>
                  <a:cubicBezTo>
                    <a:pt x="63" y="1"/>
                    <a:pt x="32" y="23"/>
                    <a:pt x="32" y="45"/>
                  </a:cubicBezTo>
                  <a:cubicBezTo>
                    <a:pt x="0" y="109"/>
                    <a:pt x="0" y="172"/>
                    <a:pt x="63" y="172"/>
                  </a:cubicBezTo>
                  <a:lnTo>
                    <a:pt x="18241" y="9673"/>
                  </a:lnTo>
                  <a:cubicBezTo>
                    <a:pt x="18400" y="9768"/>
                    <a:pt x="18622" y="9799"/>
                    <a:pt x="18812" y="9799"/>
                  </a:cubicBezTo>
                  <a:cubicBezTo>
                    <a:pt x="19002" y="9799"/>
                    <a:pt x="19192" y="9768"/>
                    <a:pt x="19350" y="9673"/>
                  </a:cubicBezTo>
                  <a:lnTo>
                    <a:pt x="35913" y="1027"/>
                  </a:lnTo>
                  <a:cubicBezTo>
                    <a:pt x="35944" y="996"/>
                    <a:pt x="35976" y="964"/>
                    <a:pt x="35944" y="901"/>
                  </a:cubicBezTo>
                  <a:cubicBezTo>
                    <a:pt x="35922" y="878"/>
                    <a:pt x="35900" y="856"/>
                    <a:pt x="35866" y="856"/>
                  </a:cubicBezTo>
                  <a:cubicBezTo>
                    <a:pt x="35852" y="856"/>
                    <a:pt x="35836" y="860"/>
                    <a:pt x="35818" y="869"/>
                  </a:cubicBezTo>
                  <a:lnTo>
                    <a:pt x="19255" y="9514"/>
                  </a:lnTo>
                  <a:cubicBezTo>
                    <a:pt x="19112" y="9578"/>
                    <a:pt x="18954" y="9609"/>
                    <a:pt x="18796" y="9609"/>
                  </a:cubicBezTo>
                  <a:cubicBezTo>
                    <a:pt x="18637" y="9609"/>
                    <a:pt x="18479" y="9578"/>
                    <a:pt x="18336" y="9514"/>
                  </a:cubicBezTo>
                  <a:lnTo>
                    <a:pt x="158" y="14"/>
                  </a:lnTo>
                  <a:cubicBezTo>
                    <a:pt x="140" y="5"/>
                    <a:pt x="12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4" name="Google Shape;879;p22">
              <a:extLst>
                <a:ext uri="{FF2B5EF4-FFF2-40B4-BE49-F238E27FC236}">
                  <a16:creationId xmlns:a16="http://schemas.microsoft.com/office/drawing/2014/main" id="{31E829CA-7E31-43DA-8467-6E9A43C54A3B}"/>
                </a:ext>
              </a:extLst>
            </p:cNvPr>
            <p:cNvSpPr/>
            <p:nvPr/>
          </p:nvSpPr>
          <p:spPr>
            <a:xfrm>
              <a:off x="1726508" y="3723193"/>
              <a:ext cx="29866" cy="20916"/>
            </a:xfrm>
            <a:custGeom>
              <a:avLst/>
              <a:gdLst/>
              <a:ahLst/>
              <a:cxnLst/>
              <a:rect l="l" t="t" r="r" b="b"/>
              <a:pathLst>
                <a:path w="951" h="666" extrusionOk="0">
                  <a:moveTo>
                    <a:pt x="475" y="1"/>
                  </a:moveTo>
                  <a:cubicBezTo>
                    <a:pt x="222" y="1"/>
                    <a:pt x="0" y="127"/>
                    <a:pt x="0" y="317"/>
                  </a:cubicBezTo>
                  <a:cubicBezTo>
                    <a:pt x="0" y="507"/>
                    <a:pt x="222" y="666"/>
                    <a:pt x="475" y="666"/>
                  </a:cubicBezTo>
                  <a:cubicBezTo>
                    <a:pt x="728" y="666"/>
                    <a:pt x="950" y="507"/>
                    <a:pt x="950" y="317"/>
                  </a:cubicBezTo>
                  <a:cubicBezTo>
                    <a:pt x="950" y="127"/>
                    <a:pt x="728" y="1"/>
                    <a:pt x="4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5" name="Google Shape;880;p22">
              <a:extLst>
                <a:ext uri="{FF2B5EF4-FFF2-40B4-BE49-F238E27FC236}">
                  <a16:creationId xmlns:a16="http://schemas.microsoft.com/office/drawing/2014/main" id="{DA283CB4-31F5-4B99-98A4-B76EE541C82A}"/>
                </a:ext>
              </a:extLst>
            </p:cNvPr>
            <p:cNvSpPr/>
            <p:nvPr/>
          </p:nvSpPr>
          <p:spPr>
            <a:xfrm>
              <a:off x="2834445" y="3723193"/>
              <a:ext cx="108441" cy="62684"/>
            </a:xfrm>
            <a:custGeom>
              <a:avLst/>
              <a:gdLst/>
              <a:ahLst/>
              <a:cxnLst/>
              <a:rect l="l" t="t" r="r" b="b"/>
              <a:pathLst>
                <a:path w="3453" h="1996" extrusionOk="0">
                  <a:moveTo>
                    <a:pt x="3136" y="222"/>
                  </a:moveTo>
                  <a:lnTo>
                    <a:pt x="2312" y="1774"/>
                  </a:lnTo>
                  <a:lnTo>
                    <a:pt x="412" y="919"/>
                  </a:lnTo>
                  <a:lnTo>
                    <a:pt x="3136" y="222"/>
                  </a:lnTo>
                  <a:close/>
                  <a:moveTo>
                    <a:pt x="3326" y="1"/>
                  </a:moveTo>
                  <a:lnTo>
                    <a:pt x="95" y="792"/>
                  </a:lnTo>
                  <a:cubicBezTo>
                    <a:pt x="32" y="824"/>
                    <a:pt x="0" y="856"/>
                    <a:pt x="0" y="887"/>
                  </a:cubicBezTo>
                  <a:cubicBezTo>
                    <a:pt x="0" y="919"/>
                    <a:pt x="32" y="983"/>
                    <a:pt x="64" y="983"/>
                  </a:cubicBezTo>
                  <a:lnTo>
                    <a:pt x="2312" y="1996"/>
                  </a:lnTo>
                  <a:lnTo>
                    <a:pt x="2344" y="1996"/>
                  </a:lnTo>
                  <a:cubicBezTo>
                    <a:pt x="2376" y="1996"/>
                    <a:pt x="2407" y="1996"/>
                    <a:pt x="2439" y="1964"/>
                  </a:cubicBezTo>
                  <a:lnTo>
                    <a:pt x="3421" y="127"/>
                  </a:lnTo>
                  <a:cubicBezTo>
                    <a:pt x="3452" y="96"/>
                    <a:pt x="3452" y="64"/>
                    <a:pt x="3421" y="32"/>
                  </a:cubicBezTo>
                  <a:cubicBezTo>
                    <a:pt x="3389" y="1"/>
                    <a:pt x="3357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6" name="Google Shape;881;p22">
              <a:extLst>
                <a:ext uri="{FF2B5EF4-FFF2-40B4-BE49-F238E27FC236}">
                  <a16:creationId xmlns:a16="http://schemas.microsoft.com/office/drawing/2014/main" id="{B31655AD-E017-4041-A26F-C952F3FD9EBF}"/>
                </a:ext>
              </a:extLst>
            </p:cNvPr>
            <p:cNvSpPr/>
            <p:nvPr/>
          </p:nvSpPr>
          <p:spPr>
            <a:xfrm>
              <a:off x="2145200" y="3624236"/>
              <a:ext cx="543087" cy="287010"/>
            </a:xfrm>
            <a:custGeom>
              <a:avLst/>
              <a:gdLst/>
              <a:ahLst/>
              <a:cxnLst/>
              <a:rect l="l" t="t" r="r" b="b"/>
              <a:pathLst>
                <a:path w="17293" h="9139" extrusionOk="0">
                  <a:moveTo>
                    <a:pt x="13207" y="397"/>
                  </a:moveTo>
                  <a:lnTo>
                    <a:pt x="16500" y="2265"/>
                  </a:lnTo>
                  <a:lnTo>
                    <a:pt x="4529" y="8662"/>
                  </a:lnTo>
                  <a:lnTo>
                    <a:pt x="919" y="6699"/>
                  </a:lnTo>
                  <a:lnTo>
                    <a:pt x="13207" y="397"/>
                  </a:lnTo>
                  <a:close/>
                  <a:moveTo>
                    <a:pt x="13282" y="1"/>
                  </a:moveTo>
                  <a:cubicBezTo>
                    <a:pt x="13199" y="1"/>
                    <a:pt x="13112" y="17"/>
                    <a:pt x="13048" y="48"/>
                  </a:cubicBezTo>
                  <a:lnTo>
                    <a:pt x="191" y="6604"/>
                  </a:lnTo>
                  <a:cubicBezTo>
                    <a:pt x="32" y="6699"/>
                    <a:pt x="1" y="6825"/>
                    <a:pt x="127" y="6889"/>
                  </a:cubicBezTo>
                  <a:lnTo>
                    <a:pt x="4181" y="9106"/>
                  </a:lnTo>
                  <a:cubicBezTo>
                    <a:pt x="4226" y="9128"/>
                    <a:pt x="4283" y="9138"/>
                    <a:pt x="4344" y="9138"/>
                  </a:cubicBezTo>
                  <a:cubicBezTo>
                    <a:pt x="4457" y="9138"/>
                    <a:pt x="4585" y="9104"/>
                    <a:pt x="4688" y="9042"/>
                  </a:cubicBezTo>
                  <a:lnTo>
                    <a:pt x="17134" y="2360"/>
                  </a:lnTo>
                  <a:cubicBezTo>
                    <a:pt x="17260" y="2297"/>
                    <a:pt x="17292" y="2170"/>
                    <a:pt x="17197" y="2107"/>
                  </a:cubicBezTo>
                  <a:lnTo>
                    <a:pt x="13492" y="48"/>
                  </a:lnTo>
                  <a:cubicBezTo>
                    <a:pt x="13444" y="17"/>
                    <a:pt x="13365" y="1"/>
                    <a:pt x="13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7" name="Google Shape;882;p22">
              <a:extLst>
                <a:ext uri="{FF2B5EF4-FFF2-40B4-BE49-F238E27FC236}">
                  <a16:creationId xmlns:a16="http://schemas.microsoft.com/office/drawing/2014/main" id="{00B40CD4-329B-4BED-A7E7-8D8CED18E2C8}"/>
                </a:ext>
              </a:extLst>
            </p:cNvPr>
            <p:cNvSpPr/>
            <p:nvPr/>
          </p:nvSpPr>
          <p:spPr>
            <a:xfrm>
              <a:off x="2318273" y="3710003"/>
              <a:ext cx="215847" cy="105489"/>
            </a:xfrm>
            <a:custGeom>
              <a:avLst/>
              <a:gdLst/>
              <a:ahLst/>
              <a:cxnLst/>
              <a:rect l="l" t="t" r="r" b="b"/>
              <a:pathLst>
                <a:path w="6873" h="3359" extrusionOk="0">
                  <a:moveTo>
                    <a:pt x="3395" y="345"/>
                  </a:moveTo>
                  <a:cubicBezTo>
                    <a:pt x="4045" y="345"/>
                    <a:pt x="4697" y="488"/>
                    <a:pt x="5194" y="769"/>
                  </a:cubicBezTo>
                  <a:cubicBezTo>
                    <a:pt x="6144" y="1307"/>
                    <a:pt x="6144" y="2131"/>
                    <a:pt x="5226" y="2638"/>
                  </a:cubicBezTo>
                  <a:cubicBezTo>
                    <a:pt x="4772" y="2879"/>
                    <a:pt x="4174" y="2999"/>
                    <a:pt x="3570" y="2999"/>
                  </a:cubicBezTo>
                  <a:cubicBezTo>
                    <a:pt x="2908" y="2999"/>
                    <a:pt x="2239" y="2856"/>
                    <a:pt x="1742" y="2574"/>
                  </a:cubicBezTo>
                  <a:cubicBezTo>
                    <a:pt x="760" y="2068"/>
                    <a:pt x="792" y="1212"/>
                    <a:pt x="1742" y="706"/>
                  </a:cubicBezTo>
                  <a:cubicBezTo>
                    <a:pt x="2211" y="464"/>
                    <a:pt x="2802" y="345"/>
                    <a:pt x="3395" y="345"/>
                  </a:cubicBezTo>
                  <a:close/>
                  <a:moveTo>
                    <a:pt x="3510" y="1"/>
                  </a:moveTo>
                  <a:cubicBezTo>
                    <a:pt x="2733" y="1"/>
                    <a:pt x="1949" y="159"/>
                    <a:pt x="1330" y="484"/>
                  </a:cubicBezTo>
                  <a:cubicBezTo>
                    <a:pt x="63" y="1117"/>
                    <a:pt x="0" y="2194"/>
                    <a:pt x="1204" y="2859"/>
                  </a:cubicBezTo>
                  <a:cubicBezTo>
                    <a:pt x="1805" y="3192"/>
                    <a:pt x="2605" y="3358"/>
                    <a:pt x="3409" y="3358"/>
                  </a:cubicBezTo>
                  <a:cubicBezTo>
                    <a:pt x="4212" y="3358"/>
                    <a:pt x="5020" y="3192"/>
                    <a:pt x="5637" y="2859"/>
                  </a:cubicBezTo>
                  <a:cubicBezTo>
                    <a:pt x="6841" y="2194"/>
                    <a:pt x="6872" y="1149"/>
                    <a:pt x="5732" y="516"/>
                  </a:cubicBezTo>
                  <a:cubicBezTo>
                    <a:pt x="5132" y="175"/>
                    <a:pt x="4325" y="1"/>
                    <a:pt x="3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8" name="Google Shape;883;p22">
              <a:extLst>
                <a:ext uri="{FF2B5EF4-FFF2-40B4-BE49-F238E27FC236}">
                  <a16:creationId xmlns:a16="http://schemas.microsoft.com/office/drawing/2014/main" id="{196599C8-9B49-4F87-999D-A9C6BE5569DC}"/>
                </a:ext>
              </a:extLst>
            </p:cNvPr>
            <p:cNvSpPr/>
            <p:nvPr/>
          </p:nvSpPr>
          <p:spPr>
            <a:xfrm>
              <a:off x="2286428" y="3783490"/>
              <a:ext cx="101470" cy="53514"/>
            </a:xfrm>
            <a:custGeom>
              <a:avLst/>
              <a:gdLst/>
              <a:ahLst/>
              <a:cxnLst/>
              <a:rect l="l" t="t" r="r" b="b"/>
              <a:pathLst>
                <a:path w="3231" h="1704" extrusionOk="0">
                  <a:moveTo>
                    <a:pt x="448" y="0"/>
                  </a:moveTo>
                  <a:cubicBezTo>
                    <a:pt x="405" y="0"/>
                    <a:pt x="360" y="4"/>
                    <a:pt x="317" y="13"/>
                  </a:cubicBezTo>
                  <a:cubicBezTo>
                    <a:pt x="127" y="76"/>
                    <a:pt x="1" y="171"/>
                    <a:pt x="64" y="266"/>
                  </a:cubicBezTo>
                  <a:cubicBezTo>
                    <a:pt x="254" y="614"/>
                    <a:pt x="571" y="899"/>
                    <a:pt x="1014" y="1153"/>
                  </a:cubicBezTo>
                  <a:cubicBezTo>
                    <a:pt x="1489" y="1406"/>
                    <a:pt x="2028" y="1596"/>
                    <a:pt x="2661" y="1691"/>
                  </a:cubicBezTo>
                  <a:cubicBezTo>
                    <a:pt x="2695" y="1700"/>
                    <a:pt x="2731" y="1703"/>
                    <a:pt x="2768" y="1703"/>
                  </a:cubicBezTo>
                  <a:cubicBezTo>
                    <a:pt x="2868" y="1703"/>
                    <a:pt x="2971" y="1674"/>
                    <a:pt x="3041" y="1628"/>
                  </a:cubicBezTo>
                  <a:cubicBezTo>
                    <a:pt x="3073" y="1596"/>
                    <a:pt x="3104" y="1596"/>
                    <a:pt x="3136" y="1564"/>
                  </a:cubicBezTo>
                  <a:cubicBezTo>
                    <a:pt x="3231" y="1469"/>
                    <a:pt x="3168" y="1374"/>
                    <a:pt x="3009" y="1343"/>
                  </a:cubicBezTo>
                  <a:cubicBezTo>
                    <a:pt x="2439" y="1248"/>
                    <a:pt x="1964" y="1089"/>
                    <a:pt x="1584" y="868"/>
                  </a:cubicBezTo>
                  <a:cubicBezTo>
                    <a:pt x="1172" y="646"/>
                    <a:pt x="887" y="393"/>
                    <a:pt x="729" y="76"/>
                  </a:cubicBezTo>
                  <a:cubicBezTo>
                    <a:pt x="683" y="30"/>
                    <a:pt x="569" y="0"/>
                    <a:pt x="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89" name="Google Shape;884;p22">
              <a:extLst>
                <a:ext uri="{FF2B5EF4-FFF2-40B4-BE49-F238E27FC236}">
                  <a16:creationId xmlns:a16="http://schemas.microsoft.com/office/drawing/2014/main" id="{06225731-EA89-4575-9D03-E64E6A8BED0E}"/>
                </a:ext>
              </a:extLst>
            </p:cNvPr>
            <p:cNvSpPr/>
            <p:nvPr/>
          </p:nvSpPr>
          <p:spPr>
            <a:xfrm>
              <a:off x="2466442" y="3690123"/>
              <a:ext cx="96508" cy="52384"/>
            </a:xfrm>
            <a:custGeom>
              <a:avLst/>
              <a:gdLst/>
              <a:ahLst/>
              <a:cxnLst/>
              <a:rect l="l" t="t" r="r" b="b"/>
              <a:pathLst>
                <a:path w="3073" h="1668" extrusionOk="0">
                  <a:moveTo>
                    <a:pt x="453" y="0"/>
                  </a:moveTo>
                  <a:cubicBezTo>
                    <a:pt x="317" y="0"/>
                    <a:pt x="174" y="57"/>
                    <a:pt x="96" y="135"/>
                  </a:cubicBezTo>
                  <a:cubicBezTo>
                    <a:pt x="1" y="230"/>
                    <a:pt x="64" y="325"/>
                    <a:pt x="223" y="357"/>
                  </a:cubicBezTo>
                  <a:cubicBezTo>
                    <a:pt x="761" y="452"/>
                    <a:pt x="1204" y="610"/>
                    <a:pt x="1616" y="800"/>
                  </a:cubicBezTo>
                  <a:cubicBezTo>
                    <a:pt x="1996" y="1022"/>
                    <a:pt x="2249" y="1275"/>
                    <a:pt x="2408" y="1560"/>
                  </a:cubicBezTo>
                  <a:cubicBezTo>
                    <a:pt x="2455" y="1632"/>
                    <a:pt x="2556" y="1667"/>
                    <a:pt x="2684" y="1667"/>
                  </a:cubicBezTo>
                  <a:cubicBezTo>
                    <a:pt x="2726" y="1667"/>
                    <a:pt x="2772" y="1663"/>
                    <a:pt x="2819" y="1655"/>
                  </a:cubicBezTo>
                  <a:cubicBezTo>
                    <a:pt x="2851" y="1624"/>
                    <a:pt x="2883" y="1624"/>
                    <a:pt x="2914" y="1592"/>
                  </a:cubicBezTo>
                  <a:cubicBezTo>
                    <a:pt x="3041" y="1560"/>
                    <a:pt x="3073" y="1465"/>
                    <a:pt x="3041" y="1402"/>
                  </a:cubicBezTo>
                  <a:cubicBezTo>
                    <a:pt x="2851" y="1085"/>
                    <a:pt x="2534" y="800"/>
                    <a:pt x="2091" y="547"/>
                  </a:cubicBezTo>
                  <a:cubicBezTo>
                    <a:pt x="1679" y="294"/>
                    <a:pt x="1141" y="135"/>
                    <a:pt x="539" y="9"/>
                  </a:cubicBezTo>
                  <a:cubicBezTo>
                    <a:pt x="511" y="3"/>
                    <a:pt x="482" y="0"/>
                    <a:pt x="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0" name="Google Shape;885;p22">
              <a:extLst>
                <a:ext uri="{FF2B5EF4-FFF2-40B4-BE49-F238E27FC236}">
                  <a16:creationId xmlns:a16="http://schemas.microsoft.com/office/drawing/2014/main" id="{047EFD57-AAA6-4775-8F0F-9288D3E99B6D}"/>
                </a:ext>
              </a:extLst>
            </p:cNvPr>
            <p:cNvSpPr/>
            <p:nvPr/>
          </p:nvSpPr>
          <p:spPr>
            <a:xfrm>
              <a:off x="2386893" y="3740717"/>
              <a:ext cx="28861" cy="13850"/>
            </a:xfrm>
            <a:custGeom>
              <a:avLst/>
              <a:gdLst/>
              <a:ahLst/>
              <a:cxnLst/>
              <a:rect l="l" t="t" r="r" b="b"/>
              <a:pathLst>
                <a:path w="919" h="441" extrusionOk="0">
                  <a:moveTo>
                    <a:pt x="446" y="0"/>
                  </a:moveTo>
                  <a:cubicBezTo>
                    <a:pt x="352" y="0"/>
                    <a:pt x="246" y="24"/>
                    <a:pt x="159" y="76"/>
                  </a:cubicBezTo>
                  <a:cubicBezTo>
                    <a:pt x="32" y="139"/>
                    <a:pt x="0" y="234"/>
                    <a:pt x="95" y="329"/>
                  </a:cubicBezTo>
                  <a:lnTo>
                    <a:pt x="254" y="393"/>
                  </a:lnTo>
                  <a:cubicBezTo>
                    <a:pt x="317" y="425"/>
                    <a:pt x="404" y="440"/>
                    <a:pt x="491" y="440"/>
                  </a:cubicBezTo>
                  <a:cubicBezTo>
                    <a:pt x="578" y="440"/>
                    <a:pt x="665" y="425"/>
                    <a:pt x="729" y="393"/>
                  </a:cubicBezTo>
                  <a:cubicBezTo>
                    <a:pt x="887" y="298"/>
                    <a:pt x="919" y="203"/>
                    <a:pt x="792" y="139"/>
                  </a:cubicBezTo>
                  <a:lnTo>
                    <a:pt x="634" y="44"/>
                  </a:lnTo>
                  <a:cubicBezTo>
                    <a:pt x="591" y="16"/>
                    <a:pt x="523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1" name="Google Shape;886;p22">
              <a:extLst>
                <a:ext uri="{FF2B5EF4-FFF2-40B4-BE49-F238E27FC236}">
                  <a16:creationId xmlns:a16="http://schemas.microsoft.com/office/drawing/2014/main" id="{C139502C-1991-41D1-9147-DA2E49EAC223}"/>
                </a:ext>
              </a:extLst>
            </p:cNvPr>
            <p:cNvSpPr/>
            <p:nvPr/>
          </p:nvSpPr>
          <p:spPr>
            <a:xfrm>
              <a:off x="2379921" y="3739178"/>
              <a:ext cx="94529" cy="46574"/>
            </a:xfrm>
            <a:custGeom>
              <a:avLst/>
              <a:gdLst/>
              <a:ahLst/>
              <a:cxnLst/>
              <a:rect l="l" t="t" r="r" b="b"/>
              <a:pathLst>
                <a:path w="3010" h="1483" extrusionOk="0">
                  <a:moveTo>
                    <a:pt x="1370" y="0"/>
                  </a:moveTo>
                  <a:cubicBezTo>
                    <a:pt x="1092" y="0"/>
                    <a:pt x="786" y="65"/>
                    <a:pt x="539" y="188"/>
                  </a:cubicBezTo>
                  <a:cubicBezTo>
                    <a:pt x="96" y="442"/>
                    <a:pt x="1" y="759"/>
                    <a:pt x="349" y="949"/>
                  </a:cubicBezTo>
                  <a:cubicBezTo>
                    <a:pt x="478" y="1026"/>
                    <a:pt x="658" y="1061"/>
                    <a:pt x="857" y="1061"/>
                  </a:cubicBezTo>
                  <a:cubicBezTo>
                    <a:pt x="1149" y="1061"/>
                    <a:pt x="1479" y="985"/>
                    <a:pt x="1742" y="854"/>
                  </a:cubicBezTo>
                  <a:cubicBezTo>
                    <a:pt x="1821" y="814"/>
                    <a:pt x="1935" y="787"/>
                    <a:pt x="2034" y="787"/>
                  </a:cubicBezTo>
                  <a:cubicBezTo>
                    <a:pt x="2095" y="787"/>
                    <a:pt x="2150" y="798"/>
                    <a:pt x="2186" y="822"/>
                  </a:cubicBezTo>
                  <a:cubicBezTo>
                    <a:pt x="2281" y="854"/>
                    <a:pt x="2249" y="980"/>
                    <a:pt x="2091" y="1044"/>
                  </a:cubicBezTo>
                  <a:cubicBezTo>
                    <a:pt x="1990" y="1104"/>
                    <a:pt x="1877" y="1126"/>
                    <a:pt x="1784" y="1126"/>
                  </a:cubicBezTo>
                  <a:cubicBezTo>
                    <a:pt x="1730" y="1126"/>
                    <a:pt x="1682" y="1118"/>
                    <a:pt x="1647" y="1107"/>
                  </a:cubicBezTo>
                  <a:cubicBezTo>
                    <a:pt x="1584" y="1075"/>
                    <a:pt x="1505" y="1059"/>
                    <a:pt x="1422" y="1059"/>
                  </a:cubicBezTo>
                  <a:cubicBezTo>
                    <a:pt x="1339" y="1059"/>
                    <a:pt x="1252" y="1075"/>
                    <a:pt x="1172" y="1107"/>
                  </a:cubicBezTo>
                  <a:cubicBezTo>
                    <a:pt x="1014" y="1202"/>
                    <a:pt x="1014" y="1297"/>
                    <a:pt x="1109" y="1360"/>
                  </a:cubicBezTo>
                  <a:cubicBezTo>
                    <a:pt x="1258" y="1442"/>
                    <a:pt x="1454" y="1482"/>
                    <a:pt x="1664" y="1482"/>
                  </a:cubicBezTo>
                  <a:cubicBezTo>
                    <a:pt x="1944" y="1482"/>
                    <a:pt x="2249" y="1410"/>
                    <a:pt x="2502" y="1265"/>
                  </a:cubicBezTo>
                  <a:cubicBezTo>
                    <a:pt x="2946" y="1044"/>
                    <a:pt x="3009" y="727"/>
                    <a:pt x="2692" y="537"/>
                  </a:cubicBezTo>
                  <a:cubicBezTo>
                    <a:pt x="2564" y="460"/>
                    <a:pt x="2388" y="424"/>
                    <a:pt x="2196" y="424"/>
                  </a:cubicBezTo>
                  <a:cubicBezTo>
                    <a:pt x="1913" y="424"/>
                    <a:pt x="1594" y="500"/>
                    <a:pt x="1331" y="632"/>
                  </a:cubicBezTo>
                  <a:cubicBezTo>
                    <a:pt x="1233" y="671"/>
                    <a:pt x="1123" y="698"/>
                    <a:pt x="1023" y="698"/>
                  </a:cubicBezTo>
                  <a:cubicBezTo>
                    <a:pt x="962" y="698"/>
                    <a:pt x="904" y="688"/>
                    <a:pt x="856" y="664"/>
                  </a:cubicBezTo>
                  <a:cubicBezTo>
                    <a:pt x="761" y="600"/>
                    <a:pt x="792" y="505"/>
                    <a:pt x="951" y="442"/>
                  </a:cubicBezTo>
                  <a:cubicBezTo>
                    <a:pt x="1051" y="382"/>
                    <a:pt x="1164" y="360"/>
                    <a:pt x="1258" y="360"/>
                  </a:cubicBezTo>
                  <a:cubicBezTo>
                    <a:pt x="1312" y="360"/>
                    <a:pt x="1359" y="367"/>
                    <a:pt x="1394" y="378"/>
                  </a:cubicBezTo>
                  <a:cubicBezTo>
                    <a:pt x="1457" y="410"/>
                    <a:pt x="1544" y="426"/>
                    <a:pt x="1632" y="426"/>
                  </a:cubicBezTo>
                  <a:cubicBezTo>
                    <a:pt x="1719" y="426"/>
                    <a:pt x="1806" y="410"/>
                    <a:pt x="1869" y="378"/>
                  </a:cubicBezTo>
                  <a:cubicBezTo>
                    <a:pt x="2027" y="283"/>
                    <a:pt x="2059" y="188"/>
                    <a:pt x="1932" y="125"/>
                  </a:cubicBezTo>
                  <a:cubicBezTo>
                    <a:pt x="1792" y="41"/>
                    <a:pt x="1590" y="0"/>
                    <a:pt x="1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2" name="Google Shape;887;p22">
              <a:extLst>
                <a:ext uri="{FF2B5EF4-FFF2-40B4-BE49-F238E27FC236}">
                  <a16:creationId xmlns:a16="http://schemas.microsoft.com/office/drawing/2014/main" id="{8D5736A2-A9BE-426D-BD9B-1ADF42A29DB3}"/>
                </a:ext>
              </a:extLst>
            </p:cNvPr>
            <p:cNvSpPr/>
            <p:nvPr/>
          </p:nvSpPr>
          <p:spPr>
            <a:xfrm>
              <a:off x="2440595" y="3770457"/>
              <a:ext cx="28861" cy="13944"/>
            </a:xfrm>
            <a:custGeom>
              <a:avLst/>
              <a:gdLst/>
              <a:ahLst/>
              <a:cxnLst/>
              <a:rect l="l" t="t" r="r" b="b"/>
              <a:pathLst>
                <a:path w="919" h="444" extrusionOk="0">
                  <a:moveTo>
                    <a:pt x="408" y="0"/>
                  </a:moveTo>
                  <a:cubicBezTo>
                    <a:pt x="325" y="0"/>
                    <a:pt x="238" y="16"/>
                    <a:pt x="159" y="48"/>
                  </a:cubicBezTo>
                  <a:cubicBezTo>
                    <a:pt x="32" y="143"/>
                    <a:pt x="0" y="238"/>
                    <a:pt x="95" y="301"/>
                  </a:cubicBezTo>
                  <a:lnTo>
                    <a:pt x="285" y="396"/>
                  </a:lnTo>
                  <a:cubicBezTo>
                    <a:pt x="333" y="428"/>
                    <a:pt x="412" y="443"/>
                    <a:pt x="499" y="443"/>
                  </a:cubicBezTo>
                  <a:cubicBezTo>
                    <a:pt x="586" y="443"/>
                    <a:pt x="681" y="428"/>
                    <a:pt x="760" y="396"/>
                  </a:cubicBezTo>
                  <a:cubicBezTo>
                    <a:pt x="887" y="301"/>
                    <a:pt x="919" y="206"/>
                    <a:pt x="792" y="143"/>
                  </a:cubicBezTo>
                  <a:lnTo>
                    <a:pt x="634" y="48"/>
                  </a:lnTo>
                  <a:cubicBezTo>
                    <a:pt x="570" y="16"/>
                    <a:pt x="491" y="0"/>
                    <a:pt x="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3" name="Google Shape;888;p22">
              <a:extLst>
                <a:ext uri="{FF2B5EF4-FFF2-40B4-BE49-F238E27FC236}">
                  <a16:creationId xmlns:a16="http://schemas.microsoft.com/office/drawing/2014/main" id="{C74E7F8F-C67B-4E13-8A39-E7F1D6B8652B}"/>
                </a:ext>
              </a:extLst>
            </p:cNvPr>
            <p:cNvSpPr/>
            <p:nvPr/>
          </p:nvSpPr>
          <p:spPr>
            <a:xfrm>
              <a:off x="2499260" y="3623356"/>
              <a:ext cx="112430" cy="45286"/>
            </a:xfrm>
            <a:custGeom>
              <a:avLst/>
              <a:gdLst/>
              <a:ahLst/>
              <a:cxnLst/>
              <a:rect l="l" t="t" r="r" b="b"/>
              <a:pathLst>
                <a:path w="3580" h="1442" extrusionOk="0">
                  <a:moveTo>
                    <a:pt x="1933" y="425"/>
                  </a:moveTo>
                  <a:lnTo>
                    <a:pt x="2756" y="900"/>
                  </a:lnTo>
                  <a:cubicBezTo>
                    <a:pt x="2421" y="1023"/>
                    <a:pt x="2026" y="1088"/>
                    <a:pt x="1650" y="1088"/>
                  </a:cubicBezTo>
                  <a:cubicBezTo>
                    <a:pt x="1350" y="1088"/>
                    <a:pt x="1063" y="1047"/>
                    <a:pt x="824" y="963"/>
                  </a:cubicBezTo>
                  <a:lnTo>
                    <a:pt x="1933" y="425"/>
                  </a:lnTo>
                  <a:close/>
                  <a:moveTo>
                    <a:pt x="2020" y="0"/>
                  </a:moveTo>
                  <a:cubicBezTo>
                    <a:pt x="1933" y="0"/>
                    <a:pt x="1844" y="24"/>
                    <a:pt x="1774" y="76"/>
                  </a:cubicBezTo>
                  <a:lnTo>
                    <a:pt x="159" y="900"/>
                  </a:lnTo>
                  <a:cubicBezTo>
                    <a:pt x="33" y="963"/>
                    <a:pt x="1" y="1058"/>
                    <a:pt x="96" y="1121"/>
                  </a:cubicBezTo>
                  <a:cubicBezTo>
                    <a:pt x="469" y="1337"/>
                    <a:pt x="979" y="1441"/>
                    <a:pt x="1519" y="1441"/>
                  </a:cubicBezTo>
                  <a:cubicBezTo>
                    <a:pt x="2171" y="1441"/>
                    <a:pt x="2867" y="1289"/>
                    <a:pt x="3421" y="995"/>
                  </a:cubicBezTo>
                  <a:cubicBezTo>
                    <a:pt x="3548" y="931"/>
                    <a:pt x="3580" y="836"/>
                    <a:pt x="3453" y="773"/>
                  </a:cubicBezTo>
                  <a:lnTo>
                    <a:pt x="2218" y="45"/>
                  </a:lnTo>
                  <a:cubicBezTo>
                    <a:pt x="2161" y="16"/>
                    <a:pt x="2091" y="0"/>
                    <a:pt x="2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4" name="Google Shape;889;p22">
              <a:extLst>
                <a:ext uri="{FF2B5EF4-FFF2-40B4-BE49-F238E27FC236}">
                  <a16:creationId xmlns:a16="http://schemas.microsoft.com/office/drawing/2014/main" id="{2B0A4DEC-21D6-4470-84B5-63323151360C}"/>
                </a:ext>
              </a:extLst>
            </p:cNvPr>
            <p:cNvSpPr/>
            <p:nvPr/>
          </p:nvSpPr>
          <p:spPr>
            <a:xfrm>
              <a:off x="2594762" y="3667417"/>
              <a:ext cx="93524" cy="59293"/>
            </a:xfrm>
            <a:custGeom>
              <a:avLst/>
              <a:gdLst/>
              <a:ahLst/>
              <a:cxnLst/>
              <a:rect l="l" t="t" r="r" b="b"/>
              <a:pathLst>
                <a:path w="2978" h="1888" extrusionOk="0">
                  <a:moveTo>
                    <a:pt x="1362" y="415"/>
                  </a:moveTo>
                  <a:lnTo>
                    <a:pt x="2185" y="890"/>
                  </a:lnTo>
                  <a:lnTo>
                    <a:pt x="1140" y="1460"/>
                  </a:lnTo>
                  <a:cubicBezTo>
                    <a:pt x="824" y="1175"/>
                    <a:pt x="887" y="732"/>
                    <a:pt x="1362" y="415"/>
                  </a:cubicBezTo>
                  <a:close/>
                  <a:moveTo>
                    <a:pt x="1472" y="0"/>
                  </a:moveTo>
                  <a:cubicBezTo>
                    <a:pt x="1380" y="0"/>
                    <a:pt x="1270" y="28"/>
                    <a:pt x="1172" y="67"/>
                  </a:cubicBezTo>
                  <a:cubicBezTo>
                    <a:pt x="190" y="605"/>
                    <a:pt x="0" y="1397"/>
                    <a:pt x="824" y="1840"/>
                  </a:cubicBezTo>
                  <a:cubicBezTo>
                    <a:pt x="871" y="1872"/>
                    <a:pt x="950" y="1888"/>
                    <a:pt x="1033" y="1888"/>
                  </a:cubicBezTo>
                  <a:cubicBezTo>
                    <a:pt x="1116" y="1888"/>
                    <a:pt x="1204" y="1872"/>
                    <a:pt x="1267" y="1840"/>
                  </a:cubicBezTo>
                  <a:lnTo>
                    <a:pt x="2819" y="985"/>
                  </a:lnTo>
                  <a:cubicBezTo>
                    <a:pt x="2945" y="922"/>
                    <a:pt x="2977" y="795"/>
                    <a:pt x="2882" y="732"/>
                  </a:cubicBezTo>
                  <a:lnTo>
                    <a:pt x="1615" y="35"/>
                  </a:lnTo>
                  <a:cubicBezTo>
                    <a:pt x="1579" y="11"/>
                    <a:pt x="1529" y="0"/>
                    <a:pt x="1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5" name="Google Shape;890;p22">
              <a:extLst>
                <a:ext uri="{FF2B5EF4-FFF2-40B4-BE49-F238E27FC236}">
                  <a16:creationId xmlns:a16="http://schemas.microsoft.com/office/drawing/2014/main" id="{A90F9A83-FA45-44D8-8C7F-8FA4BD51D332}"/>
                </a:ext>
              </a:extLst>
            </p:cNvPr>
            <p:cNvSpPr/>
            <p:nvPr/>
          </p:nvSpPr>
          <p:spPr>
            <a:xfrm>
              <a:off x="2145200" y="3800386"/>
              <a:ext cx="106463" cy="64474"/>
            </a:xfrm>
            <a:custGeom>
              <a:avLst/>
              <a:gdLst/>
              <a:ahLst/>
              <a:cxnLst/>
              <a:rect l="l" t="t" r="r" b="b"/>
              <a:pathLst>
                <a:path w="3390" h="2053" extrusionOk="0">
                  <a:moveTo>
                    <a:pt x="2123" y="456"/>
                  </a:moveTo>
                  <a:lnTo>
                    <a:pt x="2123" y="456"/>
                  </a:lnTo>
                  <a:cubicBezTo>
                    <a:pt x="2471" y="773"/>
                    <a:pt x="2376" y="1216"/>
                    <a:pt x="1838" y="1596"/>
                  </a:cubicBezTo>
                  <a:lnTo>
                    <a:pt x="919" y="1090"/>
                  </a:lnTo>
                  <a:lnTo>
                    <a:pt x="2123" y="456"/>
                  </a:lnTo>
                  <a:close/>
                  <a:moveTo>
                    <a:pt x="2315" y="0"/>
                  </a:moveTo>
                  <a:cubicBezTo>
                    <a:pt x="2221" y="0"/>
                    <a:pt x="2115" y="24"/>
                    <a:pt x="2028" y="76"/>
                  </a:cubicBezTo>
                  <a:lnTo>
                    <a:pt x="191" y="995"/>
                  </a:lnTo>
                  <a:cubicBezTo>
                    <a:pt x="32" y="1090"/>
                    <a:pt x="1" y="1216"/>
                    <a:pt x="127" y="1280"/>
                  </a:cubicBezTo>
                  <a:lnTo>
                    <a:pt x="1489" y="2008"/>
                  </a:lnTo>
                  <a:cubicBezTo>
                    <a:pt x="1546" y="2037"/>
                    <a:pt x="1622" y="2052"/>
                    <a:pt x="1703" y="2052"/>
                  </a:cubicBezTo>
                  <a:cubicBezTo>
                    <a:pt x="1802" y="2052"/>
                    <a:pt x="1909" y="2029"/>
                    <a:pt x="1996" y="1976"/>
                  </a:cubicBezTo>
                  <a:cubicBezTo>
                    <a:pt x="3168" y="1375"/>
                    <a:pt x="3389" y="520"/>
                    <a:pt x="2503" y="45"/>
                  </a:cubicBezTo>
                  <a:cubicBezTo>
                    <a:pt x="2460" y="16"/>
                    <a:pt x="2392" y="0"/>
                    <a:pt x="2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6" name="Google Shape;891;p22">
              <a:extLst>
                <a:ext uri="{FF2B5EF4-FFF2-40B4-BE49-F238E27FC236}">
                  <a16:creationId xmlns:a16="http://schemas.microsoft.com/office/drawing/2014/main" id="{D62CC0FD-F6E0-4292-806C-DF882053BE6D}"/>
                </a:ext>
              </a:extLst>
            </p:cNvPr>
            <p:cNvSpPr/>
            <p:nvPr/>
          </p:nvSpPr>
          <p:spPr>
            <a:xfrm>
              <a:off x="2229742" y="3860935"/>
              <a:ext cx="123359" cy="49651"/>
            </a:xfrm>
            <a:custGeom>
              <a:avLst/>
              <a:gdLst/>
              <a:ahLst/>
              <a:cxnLst/>
              <a:rect l="l" t="t" r="r" b="b"/>
              <a:pathLst>
                <a:path w="3928" h="1581" extrusionOk="0">
                  <a:moveTo>
                    <a:pt x="2283" y="383"/>
                  </a:moveTo>
                  <a:cubicBezTo>
                    <a:pt x="2561" y="383"/>
                    <a:pt x="2822" y="419"/>
                    <a:pt x="3041" y="492"/>
                  </a:cubicBezTo>
                  <a:lnTo>
                    <a:pt x="1837" y="1125"/>
                  </a:lnTo>
                  <a:lnTo>
                    <a:pt x="919" y="650"/>
                  </a:lnTo>
                  <a:cubicBezTo>
                    <a:pt x="1348" y="475"/>
                    <a:pt x="1837" y="383"/>
                    <a:pt x="2283" y="383"/>
                  </a:cubicBezTo>
                  <a:close/>
                  <a:moveTo>
                    <a:pt x="2406" y="0"/>
                  </a:moveTo>
                  <a:cubicBezTo>
                    <a:pt x="1664" y="0"/>
                    <a:pt x="844" y="179"/>
                    <a:pt x="191" y="523"/>
                  </a:cubicBezTo>
                  <a:cubicBezTo>
                    <a:pt x="32" y="618"/>
                    <a:pt x="1" y="745"/>
                    <a:pt x="127" y="808"/>
                  </a:cubicBezTo>
                  <a:lnTo>
                    <a:pt x="1489" y="1537"/>
                  </a:lnTo>
                  <a:cubicBezTo>
                    <a:pt x="1546" y="1565"/>
                    <a:pt x="1622" y="1581"/>
                    <a:pt x="1703" y="1581"/>
                  </a:cubicBezTo>
                  <a:cubicBezTo>
                    <a:pt x="1802" y="1581"/>
                    <a:pt x="1909" y="1557"/>
                    <a:pt x="1996" y="1505"/>
                  </a:cubicBezTo>
                  <a:lnTo>
                    <a:pt x="3769" y="555"/>
                  </a:lnTo>
                  <a:cubicBezTo>
                    <a:pt x="3896" y="492"/>
                    <a:pt x="3928" y="365"/>
                    <a:pt x="3833" y="302"/>
                  </a:cubicBezTo>
                  <a:cubicBezTo>
                    <a:pt x="3468" y="99"/>
                    <a:pt x="2958" y="0"/>
                    <a:pt x="2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7" name="Google Shape;892;p22">
              <a:extLst>
                <a:ext uri="{FF2B5EF4-FFF2-40B4-BE49-F238E27FC236}">
                  <a16:creationId xmlns:a16="http://schemas.microsoft.com/office/drawing/2014/main" id="{D482DC06-873C-47D2-8C60-42B84458E764}"/>
                </a:ext>
              </a:extLst>
            </p:cNvPr>
            <p:cNvSpPr/>
            <p:nvPr/>
          </p:nvSpPr>
          <p:spPr>
            <a:xfrm>
              <a:off x="2016910" y="3725077"/>
              <a:ext cx="217825" cy="106965"/>
            </a:xfrm>
            <a:custGeom>
              <a:avLst/>
              <a:gdLst/>
              <a:ahLst/>
              <a:cxnLst/>
              <a:rect l="l" t="t" r="r" b="b"/>
              <a:pathLst>
                <a:path w="6936" h="3406" extrusionOk="0">
                  <a:moveTo>
                    <a:pt x="4674" y="0"/>
                  </a:moveTo>
                  <a:cubicBezTo>
                    <a:pt x="4255" y="0"/>
                    <a:pt x="3810" y="42"/>
                    <a:pt x="3357" y="131"/>
                  </a:cubicBezTo>
                  <a:cubicBezTo>
                    <a:pt x="3167" y="162"/>
                    <a:pt x="3041" y="257"/>
                    <a:pt x="3072" y="352"/>
                  </a:cubicBezTo>
                  <a:cubicBezTo>
                    <a:pt x="3098" y="431"/>
                    <a:pt x="3210" y="487"/>
                    <a:pt x="3355" y="487"/>
                  </a:cubicBezTo>
                  <a:cubicBezTo>
                    <a:pt x="3386" y="487"/>
                    <a:pt x="3419" y="485"/>
                    <a:pt x="3452" y="479"/>
                  </a:cubicBezTo>
                  <a:cubicBezTo>
                    <a:pt x="3832" y="408"/>
                    <a:pt x="4203" y="372"/>
                    <a:pt x="4552" y="372"/>
                  </a:cubicBezTo>
                  <a:cubicBezTo>
                    <a:pt x="5134" y="372"/>
                    <a:pt x="5653" y="471"/>
                    <a:pt x="6049" y="669"/>
                  </a:cubicBezTo>
                  <a:lnTo>
                    <a:pt x="1489" y="2949"/>
                  </a:lnTo>
                  <a:cubicBezTo>
                    <a:pt x="887" y="2633"/>
                    <a:pt x="792" y="2094"/>
                    <a:pt x="1236" y="1588"/>
                  </a:cubicBezTo>
                  <a:cubicBezTo>
                    <a:pt x="1299" y="1461"/>
                    <a:pt x="1236" y="1366"/>
                    <a:pt x="1045" y="1366"/>
                  </a:cubicBezTo>
                  <a:cubicBezTo>
                    <a:pt x="1012" y="1360"/>
                    <a:pt x="977" y="1358"/>
                    <a:pt x="943" y="1358"/>
                  </a:cubicBezTo>
                  <a:cubicBezTo>
                    <a:pt x="782" y="1358"/>
                    <a:pt x="623" y="1414"/>
                    <a:pt x="570" y="1493"/>
                  </a:cubicBezTo>
                  <a:cubicBezTo>
                    <a:pt x="0" y="2189"/>
                    <a:pt x="159" y="2854"/>
                    <a:pt x="950" y="3298"/>
                  </a:cubicBezTo>
                  <a:lnTo>
                    <a:pt x="1109" y="3361"/>
                  </a:lnTo>
                  <a:cubicBezTo>
                    <a:pt x="1166" y="3389"/>
                    <a:pt x="1242" y="3405"/>
                    <a:pt x="1323" y="3405"/>
                  </a:cubicBezTo>
                  <a:cubicBezTo>
                    <a:pt x="1422" y="3405"/>
                    <a:pt x="1528" y="3382"/>
                    <a:pt x="1616" y="3329"/>
                  </a:cubicBezTo>
                  <a:lnTo>
                    <a:pt x="6746" y="764"/>
                  </a:lnTo>
                  <a:cubicBezTo>
                    <a:pt x="6904" y="701"/>
                    <a:pt x="6936" y="574"/>
                    <a:pt x="6809" y="511"/>
                  </a:cubicBezTo>
                  <a:lnTo>
                    <a:pt x="6651" y="416"/>
                  </a:lnTo>
                  <a:cubicBezTo>
                    <a:pt x="6156" y="148"/>
                    <a:pt x="5459" y="0"/>
                    <a:pt x="4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8" name="Google Shape;893;p22">
              <a:extLst>
                <a:ext uri="{FF2B5EF4-FFF2-40B4-BE49-F238E27FC236}">
                  <a16:creationId xmlns:a16="http://schemas.microsoft.com/office/drawing/2014/main" id="{7BF95CC8-1BE2-4F67-970C-6EA7D2FDE44E}"/>
                </a:ext>
              </a:extLst>
            </p:cNvPr>
            <p:cNvSpPr/>
            <p:nvPr/>
          </p:nvSpPr>
          <p:spPr>
            <a:xfrm>
              <a:off x="1974137" y="3700173"/>
              <a:ext cx="139281" cy="62904"/>
            </a:xfrm>
            <a:custGeom>
              <a:avLst/>
              <a:gdLst/>
              <a:ahLst/>
              <a:cxnLst/>
              <a:rect l="l" t="t" r="r" b="b"/>
              <a:pathLst>
                <a:path w="4435" h="2003" extrusionOk="0">
                  <a:moveTo>
                    <a:pt x="2536" y="390"/>
                  </a:moveTo>
                  <a:cubicBezTo>
                    <a:pt x="2798" y="390"/>
                    <a:pt x="3036" y="431"/>
                    <a:pt x="3199" y="512"/>
                  </a:cubicBezTo>
                  <a:cubicBezTo>
                    <a:pt x="3611" y="734"/>
                    <a:pt x="3484" y="1145"/>
                    <a:pt x="2946" y="1399"/>
                  </a:cubicBezTo>
                  <a:cubicBezTo>
                    <a:pt x="2633" y="1546"/>
                    <a:pt x="2244" y="1629"/>
                    <a:pt x="1893" y="1629"/>
                  </a:cubicBezTo>
                  <a:cubicBezTo>
                    <a:pt x="1641" y="1629"/>
                    <a:pt x="1408" y="1586"/>
                    <a:pt x="1236" y="1494"/>
                  </a:cubicBezTo>
                  <a:cubicBezTo>
                    <a:pt x="824" y="1272"/>
                    <a:pt x="951" y="860"/>
                    <a:pt x="1489" y="607"/>
                  </a:cubicBezTo>
                  <a:cubicBezTo>
                    <a:pt x="1797" y="462"/>
                    <a:pt x="2187" y="390"/>
                    <a:pt x="2536" y="390"/>
                  </a:cubicBezTo>
                  <a:close/>
                  <a:moveTo>
                    <a:pt x="2684" y="1"/>
                  </a:moveTo>
                  <a:cubicBezTo>
                    <a:pt x="2143" y="1"/>
                    <a:pt x="1544" y="122"/>
                    <a:pt x="1046" y="354"/>
                  </a:cubicBezTo>
                  <a:cubicBezTo>
                    <a:pt x="191" y="765"/>
                    <a:pt x="1" y="1399"/>
                    <a:pt x="634" y="1779"/>
                  </a:cubicBezTo>
                  <a:cubicBezTo>
                    <a:pt x="920" y="1929"/>
                    <a:pt x="1312" y="2002"/>
                    <a:pt x="1733" y="2002"/>
                  </a:cubicBezTo>
                  <a:cubicBezTo>
                    <a:pt x="2291" y="2002"/>
                    <a:pt x="2902" y="1873"/>
                    <a:pt x="3389" y="1620"/>
                  </a:cubicBezTo>
                  <a:cubicBezTo>
                    <a:pt x="4244" y="1209"/>
                    <a:pt x="4434" y="607"/>
                    <a:pt x="3769" y="227"/>
                  </a:cubicBezTo>
                  <a:cubicBezTo>
                    <a:pt x="3492" y="75"/>
                    <a:pt x="3105" y="1"/>
                    <a:pt x="2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199" name="Google Shape;894;p22">
              <a:extLst>
                <a:ext uri="{FF2B5EF4-FFF2-40B4-BE49-F238E27FC236}">
                  <a16:creationId xmlns:a16="http://schemas.microsoft.com/office/drawing/2014/main" id="{99FEFD9C-2279-4F0C-B35B-6641517E8CA2}"/>
                </a:ext>
              </a:extLst>
            </p:cNvPr>
            <p:cNvSpPr/>
            <p:nvPr/>
          </p:nvSpPr>
          <p:spPr>
            <a:xfrm>
              <a:off x="2363025" y="3563310"/>
              <a:ext cx="194962" cy="96665"/>
            </a:xfrm>
            <a:custGeom>
              <a:avLst/>
              <a:gdLst/>
              <a:ahLst/>
              <a:cxnLst/>
              <a:rect l="l" t="t" r="r" b="b"/>
              <a:pathLst>
                <a:path w="6208" h="3078" extrusionOk="0">
                  <a:moveTo>
                    <a:pt x="4023" y="1"/>
                  </a:moveTo>
                  <a:cubicBezTo>
                    <a:pt x="3683" y="1"/>
                    <a:pt x="3330" y="29"/>
                    <a:pt x="2977" y="88"/>
                  </a:cubicBezTo>
                  <a:cubicBezTo>
                    <a:pt x="2787" y="120"/>
                    <a:pt x="2660" y="215"/>
                    <a:pt x="2692" y="278"/>
                  </a:cubicBezTo>
                  <a:cubicBezTo>
                    <a:pt x="2718" y="356"/>
                    <a:pt x="2830" y="413"/>
                    <a:pt x="2975" y="413"/>
                  </a:cubicBezTo>
                  <a:cubicBezTo>
                    <a:pt x="3006" y="413"/>
                    <a:pt x="3038" y="410"/>
                    <a:pt x="3072" y="405"/>
                  </a:cubicBezTo>
                  <a:cubicBezTo>
                    <a:pt x="3361" y="353"/>
                    <a:pt x="3650" y="328"/>
                    <a:pt x="3928" y="328"/>
                  </a:cubicBezTo>
                  <a:cubicBezTo>
                    <a:pt x="4503" y="328"/>
                    <a:pt x="5031" y="434"/>
                    <a:pt x="5416" y="626"/>
                  </a:cubicBezTo>
                  <a:lnTo>
                    <a:pt x="1362" y="2653"/>
                  </a:lnTo>
                  <a:cubicBezTo>
                    <a:pt x="824" y="2337"/>
                    <a:pt x="697" y="1830"/>
                    <a:pt x="1077" y="1387"/>
                  </a:cubicBezTo>
                  <a:cubicBezTo>
                    <a:pt x="1140" y="1292"/>
                    <a:pt x="1045" y="1196"/>
                    <a:pt x="887" y="1165"/>
                  </a:cubicBezTo>
                  <a:cubicBezTo>
                    <a:pt x="729" y="1165"/>
                    <a:pt x="539" y="1228"/>
                    <a:pt x="475" y="1292"/>
                  </a:cubicBezTo>
                  <a:cubicBezTo>
                    <a:pt x="0" y="1925"/>
                    <a:pt x="159" y="2558"/>
                    <a:pt x="887" y="2970"/>
                  </a:cubicBezTo>
                  <a:lnTo>
                    <a:pt x="1014" y="3033"/>
                  </a:lnTo>
                  <a:cubicBezTo>
                    <a:pt x="1071" y="3062"/>
                    <a:pt x="1147" y="3077"/>
                    <a:pt x="1225" y="3077"/>
                  </a:cubicBezTo>
                  <a:cubicBezTo>
                    <a:pt x="1320" y="3077"/>
                    <a:pt x="1419" y="3054"/>
                    <a:pt x="1489" y="3002"/>
                  </a:cubicBezTo>
                  <a:lnTo>
                    <a:pt x="6049" y="721"/>
                  </a:lnTo>
                  <a:cubicBezTo>
                    <a:pt x="6176" y="658"/>
                    <a:pt x="6207" y="531"/>
                    <a:pt x="6081" y="500"/>
                  </a:cubicBezTo>
                  <a:lnTo>
                    <a:pt x="5954" y="405"/>
                  </a:lnTo>
                  <a:cubicBezTo>
                    <a:pt x="5473" y="142"/>
                    <a:pt x="4781" y="1"/>
                    <a:pt x="4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0" name="Google Shape;895;p22">
              <a:extLst>
                <a:ext uri="{FF2B5EF4-FFF2-40B4-BE49-F238E27FC236}">
                  <a16:creationId xmlns:a16="http://schemas.microsoft.com/office/drawing/2014/main" id="{2B28BEDC-5E61-48E9-BF25-AA9AD43D47A1}"/>
                </a:ext>
              </a:extLst>
            </p:cNvPr>
            <p:cNvSpPr/>
            <p:nvPr/>
          </p:nvSpPr>
          <p:spPr>
            <a:xfrm>
              <a:off x="2321256" y="3538312"/>
              <a:ext cx="125337" cy="56937"/>
            </a:xfrm>
            <a:custGeom>
              <a:avLst/>
              <a:gdLst/>
              <a:ahLst/>
              <a:cxnLst/>
              <a:rect l="l" t="t" r="r" b="b"/>
              <a:pathLst>
                <a:path w="3991" h="1813" extrusionOk="0">
                  <a:moveTo>
                    <a:pt x="2186" y="334"/>
                  </a:moveTo>
                  <a:cubicBezTo>
                    <a:pt x="2451" y="334"/>
                    <a:pt x="2699" y="381"/>
                    <a:pt x="2882" y="472"/>
                  </a:cubicBezTo>
                  <a:cubicBezTo>
                    <a:pt x="3262" y="694"/>
                    <a:pt x="3167" y="1042"/>
                    <a:pt x="2692" y="1296"/>
                  </a:cubicBezTo>
                  <a:cubicBezTo>
                    <a:pt x="2438" y="1414"/>
                    <a:pt x="2120" y="1479"/>
                    <a:pt x="1821" y="1479"/>
                  </a:cubicBezTo>
                  <a:cubicBezTo>
                    <a:pt x="1562" y="1479"/>
                    <a:pt x="1317" y="1430"/>
                    <a:pt x="1140" y="1327"/>
                  </a:cubicBezTo>
                  <a:cubicBezTo>
                    <a:pt x="760" y="1106"/>
                    <a:pt x="855" y="757"/>
                    <a:pt x="1330" y="504"/>
                  </a:cubicBezTo>
                  <a:cubicBezTo>
                    <a:pt x="1593" y="389"/>
                    <a:pt x="1899" y="334"/>
                    <a:pt x="2186" y="334"/>
                  </a:cubicBezTo>
                  <a:close/>
                  <a:moveTo>
                    <a:pt x="2332" y="0"/>
                  </a:moveTo>
                  <a:cubicBezTo>
                    <a:pt x="1858" y="0"/>
                    <a:pt x="1343" y="96"/>
                    <a:pt x="919" y="282"/>
                  </a:cubicBezTo>
                  <a:cubicBezTo>
                    <a:pt x="158" y="662"/>
                    <a:pt x="0" y="1232"/>
                    <a:pt x="602" y="1581"/>
                  </a:cubicBezTo>
                  <a:cubicBezTo>
                    <a:pt x="876" y="1739"/>
                    <a:pt x="1261" y="1813"/>
                    <a:pt x="1671" y="1813"/>
                  </a:cubicBezTo>
                  <a:cubicBezTo>
                    <a:pt x="2162" y="1813"/>
                    <a:pt x="2689" y="1707"/>
                    <a:pt x="3104" y="1517"/>
                  </a:cubicBezTo>
                  <a:cubicBezTo>
                    <a:pt x="3864" y="1137"/>
                    <a:pt x="3990" y="567"/>
                    <a:pt x="3389" y="219"/>
                  </a:cubicBezTo>
                  <a:cubicBezTo>
                    <a:pt x="3124" y="72"/>
                    <a:pt x="2743" y="0"/>
                    <a:pt x="23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1" name="Google Shape;896;p22">
              <a:extLst>
                <a:ext uri="{FF2B5EF4-FFF2-40B4-BE49-F238E27FC236}">
                  <a16:creationId xmlns:a16="http://schemas.microsoft.com/office/drawing/2014/main" id="{225E8D27-7ACF-4BDA-BA4A-6FC9EAD2B253}"/>
                </a:ext>
              </a:extLst>
            </p:cNvPr>
            <p:cNvSpPr/>
            <p:nvPr/>
          </p:nvSpPr>
          <p:spPr>
            <a:xfrm>
              <a:off x="2159144" y="3693860"/>
              <a:ext cx="219804" cy="82470"/>
            </a:xfrm>
            <a:custGeom>
              <a:avLst/>
              <a:gdLst/>
              <a:ahLst/>
              <a:cxnLst/>
              <a:rect l="l" t="t" r="r" b="b"/>
              <a:pathLst>
                <a:path w="6999" h="2626" extrusionOk="0">
                  <a:moveTo>
                    <a:pt x="4980" y="1"/>
                  </a:moveTo>
                  <a:cubicBezTo>
                    <a:pt x="4893" y="1"/>
                    <a:pt x="4798" y="16"/>
                    <a:pt x="4719" y="48"/>
                  </a:cubicBezTo>
                  <a:lnTo>
                    <a:pt x="190" y="2328"/>
                  </a:lnTo>
                  <a:cubicBezTo>
                    <a:pt x="32" y="2392"/>
                    <a:pt x="0" y="2518"/>
                    <a:pt x="127" y="2582"/>
                  </a:cubicBezTo>
                  <a:cubicBezTo>
                    <a:pt x="184" y="2610"/>
                    <a:pt x="260" y="2626"/>
                    <a:pt x="341" y="2626"/>
                  </a:cubicBezTo>
                  <a:cubicBezTo>
                    <a:pt x="440" y="2626"/>
                    <a:pt x="546" y="2602"/>
                    <a:pt x="633" y="2550"/>
                  </a:cubicBezTo>
                  <a:lnTo>
                    <a:pt x="4877" y="428"/>
                  </a:lnTo>
                  <a:lnTo>
                    <a:pt x="6334" y="1251"/>
                  </a:lnTo>
                  <a:cubicBezTo>
                    <a:pt x="6382" y="1276"/>
                    <a:pt x="6445" y="1286"/>
                    <a:pt x="6510" y="1286"/>
                  </a:cubicBezTo>
                  <a:cubicBezTo>
                    <a:pt x="6616" y="1286"/>
                    <a:pt x="6731" y="1259"/>
                    <a:pt x="6809" y="1220"/>
                  </a:cubicBezTo>
                  <a:cubicBezTo>
                    <a:pt x="6967" y="1156"/>
                    <a:pt x="6999" y="1030"/>
                    <a:pt x="6872" y="966"/>
                  </a:cubicBezTo>
                  <a:lnTo>
                    <a:pt x="5194" y="48"/>
                  </a:lnTo>
                  <a:cubicBezTo>
                    <a:pt x="5146" y="16"/>
                    <a:pt x="5067" y="1"/>
                    <a:pt x="4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2" name="Google Shape;897;p22">
              <a:extLst>
                <a:ext uri="{FF2B5EF4-FFF2-40B4-BE49-F238E27FC236}">
                  <a16:creationId xmlns:a16="http://schemas.microsoft.com/office/drawing/2014/main" id="{2DD7E134-E289-45C8-9C5C-172B383C153A}"/>
                </a:ext>
              </a:extLst>
            </p:cNvPr>
            <p:cNvSpPr/>
            <p:nvPr/>
          </p:nvSpPr>
          <p:spPr>
            <a:xfrm>
              <a:off x="2302350" y="3626246"/>
              <a:ext cx="158156" cy="108002"/>
            </a:xfrm>
            <a:custGeom>
              <a:avLst/>
              <a:gdLst/>
              <a:ahLst/>
              <a:cxnLst/>
              <a:rect l="l" t="t" r="r" b="b"/>
              <a:pathLst>
                <a:path w="5036" h="3439" extrusionOk="0">
                  <a:moveTo>
                    <a:pt x="4711" y="0"/>
                  </a:moveTo>
                  <a:cubicBezTo>
                    <a:pt x="4632" y="0"/>
                    <a:pt x="4545" y="16"/>
                    <a:pt x="4466" y="48"/>
                  </a:cubicBezTo>
                  <a:lnTo>
                    <a:pt x="159" y="2201"/>
                  </a:lnTo>
                  <a:cubicBezTo>
                    <a:pt x="0" y="2296"/>
                    <a:pt x="0" y="2391"/>
                    <a:pt x="95" y="2454"/>
                  </a:cubicBezTo>
                  <a:lnTo>
                    <a:pt x="1774" y="3404"/>
                  </a:lnTo>
                  <a:cubicBezTo>
                    <a:pt x="1822" y="3429"/>
                    <a:pt x="1885" y="3439"/>
                    <a:pt x="1950" y="3439"/>
                  </a:cubicBezTo>
                  <a:cubicBezTo>
                    <a:pt x="2056" y="3439"/>
                    <a:pt x="2171" y="3412"/>
                    <a:pt x="2249" y="3373"/>
                  </a:cubicBezTo>
                  <a:cubicBezTo>
                    <a:pt x="2407" y="3309"/>
                    <a:pt x="2439" y="3183"/>
                    <a:pt x="2312" y="3119"/>
                  </a:cubicBezTo>
                  <a:lnTo>
                    <a:pt x="856" y="2296"/>
                  </a:lnTo>
                  <a:lnTo>
                    <a:pt x="4877" y="301"/>
                  </a:lnTo>
                  <a:cubicBezTo>
                    <a:pt x="5004" y="206"/>
                    <a:pt x="5036" y="111"/>
                    <a:pt x="4909" y="48"/>
                  </a:cubicBezTo>
                  <a:cubicBezTo>
                    <a:pt x="4862" y="16"/>
                    <a:pt x="4790" y="0"/>
                    <a:pt x="4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3" name="Google Shape;898;p22">
              <a:extLst>
                <a:ext uri="{FF2B5EF4-FFF2-40B4-BE49-F238E27FC236}">
                  <a16:creationId xmlns:a16="http://schemas.microsoft.com/office/drawing/2014/main" id="{68AB7A4A-3C5F-45A1-9085-9796328E804F}"/>
                </a:ext>
              </a:extLst>
            </p:cNvPr>
            <p:cNvSpPr/>
            <p:nvPr/>
          </p:nvSpPr>
          <p:spPr>
            <a:xfrm>
              <a:off x="1870720" y="3094653"/>
              <a:ext cx="1517741" cy="456534"/>
            </a:xfrm>
            <a:custGeom>
              <a:avLst/>
              <a:gdLst/>
              <a:ahLst/>
              <a:cxnLst/>
              <a:rect l="l" t="t" r="r" b="b"/>
              <a:pathLst>
                <a:path w="48328" h="14537" extrusionOk="0">
                  <a:moveTo>
                    <a:pt x="0" y="0"/>
                  </a:moveTo>
                  <a:lnTo>
                    <a:pt x="23499" y="12794"/>
                  </a:lnTo>
                  <a:lnTo>
                    <a:pt x="24164" y="14536"/>
                  </a:lnTo>
                  <a:lnTo>
                    <a:pt x="24670" y="13016"/>
                  </a:lnTo>
                  <a:lnTo>
                    <a:pt x="48327" y="0"/>
                  </a:lnTo>
                  <a:lnTo>
                    <a:pt x="48327" y="0"/>
                  </a:lnTo>
                  <a:lnTo>
                    <a:pt x="24354" y="11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4" name="Google Shape;899;p22">
              <a:extLst>
                <a:ext uri="{FF2B5EF4-FFF2-40B4-BE49-F238E27FC236}">
                  <a16:creationId xmlns:a16="http://schemas.microsoft.com/office/drawing/2014/main" id="{5EF55152-DACD-45CE-94A6-4B99F13AE7CA}"/>
                </a:ext>
              </a:extLst>
            </p:cNvPr>
            <p:cNvSpPr/>
            <p:nvPr/>
          </p:nvSpPr>
          <p:spPr>
            <a:xfrm>
              <a:off x="1870720" y="2692826"/>
              <a:ext cx="1517741" cy="803654"/>
            </a:xfrm>
            <a:custGeom>
              <a:avLst/>
              <a:gdLst/>
              <a:ahLst/>
              <a:cxnLst/>
              <a:rect l="l" t="t" r="r" b="b"/>
              <a:pathLst>
                <a:path w="48328" h="25590" extrusionOk="0">
                  <a:moveTo>
                    <a:pt x="24164" y="1"/>
                  </a:moveTo>
                  <a:lnTo>
                    <a:pt x="0" y="12795"/>
                  </a:lnTo>
                  <a:lnTo>
                    <a:pt x="24164" y="25589"/>
                  </a:lnTo>
                  <a:lnTo>
                    <a:pt x="48327" y="12795"/>
                  </a:lnTo>
                  <a:lnTo>
                    <a:pt x="24164" y="1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5" name="Google Shape;900;p22">
              <a:extLst>
                <a:ext uri="{FF2B5EF4-FFF2-40B4-BE49-F238E27FC236}">
                  <a16:creationId xmlns:a16="http://schemas.microsoft.com/office/drawing/2014/main" id="{8139DF9B-CD77-417E-A86A-D516F536540C}"/>
                </a:ext>
              </a:extLst>
            </p:cNvPr>
            <p:cNvSpPr/>
            <p:nvPr/>
          </p:nvSpPr>
          <p:spPr>
            <a:xfrm>
              <a:off x="1870720" y="3094653"/>
              <a:ext cx="758870" cy="456534"/>
            </a:xfrm>
            <a:custGeom>
              <a:avLst/>
              <a:gdLst/>
              <a:ahLst/>
              <a:cxnLst/>
              <a:rect l="l" t="t" r="r" b="b"/>
              <a:pathLst>
                <a:path w="24164" h="14537" extrusionOk="0">
                  <a:moveTo>
                    <a:pt x="0" y="0"/>
                  </a:moveTo>
                  <a:lnTo>
                    <a:pt x="0" y="1773"/>
                  </a:lnTo>
                  <a:lnTo>
                    <a:pt x="24164" y="14536"/>
                  </a:lnTo>
                  <a:lnTo>
                    <a:pt x="24164" y="127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6" name="Google Shape;901;p22">
              <a:extLst>
                <a:ext uri="{FF2B5EF4-FFF2-40B4-BE49-F238E27FC236}">
                  <a16:creationId xmlns:a16="http://schemas.microsoft.com/office/drawing/2014/main" id="{16AC3B2A-2729-407C-BD27-CA57274961D5}"/>
                </a:ext>
              </a:extLst>
            </p:cNvPr>
            <p:cNvSpPr/>
            <p:nvPr/>
          </p:nvSpPr>
          <p:spPr>
            <a:xfrm>
              <a:off x="2629559" y="3094653"/>
              <a:ext cx="758902" cy="456534"/>
            </a:xfrm>
            <a:custGeom>
              <a:avLst/>
              <a:gdLst/>
              <a:ahLst/>
              <a:cxnLst/>
              <a:rect l="l" t="t" r="r" b="b"/>
              <a:pathLst>
                <a:path w="24165" h="14537" extrusionOk="0">
                  <a:moveTo>
                    <a:pt x="24164" y="0"/>
                  </a:moveTo>
                  <a:lnTo>
                    <a:pt x="1" y="12794"/>
                  </a:lnTo>
                  <a:lnTo>
                    <a:pt x="1" y="14536"/>
                  </a:lnTo>
                  <a:lnTo>
                    <a:pt x="24164" y="1773"/>
                  </a:lnTo>
                  <a:lnTo>
                    <a:pt x="24164" y="0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7" name="Google Shape;902;p22">
              <a:extLst>
                <a:ext uri="{FF2B5EF4-FFF2-40B4-BE49-F238E27FC236}">
                  <a16:creationId xmlns:a16="http://schemas.microsoft.com/office/drawing/2014/main" id="{ACF91BE0-FAB4-42AF-A127-EA3E290E39A9}"/>
                </a:ext>
              </a:extLst>
            </p:cNvPr>
            <p:cNvSpPr/>
            <p:nvPr/>
          </p:nvSpPr>
          <p:spPr>
            <a:xfrm>
              <a:off x="1989054" y="2876828"/>
              <a:ext cx="564945" cy="518214"/>
            </a:xfrm>
            <a:custGeom>
              <a:avLst/>
              <a:gdLst/>
              <a:ahLst/>
              <a:cxnLst/>
              <a:rect l="l" t="t" r="r" b="b"/>
              <a:pathLst>
                <a:path w="17989" h="16501" extrusionOk="0">
                  <a:moveTo>
                    <a:pt x="12922" y="1"/>
                  </a:moveTo>
                  <a:lnTo>
                    <a:pt x="191" y="6683"/>
                  </a:lnTo>
                  <a:cubicBezTo>
                    <a:pt x="64" y="6746"/>
                    <a:pt x="1" y="6841"/>
                    <a:pt x="1" y="6968"/>
                  </a:cubicBezTo>
                  <a:cubicBezTo>
                    <a:pt x="1" y="7094"/>
                    <a:pt x="96" y="7221"/>
                    <a:pt x="191" y="7284"/>
                  </a:cubicBezTo>
                  <a:lnTo>
                    <a:pt x="17830" y="16500"/>
                  </a:lnTo>
                  <a:lnTo>
                    <a:pt x="17862" y="16500"/>
                  </a:lnTo>
                  <a:cubicBezTo>
                    <a:pt x="17894" y="16500"/>
                    <a:pt x="17957" y="16468"/>
                    <a:pt x="17957" y="16437"/>
                  </a:cubicBezTo>
                  <a:cubicBezTo>
                    <a:pt x="17989" y="16405"/>
                    <a:pt x="17957" y="16342"/>
                    <a:pt x="17925" y="16310"/>
                  </a:cubicBezTo>
                  <a:lnTo>
                    <a:pt x="286" y="7094"/>
                  </a:lnTo>
                  <a:cubicBezTo>
                    <a:pt x="222" y="7094"/>
                    <a:pt x="191" y="7031"/>
                    <a:pt x="191" y="6999"/>
                  </a:cubicBezTo>
                  <a:cubicBezTo>
                    <a:pt x="191" y="6936"/>
                    <a:pt x="222" y="6904"/>
                    <a:pt x="286" y="6873"/>
                  </a:cubicBezTo>
                  <a:lnTo>
                    <a:pt x="13017" y="191"/>
                  </a:lnTo>
                  <a:cubicBezTo>
                    <a:pt x="13080" y="159"/>
                    <a:pt x="13080" y="96"/>
                    <a:pt x="13048" y="64"/>
                  </a:cubicBezTo>
                  <a:cubicBezTo>
                    <a:pt x="13048" y="1"/>
                    <a:pt x="12985" y="1"/>
                    <a:pt x="12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8" name="Google Shape;903;p22">
              <a:extLst>
                <a:ext uri="{FF2B5EF4-FFF2-40B4-BE49-F238E27FC236}">
                  <a16:creationId xmlns:a16="http://schemas.microsoft.com/office/drawing/2014/main" id="{5A49FB89-9F47-468B-934C-D40B1D175556}"/>
                </a:ext>
              </a:extLst>
            </p:cNvPr>
            <p:cNvSpPr/>
            <p:nvPr/>
          </p:nvSpPr>
          <p:spPr>
            <a:xfrm>
              <a:off x="2545017" y="3387034"/>
              <a:ext cx="28893" cy="20916"/>
            </a:xfrm>
            <a:custGeom>
              <a:avLst/>
              <a:gdLst/>
              <a:ahLst/>
              <a:cxnLst/>
              <a:rect l="l" t="t" r="r" b="b"/>
              <a:pathLst>
                <a:path w="920" h="666" extrusionOk="0">
                  <a:moveTo>
                    <a:pt x="444" y="1"/>
                  </a:moveTo>
                  <a:cubicBezTo>
                    <a:pt x="191" y="1"/>
                    <a:pt x="1" y="127"/>
                    <a:pt x="1" y="317"/>
                  </a:cubicBezTo>
                  <a:cubicBezTo>
                    <a:pt x="1" y="507"/>
                    <a:pt x="191" y="666"/>
                    <a:pt x="444" y="666"/>
                  </a:cubicBezTo>
                  <a:cubicBezTo>
                    <a:pt x="697" y="666"/>
                    <a:pt x="919" y="507"/>
                    <a:pt x="919" y="317"/>
                  </a:cubicBezTo>
                  <a:cubicBezTo>
                    <a:pt x="919" y="127"/>
                    <a:pt x="697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09" name="Google Shape;904;p22">
              <a:extLst>
                <a:ext uri="{FF2B5EF4-FFF2-40B4-BE49-F238E27FC236}">
                  <a16:creationId xmlns:a16="http://schemas.microsoft.com/office/drawing/2014/main" id="{BD694EE5-21EC-4E2B-BA43-A3DB42CC7ECB}"/>
                </a:ext>
              </a:extLst>
            </p:cNvPr>
            <p:cNvSpPr/>
            <p:nvPr/>
          </p:nvSpPr>
          <p:spPr>
            <a:xfrm>
              <a:off x="2359036" y="2836064"/>
              <a:ext cx="113403" cy="64663"/>
            </a:xfrm>
            <a:custGeom>
              <a:avLst/>
              <a:gdLst/>
              <a:ahLst/>
              <a:cxnLst/>
              <a:rect l="l" t="t" r="r" b="b"/>
              <a:pathLst>
                <a:path w="3611" h="2059" extrusionOk="0">
                  <a:moveTo>
                    <a:pt x="3294" y="253"/>
                  </a:moveTo>
                  <a:lnTo>
                    <a:pt x="2186" y="1837"/>
                  </a:lnTo>
                  <a:lnTo>
                    <a:pt x="381" y="855"/>
                  </a:lnTo>
                  <a:lnTo>
                    <a:pt x="3294" y="253"/>
                  </a:lnTo>
                  <a:close/>
                  <a:moveTo>
                    <a:pt x="3484" y="0"/>
                  </a:moveTo>
                  <a:lnTo>
                    <a:pt x="64" y="697"/>
                  </a:lnTo>
                  <a:cubicBezTo>
                    <a:pt x="32" y="729"/>
                    <a:pt x="1" y="760"/>
                    <a:pt x="1" y="792"/>
                  </a:cubicBezTo>
                  <a:cubicBezTo>
                    <a:pt x="1" y="824"/>
                    <a:pt x="1" y="855"/>
                    <a:pt x="32" y="887"/>
                  </a:cubicBezTo>
                  <a:lnTo>
                    <a:pt x="2154" y="2027"/>
                  </a:lnTo>
                  <a:cubicBezTo>
                    <a:pt x="2186" y="2059"/>
                    <a:pt x="2186" y="2059"/>
                    <a:pt x="2217" y="2059"/>
                  </a:cubicBezTo>
                  <a:cubicBezTo>
                    <a:pt x="2249" y="2059"/>
                    <a:pt x="2281" y="2027"/>
                    <a:pt x="2281" y="2027"/>
                  </a:cubicBezTo>
                  <a:lnTo>
                    <a:pt x="3579" y="158"/>
                  </a:lnTo>
                  <a:cubicBezTo>
                    <a:pt x="3579" y="127"/>
                    <a:pt x="3611" y="95"/>
                    <a:pt x="3579" y="63"/>
                  </a:cubicBezTo>
                  <a:cubicBezTo>
                    <a:pt x="3548" y="32"/>
                    <a:pt x="3516" y="0"/>
                    <a:pt x="3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0" name="Google Shape;905;p22">
              <a:extLst>
                <a:ext uri="{FF2B5EF4-FFF2-40B4-BE49-F238E27FC236}">
                  <a16:creationId xmlns:a16="http://schemas.microsoft.com/office/drawing/2014/main" id="{F1F7F8EF-A4DD-4290-ADD8-04AEEE37FEBF}"/>
                </a:ext>
              </a:extLst>
            </p:cNvPr>
            <p:cNvSpPr/>
            <p:nvPr/>
          </p:nvSpPr>
          <p:spPr>
            <a:xfrm>
              <a:off x="2291422" y="2872306"/>
              <a:ext cx="723069" cy="379781"/>
            </a:xfrm>
            <a:custGeom>
              <a:avLst/>
              <a:gdLst/>
              <a:ahLst/>
              <a:cxnLst/>
              <a:rect l="l" t="t" r="r" b="b"/>
              <a:pathLst>
                <a:path w="23024" h="12093" extrusionOk="0">
                  <a:moveTo>
                    <a:pt x="15149" y="345"/>
                  </a:moveTo>
                  <a:cubicBezTo>
                    <a:pt x="15491" y="345"/>
                    <a:pt x="15814" y="403"/>
                    <a:pt x="16056" y="525"/>
                  </a:cubicBezTo>
                  <a:lnTo>
                    <a:pt x="21725" y="3406"/>
                  </a:lnTo>
                  <a:cubicBezTo>
                    <a:pt x="22295" y="3691"/>
                    <a:pt x="22232" y="4230"/>
                    <a:pt x="21598" y="4610"/>
                  </a:cubicBezTo>
                  <a:lnTo>
                    <a:pt x="15423" y="8188"/>
                  </a:lnTo>
                  <a:cubicBezTo>
                    <a:pt x="15360" y="8220"/>
                    <a:pt x="15328" y="8252"/>
                    <a:pt x="15296" y="8315"/>
                  </a:cubicBezTo>
                  <a:lnTo>
                    <a:pt x="14093" y="10785"/>
                  </a:lnTo>
                  <a:lnTo>
                    <a:pt x="12668" y="10057"/>
                  </a:lnTo>
                  <a:cubicBezTo>
                    <a:pt x="12611" y="10028"/>
                    <a:pt x="12528" y="10013"/>
                    <a:pt x="12440" y="10013"/>
                  </a:cubicBezTo>
                  <a:cubicBezTo>
                    <a:pt x="12332" y="10013"/>
                    <a:pt x="12217" y="10036"/>
                    <a:pt x="12129" y="10089"/>
                  </a:cubicBezTo>
                  <a:lnTo>
                    <a:pt x="10134" y="11260"/>
                  </a:lnTo>
                  <a:cubicBezTo>
                    <a:pt x="9686" y="11521"/>
                    <a:pt x="9118" y="11662"/>
                    <a:pt x="8597" y="11662"/>
                  </a:cubicBezTo>
                  <a:cubicBezTo>
                    <a:pt x="8233" y="11662"/>
                    <a:pt x="7893" y="11593"/>
                    <a:pt x="7632" y="11450"/>
                  </a:cubicBezTo>
                  <a:lnTo>
                    <a:pt x="1520" y="8220"/>
                  </a:lnTo>
                  <a:cubicBezTo>
                    <a:pt x="887" y="7903"/>
                    <a:pt x="1045" y="7302"/>
                    <a:pt x="1837" y="6890"/>
                  </a:cubicBezTo>
                  <a:lnTo>
                    <a:pt x="13808" y="651"/>
                  </a:lnTo>
                  <a:cubicBezTo>
                    <a:pt x="14190" y="451"/>
                    <a:pt x="14687" y="345"/>
                    <a:pt x="15149" y="345"/>
                  </a:cubicBezTo>
                  <a:close/>
                  <a:moveTo>
                    <a:pt x="15229" y="1"/>
                  </a:moveTo>
                  <a:cubicBezTo>
                    <a:pt x="14594" y="1"/>
                    <a:pt x="13914" y="146"/>
                    <a:pt x="13364" y="430"/>
                  </a:cubicBezTo>
                  <a:lnTo>
                    <a:pt x="1362" y="6668"/>
                  </a:lnTo>
                  <a:cubicBezTo>
                    <a:pt x="222" y="7238"/>
                    <a:pt x="0" y="8093"/>
                    <a:pt x="887" y="8568"/>
                  </a:cubicBezTo>
                  <a:lnTo>
                    <a:pt x="7031" y="11830"/>
                  </a:lnTo>
                  <a:cubicBezTo>
                    <a:pt x="7383" y="12007"/>
                    <a:pt x="7851" y="12093"/>
                    <a:pt x="8354" y="12093"/>
                  </a:cubicBezTo>
                  <a:cubicBezTo>
                    <a:pt x="9117" y="12093"/>
                    <a:pt x="9961" y="11895"/>
                    <a:pt x="10609" y="11514"/>
                  </a:cubicBezTo>
                  <a:lnTo>
                    <a:pt x="12319" y="10532"/>
                  </a:lnTo>
                  <a:lnTo>
                    <a:pt x="13966" y="11387"/>
                  </a:lnTo>
                  <a:cubicBezTo>
                    <a:pt x="14021" y="11405"/>
                    <a:pt x="14086" y="11424"/>
                    <a:pt x="14156" y="11424"/>
                  </a:cubicBezTo>
                  <a:cubicBezTo>
                    <a:pt x="14207" y="11424"/>
                    <a:pt x="14261" y="11414"/>
                    <a:pt x="14314" y="11387"/>
                  </a:cubicBezTo>
                  <a:cubicBezTo>
                    <a:pt x="14378" y="11387"/>
                    <a:pt x="14441" y="11355"/>
                    <a:pt x="14505" y="11324"/>
                  </a:cubicBezTo>
                  <a:cubicBezTo>
                    <a:pt x="14536" y="11292"/>
                    <a:pt x="14600" y="11260"/>
                    <a:pt x="14600" y="11229"/>
                  </a:cubicBezTo>
                  <a:lnTo>
                    <a:pt x="15961" y="8410"/>
                  </a:lnTo>
                  <a:lnTo>
                    <a:pt x="22073" y="4832"/>
                  </a:lnTo>
                  <a:cubicBezTo>
                    <a:pt x="22960" y="4293"/>
                    <a:pt x="23023" y="3533"/>
                    <a:pt x="22232" y="3121"/>
                  </a:cubicBezTo>
                  <a:lnTo>
                    <a:pt x="16563" y="271"/>
                  </a:lnTo>
                  <a:cubicBezTo>
                    <a:pt x="16201" y="90"/>
                    <a:pt x="15729" y="1"/>
                    <a:pt x="15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1" name="Google Shape;906;p22">
              <a:extLst>
                <a:ext uri="{FF2B5EF4-FFF2-40B4-BE49-F238E27FC236}">
                  <a16:creationId xmlns:a16="http://schemas.microsoft.com/office/drawing/2014/main" id="{ACB4EF62-88FE-4F9A-9F0F-CB24BD4B2F39}"/>
                </a:ext>
              </a:extLst>
            </p:cNvPr>
            <p:cNvSpPr/>
            <p:nvPr/>
          </p:nvSpPr>
          <p:spPr>
            <a:xfrm>
              <a:off x="2443579" y="3066389"/>
              <a:ext cx="51755" cy="25344"/>
            </a:xfrm>
            <a:custGeom>
              <a:avLst/>
              <a:gdLst/>
              <a:ahLst/>
              <a:cxnLst/>
              <a:rect l="l" t="t" r="r" b="b"/>
              <a:pathLst>
                <a:path w="1648" h="807" extrusionOk="0">
                  <a:moveTo>
                    <a:pt x="501" y="1"/>
                  </a:moveTo>
                  <a:cubicBezTo>
                    <a:pt x="394" y="1"/>
                    <a:pt x="278" y="24"/>
                    <a:pt x="190" y="77"/>
                  </a:cubicBezTo>
                  <a:cubicBezTo>
                    <a:pt x="32" y="172"/>
                    <a:pt x="0" y="298"/>
                    <a:pt x="127" y="362"/>
                  </a:cubicBezTo>
                  <a:lnTo>
                    <a:pt x="919" y="773"/>
                  </a:lnTo>
                  <a:cubicBezTo>
                    <a:pt x="964" y="796"/>
                    <a:pt x="1021" y="806"/>
                    <a:pt x="1084" y="806"/>
                  </a:cubicBezTo>
                  <a:cubicBezTo>
                    <a:pt x="1199" y="806"/>
                    <a:pt x="1335" y="771"/>
                    <a:pt x="1457" y="710"/>
                  </a:cubicBezTo>
                  <a:cubicBezTo>
                    <a:pt x="1616" y="647"/>
                    <a:pt x="1647" y="520"/>
                    <a:pt x="1489" y="457"/>
                  </a:cubicBezTo>
                  <a:lnTo>
                    <a:pt x="729" y="45"/>
                  </a:lnTo>
                  <a:cubicBezTo>
                    <a:pt x="672" y="16"/>
                    <a:pt x="589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2" name="Google Shape;907;p22">
              <a:extLst>
                <a:ext uri="{FF2B5EF4-FFF2-40B4-BE49-F238E27FC236}">
                  <a16:creationId xmlns:a16="http://schemas.microsoft.com/office/drawing/2014/main" id="{69BB52A0-5BD6-4842-B780-136B580CF88C}"/>
                </a:ext>
              </a:extLst>
            </p:cNvPr>
            <p:cNvSpPr/>
            <p:nvPr/>
          </p:nvSpPr>
          <p:spPr>
            <a:xfrm>
              <a:off x="2440595" y="3067959"/>
              <a:ext cx="201934" cy="99585"/>
            </a:xfrm>
            <a:custGeom>
              <a:avLst/>
              <a:gdLst/>
              <a:ahLst/>
              <a:cxnLst/>
              <a:rect l="l" t="t" r="r" b="b"/>
              <a:pathLst>
                <a:path w="6430" h="3171" extrusionOk="0">
                  <a:moveTo>
                    <a:pt x="2870" y="0"/>
                  </a:moveTo>
                  <a:cubicBezTo>
                    <a:pt x="2272" y="0"/>
                    <a:pt x="1598" y="149"/>
                    <a:pt x="1077" y="438"/>
                  </a:cubicBezTo>
                  <a:cubicBezTo>
                    <a:pt x="159" y="913"/>
                    <a:pt x="0" y="1578"/>
                    <a:pt x="665" y="1927"/>
                  </a:cubicBezTo>
                  <a:cubicBezTo>
                    <a:pt x="931" y="2066"/>
                    <a:pt x="1291" y="2134"/>
                    <a:pt x="1685" y="2134"/>
                  </a:cubicBezTo>
                  <a:cubicBezTo>
                    <a:pt x="2280" y="2134"/>
                    <a:pt x="2951" y="1978"/>
                    <a:pt x="3484" y="1673"/>
                  </a:cubicBezTo>
                  <a:cubicBezTo>
                    <a:pt x="3819" y="1496"/>
                    <a:pt x="4239" y="1393"/>
                    <a:pt x="4608" y="1393"/>
                  </a:cubicBezTo>
                  <a:cubicBezTo>
                    <a:pt x="4832" y="1393"/>
                    <a:pt x="5038" y="1431"/>
                    <a:pt x="5194" y="1515"/>
                  </a:cubicBezTo>
                  <a:cubicBezTo>
                    <a:pt x="5606" y="1737"/>
                    <a:pt x="5479" y="2148"/>
                    <a:pt x="4941" y="2465"/>
                  </a:cubicBezTo>
                  <a:cubicBezTo>
                    <a:pt x="4606" y="2642"/>
                    <a:pt x="4174" y="2746"/>
                    <a:pt x="3796" y="2746"/>
                  </a:cubicBezTo>
                  <a:cubicBezTo>
                    <a:pt x="3565" y="2746"/>
                    <a:pt x="3355" y="2707"/>
                    <a:pt x="3199" y="2623"/>
                  </a:cubicBezTo>
                  <a:cubicBezTo>
                    <a:pt x="3142" y="2595"/>
                    <a:pt x="3066" y="2579"/>
                    <a:pt x="2982" y="2579"/>
                  </a:cubicBezTo>
                  <a:cubicBezTo>
                    <a:pt x="2879" y="2579"/>
                    <a:pt x="2765" y="2603"/>
                    <a:pt x="2661" y="2655"/>
                  </a:cubicBezTo>
                  <a:cubicBezTo>
                    <a:pt x="2502" y="2750"/>
                    <a:pt x="2471" y="2877"/>
                    <a:pt x="2629" y="2972"/>
                  </a:cubicBezTo>
                  <a:cubicBezTo>
                    <a:pt x="2886" y="3107"/>
                    <a:pt x="3233" y="3170"/>
                    <a:pt x="3612" y="3170"/>
                  </a:cubicBezTo>
                  <a:cubicBezTo>
                    <a:pt x="4212" y="3170"/>
                    <a:pt x="4891" y="3010"/>
                    <a:pt x="5416" y="2718"/>
                  </a:cubicBezTo>
                  <a:cubicBezTo>
                    <a:pt x="6303" y="2212"/>
                    <a:pt x="6429" y="1547"/>
                    <a:pt x="5764" y="1198"/>
                  </a:cubicBezTo>
                  <a:cubicBezTo>
                    <a:pt x="5495" y="1057"/>
                    <a:pt x="5133" y="989"/>
                    <a:pt x="4740" y="989"/>
                  </a:cubicBezTo>
                  <a:cubicBezTo>
                    <a:pt x="4162" y="989"/>
                    <a:pt x="3518" y="1137"/>
                    <a:pt x="3009" y="1420"/>
                  </a:cubicBezTo>
                  <a:cubicBezTo>
                    <a:pt x="2653" y="1618"/>
                    <a:pt x="2210" y="1717"/>
                    <a:pt x="1835" y="1717"/>
                  </a:cubicBezTo>
                  <a:cubicBezTo>
                    <a:pt x="1610" y="1717"/>
                    <a:pt x="1410" y="1681"/>
                    <a:pt x="1267" y="1610"/>
                  </a:cubicBezTo>
                  <a:cubicBezTo>
                    <a:pt x="856" y="1388"/>
                    <a:pt x="982" y="977"/>
                    <a:pt x="1552" y="660"/>
                  </a:cubicBezTo>
                  <a:cubicBezTo>
                    <a:pt x="1884" y="485"/>
                    <a:pt x="2311" y="393"/>
                    <a:pt x="2680" y="393"/>
                  </a:cubicBezTo>
                  <a:cubicBezTo>
                    <a:pt x="2910" y="393"/>
                    <a:pt x="3116" y="429"/>
                    <a:pt x="3262" y="502"/>
                  </a:cubicBezTo>
                  <a:cubicBezTo>
                    <a:pt x="3319" y="530"/>
                    <a:pt x="3402" y="546"/>
                    <a:pt x="3490" y="546"/>
                  </a:cubicBezTo>
                  <a:cubicBezTo>
                    <a:pt x="3598" y="546"/>
                    <a:pt x="3714" y="522"/>
                    <a:pt x="3801" y="470"/>
                  </a:cubicBezTo>
                  <a:cubicBezTo>
                    <a:pt x="3959" y="375"/>
                    <a:pt x="3991" y="248"/>
                    <a:pt x="3864" y="185"/>
                  </a:cubicBezTo>
                  <a:cubicBezTo>
                    <a:pt x="3604" y="61"/>
                    <a:pt x="3253" y="0"/>
                    <a:pt x="2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3" name="Google Shape;908;p22">
              <a:extLst>
                <a:ext uri="{FF2B5EF4-FFF2-40B4-BE49-F238E27FC236}">
                  <a16:creationId xmlns:a16="http://schemas.microsoft.com/office/drawing/2014/main" id="{918A2027-7DDB-4DDF-94CE-6B2F6D8BBD58}"/>
                </a:ext>
              </a:extLst>
            </p:cNvPr>
            <p:cNvSpPr/>
            <p:nvPr/>
          </p:nvSpPr>
          <p:spPr>
            <a:xfrm>
              <a:off x="2589769" y="3142326"/>
              <a:ext cx="49777" cy="24998"/>
            </a:xfrm>
            <a:custGeom>
              <a:avLst/>
              <a:gdLst/>
              <a:ahLst/>
              <a:cxnLst/>
              <a:rect l="l" t="t" r="r" b="b"/>
              <a:pathLst>
                <a:path w="1585" h="796" extrusionOk="0">
                  <a:moveTo>
                    <a:pt x="557" y="1"/>
                  </a:moveTo>
                  <a:cubicBezTo>
                    <a:pt x="435" y="1"/>
                    <a:pt x="293" y="36"/>
                    <a:pt x="191" y="97"/>
                  </a:cubicBezTo>
                  <a:cubicBezTo>
                    <a:pt x="32" y="192"/>
                    <a:pt x="1" y="319"/>
                    <a:pt x="159" y="382"/>
                  </a:cubicBezTo>
                  <a:lnTo>
                    <a:pt x="856" y="762"/>
                  </a:lnTo>
                  <a:cubicBezTo>
                    <a:pt x="901" y="785"/>
                    <a:pt x="962" y="795"/>
                    <a:pt x="1028" y="795"/>
                  </a:cubicBezTo>
                  <a:cubicBezTo>
                    <a:pt x="1150" y="795"/>
                    <a:pt x="1292" y="760"/>
                    <a:pt x="1394" y="699"/>
                  </a:cubicBezTo>
                  <a:cubicBezTo>
                    <a:pt x="1553" y="636"/>
                    <a:pt x="1584" y="477"/>
                    <a:pt x="1458" y="414"/>
                  </a:cubicBezTo>
                  <a:lnTo>
                    <a:pt x="729" y="34"/>
                  </a:lnTo>
                  <a:cubicBezTo>
                    <a:pt x="684" y="11"/>
                    <a:pt x="624" y="1"/>
                    <a:pt x="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4" name="Google Shape;909;p22">
              <a:extLst>
                <a:ext uri="{FF2B5EF4-FFF2-40B4-BE49-F238E27FC236}">
                  <a16:creationId xmlns:a16="http://schemas.microsoft.com/office/drawing/2014/main" id="{ED6FE6EE-2206-45A8-A30F-011503F7B941}"/>
                </a:ext>
              </a:extLst>
            </p:cNvPr>
            <p:cNvSpPr/>
            <p:nvPr/>
          </p:nvSpPr>
          <p:spPr>
            <a:xfrm>
              <a:off x="2577835" y="2923182"/>
              <a:ext cx="204918" cy="108222"/>
            </a:xfrm>
            <a:custGeom>
              <a:avLst/>
              <a:gdLst/>
              <a:ahLst/>
              <a:cxnLst/>
              <a:rect l="l" t="t" r="r" b="b"/>
              <a:pathLst>
                <a:path w="6525" h="3446" extrusionOk="0">
                  <a:moveTo>
                    <a:pt x="6187" y="1"/>
                  </a:moveTo>
                  <a:cubicBezTo>
                    <a:pt x="6091" y="1"/>
                    <a:pt x="5993" y="24"/>
                    <a:pt x="5923" y="76"/>
                  </a:cubicBezTo>
                  <a:lnTo>
                    <a:pt x="191" y="3117"/>
                  </a:lnTo>
                  <a:cubicBezTo>
                    <a:pt x="32" y="3212"/>
                    <a:pt x="1" y="3338"/>
                    <a:pt x="127" y="3402"/>
                  </a:cubicBezTo>
                  <a:cubicBezTo>
                    <a:pt x="184" y="3430"/>
                    <a:pt x="261" y="3446"/>
                    <a:pt x="341" y="3446"/>
                  </a:cubicBezTo>
                  <a:cubicBezTo>
                    <a:pt x="441" y="3446"/>
                    <a:pt x="547" y="3422"/>
                    <a:pt x="634" y="3370"/>
                  </a:cubicBezTo>
                  <a:lnTo>
                    <a:pt x="6366" y="298"/>
                  </a:lnTo>
                  <a:cubicBezTo>
                    <a:pt x="6525" y="235"/>
                    <a:pt x="6525" y="108"/>
                    <a:pt x="6398" y="45"/>
                  </a:cubicBezTo>
                  <a:cubicBezTo>
                    <a:pt x="6341" y="16"/>
                    <a:pt x="6265" y="1"/>
                    <a:pt x="6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5" name="Google Shape;910;p22">
              <a:extLst>
                <a:ext uri="{FF2B5EF4-FFF2-40B4-BE49-F238E27FC236}">
                  <a16:creationId xmlns:a16="http://schemas.microsoft.com/office/drawing/2014/main" id="{40A9BD79-2CB9-4825-BEC9-79C535EA7078}"/>
                </a:ext>
              </a:extLst>
            </p:cNvPr>
            <p:cNvSpPr/>
            <p:nvPr/>
          </p:nvSpPr>
          <p:spPr>
            <a:xfrm>
              <a:off x="2618630" y="2943375"/>
              <a:ext cx="203913" cy="108913"/>
            </a:xfrm>
            <a:custGeom>
              <a:avLst/>
              <a:gdLst/>
              <a:ahLst/>
              <a:cxnLst/>
              <a:rect l="l" t="t" r="r" b="b"/>
              <a:pathLst>
                <a:path w="6493" h="3468" extrusionOk="0">
                  <a:moveTo>
                    <a:pt x="6190" y="1"/>
                  </a:moveTo>
                  <a:cubicBezTo>
                    <a:pt x="6084" y="1"/>
                    <a:pt x="5969" y="28"/>
                    <a:pt x="5891" y="67"/>
                  </a:cubicBezTo>
                  <a:lnTo>
                    <a:pt x="190" y="3170"/>
                  </a:lnTo>
                  <a:cubicBezTo>
                    <a:pt x="32" y="3234"/>
                    <a:pt x="0" y="3360"/>
                    <a:pt x="127" y="3424"/>
                  </a:cubicBezTo>
                  <a:cubicBezTo>
                    <a:pt x="184" y="3452"/>
                    <a:pt x="260" y="3468"/>
                    <a:pt x="341" y="3468"/>
                  </a:cubicBezTo>
                  <a:cubicBezTo>
                    <a:pt x="440" y="3468"/>
                    <a:pt x="546" y="3444"/>
                    <a:pt x="634" y="3392"/>
                  </a:cubicBezTo>
                  <a:lnTo>
                    <a:pt x="6334" y="288"/>
                  </a:lnTo>
                  <a:cubicBezTo>
                    <a:pt x="6461" y="225"/>
                    <a:pt x="6492" y="98"/>
                    <a:pt x="6366" y="35"/>
                  </a:cubicBezTo>
                  <a:cubicBezTo>
                    <a:pt x="6317" y="11"/>
                    <a:pt x="6255" y="1"/>
                    <a:pt x="6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6" name="Google Shape;911;p22">
              <a:extLst>
                <a:ext uri="{FF2B5EF4-FFF2-40B4-BE49-F238E27FC236}">
                  <a16:creationId xmlns:a16="http://schemas.microsoft.com/office/drawing/2014/main" id="{3920FC18-49C9-4EB2-8201-14BC872F6C9D}"/>
                </a:ext>
              </a:extLst>
            </p:cNvPr>
            <p:cNvSpPr/>
            <p:nvPr/>
          </p:nvSpPr>
          <p:spPr>
            <a:xfrm>
              <a:off x="2659394" y="2963255"/>
              <a:ext cx="201934" cy="110608"/>
            </a:xfrm>
            <a:custGeom>
              <a:avLst/>
              <a:gdLst/>
              <a:ahLst/>
              <a:cxnLst/>
              <a:rect l="l" t="t" r="r" b="b"/>
              <a:pathLst>
                <a:path w="6430" h="3522" extrusionOk="0">
                  <a:moveTo>
                    <a:pt x="6135" y="1"/>
                  </a:moveTo>
                  <a:cubicBezTo>
                    <a:pt x="6036" y="1"/>
                    <a:pt x="5926" y="28"/>
                    <a:pt x="5828" y="67"/>
                  </a:cubicBezTo>
                  <a:lnTo>
                    <a:pt x="191" y="3202"/>
                  </a:lnTo>
                  <a:cubicBezTo>
                    <a:pt x="32" y="3297"/>
                    <a:pt x="1" y="3424"/>
                    <a:pt x="127" y="3487"/>
                  </a:cubicBezTo>
                  <a:cubicBezTo>
                    <a:pt x="176" y="3512"/>
                    <a:pt x="238" y="3522"/>
                    <a:pt x="305" y="3522"/>
                  </a:cubicBezTo>
                  <a:cubicBezTo>
                    <a:pt x="414" y="3522"/>
                    <a:pt x="536" y="3495"/>
                    <a:pt x="634" y="3456"/>
                  </a:cubicBezTo>
                  <a:lnTo>
                    <a:pt x="6271" y="320"/>
                  </a:lnTo>
                  <a:cubicBezTo>
                    <a:pt x="6429" y="225"/>
                    <a:pt x="6429" y="99"/>
                    <a:pt x="6303" y="35"/>
                  </a:cubicBezTo>
                  <a:cubicBezTo>
                    <a:pt x="6254" y="11"/>
                    <a:pt x="6197" y="1"/>
                    <a:pt x="61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7" name="Google Shape;912;p22">
              <a:extLst>
                <a:ext uri="{FF2B5EF4-FFF2-40B4-BE49-F238E27FC236}">
                  <a16:creationId xmlns:a16="http://schemas.microsoft.com/office/drawing/2014/main" id="{19068EA7-6999-41FB-B3F2-477F8409D68E}"/>
                </a:ext>
              </a:extLst>
            </p:cNvPr>
            <p:cNvSpPr/>
            <p:nvPr/>
          </p:nvSpPr>
          <p:spPr>
            <a:xfrm>
              <a:off x="2700189" y="2983856"/>
              <a:ext cx="200929" cy="111205"/>
            </a:xfrm>
            <a:custGeom>
              <a:avLst/>
              <a:gdLst/>
              <a:ahLst/>
              <a:cxnLst/>
              <a:rect l="l" t="t" r="r" b="b"/>
              <a:pathLst>
                <a:path w="6398" h="3541" extrusionOk="0">
                  <a:moveTo>
                    <a:pt x="6059" y="0"/>
                  </a:moveTo>
                  <a:cubicBezTo>
                    <a:pt x="5964" y="0"/>
                    <a:pt x="5865" y="24"/>
                    <a:pt x="5796" y="76"/>
                  </a:cubicBezTo>
                  <a:lnTo>
                    <a:pt x="190" y="3211"/>
                  </a:lnTo>
                  <a:cubicBezTo>
                    <a:pt x="32" y="3306"/>
                    <a:pt x="0" y="3433"/>
                    <a:pt x="127" y="3496"/>
                  </a:cubicBezTo>
                  <a:cubicBezTo>
                    <a:pt x="184" y="3525"/>
                    <a:pt x="266" y="3541"/>
                    <a:pt x="351" y="3541"/>
                  </a:cubicBezTo>
                  <a:cubicBezTo>
                    <a:pt x="456" y="3541"/>
                    <a:pt x="564" y="3517"/>
                    <a:pt x="633" y="3465"/>
                  </a:cubicBezTo>
                  <a:lnTo>
                    <a:pt x="6239" y="298"/>
                  </a:lnTo>
                  <a:cubicBezTo>
                    <a:pt x="6397" y="203"/>
                    <a:pt x="6397" y="108"/>
                    <a:pt x="6271" y="44"/>
                  </a:cubicBezTo>
                  <a:cubicBezTo>
                    <a:pt x="6214" y="16"/>
                    <a:pt x="6137" y="0"/>
                    <a:pt x="6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8" name="Google Shape;913;p22">
              <a:extLst>
                <a:ext uri="{FF2B5EF4-FFF2-40B4-BE49-F238E27FC236}">
                  <a16:creationId xmlns:a16="http://schemas.microsoft.com/office/drawing/2014/main" id="{B6B56A89-68D6-45F4-9303-A998A7BE57F2}"/>
                </a:ext>
              </a:extLst>
            </p:cNvPr>
            <p:cNvSpPr/>
            <p:nvPr/>
          </p:nvSpPr>
          <p:spPr>
            <a:xfrm>
              <a:off x="2676321" y="3140002"/>
              <a:ext cx="205891" cy="120564"/>
            </a:xfrm>
            <a:custGeom>
              <a:avLst/>
              <a:gdLst/>
              <a:ahLst/>
              <a:cxnLst/>
              <a:rect l="l" t="t" r="r" b="b"/>
              <a:pathLst>
                <a:path w="6556" h="3839" extrusionOk="0">
                  <a:moveTo>
                    <a:pt x="6215" y="0"/>
                  </a:moveTo>
                  <a:cubicBezTo>
                    <a:pt x="6116" y="0"/>
                    <a:pt x="6009" y="24"/>
                    <a:pt x="5922" y="76"/>
                  </a:cubicBezTo>
                  <a:lnTo>
                    <a:pt x="190" y="3496"/>
                  </a:lnTo>
                  <a:cubicBezTo>
                    <a:pt x="32" y="3591"/>
                    <a:pt x="0" y="3718"/>
                    <a:pt x="127" y="3781"/>
                  </a:cubicBezTo>
                  <a:cubicBezTo>
                    <a:pt x="193" y="3821"/>
                    <a:pt x="270" y="3839"/>
                    <a:pt x="350" y="3839"/>
                  </a:cubicBezTo>
                  <a:cubicBezTo>
                    <a:pt x="460" y="3839"/>
                    <a:pt x="573" y="3805"/>
                    <a:pt x="665" y="3750"/>
                  </a:cubicBezTo>
                  <a:lnTo>
                    <a:pt x="6397" y="329"/>
                  </a:lnTo>
                  <a:cubicBezTo>
                    <a:pt x="6556" y="234"/>
                    <a:pt x="6556" y="108"/>
                    <a:pt x="6429" y="44"/>
                  </a:cubicBezTo>
                  <a:cubicBezTo>
                    <a:pt x="6372" y="16"/>
                    <a:pt x="6296" y="0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19" name="Google Shape;914;p22">
              <a:extLst>
                <a:ext uri="{FF2B5EF4-FFF2-40B4-BE49-F238E27FC236}">
                  <a16:creationId xmlns:a16="http://schemas.microsoft.com/office/drawing/2014/main" id="{DEF69430-5A8F-4C5B-9C93-574869DBBC19}"/>
                </a:ext>
              </a:extLst>
            </p:cNvPr>
            <p:cNvSpPr/>
            <p:nvPr/>
          </p:nvSpPr>
          <p:spPr>
            <a:xfrm>
              <a:off x="2106415" y="2548614"/>
              <a:ext cx="1518746" cy="457539"/>
            </a:xfrm>
            <a:custGeom>
              <a:avLst/>
              <a:gdLst/>
              <a:ahLst/>
              <a:cxnLst/>
              <a:rect l="l" t="t" r="r" b="b"/>
              <a:pathLst>
                <a:path w="48360" h="14569" extrusionOk="0">
                  <a:moveTo>
                    <a:pt x="48359" y="1"/>
                  </a:moveTo>
                  <a:lnTo>
                    <a:pt x="24196" y="11813"/>
                  </a:lnTo>
                  <a:lnTo>
                    <a:pt x="1" y="1"/>
                  </a:lnTo>
                  <a:lnTo>
                    <a:pt x="1" y="1"/>
                  </a:lnTo>
                  <a:lnTo>
                    <a:pt x="23404" y="13112"/>
                  </a:lnTo>
                  <a:lnTo>
                    <a:pt x="24196" y="14568"/>
                  </a:lnTo>
                  <a:lnTo>
                    <a:pt x="24829" y="13112"/>
                  </a:lnTo>
                  <a:lnTo>
                    <a:pt x="48359" y="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0" name="Google Shape;915;p22">
              <a:extLst>
                <a:ext uri="{FF2B5EF4-FFF2-40B4-BE49-F238E27FC236}">
                  <a16:creationId xmlns:a16="http://schemas.microsoft.com/office/drawing/2014/main" id="{4E9219CE-E129-4D2D-A616-1A4C44A1DD25}"/>
                </a:ext>
              </a:extLst>
            </p:cNvPr>
            <p:cNvSpPr/>
            <p:nvPr/>
          </p:nvSpPr>
          <p:spPr>
            <a:xfrm>
              <a:off x="2106415" y="2147824"/>
              <a:ext cx="1518746" cy="802649"/>
            </a:xfrm>
            <a:custGeom>
              <a:avLst/>
              <a:gdLst/>
              <a:ahLst/>
              <a:cxnLst/>
              <a:rect l="l" t="t" r="r" b="b"/>
              <a:pathLst>
                <a:path w="48360" h="25558" extrusionOk="0">
                  <a:moveTo>
                    <a:pt x="24196" y="0"/>
                  </a:moveTo>
                  <a:lnTo>
                    <a:pt x="1" y="12763"/>
                  </a:lnTo>
                  <a:lnTo>
                    <a:pt x="24196" y="25557"/>
                  </a:lnTo>
                  <a:lnTo>
                    <a:pt x="48359" y="12763"/>
                  </a:lnTo>
                  <a:lnTo>
                    <a:pt x="24196" y="0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1" name="Google Shape;916;p22">
              <a:extLst>
                <a:ext uri="{FF2B5EF4-FFF2-40B4-BE49-F238E27FC236}">
                  <a16:creationId xmlns:a16="http://schemas.microsoft.com/office/drawing/2014/main" id="{A35CA9D6-DF15-4B99-B98A-F72891B13708}"/>
                </a:ext>
              </a:extLst>
            </p:cNvPr>
            <p:cNvSpPr/>
            <p:nvPr/>
          </p:nvSpPr>
          <p:spPr>
            <a:xfrm>
              <a:off x="2106415" y="2548614"/>
              <a:ext cx="759875" cy="457539"/>
            </a:xfrm>
            <a:custGeom>
              <a:avLst/>
              <a:gdLst/>
              <a:ahLst/>
              <a:cxnLst/>
              <a:rect l="l" t="t" r="r" b="b"/>
              <a:pathLst>
                <a:path w="24196" h="14569" extrusionOk="0">
                  <a:moveTo>
                    <a:pt x="1" y="1"/>
                  </a:moveTo>
                  <a:lnTo>
                    <a:pt x="1" y="1774"/>
                  </a:lnTo>
                  <a:lnTo>
                    <a:pt x="24196" y="14568"/>
                  </a:lnTo>
                  <a:lnTo>
                    <a:pt x="24196" y="12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2" name="Google Shape;917;p22">
              <a:extLst>
                <a:ext uri="{FF2B5EF4-FFF2-40B4-BE49-F238E27FC236}">
                  <a16:creationId xmlns:a16="http://schemas.microsoft.com/office/drawing/2014/main" id="{299335A0-ACE1-4110-A3D2-E25D8DFC5B29}"/>
                </a:ext>
              </a:extLst>
            </p:cNvPr>
            <p:cNvSpPr/>
            <p:nvPr/>
          </p:nvSpPr>
          <p:spPr>
            <a:xfrm>
              <a:off x="2866259" y="2548614"/>
              <a:ext cx="758902" cy="457539"/>
            </a:xfrm>
            <a:custGeom>
              <a:avLst/>
              <a:gdLst/>
              <a:ahLst/>
              <a:cxnLst/>
              <a:rect l="l" t="t" r="r" b="b"/>
              <a:pathLst>
                <a:path w="24165" h="14569" extrusionOk="0">
                  <a:moveTo>
                    <a:pt x="24164" y="1"/>
                  </a:moveTo>
                  <a:lnTo>
                    <a:pt x="1" y="12795"/>
                  </a:lnTo>
                  <a:lnTo>
                    <a:pt x="1" y="14568"/>
                  </a:lnTo>
                  <a:lnTo>
                    <a:pt x="24164" y="1774"/>
                  </a:lnTo>
                  <a:lnTo>
                    <a:pt x="24164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3" name="Google Shape;918;p22">
              <a:extLst>
                <a:ext uri="{FF2B5EF4-FFF2-40B4-BE49-F238E27FC236}">
                  <a16:creationId xmlns:a16="http://schemas.microsoft.com/office/drawing/2014/main" id="{8824F7EA-9162-4167-8F9A-6E386066398F}"/>
                </a:ext>
              </a:extLst>
            </p:cNvPr>
            <p:cNvSpPr/>
            <p:nvPr/>
          </p:nvSpPr>
          <p:spPr>
            <a:xfrm>
              <a:off x="2275499" y="2567112"/>
              <a:ext cx="1130863" cy="306764"/>
            </a:xfrm>
            <a:custGeom>
              <a:avLst/>
              <a:gdLst/>
              <a:ahLst/>
              <a:cxnLst/>
              <a:rect l="l" t="t" r="r" b="b"/>
              <a:pathLst>
                <a:path w="36009" h="9768" extrusionOk="0">
                  <a:moveTo>
                    <a:pt x="124" y="0"/>
                  </a:moveTo>
                  <a:cubicBezTo>
                    <a:pt x="93" y="0"/>
                    <a:pt x="54" y="23"/>
                    <a:pt x="32" y="45"/>
                  </a:cubicBezTo>
                  <a:cubicBezTo>
                    <a:pt x="0" y="109"/>
                    <a:pt x="32" y="172"/>
                    <a:pt x="95" y="172"/>
                  </a:cubicBezTo>
                  <a:lnTo>
                    <a:pt x="18147" y="9609"/>
                  </a:lnTo>
                  <a:cubicBezTo>
                    <a:pt x="18368" y="9736"/>
                    <a:pt x="18590" y="9768"/>
                    <a:pt x="18812" y="9768"/>
                  </a:cubicBezTo>
                  <a:cubicBezTo>
                    <a:pt x="19065" y="9768"/>
                    <a:pt x="19287" y="9736"/>
                    <a:pt x="19477" y="9609"/>
                  </a:cubicBezTo>
                  <a:lnTo>
                    <a:pt x="35945" y="1027"/>
                  </a:lnTo>
                  <a:cubicBezTo>
                    <a:pt x="35976" y="1027"/>
                    <a:pt x="36008" y="964"/>
                    <a:pt x="35976" y="900"/>
                  </a:cubicBezTo>
                  <a:cubicBezTo>
                    <a:pt x="35954" y="878"/>
                    <a:pt x="35916" y="855"/>
                    <a:pt x="35884" y="855"/>
                  </a:cubicBezTo>
                  <a:cubicBezTo>
                    <a:pt x="35871" y="855"/>
                    <a:pt x="35859" y="859"/>
                    <a:pt x="35850" y="869"/>
                  </a:cubicBezTo>
                  <a:lnTo>
                    <a:pt x="19414" y="9451"/>
                  </a:lnTo>
                  <a:cubicBezTo>
                    <a:pt x="19223" y="9546"/>
                    <a:pt x="19026" y="9593"/>
                    <a:pt x="18828" y="9593"/>
                  </a:cubicBezTo>
                  <a:cubicBezTo>
                    <a:pt x="18630" y="9593"/>
                    <a:pt x="18432" y="9546"/>
                    <a:pt x="18242" y="9451"/>
                  </a:cubicBezTo>
                  <a:lnTo>
                    <a:pt x="159" y="14"/>
                  </a:lnTo>
                  <a:cubicBezTo>
                    <a:pt x="149" y="4"/>
                    <a:pt x="137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4" name="Google Shape;919;p22">
              <a:extLst>
                <a:ext uri="{FF2B5EF4-FFF2-40B4-BE49-F238E27FC236}">
                  <a16:creationId xmlns:a16="http://schemas.microsoft.com/office/drawing/2014/main" id="{1FE86998-EA7C-4153-9E82-715AC54B2AF9}"/>
                </a:ext>
              </a:extLst>
            </p:cNvPr>
            <p:cNvSpPr/>
            <p:nvPr/>
          </p:nvSpPr>
          <p:spPr>
            <a:xfrm>
              <a:off x="2255588" y="2552603"/>
              <a:ext cx="28893" cy="20916"/>
            </a:xfrm>
            <a:custGeom>
              <a:avLst/>
              <a:gdLst/>
              <a:ahLst/>
              <a:cxnLst/>
              <a:rect l="l" t="t" r="r" b="b"/>
              <a:pathLst>
                <a:path w="920" h="666" extrusionOk="0">
                  <a:moveTo>
                    <a:pt x="476" y="0"/>
                  </a:moveTo>
                  <a:cubicBezTo>
                    <a:pt x="223" y="0"/>
                    <a:pt x="1" y="127"/>
                    <a:pt x="1" y="317"/>
                  </a:cubicBezTo>
                  <a:cubicBezTo>
                    <a:pt x="1" y="507"/>
                    <a:pt x="223" y="666"/>
                    <a:pt x="476" y="666"/>
                  </a:cubicBezTo>
                  <a:cubicBezTo>
                    <a:pt x="729" y="666"/>
                    <a:pt x="919" y="507"/>
                    <a:pt x="919" y="317"/>
                  </a:cubicBezTo>
                  <a:cubicBezTo>
                    <a:pt x="919" y="127"/>
                    <a:pt x="729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5" name="Google Shape;920;p22">
              <a:extLst>
                <a:ext uri="{FF2B5EF4-FFF2-40B4-BE49-F238E27FC236}">
                  <a16:creationId xmlns:a16="http://schemas.microsoft.com/office/drawing/2014/main" id="{E3BF1496-9801-4370-BBFA-D61A5E7ECD94}"/>
                </a:ext>
              </a:extLst>
            </p:cNvPr>
            <p:cNvSpPr/>
            <p:nvPr/>
          </p:nvSpPr>
          <p:spPr>
            <a:xfrm>
              <a:off x="3363557" y="2552195"/>
              <a:ext cx="108441" cy="63093"/>
            </a:xfrm>
            <a:custGeom>
              <a:avLst/>
              <a:gdLst/>
              <a:ahLst/>
              <a:cxnLst/>
              <a:rect l="l" t="t" r="r" b="b"/>
              <a:pathLst>
                <a:path w="3453" h="2009" extrusionOk="0">
                  <a:moveTo>
                    <a:pt x="3136" y="235"/>
                  </a:moveTo>
                  <a:lnTo>
                    <a:pt x="2312" y="1787"/>
                  </a:lnTo>
                  <a:lnTo>
                    <a:pt x="380" y="932"/>
                  </a:lnTo>
                  <a:lnTo>
                    <a:pt x="3136" y="235"/>
                  </a:lnTo>
                  <a:close/>
                  <a:moveTo>
                    <a:pt x="3353" y="0"/>
                  </a:moveTo>
                  <a:cubicBezTo>
                    <a:pt x="3344" y="0"/>
                    <a:pt x="3335" y="4"/>
                    <a:pt x="3326" y="13"/>
                  </a:cubicBezTo>
                  <a:lnTo>
                    <a:pt x="64" y="805"/>
                  </a:lnTo>
                  <a:cubicBezTo>
                    <a:pt x="32" y="837"/>
                    <a:pt x="0" y="869"/>
                    <a:pt x="0" y="900"/>
                  </a:cubicBezTo>
                  <a:cubicBezTo>
                    <a:pt x="0" y="932"/>
                    <a:pt x="32" y="995"/>
                    <a:pt x="64" y="995"/>
                  </a:cubicBezTo>
                  <a:lnTo>
                    <a:pt x="2312" y="2009"/>
                  </a:lnTo>
                  <a:lnTo>
                    <a:pt x="2344" y="2009"/>
                  </a:lnTo>
                  <a:cubicBezTo>
                    <a:pt x="2376" y="2009"/>
                    <a:pt x="2407" y="2009"/>
                    <a:pt x="2439" y="1977"/>
                  </a:cubicBezTo>
                  <a:lnTo>
                    <a:pt x="3421" y="140"/>
                  </a:lnTo>
                  <a:cubicBezTo>
                    <a:pt x="3452" y="108"/>
                    <a:pt x="3421" y="77"/>
                    <a:pt x="3421" y="45"/>
                  </a:cubicBezTo>
                  <a:cubicBezTo>
                    <a:pt x="3398" y="23"/>
                    <a:pt x="3376" y="0"/>
                    <a:pt x="3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6" name="Google Shape;921;p22">
              <a:extLst>
                <a:ext uri="{FF2B5EF4-FFF2-40B4-BE49-F238E27FC236}">
                  <a16:creationId xmlns:a16="http://schemas.microsoft.com/office/drawing/2014/main" id="{E5D5500A-B284-4518-A6EC-341B2A6492A8}"/>
                </a:ext>
              </a:extLst>
            </p:cNvPr>
            <p:cNvSpPr/>
            <p:nvPr/>
          </p:nvSpPr>
          <p:spPr>
            <a:xfrm>
              <a:off x="3135808" y="2482884"/>
              <a:ext cx="46762" cy="17430"/>
            </a:xfrm>
            <a:custGeom>
              <a:avLst/>
              <a:gdLst/>
              <a:ahLst/>
              <a:cxnLst/>
              <a:rect l="l" t="t" r="r" b="b"/>
              <a:pathLst>
                <a:path w="1489" h="555" extrusionOk="0">
                  <a:moveTo>
                    <a:pt x="540" y="1"/>
                  </a:moveTo>
                  <a:cubicBezTo>
                    <a:pt x="422" y="1"/>
                    <a:pt x="288" y="28"/>
                    <a:pt x="190" y="67"/>
                  </a:cubicBezTo>
                  <a:cubicBezTo>
                    <a:pt x="0" y="130"/>
                    <a:pt x="0" y="225"/>
                    <a:pt x="127" y="289"/>
                  </a:cubicBezTo>
                  <a:lnTo>
                    <a:pt x="729" y="510"/>
                  </a:lnTo>
                  <a:cubicBezTo>
                    <a:pt x="800" y="539"/>
                    <a:pt x="890" y="555"/>
                    <a:pt x="982" y="555"/>
                  </a:cubicBezTo>
                  <a:cubicBezTo>
                    <a:pt x="1095" y="555"/>
                    <a:pt x="1211" y="531"/>
                    <a:pt x="1299" y="479"/>
                  </a:cubicBezTo>
                  <a:cubicBezTo>
                    <a:pt x="1457" y="415"/>
                    <a:pt x="1489" y="320"/>
                    <a:pt x="1330" y="257"/>
                  </a:cubicBezTo>
                  <a:lnTo>
                    <a:pt x="729" y="35"/>
                  </a:lnTo>
                  <a:cubicBezTo>
                    <a:pt x="680" y="11"/>
                    <a:pt x="613" y="1"/>
                    <a:pt x="5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7" name="Google Shape;922;p22">
              <a:extLst>
                <a:ext uri="{FF2B5EF4-FFF2-40B4-BE49-F238E27FC236}">
                  <a16:creationId xmlns:a16="http://schemas.microsoft.com/office/drawing/2014/main" id="{3C382EFD-13FF-4034-832A-068DDDFE3676}"/>
                </a:ext>
              </a:extLst>
            </p:cNvPr>
            <p:cNvSpPr/>
            <p:nvPr/>
          </p:nvSpPr>
          <p:spPr>
            <a:xfrm>
              <a:off x="2744941" y="2550561"/>
              <a:ext cx="124332" cy="34294"/>
            </a:xfrm>
            <a:custGeom>
              <a:avLst/>
              <a:gdLst/>
              <a:ahLst/>
              <a:cxnLst/>
              <a:rect l="l" t="t" r="r" b="b"/>
              <a:pathLst>
                <a:path w="3959" h="1092" extrusionOk="0">
                  <a:moveTo>
                    <a:pt x="712" y="1"/>
                  </a:moveTo>
                  <a:cubicBezTo>
                    <a:pt x="570" y="1"/>
                    <a:pt x="408" y="36"/>
                    <a:pt x="285" y="97"/>
                  </a:cubicBezTo>
                  <a:cubicBezTo>
                    <a:pt x="64" y="160"/>
                    <a:pt x="0" y="287"/>
                    <a:pt x="127" y="351"/>
                  </a:cubicBezTo>
                  <a:lnTo>
                    <a:pt x="1615" y="1047"/>
                  </a:lnTo>
                  <a:cubicBezTo>
                    <a:pt x="1686" y="1076"/>
                    <a:pt x="1783" y="1091"/>
                    <a:pt x="1888" y="1091"/>
                  </a:cubicBezTo>
                  <a:cubicBezTo>
                    <a:pt x="2017" y="1091"/>
                    <a:pt x="2158" y="1068"/>
                    <a:pt x="2280" y="1016"/>
                  </a:cubicBezTo>
                  <a:lnTo>
                    <a:pt x="3705" y="414"/>
                  </a:lnTo>
                  <a:cubicBezTo>
                    <a:pt x="3927" y="319"/>
                    <a:pt x="3959" y="224"/>
                    <a:pt x="3800" y="129"/>
                  </a:cubicBezTo>
                  <a:cubicBezTo>
                    <a:pt x="3756" y="106"/>
                    <a:pt x="3691" y="96"/>
                    <a:pt x="3616" y="96"/>
                  </a:cubicBezTo>
                  <a:cubicBezTo>
                    <a:pt x="3480" y="96"/>
                    <a:pt x="3310" y="131"/>
                    <a:pt x="3167" y="192"/>
                  </a:cubicBezTo>
                  <a:lnTo>
                    <a:pt x="2154" y="604"/>
                  </a:lnTo>
                  <a:lnTo>
                    <a:pt x="919" y="34"/>
                  </a:lnTo>
                  <a:cubicBezTo>
                    <a:pt x="862" y="11"/>
                    <a:pt x="790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8" name="Google Shape;923;p22">
              <a:extLst>
                <a:ext uri="{FF2B5EF4-FFF2-40B4-BE49-F238E27FC236}">
                  <a16:creationId xmlns:a16="http://schemas.microsoft.com/office/drawing/2014/main" id="{567A6C81-F720-49FA-BA7C-3AFDAF6CC406}"/>
                </a:ext>
              </a:extLst>
            </p:cNvPr>
            <p:cNvSpPr/>
            <p:nvPr/>
          </p:nvSpPr>
          <p:spPr>
            <a:xfrm>
              <a:off x="2995553" y="2430626"/>
              <a:ext cx="44784" cy="15671"/>
            </a:xfrm>
            <a:custGeom>
              <a:avLst/>
              <a:gdLst/>
              <a:ahLst/>
              <a:cxnLst/>
              <a:rect l="l" t="t" r="r" b="b"/>
              <a:pathLst>
                <a:path w="1426" h="499" extrusionOk="0">
                  <a:moveTo>
                    <a:pt x="532" y="0"/>
                  </a:moveTo>
                  <a:cubicBezTo>
                    <a:pt x="424" y="0"/>
                    <a:pt x="302" y="15"/>
                    <a:pt x="191" y="53"/>
                  </a:cubicBezTo>
                  <a:cubicBezTo>
                    <a:pt x="32" y="116"/>
                    <a:pt x="1" y="211"/>
                    <a:pt x="127" y="274"/>
                  </a:cubicBezTo>
                  <a:lnTo>
                    <a:pt x="666" y="464"/>
                  </a:lnTo>
                  <a:cubicBezTo>
                    <a:pt x="714" y="488"/>
                    <a:pt x="781" y="499"/>
                    <a:pt x="854" y="499"/>
                  </a:cubicBezTo>
                  <a:cubicBezTo>
                    <a:pt x="972" y="499"/>
                    <a:pt x="1106" y="472"/>
                    <a:pt x="1204" y="433"/>
                  </a:cubicBezTo>
                  <a:cubicBezTo>
                    <a:pt x="1394" y="369"/>
                    <a:pt x="1426" y="274"/>
                    <a:pt x="1268" y="211"/>
                  </a:cubicBezTo>
                  <a:lnTo>
                    <a:pt x="729" y="21"/>
                  </a:lnTo>
                  <a:cubicBezTo>
                    <a:pt x="677" y="8"/>
                    <a:pt x="608" y="0"/>
                    <a:pt x="5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29" name="Google Shape;924;p22">
              <a:extLst>
                <a:ext uri="{FF2B5EF4-FFF2-40B4-BE49-F238E27FC236}">
                  <a16:creationId xmlns:a16="http://schemas.microsoft.com/office/drawing/2014/main" id="{9A422193-B298-41EA-865E-91C49DD00AD1}"/>
                </a:ext>
              </a:extLst>
            </p:cNvPr>
            <p:cNvSpPr/>
            <p:nvPr/>
          </p:nvSpPr>
          <p:spPr>
            <a:xfrm>
              <a:off x="2885353" y="2392092"/>
              <a:ext cx="410589" cy="156554"/>
            </a:xfrm>
            <a:custGeom>
              <a:avLst/>
              <a:gdLst/>
              <a:ahLst/>
              <a:cxnLst/>
              <a:rect l="l" t="t" r="r" b="b"/>
              <a:pathLst>
                <a:path w="13074" h="4985" extrusionOk="0">
                  <a:moveTo>
                    <a:pt x="7611" y="1"/>
                  </a:moveTo>
                  <a:cubicBezTo>
                    <a:pt x="5912" y="1"/>
                    <a:pt x="4065" y="285"/>
                    <a:pt x="2560" y="836"/>
                  </a:cubicBezTo>
                  <a:cubicBezTo>
                    <a:pt x="1166" y="1343"/>
                    <a:pt x="248" y="2040"/>
                    <a:pt x="26" y="2736"/>
                  </a:cubicBezTo>
                  <a:cubicBezTo>
                    <a:pt x="0" y="2814"/>
                    <a:pt x="103" y="2871"/>
                    <a:pt x="263" y="2871"/>
                  </a:cubicBezTo>
                  <a:cubicBezTo>
                    <a:pt x="298" y="2871"/>
                    <a:pt x="335" y="2869"/>
                    <a:pt x="375" y="2863"/>
                  </a:cubicBezTo>
                  <a:cubicBezTo>
                    <a:pt x="596" y="2863"/>
                    <a:pt x="818" y="2768"/>
                    <a:pt x="850" y="2673"/>
                  </a:cubicBezTo>
                  <a:cubicBezTo>
                    <a:pt x="1008" y="2071"/>
                    <a:pt x="1831" y="1470"/>
                    <a:pt x="3035" y="1026"/>
                  </a:cubicBezTo>
                  <a:cubicBezTo>
                    <a:pt x="4338" y="531"/>
                    <a:pt x="5961" y="280"/>
                    <a:pt x="7458" y="280"/>
                  </a:cubicBezTo>
                  <a:cubicBezTo>
                    <a:pt x="8544" y="280"/>
                    <a:pt x="9565" y="412"/>
                    <a:pt x="10350" y="678"/>
                  </a:cubicBezTo>
                  <a:cubicBezTo>
                    <a:pt x="12282" y="1343"/>
                    <a:pt x="12219" y="2673"/>
                    <a:pt x="10034" y="3655"/>
                  </a:cubicBezTo>
                  <a:cubicBezTo>
                    <a:pt x="8862" y="4193"/>
                    <a:pt x="7247" y="4541"/>
                    <a:pt x="5632" y="4605"/>
                  </a:cubicBezTo>
                  <a:cubicBezTo>
                    <a:pt x="5378" y="4636"/>
                    <a:pt x="5157" y="4700"/>
                    <a:pt x="5125" y="4826"/>
                  </a:cubicBezTo>
                  <a:cubicBezTo>
                    <a:pt x="5093" y="4921"/>
                    <a:pt x="5252" y="4985"/>
                    <a:pt x="5505" y="4985"/>
                  </a:cubicBezTo>
                  <a:cubicBezTo>
                    <a:pt x="7373" y="4890"/>
                    <a:pt x="9242" y="4478"/>
                    <a:pt x="10604" y="3876"/>
                  </a:cubicBezTo>
                  <a:cubicBezTo>
                    <a:pt x="13074" y="2736"/>
                    <a:pt x="13074" y="1216"/>
                    <a:pt x="10889" y="456"/>
                  </a:cubicBezTo>
                  <a:cubicBezTo>
                    <a:pt x="9997" y="150"/>
                    <a:pt x="8843" y="1"/>
                    <a:pt x="76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0" name="Google Shape;925;p22">
              <a:extLst>
                <a:ext uri="{FF2B5EF4-FFF2-40B4-BE49-F238E27FC236}">
                  <a16:creationId xmlns:a16="http://schemas.microsoft.com/office/drawing/2014/main" id="{611F9489-BE8E-4E3F-9D33-8FCD3BBDD828}"/>
                </a:ext>
              </a:extLst>
            </p:cNvPr>
            <p:cNvSpPr/>
            <p:nvPr/>
          </p:nvSpPr>
          <p:spPr>
            <a:xfrm>
              <a:off x="2984624" y="2428710"/>
              <a:ext cx="202908" cy="73425"/>
            </a:xfrm>
            <a:custGeom>
              <a:avLst/>
              <a:gdLst/>
              <a:ahLst/>
              <a:cxnLst/>
              <a:rect l="l" t="t" r="r" b="b"/>
              <a:pathLst>
                <a:path w="6461" h="2338" extrusionOk="0">
                  <a:moveTo>
                    <a:pt x="2825" y="0"/>
                  </a:moveTo>
                  <a:cubicBezTo>
                    <a:pt x="2247" y="0"/>
                    <a:pt x="1597" y="111"/>
                    <a:pt x="1077" y="304"/>
                  </a:cubicBezTo>
                  <a:cubicBezTo>
                    <a:pt x="190" y="652"/>
                    <a:pt x="0" y="1127"/>
                    <a:pt x="665" y="1412"/>
                  </a:cubicBezTo>
                  <a:cubicBezTo>
                    <a:pt x="921" y="1509"/>
                    <a:pt x="1269" y="1555"/>
                    <a:pt x="1650" y="1555"/>
                  </a:cubicBezTo>
                  <a:cubicBezTo>
                    <a:pt x="2262" y="1555"/>
                    <a:pt x="2957" y="1437"/>
                    <a:pt x="3484" y="1222"/>
                  </a:cubicBezTo>
                  <a:cubicBezTo>
                    <a:pt x="3815" y="1086"/>
                    <a:pt x="4230" y="1021"/>
                    <a:pt x="4589" y="1021"/>
                  </a:cubicBezTo>
                  <a:cubicBezTo>
                    <a:pt x="4813" y="1021"/>
                    <a:pt x="5016" y="1046"/>
                    <a:pt x="5162" y="1095"/>
                  </a:cubicBezTo>
                  <a:cubicBezTo>
                    <a:pt x="5574" y="1254"/>
                    <a:pt x="5511" y="1570"/>
                    <a:pt x="5004" y="1792"/>
                  </a:cubicBezTo>
                  <a:cubicBezTo>
                    <a:pt x="4669" y="1930"/>
                    <a:pt x="4236" y="2007"/>
                    <a:pt x="3857" y="2007"/>
                  </a:cubicBezTo>
                  <a:cubicBezTo>
                    <a:pt x="3627" y="2007"/>
                    <a:pt x="3418" y="1978"/>
                    <a:pt x="3262" y="1919"/>
                  </a:cubicBezTo>
                  <a:cubicBezTo>
                    <a:pt x="3214" y="1894"/>
                    <a:pt x="3147" y="1884"/>
                    <a:pt x="3072" y="1884"/>
                  </a:cubicBezTo>
                  <a:cubicBezTo>
                    <a:pt x="2951" y="1884"/>
                    <a:pt x="2810" y="1911"/>
                    <a:pt x="2692" y="1950"/>
                  </a:cubicBezTo>
                  <a:cubicBezTo>
                    <a:pt x="2534" y="2014"/>
                    <a:pt x="2502" y="2109"/>
                    <a:pt x="2629" y="2172"/>
                  </a:cubicBezTo>
                  <a:cubicBezTo>
                    <a:pt x="2916" y="2284"/>
                    <a:pt x="3292" y="2338"/>
                    <a:pt x="3695" y="2338"/>
                  </a:cubicBezTo>
                  <a:cubicBezTo>
                    <a:pt x="4313" y="2338"/>
                    <a:pt x="4993" y="2212"/>
                    <a:pt x="5511" y="1982"/>
                  </a:cubicBezTo>
                  <a:cubicBezTo>
                    <a:pt x="6366" y="1634"/>
                    <a:pt x="6461" y="1127"/>
                    <a:pt x="5764" y="874"/>
                  </a:cubicBezTo>
                  <a:cubicBezTo>
                    <a:pt x="5480" y="770"/>
                    <a:pt x="5105" y="719"/>
                    <a:pt x="4704" y="719"/>
                  </a:cubicBezTo>
                  <a:cubicBezTo>
                    <a:pt x="4122" y="719"/>
                    <a:pt x="3483" y="826"/>
                    <a:pt x="2977" y="1032"/>
                  </a:cubicBezTo>
                  <a:cubicBezTo>
                    <a:pt x="2662" y="1170"/>
                    <a:pt x="2236" y="1247"/>
                    <a:pt x="1868" y="1247"/>
                  </a:cubicBezTo>
                  <a:cubicBezTo>
                    <a:pt x="1644" y="1247"/>
                    <a:pt x="1442" y="1218"/>
                    <a:pt x="1299" y="1159"/>
                  </a:cubicBezTo>
                  <a:cubicBezTo>
                    <a:pt x="887" y="1000"/>
                    <a:pt x="1014" y="715"/>
                    <a:pt x="1552" y="494"/>
                  </a:cubicBezTo>
                  <a:cubicBezTo>
                    <a:pt x="1881" y="378"/>
                    <a:pt x="2280" y="309"/>
                    <a:pt x="2635" y="309"/>
                  </a:cubicBezTo>
                  <a:cubicBezTo>
                    <a:pt x="2862" y="309"/>
                    <a:pt x="3070" y="337"/>
                    <a:pt x="3231" y="399"/>
                  </a:cubicBezTo>
                  <a:cubicBezTo>
                    <a:pt x="3283" y="412"/>
                    <a:pt x="3357" y="419"/>
                    <a:pt x="3438" y="419"/>
                  </a:cubicBezTo>
                  <a:cubicBezTo>
                    <a:pt x="3551" y="419"/>
                    <a:pt x="3676" y="404"/>
                    <a:pt x="3769" y="367"/>
                  </a:cubicBezTo>
                  <a:cubicBezTo>
                    <a:pt x="3927" y="304"/>
                    <a:pt x="3959" y="209"/>
                    <a:pt x="3801" y="145"/>
                  </a:cubicBezTo>
                  <a:cubicBezTo>
                    <a:pt x="3540" y="46"/>
                    <a:pt x="3197" y="0"/>
                    <a:pt x="28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1" name="Google Shape;926;p22">
              <a:extLst>
                <a:ext uri="{FF2B5EF4-FFF2-40B4-BE49-F238E27FC236}">
                  <a16:creationId xmlns:a16="http://schemas.microsoft.com/office/drawing/2014/main" id="{6937D373-B491-457C-9FE5-54F6E46438B0}"/>
                </a:ext>
              </a:extLst>
            </p:cNvPr>
            <p:cNvSpPr/>
            <p:nvPr/>
          </p:nvSpPr>
          <p:spPr>
            <a:xfrm>
              <a:off x="2703172" y="2531687"/>
              <a:ext cx="46762" cy="18058"/>
            </a:xfrm>
            <a:custGeom>
              <a:avLst/>
              <a:gdLst/>
              <a:ahLst/>
              <a:cxnLst/>
              <a:rect l="l" t="t" r="r" b="b"/>
              <a:pathLst>
                <a:path w="1489" h="575" extrusionOk="0">
                  <a:moveTo>
                    <a:pt x="720" y="0"/>
                  </a:moveTo>
                  <a:cubicBezTo>
                    <a:pt x="585" y="0"/>
                    <a:pt x="428" y="35"/>
                    <a:pt x="285" y="96"/>
                  </a:cubicBezTo>
                  <a:cubicBezTo>
                    <a:pt x="63" y="160"/>
                    <a:pt x="0" y="286"/>
                    <a:pt x="127" y="350"/>
                  </a:cubicBezTo>
                  <a:lnTo>
                    <a:pt x="570" y="540"/>
                  </a:lnTo>
                  <a:cubicBezTo>
                    <a:pt x="619" y="564"/>
                    <a:pt x="690" y="574"/>
                    <a:pt x="772" y="574"/>
                  </a:cubicBezTo>
                  <a:cubicBezTo>
                    <a:pt x="905" y="574"/>
                    <a:pt x="1066" y="547"/>
                    <a:pt x="1203" y="508"/>
                  </a:cubicBezTo>
                  <a:cubicBezTo>
                    <a:pt x="1425" y="413"/>
                    <a:pt x="1489" y="286"/>
                    <a:pt x="1330" y="255"/>
                  </a:cubicBezTo>
                  <a:lnTo>
                    <a:pt x="918" y="33"/>
                  </a:lnTo>
                  <a:cubicBezTo>
                    <a:pt x="862" y="11"/>
                    <a:pt x="794" y="0"/>
                    <a:pt x="7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2" name="Google Shape;927;p22">
              <a:extLst>
                <a:ext uri="{FF2B5EF4-FFF2-40B4-BE49-F238E27FC236}">
                  <a16:creationId xmlns:a16="http://schemas.microsoft.com/office/drawing/2014/main" id="{6E9F3B1B-A7AA-49A0-9EC6-1FC59BD6B76B}"/>
                </a:ext>
              </a:extLst>
            </p:cNvPr>
            <p:cNvSpPr/>
            <p:nvPr/>
          </p:nvSpPr>
          <p:spPr>
            <a:xfrm>
              <a:off x="2903065" y="2519376"/>
              <a:ext cx="50750" cy="19408"/>
            </a:xfrm>
            <a:custGeom>
              <a:avLst/>
              <a:gdLst/>
              <a:ahLst/>
              <a:cxnLst/>
              <a:rect l="l" t="t" r="r" b="b"/>
              <a:pathLst>
                <a:path w="1616" h="618" extrusionOk="0">
                  <a:moveTo>
                    <a:pt x="1214" y="1"/>
                  </a:moveTo>
                  <a:cubicBezTo>
                    <a:pt x="1094" y="1"/>
                    <a:pt x="960" y="24"/>
                    <a:pt x="856" y="77"/>
                  </a:cubicBezTo>
                  <a:lnTo>
                    <a:pt x="254" y="330"/>
                  </a:lnTo>
                  <a:cubicBezTo>
                    <a:pt x="32" y="393"/>
                    <a:pt x="1" y="520"/>
                    <a:pt x="159" y="583"/>
                  </a:cubicBezTo>
                  <a:cubicBezTo>
                    <a:pt x="207" y="608"/>
                    <a:pt x="279" y="618"/>
                    <a:pt x="359" y="618"/>
                  </a:cubicBezTo>
                  <a:cubicBezTo>
                    <a:pt x="489" y="618"/>
                    <a:pt x="643" y="591"/>
                    <a:pt x="761" y="552"/>
                  </a:cubicBezTo>
                  <a:lnTo>
                    <a:pt x="1394" y="298"/>
                  </a:lnTo>
                  <a:cubicBezTo>
                    <a:pt x="1584" y="203"/>
                    <a:pt x="1616" y="108"/>
                    <a:pt x="1457" y="45"/>
                  </a:cubicBezTo>
                  <a:cubicBezTo>
                    <a:pt x="1400" y="17"/>
                    <a:pt x="1311" y="1"/>
                    <a:pt x="1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3" name="Google Shape;928;p22">
              <a:extLst>
                <a:ext uri="{FF2B5EF4-FFF2-40B4-BE49-F238E27FC236}">
                  <a16:creationId xmlns:a16="http://schemas.microsoft.com/office/drawing/2014/main" id="{7FE57748-C063-4465-8AFD-B5C0B0836108}"/>
                </a:ext>
              </a:extLst>
            </p:cNvPr>
            <p:cNvSpPr/>
            <p:nvPr/>
          </p:nvSpPr>
          <p:spPr>
            <a:xfrm>
              <a:off x="2871252" y="2608252"/>
              <a:ext cx="48741" cy="20790"/>
            </a:xfrm>
            <a:custGeom>
              <a:avLst/>
              <a:gdLst/>
              <a:ahLst/>
              <a:cxnLst/>
              <a:rect l="l" t="t" r="r" b="b"/>
              <a:pathLst>
                <a:path w="1552" h="662" extrusionOk="0">
                  <a:moveTo>
                    <a:pt x="711" y="1"/>
                  </a:moveTo>
                  <a:cubicBezTo>
                    <a:pt x="566" y="1"/>
                    <a:pt x="397" y="36"/>
                    <a:pt x="253" y="97"/>
                  </a:cubicBezTo>
                  <a:cubicBezTo>
                    <a:pt x="32" y="192"/>
                    <a:pt x="0" y="319"/>
                    <a:pt x="127" y="382"/>
                  </a:cubicBezTo>
                  <a:lnTo>
                    <a:pt x="634" y="604"/>
                  </a:lnTo>
                  <a:cubicBezTo>
                    <a:pt x="700" y="643"/>
                    <a:pt x="788" y="661"/>
                    <a:pt x="885" y="661"/>
                  </a:cubicBezTo>
                  <a:cubicBezTo>
                    <a:pt x="1020" y="661"/>
                    <a:pt x="1170" y="627"/>
                    <a:pt x="1299" y="572"/>
                  </a:cubicBezTo>
                  <a:cubicBezTo>
                    <a:pt x="1520" y="477"/>
                    <a:pt x="1552" y="350"/>
                    <a:pt x="1425" y="255"/>
                  </a:cubicBezTo>
                  <a:lnTo>
                    <a:pt x="919" y="34"/>
                  </a:lnTo>
                  <a:cubicBezTo>
                    <a:pt x="862" y="11"/>
                    <a:pt x="790" y="1"/>
                    <a:pt x="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4" name="Google Shape;929;p22">
              <a:extLst>
                <a:ext uri="{FF2B5EF4-FFF2-40B4-BE49-F238E27FC236}">
                  <a16:creationId xmlns:a16="http://schemas.microsoft.com/office/drawing/2014/main" id="{D5610899-6A67-479B-A359-531058468C50}"/>
                </a:ext>
              </a:extLst>
            </p:cNvPr>
            <p:cNvSpPr/>
            <p:nvPr/>
          </p:nvSpPr>
          <p:spPr>
            <a:xfrm>
              <a:off x="2643472" y="2621191"/>
              <a:ext cx="60706" cy="24245"/>
            </a:xfrm>
            <a:custGeom>
              <a:avLst/>
              <a:gdLst/>
              <a:ahLst/>
              <a:cxnLst/>
              <a:rect l="l" t="t" r="r" b="b"/>
              <a:pathLst>
                <a:path w="1933" h="772" extrusionOk="0">
                  <a:moveTo>
                    <a:pt x="1589" y="0"/>
                  </a:moveTo>
                  <a:cubicBezTo>
                    <a:pt x="1435" y="0"/>
                    <a:pt x="1253" y="35"/>
                    <a:pt x="1109" y="97"/>
                  </a:cubicBezTo>
                  <a:lnTo>
                    <a:pt x="349" y="413"/>
                  </a:lnTo>
                  <a:cubicBezTo>
                    <a:pt x="96" y="508"/>
                    <a:pt x="1" y="635"/>
                    <a:pt x="159" y="730"/>
                  </a:cubicBezTo>
                  <a:cubicBezTo>
                    <a:pt x="212" y="756"/>
                    <a:pt x="297" y="772"/>
                    <a:pt x="396" y="772"/>
                  </a:cubicBezTo>
                  <a:cubicBezTo>
                    <a:pt x="537" y="772"/>
                    <a:pt x="708" y="741"/>
                    <a:pt x="856" y="667"/>
                  </a:cubicBezTo>
                  <a:lnTo>
                    <a:pt x="1616" y="350"/>
                  </a:lnTo>
                  <a:cubicBezTo>
                    <a:pt x="1869" y="255"/>
                    <a:pt x="1933" y="128"/>
                    <a:pt x="1806" y="33"/>
                  </a:cubicBezTo>
                  <a:cubicBezTo>
                    <a:pt x="1750" y="11"/>
                    <a:pt x="1674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5" name="Google Shape;930;p22">
              <a:extLst>
                <a:ext uri="{FF2B5EF4-FFF2-40B4-BE49-F238E27FC236}">
                  <a16:creationId xmlns:a16="http://schemas.microsoft.com/office/drawing/2014/main" id="{0AC1149E-364E-484B-89AD-A166C91A0BAD}"/>
                </a:ext>
              </a:extLst>
            </p:cNvPr>
            <p:cNvSpPr/>
            <p:nvPr/>
          </p:nvSpPr>
          <p:spPr>
            <a:xfrm>
              <a:off x="2538076" y="2490609"/>
              <a:ext cx="513221" cy="193675"/>
            </a:xfrm>
            <a:custGeom>
              <a:avLst/>
              <a:gdLst/>
              <a:ahLst/>
              <a:cxnLst/>
              <a:rect l="l" t="t" r="r" b="b"/>
              <a:pathLst>
                <a:path w="16342" h="6167" extrusionOk="0">
                  <a:moveTo>
                    <a:pt x="10499" y="340"/>
                  </a:moveTo>
                  <a:cubicBezTo>
                    <a:pt x="11654" y="340"/>
                    <a:pt x="12696" y="492"/>
                    <a:pt x="13459" y="803"/>
                  </a:cubicBezTo>
                  <a:cubicBezTo>
                    <a:pt x="15360" y="1594"/>
                    <a:pt x="14916" y="3210"/>
                    <a:pt x="12193" y="4445"/>
                  </a:cubicBezTo>
                  <a:cubicBezTo>
                    <a:pt x="10425" y="5243"/>
                    <a:pt x="8191" y="5676"/>
                    <a:pt x="6262" y="5676"/>
                  </a:cubicBezTo>
                  <a:cubicBezTo>
                    <a:pt x="4976" y="5676"/>
                    <a:pt x="3826" y="5483"/>
                    <a:pt x="3040" y="5078"/>
                  </a:cubicBezTo>
                  <a:cubicBezTo>
                    <a:pt x="1172" y="4096"/>
                    <a:pt x="2312" y="2386"/>
                    <a:pt x="5289" y="1278"/>
                  </a:cubicBezTo>
                  <a:cubicBezTo>
                    <a:pt x="6919" y="659"/>
                    <a:pt x="8826" y="340"/>
                    <a:pt x="10499" y="340"/>
                  </a:cubicBezTo>
                  <a:close/>
                  <a:moveTo>
                    <a:pt x="10777" y="0"/>
                  </a:moveTo>
                  <a:cubicBezTo>
                    <a:pt x="8872" y="0"/>
                    <a:pt x="6692" y="361"/>
                    <a:pt x="4814" y="1056"/>
                  </a:cubicBezTo>
                  <a:cubicBezTo>
                    <a:pt x="1362" y="2323"/>
                    <a:pt x="0" y="4318"/>
                    <a:pt x="2122" y="5458"/>
                  </a:cubicBezTo>
                  <a:cubicBezTo>
                    <a:pt x="3032" y="5938"/>
                    <a:pt x="4371" y="6166"/>
                    <a:pt x="5869" y="6166"/>
                  </a:cubicBezTo>
                  <a:cubicBezTo>
                    <a:pt x="8124" y="6166"/>
                    <a:pt x="10739" y="5649"/>
                    <a:pt x="12794" y="4698"/>
                  </a:cubicBezTo>
                  <a:cubicBezTo>
                    <a:pt x="15898" y="3273"/>
                    <a:pt x="16341" y="1436"/>
                    <a:pt x="14124" y="518"/>
                  </a:cubicBezTo>
                  <a:cubicBezTo>
                    <a:pt x="13261" y="170"/>
                    <a:pt x="12084" y="0"/>
                    <a:pt x="10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6" name="Google Shape;931;p22">
              <a:extLst>
                <a:ext uri="{FF2B5EF4-FFF2-40B4-BE49-F238E27FC236}">
                  <a16:creationId xmlns:a16="http://schemas.microsoft.com/office/drawing/2014/main" id="{5FE8D4CC-2747-4D10-AC56-3FF12803DB28}"/>
                </a:ext>
              </a:extLst>
            </p:cNvPr>
            <p:cNvSpPr/>
            <p:nvPr/>
          </p:nvSpPr>
          <p:spPr>
            <a:xfrm>
              <a:off x="2388871" y="1954871"/>
              <a:ext cx="1518746" cy="456534"/>
            </a:xfrm>
            <a:custGeom>
              <a:avLst/>
              <a:gdLst/>
              <a:ahLst/>
              <a:cxnLst/>
              <a:rect l="l" t="t" r="r" b="b"/>
              <a:pathLst>
                <a:path w="48360" h="14537" extrusionOk="0">
                  <a:moveTo>
                    <a:pt x="48359" y="0"/>
                  </a:moveTo>
                  <a:lnTo>
                    <a:pt x="24544" y="116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2929" y="12510"/>
                  </a:lnTo>
                  <a:lnTo>
                    <a:pt x="24164" y="14537"/>
                  </a:lnTo>
                  <a:lnTo>
                    <a:pt x="24956" y="12795"/>
                  </a:lnTo>
                  <a:lnTo>
                    <a:pt x="48359" y="0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7" name="Google Shape;932;p22">
              <a:extLst>
                <a:ext uri="{FF2B5EF4-FFF2-40B4-BE49-F238E27FC236}">
                  <a16:creationId xmlns:a16="http://schemas.microsoft.com/office/drawing/2014/main" id="{21EEF723-CA64-4684-BE9E-36ED2D6CAD8F}"/>
                </a:ext>
              </a:extLst>
            </p:cNvPr>
            <p:cNvSpPr/>
            <p:nvPr/>
          </p:nvSpPr>
          <p:spPr>
            <a:xfrm>
              <a:off x="2388871" y="1553076"/>
              <a:ext cx="1518746" cy="803623"/>
            </a:xfrm>
            <a:custGeom>
              <a:avLst/>
              <a:gdLst/>
              <a:ahLst/>
              <a:cxnLst/>
              <a:rect l="l" t="t" r="r" b="b"/>
              <a:pathLst>
                <a:path w="48360" h="25589" extrusionOk="0">
                  <a:moveTo>
                    <a:pt x="24164" y="0"/>
                  </a:moveTo>
                  <a:lnTo>
                    <a:pt x="1" y="12794"/>
                  </a:lnTo>
                  <a:lnTo>
                    <a:pt x="24164" y="25589"/>
                  </a:lnTo>
                  <a:lnTo>
                    <a:pt x="48359" y="12794"/>
                  </a:lnTo>
                  <a:lnTo>
                    <a:pt x="24164" y="0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8" name="Google Shape;933;p22">
              <a:extLst>
                <a:ext uri="{FF2B5EF4-FFF2-40B4-BE49-F238E27FC236}">
                  <a16:creationId xmlns:a16="http://schemas.microsoft.com/office/drawing/2014/main" id="{E6CD4EBD-EEC5-4E23-AC64-5D32D6D54C2B}"/>
                </a:ext>
              </a:extLst>
            </p:cNvPr>
            <p:cNvSpPr/>
            <p:nvPr/>
          </p:nvSpPr>
          <p:spPr>
            <a:xfrm>
              <a:off x="2388871" y="1954871"/>
              <a:ext cx="758902" cy="456534"/>
            </a:xfrm>
            <a:custGeom>
              <a:avLst/>
              <a:gdLst/>
              <a:ahLst/>
              <a:cxnLst/>
              <a:rect l="l" t="t" r="r" b="b"/>
              <a:pathLst>
                <a:path w="24165" h="14537" extrusionOk="0">
                  <a:moveTo>
                    <a:pt x="1" y="0"/>
                  </a:moveTo>
                  <a:lnTo>
                    <a:pt x="1" y="1742"/>
                  </a:lnTo>
                  <a:lnTo>
                    <a:pt x="24164" y="14537"/>
                  </a:lnTo>
                  <a:lnTo>
                    <a:pt x="24164" y="127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39" name="Google Shape;934;p22">
              <a:extLst>
                <a:ext uri="{FF2B5EF4-FFF2-40B4-BE49-F238E27FC236}">
                  <a16:creationId xmlns:a16="http://schemas.microsoft.com/office/drawing/2014/main" id="{CC833CED-7D5F-48C4-958B-C5F0BB49169A}"/>
                </a:ext>
              </a:extLst>
            </p:cNvPr>
            <p:cNvSpPr/>
            <p:nvPr/>
          </p:nvSpPr>
          <p:spPr>
            <a:xfrm>
              <a:off x="3147742" y="1954871"/>
              <a:ext cx="759875" cy="456534"/>
            </a:xfrm>
            <a:custGeom>
              <a:avLst/>
              <a:gdLst/>
              <a:ahLst/>
              <a:cxnLst/>
              <a:rect l="l" t="t" r="r" b="b"/>
              <a:pathLst>
                <a:path w="24196" h="14537" extrusionOk="0">
                  <a:moveTo>
                    <a:pt x="24195" y="0"/>
                  </a:moveTo>
                  <a:lnTo>
                    <a:pt x="0" y="12795"/>
                  </a:lnTo>
                  <a:lnTo>
                    <a:pt x="0" y="14537"/>
                  </a:lnTo>
                  <a:lnTo>
                    <a:pt x="24195" y="1742"/>
                  </a:lnTo>
                  <a:lnTo>
                    <a:pt x="24195" y="0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0" name="Google Shape;935;p22">
              <a:extLst>
                <a:ext uri="{FF2B5EF4-FFF2-40B4-BE49-F238E27FC236}">
                  <a16:creationId xmlns:a16="http://schemas.microsoft.com/office/drawing/2014/main" id="{EC1003DE-C120-4356-9FED-CF9312B18246}"/>
                </a:ext>
              </a:extLst>
            </p:cNvPr>
            <p:cNvSpPr/>
            <p:nvPr/>
          </p:nvSpPr>
          <p:spPr>
            <a:xfrm>
              <a:off x="2515182" y="1735413"/>
              <a:ext cx="564945" cy="523835"/>
            </a:xfrm>
            <a:custGeom>
              <a:avLst/>
              <a:gdLst/>
              <a:ahLst/>
              <a:cxnLst/>
              <a:rect l="l" t="t" r="r" b="b"/>
              <a:pathLst>
                <a:path w="17989" h="16680" extrusionOk="0">
                  <a:moveTo>
                    <a:pt x="13366" y="1"/>
                  </a:moveTo>
                  <a:cubicBezTo>
                    <a:pt x="13349" y="1"/>
                    <a:pt x="13328" y="8"/>
                    <a:pt x="13302" y="21"/>
                  </a:cubicBezTo>
                  <a:lnTo>
                    <a:pt x="191" y="6862"/>
                  </a:lnTo>
                  <a:cubicBezTo>
                    <a:pt x="64" y="6925"/>
                    <a:pt x="1" y="7020"/>
                    <a:pt x="1" y="7147"/>
                  </a:cubicBezTo>
                  <a:cubicBezTo>
                    <a:pt x="1" y="7274"/>
                    <a:pt x="64" y="7400"/>
                    <a:pt x="191" y="7432"/>
                  </a:cubicBezTo>
                  <a:lnTo>
                    <a:pt x="17830" y="16647"/>
                  </a:lnTo>
                  <a:cubicBezTo>
                    <a:pt x="17830" y="16679"/>
                    <a:pt x="17862" y="16679"/>
                    <a:pt x="17862" y="16679"/>
                  </a:cubicBezTo>
                  <a:cubicBezTo>
                    <a:pt x="17925" y="16679"/>
                    <a:pt x="17957" y="16647"/>
                    <a:pt x="17957" y="16616"/>
                  </a:cubicBezTo>
                  <a:cubicBezTo>
                    <a:pt x="17989" y="16552"/>
                    <a:pt x="17957" y="16489"/>
                    <a:pt x="17925" y="16489"/>
                  </a:cubicBezTo>
                  <a:lnTo>
                    <a:pt x="286" y="7274"/>
                  </a:lnTo>
                  <a:cubicBezTo>
                    <a:pt x="222" y="7242"/>
                    <a:pt x="222" y="7210"/>
                    <a:pt x="222" y="7147"/>
                  </a:cubicBezTo>
                  <a:cubicBezTo>
                    <a:pt x="222" y="7083"/>
                    <a:pt x="222" y="7052"/>
                    <a:pt x="286" y="7020"/>
                  </a:cubicBezTo>
                  <a:lnTo>
                    <a:pt x="13397" y="180"/>
                  </a:lnTo>
                  <a:cubicBezTo>
                    <a:pt x="13428" y="148"/>
                    <a:pt x="13460" y="85"/>
                    <a:pt x="13428" y="53"/>
                  </a:cubicBezTo>
                  <a:cubicBezTo>
                    <a:pt x="13410" y="16"/>
                    <a:pt x="13391" y="1"/>
                    <a:pt x="13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1" name="Google Shape;936;p22">
              <a:extLst>
                <a:ext uri="{FF2B5EF4-FFF2-40B4-BE49-F238E27FC236}">
                  <a16:creationId xmlns:a16="http://schemas.microsoft.com/office/drawing/2014/main" id="{A2215011-E953-4842-94FA-A6669905F4F0}"/>
                </a:ext>
              </a:extLst>
            </p:cNvPr>
            <p:cNvSpPr/>
            <p:nvPr/>
          </p:nvSpPr>
          <p:spPr>
            <a:xfrm>
              <a:off x="3070140" y="2251240"/>
              <a:ext cx="29898" cy="20916"/>
            </a:xfrm>
            <a:custGeom>
              <a:avLst/>
              <a:gdLst/>
              <a:ahLst/>
              <a:cxnLst/>
              <a:rect l="l" t="t" r="r" b="b"/>
              <a:pathLst>
                <a:path w="952" h="666" extrusionOk="0">
                  <a:moveTo>
                    <a:pt x="476" y="1"/>
                  </a:moveTo>
                  <a:cubicBezTo>
                    <a:pt x="223" y="1"/>
                    <a:pt x="1" y="127"/>
                    <a:pt x="1" y="317"/>
                  </a:cubicBezTo>
                  <a:cubicBezTo>
                    <a:pt x="1" y="508"/>
                    <a:pt x="223" y="666"/>
                    <a:pt x="476" y="666"/>
                  </a:cubicBezTo>
                  <a:cubicBezTo>
                    <a:pt x="729" y="666"/>
                    <a:pt x="951" y="508"/>
                    <a:pt x="951" y="317"/>
                  </a:cubicBezTo>
                  <a:cubicBezTo>
                    <a:pt x="951" y="127"/>
                    <a:pt x="729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2" name="Google Shape;937;p22">
              <a:extLst>
                <a:ext uri="{FF2B5EF4-FFF2-40B4-BE49-F238E27FC236}">
                  <a16:creationId xmlns:a16="http://schemas.microsoft.com/office/drawing/2014/main" id="{41066DC0-D008-440F-93BA-43B15FDFC69A}"/>
                </a:ext>
              </a:extLst>
            </p:cNvPr>
            <p:cNvSpPr/>
            <p:nvPr/>
          </p:nvSpPr>
          <p:spPr>
            <a:xfrm>
              <a:off x="2895120" y="1694304"/>
              <a:ext cx="107437" cy="62684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3135" y="254"/>
                  </a:moveTo>
                  <a:lnTo>
                    <a:pt x="2280" y="1774"/>
                  </a:lnTo>
                  <a:lnTo>
                    <a:pt x="380" y="919"/>
                  </a:lnTo>
                  <a:lnTo>
                    <a:pt x="3135" y="254"/>
                  </a:lnTo>
                  <a:close/>
                  <a:moveTo>
                    <a:pt x="3294" y="0"/>
                  </a:moveTo>
                  <a:lnTo>
                    <a:pt x="64" y="792"/>
                  </a:lnTo>
                  <a:cubicBezTo>
                    <a:pt x="32" y="824"/>
                    <a:pt x="0" y="855"/>
                    <a:pt x="0" y="887"/>
                  </a:cubicBezTo>
                  <a:cubicBezTo>
                    <a:pt x="0" y="919"/>
                    <a:pt x="0" y="982"/>
                    <a:pt x="64" y="982"/>
                  </a:cubicBezTo>
                  <a:lnTo>
                    <a:pt x="2280" y="1995"/>
                  </a:lnTo>
                  <a:lnTo>
                    <a:pt x="2344" y="1995"/>
                  </a:lnTo>
                  <a:cubicBezTo>
                    <a:pt x="2375" y="1995"/>
                    <a:pt x="2407" y="1995"/>
                    <a:pt x="2439" y="1964"/>
                  </a:cubicBezTo>
                  <a:lnTo>
                    <a:pt x="3420" y="127"/>
                  </a:lnTo>
                  <a:cubicBezTo>
                    <a:pt x="3420" y="95"/>
                    <a:pt x="3420" y="64"/>
                    <a:pt x="3389" y="32"/>
                  </a:cubicBezTo>
                  <a:cubicBezTo>
                    <a:pt x="3389" y="0"/>
                    <a:pt x="3325" y="0"/>
                    <a:pt x="3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3" name="Google Shape;938;p22">
              <a:extLst>
                <a:ext uri="{FF2B5EF4-FFF2-40B4-BE49-F238E27FC236}">
                  <a16:creationId xmlns:a16="http://schemas.microsoft.com/office/drawing/2014/main" id="{C58F0E4F-B8B6-4053-AEA6-FBA86498E81D}"/>
                </a:ext>
              </a:extLst>
            </p:cNvPr>
            <p:cNvSpPr/>
            <p:nvPr/>
          </p:nvSpPr>
          <p:spPr>
            <a:xfrm>
              <a:off x="2850368" y="1775832"/>
              <a:ext cx="719080" cy="378022"/>
            </a:xfrm>
            <a:custGeom>
              <a:avLst/>
              <a:gdLst/>
              <a:ahLst/>
              <a:cxnLst/>
              <a:rect l="l" t="t" r="r" b="b"/>
              <a:pathLst>
                <a:path w="22897" h="12037" extrusionOk="0">
                  <a:moveTo>
                    <a:pt x="13262" y="0"/>
                  </a:moveTo>
                  <a:cubicBezTo>
                    <a:pt x="12873" y="0"/>
                    <a:pt x="12462" y="88"/>
                    <a:pt x="12129" y="254"/>
                  </a:cubicBezTo>
                  <a:lnTo>
                    <a:pt x="9121" y="1775"/>
                  </a:lnTo>
                  <a:cubicBezTo>
                    <a:pt x="8962" y="1838"/>
                    <a:pt x="8962" y="1965"/>
                    <a:pt x="9057" y="2028"/>
                  </a:cubicBezTo>
                  <a:cubicBezTo>
                    <a:pt x="9115" y="2071"/>
                    <a:pt x="9191" y="2088"/>
                    <a:pt x="9273" y="2088"/>
                  </a:cubicBezTo>
                  <a:cubicBezTo>
                    <a:pt x="9371" y="2088"/>
                    <a:pt x="9477" y="2063"/>
                    <a:pt x="9564" y="2028"/>
                  </a:cubicBezTo>
                  <a:lnTo>
                    <a:pt x="12573" y="508"/>
                  </a:lnTo>
                  <a:cubicBezTo>
                    <a:pt x="12740" y="424"/>
                    <a:pt x="12960" y="385"/>
                    <a:pt x="13168" y="385"/>
                  </a:cubicBezTo>
                  <a:cubicBezTo>
                    <a:pt x="13354" y="385"/>
                    <a:pt x="13530" y="416"/>
                    <a:pt x="13649" y="476"/>
                  </a:cubicBezTo>
                  <a:lnTo>
                    <a:pt x="20047" y="4181"/>
                  </a:lnTo>
                  <a:cubicBezTo>
                    <a:pt x="20300" y="4340"/>
                    <a:pt x="20268" y="4593"/>
                    <a:pt x="19920" y="4783"/>
                  </a:cubicBezTo>
                  <a:cubicBezTo>
                    <a:pt x="19762" y="4846"/>
                    <a:pt x="19762" y="4973"/>
                    <a:pt x="19857" y="5036"/>
                  </a:cubicBezTo>
                  <a:cubicBezTo>
                    <a:pt x="19920" y="5068"/>
                    <a:pt x="20007" y="5084"/>
                    <a:pt x="20098" y="5084"/>
                  </a:cubicBezTo>
                  <a:cubicBezTo>
                    <a:pt x="20189" y="5084"/>
                    <a:pt x="20284" y="5068"/>
                    <a:pt x="20363" y="5036"/>
                  </a:cubicBezTo>
                  <a:lnTo>
                    <a:pt x="21567" y="4403"/>
                  </a:lnTo>
                  <a:lnTo>
                    <a:pt x="21662" y="4466"/>
                  </a:lnTo>
                  <a:cubicBezTo>
                    <a:pt x="22137" y="4751"/>
                    <a:pt x="22042" y="5195"/>
                    <a:pt x="21472" y="5480"/>
                  </a:cubicBezTo>
                  <a:lnTo>
                    <a:pt x="9849" y="11402"/>
                  </a:lnTo>
                  <a:cubicBezTo>
                    <a:pt x="9548" y="11569"/>
                    <a:pt x="9168" y="11648"/>
                    <a:pt x="8806" y="11648"/>
                  </a:cubicBezTo>
                  <a:cubicBezTo>
                    <a:pt x="8482" y="11648"/>
                    <a:pt x="8173" y="11585"/>
                    <a:pt x="7949" y="11465"/>
                  </a:cubicBezTo>
                  <a:lnTo>
                    <a:pt x="7854" y="11402"/>
                  </a:lnTo>
                  <a:lnTo>
                    <a:pt x="9089" y="10769"/>
                  </a:lnTo>
                  <a:cubicBezTo>
                    <a:pt x="9247" y="10705"/>
                    <a:pt x="9279" y="10578"/>
                    <a:pt x="9152" y="10515"/>
                  </a:cubicBezTo>
                  <a:cubicBezTo>
                    <a:pt x="9095" y="10472"/>
                    <a:pt x="9019" y="10455"/>
                    <a:pt x="8937" y="10455"/>
                  </a:cubicBezTo>
                  <a:cubicBezTo>
                    <a:pt x="8839" y="10455"/>
                    <a:pt x="8733" y="10480"/>
                    <a:pt x="8646" y="10515"/>
                  </a:cubicBezTo>
                  <a:cubicBezTo>
                    <a:pt x="8464" y="10614"/>
                    <a:pt x="8247" y="10662"/>
                    <a:pt x="8041" y="10662"/>
                  </a:cubicBezTo>
                  <a:cubicBezTo>
                    <a:pt x="7853" y="10662"/>
                    <a:pt x="7673" y="10622"/>
                    <a:pt x="7537" y="10547"/>
                  </a:cubicBezTo>
                  <a:lnTo>
                    <a:pt x="1077" y="6810"/>
                  </a:lnTo>
                  <a:cubicBezTo>
                    <a:pt x="823" y="6652"/>
                    <a:pt x="887" y="6398"/>
                    <a:pt x="1235" y="6208"/>
                  </a:cubicBezTo>
                  <a:lnTo>
                    <a:pt x="4275" y="4688"/>
                  </a:lnTo>
                  <a:cubicBezTo>
                    <a:pt x="4434" y="4625"/>
                    <a:pt x="4465" y="4498"/>
                    <a:pt x="4339" y="4435"/>
                  </a:cubicBezTo>
                  <a:cubicBezTo>
                    <a:pt x="4282" y="4392"/>
                    <a:pt x="4205" y="4375"/>
                    <a:pt x="4124" y="4375"/>
                  </a:cubicBezTo>
                  <a:cubicBezTo>
                    <a:pt x="4025" y="4375"/>
                    <a:pt x="3919" y="4400"/>
                    <a:pt x="3832" y="4435"/>
                  </a:cubicBezTo>
                  <a:lnTo>
                    <a:pt x="792" y="5987"/>
                  </a:lnTo>
                  <a:cubicBezTo>
                    <a:pt x="127" y="6303"/>
                    <a:pt x="0" y="6810"/>
                    <a:pt x="538" y="7095"/>
                  </a:cubicBezTo>
                  <a:lnTo>
                    <a:pt x="6967" y="10832"/>
                  </a:lnTo>
                  <a:cubicBezTo>
                    <a:pt x="7157" y="10927"/>
                    <a:pt x="7379" y="11022"/>
                    <a:pt x="7632" y="11022"/>
                  </a:cubicBezTo>
                  <a:lnTo>
                    <a:pt x="7347" y="11180"/>
                  </a:lnTo>
                  <a:cubicBezTo>
                    <a:pt x="7094" y="11307"/>
                    <a:pt x="7031" y="11529"/>
                    <a:pt x="7252" y="11655"/>
                  </a:cubicBezTo>
                  <a:lnTo>
                    <a:pt x="7411" y="11750"/>
                  </a:lnTo>
                  <a:cubicBezTo>
                    <a:pt x="7734" y="11941"/>
                    <a:pt x="8187" y="12037"/>
                    <a:pt x="8669" y="12037"/>
                  </a:cubicBezTo>
                  <a:cubicBezTo>
                    <a:pt x="9224" y="12037"/>
                    <a:pt x="9818" y="11910"/>
                    <a:pt x="10293" y="11655"/>
                  </a:cubicBezTo>
                  <a:lnTo>
                    <a:pt x="21883" y="5733"/>
                  </a:lnTo>
                  <a:cubicBezTo>
                    <a:pt x="22770" y="5290"/>
                    <a:pt x="22897" y="4593"/>
                    <a:pt x="22200" y="4181"/>
                  </a:cubicBezTo>
                  <a:lnTo>
                    <a:pt x="22073" y="4118"/>
                  </a:lnTo>
                  <a:cubicBezTo>
                    <a:pt x="21963" y="4055"/>
                    <a:pt x="21804" y="4023"/>
                    <a:pt x="21642" y="4023"/>
                  </a:cubicBezTo>
                  <a:cubicBezTo>
                    <a:pt x="21480" y="4023"/>
                    <a:pt x="21313" y="4055"/>
                    <a:pt x="21187" y="4118"/>
                  </a:cubicBezTo>
                  <a:lnTo>
                    <a:pt x="20902" y="4276"/>
                  </a:lnTo>
                  <a:cubicBezTo>
                    <a:pt x="20870" y="4150"/>
                    <a:pt x="20775" y="4023"/>
                    <a:pt x="20585" y="3896"/>
                  </a:cubicBezTo>
                  <a:lnTo>
                    <a:pt x="14188" y="223"/>
                  </a:lnTo>
                  <a:cubicBezTo>
                    <a:pt x="13947" y="72"/>
                    <a:pt x="13613" y="0"/>
                    <a:pt x="13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4" name="Google Shape;939;p22">
              <a:extLst>
                <a:ext uri="{FF2B5EF4-FFF2-40B4-BE49-F238E27FC236}">
                  <a16:creationId xmlns:a16="http://schemas.microsoft.com/office/drawing/2014/main" id="{C6DD900F-2589-4E2C-9726-771C04ADF502}"/>
                </a:ext>
              </a:extLst>
            </p:cNvPr>
            <p:cNvSpPr/>
            <p:nvPr/>
          </p:nvSpPr>
          <p:spPr>
            <a:xfrm>
              <a:off x="2926933" y="1814240"/>
              <a:ext cx="511242" cy="270334"/>
            </a:xfrm>
            <a:custGeom>
              <a:avLst/>
              <a:gdLst/>
              <a:ahLst/>
              <a:cxnLst/>
              <a:rect l="l" t="t" r="r" b="b"/>
              <a:pathLst>
                <a:path w="16279" h="8608" extrusionOk="0">
                  <a:moveTo>
                    <a:pt x="10586" y="1"/>
                  </a:moveTo>
                  <a:cubicBezTo>
                    <a:pt x="10487" y="1"/>
                    <a:pt x="10380" y="24"/>
                    <a:pt x="10293" y="77"/>
                  </a:cubicBezTo>
                  <a:lnTo>
                    <a:pt x="8520" y="963"/>
                  </a:lnTo>
                  <a:cubicBezTo>
                    <a:pt x="8361" y="1027"/>
                    <a:pt x="8330" y="1153"/>
                    <a:pt x="8456" y="1217"/>
                  </a:cubicBezTo>
                  <a:cubicBezTo>
                    <a:pt x="8513" y="1259"/>
                    <a:pt x="8590" y="1277"/>
                    <a:pt x="8671" y="1277"/>
                  </a:cubicBezTo>
                  <a:cubicBezTo>
                    <a:pt x="8770" y="1277"/>
                    <a:pt x="8876" y="1251"/>
                    <a:pt x="8963" y="1217"/>
                  </a:cubicBezTo>
                  <a:lnTo>
                    <a:pt x="10451" y="457"/>
                  </a:lnTo>
                  <a:lnTo>
                    <a:pt x="15392" y="3307"/>
                  </a:lnTo>
                  <a:lnTo>
                    <a:pt x="5859" y="8152"/>
                  </a:lnTo>
                  <a:lnTo>
                    <a:pt x="919" y="5270"/>
                  </a:lnTo>
                  <a:lnTo>
                    <a:pt x="2376" y="4542"/>
                  </a:lnTo>
                  <a:cubicBezTo>
                    <a:pt x="2502" y="4447"/>
                    <a:pt x="2534" y="4320"/>
                    <a:pt x="2407" y="4257"/>
                  </a:cubicBezTo>
                  <a:cubicBezTo>
                    <a:pt x="2360" y="4225"/>
                    <a:pt x="2281" y="4209"/>
                    <a:pt x="2194" y="4209"/>
                  </a:cubicBezTo>
                  <a:cubicBezTo>
                    <a:pt x="2107" y="4209"/>
                    <a:pt x="2012" y="4225"/>
                    <a:pt x="1932" y="4257"/>
                  </a:cubicBezTo>
                  <a:lnTo>
                    <a:pt x="191" y="5144"/>
                  </a:lnTo>
                  <a:cubicBezTo>
                    <a:pt x="32" y="5239"/>
                    <a:pt x="1" y="5334"/>
                    <a:pt x="127" y="5429"/>
                  </a:cubicBezTo>
                  <a:lnTo>
                    <a:pt x="5543" y="8564"/>
                  </a:lnTo>
                  <a:cubicBezTo>
                    <a:pt x="5600" y="8592"/>
                    <a:pt x="5676" y="8608"/>
                    <a:pt x="5757" y="8608"/>
                  </a:cubicBezTo>
                  <a:cubicBezTo>
                    <a:pt x="5856" y="8608"/>
                    <a:pt x="5962" y="8584"/>
                    <a:pt x="6049" y="8532"/>
                  </a:cubicBezTo>
                  <a:lnTo>
                    <a:pt x="16120" y="3402"/>
                  </a:lnTo>
                  <a:cubicBezTo>
                    <a:pt x="16247" y="3338"/>
                    <a:pt x="16279" y="3212"/>
                    <a:pt x="16152" y="3148"/>
                  </a:cubicBezTo>
                  <a:lnTo>
                    <a:pt x="10800" y="45"/>
                  </a:lnTo>
                  <a:cubicBezTo>
                    <a:pt x="10743" y="16"/>
                    <a:pt x="10667" y="1"/>
                    <a:pt x="10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5" name="Google Shape;940;p22">
              <a:extLst>
                <a:ext uri="{FF2B5EF4-FFF2-40B4-BE49-F238E27FC236}">
                  <a16:creationId xmlns:a16="http://schemas.microsoft.com/office/drawing/2014/main" id="{0122E6EB-FC89-4C11-806D-42428EBEF1D0}"/>
                </a:ext>
              </a:extLst>
            </p:cNvPr>
            <p:cNvSpPr/>
            <p:nvPr/>
          </p:nvSpPr>
          <p:spPr>
            <a:xfrm>
              <a:off x="3116902" y="1911218"/>
              <a:ext cx="31845" cy="16079"/>
            </a:xfrm>
            <a:custGeom>
              <a:avLst/>
              <a:gdLst/>
              <a:ahLst/>
              <a:cxnLst/>
              <a:rect l="l" t="t" r="r" b="b"/>
              <a:pathLst>
                <a:path w="1014" h="512" extrusionOk="0">
                  <a:moveTo>
                    <a:pt x="477" y="0"/>
                  </a:moveTo>
                  <a:cubicBezTo>
                    <a:pt x="383" y="0"/>
                    <a:pt x="277" y="26"/>
                    <a:pt x="190" y="60"/>
                  </a:cubicBezTo>
                  <a:cubicBezTo>
                    <a:pt x="32" y="124"/>
                    <a:pt x="0" y="250"/>
                    <a:pt x="127" y="314"/>
                  </a:cubicBezTo>
                  <a:lnTo>
                    <a:pt x="349" y="440"/>
                  </a:lnTo>
                  <a:cubicBezTo>
                    <a:pt x="412" y="488"/>
                    <a:pt x="499" y="512"/>
                    <a:pt x="590" y="512"/>
                  </a:cubicBezTo>
                  <a:cubicBezTo>
                    <a:pt x="681" y="512"/>
                    <a:pt x="776" y="488"/>
                    <a:pt x="855" y="440"/>
                  </a:cubicBezTo>
                  <a:cubicBezTo>
                    <a:pt x="982" y="377"/>
                    <a:pt x="1014" y="250"/>
                    <a:pt x="887" y="187"/>
                  </a:cubicBezTo>
                  <a:lnTo>
                    <a:pt x="665" y="60"/>
                  </a:lnTo>
                  <a:cubicBezTo>
                    <a:pt x="623" y="18"/>
                    <a:pt x="554" y="0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6" name="Google Shape;941;p22">
              <a:extLst>
                <a:ext uri="{FF2B5EF4-FFF2-40B4-BE49-F238E27FC236}">
                  <a16:creationId xmlns:a16="http://schemas.microsoft.com/office/drawing/2014/main" id="{C0604D9C-4884-4E0A-9420-130C8EFCA72F}"/>
                </a:ext>
              </a:extLst>
            </p:cNvPr>
            <p:cNvSpPr/>
            <p:nvPr/>
          </p:nvSpPr>
          <p:spPr>
            <a:xfrm>
              <a:off x="3039332" y="1878463"/>
              <a:ext cx="262577" cy="125149"/>
            </a:xfrm>
            <a:custGeom>
              <a:avLst/>
              <a:gdLst/>
              <a:ahLst/>
              <a:cxnLst/>
              <a:rect l="l" t="t" r="r" b="b"/>
              <a:pathLst>
                <a:path w="8361" h="3985" extrusionOk="0">
                  <a:moveTo>
                    <a:pt x="4644" y="390"/>
                  </a:moveTo>
                  <a:cubicBezTo>
                    <a:pt x="5370" y="390"/>
                    <a:pt x="6059" y="533"/>
                    <a:pt x="6556" y="818"/>
                  </a:cubicBezTo>
                  <a:cubicBezTo>
                    <a:pt x="7569" y="1388"/>
                    <a:pt x="7347" y="2433"/>
                    <a:pt x="6049" y="3067"/>
                  </a:cubicBezTo>
                  <a:cubicBezTo>
                    <a:pt x="5351" y="3424"/>
                    <a:pt x="4480" y="3608"/>
                    <a:pt x="3660" y="3608"/>
                  </a:cubicBezTo>
                  <a:cubicBezTo>
                    <a:pt x="2955" y="3608"/>
                    <a:pt x="2289" y="3472"/>
                    <a:pt x="1805" y="3194"/>
                  </a:cubicBezTo>
                  <a:cubicBezTo>
                    <a:pt x="792" y="2592"/>
                    <a:pt x="1014" y="1578"/>
                    <a:pt x="2312" y="913"/>
                  </a:cubicBezTo>
                  <a:cubicBezTo>
                    <a:pt x="2994" y="564"/>
                    <a:pt x="3841" y="390"/>
                    <a:pt x="4644" y="390"/>
                  </a:cubicBezTo>
                  <a:close/>
                  <a:moveTo>
                    <a:pt x="4785" y="1"/>
                  </a:moveTo>
                  <a:cubicBezTo>
                    <a:pt x="3792" y="1"/>
                    <a:pt x="2740" y="224"/>
                    <a:pt x="1900" y="660"/>
                  </a:cubicBezTo>
                  <a:cubicBezTo>
                    <a:pt x="285" y="1483"/>
                    <a:pt x="0" y="2719"/>
                    <a:pt x="1267" y="3479"/>
                  </a:cubicBezTo>
                  <a:cubicBezTo>
                    <a:pt x="1855" y="3817"/>
                    <a:pt x="2675" y="3984"/>
                    <a:pt x="3547" y="3984"/>
                  </a:cubicBezTo>
                  <a:cubicBezTo>
                    <a:pt x="4553" y="3984"/>
                    <a:pt x="5627" y="3761"/>
                    <a:pt x="6492" y="3320"/>
                  </a:cubicBezTo>
                  <a:cubicBezTo>
                    <a:pt x="8108" y="2528"/>
                    <a:pt x="8361" y="1262"/>
                    <a:pt x="7094" y="533"/>
                  </a:cubicBezTo>
                  <a:cubicBezTo>
                    <a:pt x="6499" y="176"/>
                    <a:pt x="5665" y="1"/>
                    <a:pt x="47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7" name="Google Shape;942;p22">
              <a:extLst>
                <a:ext uri="{FF2B5EF4-FFF2-40B4-BE49-F238E27FC236}">
                  <a16:creationId xmlns:a16="http://schemas.microsoft.com/office/drawing/2014/main" id="{B510678E-B8F3-46DD-877B-49B67B4DAB3E}"/>
                </a:ext>
              </a:extLst>
            </p:cNvPr>
            <p:cNvSpPr/>
            <p:nvPr/>
          </p:nvSpPr>
          <p:spPr>
            <a:xfrm>
              <a:off x="3107952" y="1909680"/>
              <a:ext cx="125337" cy="62559"/>
            </a:xfrm>
            <a:custGeom>
              <a:avLst/>
              <a:gdLst/>
              <a:ahLst/>
              <a:cxnLst/>
              <a:rect l="l" t="t" r="r" b="b"/>
              <a:pathLst>
                <a:path w="3991" h="1992" extrusionOk="0">
                  <a:moveTo>
                    <a:pt x="1727" y="1"/>
                  </a:moveTo>
                  <a:cubicBezTo>
                    <a:pt x="1383" y="1"/>
                    <a:pt x="1007" y="81"/>
                    <a:pt x="697" y="236"/>
                  </a:cubicBezTo>
                  <a:cubicBezTo>
                    <a:pt x="127" y="521"/>
                    <a:pt x="0" y="964"/>
                    <a:pt x="444" y="1186"/>
                  </a:cubicBezTo>
                  <a:cubicBezTo>
                    <a:pt x="631" y="1302"/>
                    <a:pt x="898" y="1358"/>
                    <a:pt x="1187" y="1358"/>
                  </a:cubicBezTo>
                  <a:cubicBezTo>
                    <a:pt x="1531" y="1358"/>
                    <a:pt x="1907" y="1278"/>
                    <a:pt x="2217" y="1123"/>
                  </a:cubicBezTo>
                  <a:cubicBezTo>
                    <a:pt x="2359" y="1052"/>
                    <a:pt x="2532" y="1010"/>
                    <a:pt x="2689" y="1010"/>
                  </a:cubicBezTo>
                  <a:cubicBezTo>
                    <a:pt x="2812" y="1010"/>
                    <a:pt x="2926" y="1036"/>
                    <a:pt x="3009" y="1091"/>
                  </a:cubicBezTo>
                  <a:cubicBezTo>
                    <a:pt x="3199" y="1186"/>
                    <a:pt x="3136" y="1376"/>
                    <a:pt x="2882" y="1503"/>
                  </a:cubicBezTo>
                  <a:cubicBezTo>
                    <a:pt x="2740" y="1574"/>
                    <a:pt x="2568" y="1615"/>
                    <a:pt x="2410" y="1615"/>
                  </a:cubicBezTo>
                  <a:cubicBezTo>
                    <a:pt x="2288" y="1615"/>
                    <a:pt x="2174" y="1590"/>
                    <a:pt x="2091" y="1534"/>
                  </a:cubicBezTo>
                  <a:cubicBezTo>
                    <a:pt x="2034" y="1506"/>
                    <a:pt x="1957" y="1490"/>
                    <a:pt x="1877" y="1490"/>
                  </a:cubicBezTo>
                  <a:cubicBezTo>
                    <a:pt x="1777" y="1490"/>
                    <a:pt x="1671" y="1514"/>
                    <a:pt x="1584" y="1566"/>
                  </a:cubicBezTo>
                  <a:cubicBezTo>
                    <a:pt x="1425" y="1629"/>
                    <a:pt x="1394" y="1756"/>
                    <a:pt x="1521" y="1820"/>
                  </a:cubicBezTo>
                  <a:cubicBezTo>
                    <a:pt x="1723" y="1935"/>
                    <a:pt x="1997" y="1991"/>
                    <a:pt x="2290" y="1991"/>
                  </a:cubicBezTo>
                  <a:cubicBezTo>
                    <a:pt x="2640" y="1991"/>
                    <a:pt x="3016" y="1911"/>
                    <a:pt x="3326" y="1756"/>
                  </a:cubicBezTo>
                  <a:cubicBezTo>
                    <a:pt x="3864" y="1471"/>
                    <a:pt x="3991" y="1028"/>
                    <a:pt x="3579" y="806"/>
                  </a:cubicBezTo>
                  <a:cubicBezTo>
                    <a:pt x="3377" y="691"/>
                    <a:pt x="3102" y="634"/>
                    <a:pt x="2809" y="634"/>
                  </a:cubicBezTo>
                  <a:cubicBezTo>
                    <a:pt x="2460" y="634"/>
                    <a:pt x="2084" y="714"/>
                    <a:pt x="1774" y="869"/>
                  </a:cubicBezTo>
                  <a:cubicBezTo>
                    <a:pt x="1632" y="941"/>
                    <a:pt x="1459" y="982"/>
                    <a:pt x="1302" y="982"/>
                  </a:cubicBezTo>
                  <a:cubicBezTo>
                    <a:pt x="1179" y="982"/>
                    <a:pt x="1065" y="957"/>
                    <a:pt x="982" y="901"/>
                  </a:cubicBezTo>
                  <a:cubicBezTo>
                    <a:pt x="824" y="806"/>
                    <a:pt x="887" y="616"/>
                    <a:pt x="1140" y="489"/>
                  </a:cubicBezTo>
                  <a:cubicBezTo>
                    <a:pt x="1283" y="418"/>
                    <a:pt x="1455" y="377"/>
                    <a:pt x="1612" y="377"/>
                  </a:cubicBezTo>
                  <a:cubicBezTo>
                    <a:pt x="1735" y="377"/>
                    <a:pt x="1849" y="402"/>
                    <a:pt x="1932" y="458"/>
                  </a:cubicBezTo>
                  <a:cubicBezTo>
                    <a:pt x="1989" y="486"/>
                    <a:pt x="2065" y="502"/>
                    <a:pt x="2143" y="502"/>
                  </a:cubicBezTo>
                  <a:cubicBezTo>
                    <a:pt x="2239" y="502"/>
                    <a:pt x="2337" y="478"/>
                    <a:pt x="2407" y="426"/>
                  </a:cubicBezTo>
                  <a:cubicBezTo>
                    <a:pt x="2566" y="363"/>
                    <a:pt x="2597" y="236"/>
                    <a:pt x="2471" y="173"/>
                  </a:cubicBezTo>
                  <a:cubicBezTo>
                    <a:pt x="2283" y="57"/>
                    <a:pt x="2016" y="1"/>
                    <a:pt x="1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8" name="Google Shape;943;p22">
              <a:extLst>
                <a:ext uri="{FF2B5EF4-FFF2-40B4-BE49-F238E27FC236}">
                  <a16:creationId xmlns:a16="http://schemas.microsoft.com/office/drawing/2014/main" id="{DCC01CA5-7670-4D9E-B2B4-45337D362256}"/>
                </a:ext>
              </a:extLst>
            </p:cNvPr>
            <p:cNvSpPr/>
            <p:nvPr/>
          </p:nvSpPr>
          <p:spPr>
            <a:xfrm>
              <a:off x="3192494" y="1954966"/>
              <a:ext cx="32850" cy="16362"/>
            </a:xfrm>
            <a:custGeom>
              <a:avLst/>
              <a:gdLst/>
              <a:ahLst/>
              <a:cxnLst/>
              <a:rect l="l" t="t" r="r" b="b"/>
              <a:pathLst>
                <a:path w="1046" h="521" extrusionOk="0">
                  <a:moveTo>
                    <a:pt x="482" y="1"/>
                  </a:moveTo>
                  <a:cubicBezTo>
                    <a:pt x="383" y="1"/>
                    <a:pt x="277" y="26"/>
                    <a:pt x="190" y="61"/>
                  </a:cubicBezTo>
                  <a:cubicBezTo>
                    <a:pt x="32" y="124"/>
                    <a:pt x="0" y="251"/>
                    <a:pt x="127" y="314"/>
                  </a:cubicBezTo>
                  <a:lnTo>
                    <a:pt x="380" y="473"/>
                  </a:lnTo>
                  <a:cubicBezTo>
                    <a:pt x="444" y="504"/>
                    <a:pt x="531" y="520"/>
                    <a:pt x="622" y="520"/>
                  </a:cubicBezTo>
                  <a:cubicBezTo>
                    <a:pt x="713" y="520"/>
                    <a:pt x="808" y="504"/>
                    <a:pt x="887" y="473"/>
                  </a:cubicBezTo>
                  <a:cubicBezTo>
                    <a:pt x="1014" y="378"/>
                    <a:pt x="1045" y="251"/>
                    <a:pt x="919" y="187"/>
                  </a:cubicBezTo>
                  <a:lnTo>
                    <a:pt x="697" y="61"/>
                  </a:lnTo>
                  <a:cubicBezTo>
                    <a:pt x="640" y="18"/>
                    <a:pt x="563" y="1"/>
                    <a:pt x="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49" name="Google Shape;944;p22">
              <a:extLst>
                <a:ext uri="{FF2B5EF4-FFF2-40B4-BE49-F238E27FC236}">
                  <a16:creationId xmlns:a16="http://schemas.microsoft.com/office/drawing/2014/main" id="{05C7C7F9-26C5-47E6-B38A-4316218E24E4}"/>
                </a:ext>
              </a:extLst>
            </p:cNvPr>
            <p:cNvSpPr/>
            <p:nvPr/>
          </p:nvSpPr>
          <p:spPr>
            <a:xfrm>
              <a:off x="2997563" y="1842096"/>
              <a:ext cx="97481" cy="53514"/>
            </a:xfrm>
            <a:custGeom>
              <a:avLst/>
              <a:gdLst/>
              <a:ahLst/>
              <a:cxnLst/>
              <a:rect l="l" t="t" r="r" b="b"/>
              <a:pathLst>
                <a:path w="3104" h="1704" extrusionOk="0">
                  <a:moveTo>
                    <a:pt x="483" y="0"/>
                  </a:moveTo>
                  <a:cubicBezTo>
                    <a:pt x="384" y="0"/>
                    <a:pt x="277" y="24"/>
                    <a:pt x="190" y="76"/>
                  </a:cubicBezTo>
                  <a:cubicBezTo>
                    <a:pt x="32" y="140"/>
                    <a:pt x="0" y="266"/>
                    <a:pt x="127" y="330"/>
                  </a:cubicBezTo>
                  <a:lnTo>
                    <a:pt x="2407" y="1660"/>
                  </a:lnTo>
                  <a:cubicBezTo>
                    <a:pt x="2464" y="1688"/>
                    <a:pt x="2540" y="1704"/>
                    <a:pt x="2621" y="1704"/>
                  </a:cubicBezTo>
                  <a:cubicBezTo>
                    <a:pt x="2720" y="1704"/>
                    <a:pt x="2827" y="1680"/>
                    <a:pt x="2914" y="1628"/>
                  </a:cubicBezTo>
                  <a:cubicBezTo>
                    <a:pt x="3072" y="1565"/>
                    <a:pt x="3104" y="1438"/>
                    <a:pt x="2977" y="1375"/>
                  </a:cubicBezTo>
                  <a:lnTo>
                    <a:pt x="697" y="45"/>
                  </a:lnTo>
                  <a:cubicBezTo>
                    <a:pt x="640" y="16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0" name="Google Shape;945;p22">
              <a:extLst>
                <a:ext uri="{FF2B5EF4-FFF2-40B4-BE49-F238E27FC236}">
                  <a16:creationId xmlns:a16="http://schemas.microsoft.com/office/drawing/2014/main" id="{D2204BBE-4C2D-4E44-A263-5CFD83FA925E}"/>
                </a:ext>
              </a:extLst>
            </p:cNvPr>
            <p:cNvSpPr/>
            <p:nvPr/>
          </p:nvSpPr>
          <p:spPr>
            <a:xfrm>
              <a:off x="3063199" y="1822217"/>
              <a:ext cx="96508" cy="53514"/>
            </a:xfrm>
            <a:custGeom>
              <a:avLst/>
              <a:gdLst/>
              <a:ahLst/>
              <a:cxnLst/>
              <a:rect l="l" t="t" r="r" b="b"/>
              <a:pathLst>
                <a:path w="3073" h="1704" extrusionOk="0">
                  <a:moveTo>
                    <a:pt x="483" y="0"/>
                  </a:moveTo>
                  <a:cubicBezTo>
                    <a:pt x="384" y="0"/>
                    <a:pt x="277" y="24"/>
                    <a:pt x="190" y="76"/>
                  </a:cubicBezTo>
                  <a:cubicBezTo>
                    <a:pt x="32" y="139"/>
                    <a:pt x="0" y="266"/>
                    <a:pt x="127" y="329"/>
                  </a:cubicBezTo>
                  <a:lnTo>
                    <a:pt x="2407" y="1659"/>
                  </a:lnTo>
                  <a:cubicBezTo>
                    <a:pt x="2464" y="1688"/>
                    <a:pt x="2540" y="1703"/>
                    <a:pt x="2621" y="1703"/>
                  </a:cubicBezTo>
                  <a:cubicBezTo>
                    <a:pt x="2720" y="1703"/>
                    <a:pt x="2827" y="1680"/>
                    <a:pt x="2914" y="1628"/>
                  </a:cubicBezTo>
                  <a:cubicBezTo>
                    <a:pt x="3041" y="1564"/>
                    <a:pt x="3072" y="1438"/>
                    <a:pt x="2946" y="1374"/>
                  </a:cubicBezTo>
                  <a:lnTo>
                    <a:pt x="697" y="44"/>
                  </a:lnTo>
                  <a:cubicBezTo>
                    <a:pt x="640" y="16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1" name="Google Shape;946;p22">
              <a:extLst>
                <a:ext uri="{FF2B5EF4-FFF2-40B4-BE49-F238E27FC236}">
                  <a16:creationId xmlns:a16="http://schemas.microsoft.com/office/drawing/2014/main" id="{7E7BC0CD-BCB4-4CD6-9C0E-2322C84D3B5B}"/>
                </a:ext>
              </a:extLst>
            </p:cNvPr>
            <p:cNvSpPr/>
            <p:nvPr/>
          </p:nvSpPr>
          <p:spPr>
            <a:xfrm>
              <a:off x="2955794" y="1875919"/>
              <a:ext cx="97481" cy="53514"/>
            </a:xfrm>
            <a:custGeom>
              <a:avLst/>
              <a:gdLst/>
              <a:ahLst/>
              <a:cxnLst/>
              <a:rect l="l" t="t" r="r" b="b"/>
              <a:pathLst>
                <a:path w="3104" h="1704" extrusionOk="0">
                  <a:moveTo>
                    <a:pt x="483" y="0"/>
                  </a:moveTo>
                  <a:cubicBezTo>
                    <a:pt x="384" y="0"/>
                    <a:pt x="277" y="24"/>
                    <a:pt x="190" y="76"/>
                  </a:cubicBezTo>
                  <a:cubicBezTo>
                    <a:pt x="32" y="139"/>
                    <a:pt x="0" y="266"/>
                    <a:pt x="127" y="329"/>
                  </a:cubicBezTo>
                  <a:lnTo>
                    <a:pt x="2407" y="1659"/>
                  </a:lnTo>
                  <a:cubicBezTo>
                    <a:pt x="2464" y="1688"/>
                    <a:pt x="2540" y="1704"/>
                    <a:pt x="2621" y="1704"/>
                  </a:cubicBezTo>
                  <a:cubicBezTo>
                    <a:pt x="2720" y="1704"/>
                    <a:pt x="2826" y="1680"/>
                    <a:pt x="2914" y="1628"/>
                  </a:cubicBezTo>
                  <a:cubicBezTo>
                    <a:pt x="3072" y="1564"/>
                    <a:pt x="3104" y="1438"/>
                    <a:pt x="2977" y="1374"/>
                  </a:cubicBezTo>
                  <a:lnTo>
                    <a:pt x="697" y="44"/>
                  </a:lnTo>
                  <a:cubicBezTo>
                    <a:pt x="640" y="16"/>
                    <a:pt x="564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2" name="Google Shape;947;p22">
              <a:extLst>
                <a:ext uri="{FF2B5EF4-FFF2-40B4-BE49-F238E27FC236}">
                  <a16:creationId xmlns:a16="http://schemas.microsoft.com/office/drawing/2014/main" id="{AF72BE17-AF32-4CC7-9B2C-F83F4A78554A}"/>
                </a:ext>
              </a:extLst>
            </p:cNvPr>
            <p:cNvSpPr/>
            <p:nvPr/>
          </p:nvSpPr>
          <p:spPr>
            <a:xfrm>
              <a:off x="3115897" y="1999247"/>
              <a:ext cx="231769" cy="117172"/>
            </a:xfrm>
            <a:custGeom>
              <a:avLst/>
              <a:gdLst/>
              <a:ahLst/>
              <a:cxnLst/>
              <a:rect l="l" t="t" r="r" b="b"/>
              <a:pathLst>
                <a:path w="7380" h="3731" extrusionOk="0">
                  <a:moveTo>
                    <a:pt x="7042" y="0"/>
                  </a:moveTo>
                  <a:cubicBezTo>
                    <a:pt x="6946" y="0"/>
                    <a:pt x="6848" y="24"/>
                    <a:pt x="6778" y="76"/>
                  </a:cubicBezTo>
                  <a:lnTo>
                    <a:pt x="191" y="3401"/>
                  </a:lnTo>
                  <a:cubicBezTo>
                    <a:pt x="32" y="3496"/>
                    <a:pt x="1" y="3623"/>
                    <a:pt x="127" y="3686"/>
                  </a:cubicBezTo>
                  <a:cubicBezTo>
                    <a:pt x="184" y="3715"/>
                    <a:pt x="260" y="3730"/>
                    <a:pt x="341" y="3730"/>
                  </a:cubicBezTo>
                  <a:cubicBezTo>
                    <a:pt x="441" y="3730"/>
                    <a:pt x="547" y="3707"/>
                    <a:pt x="634" y="3655"/>
                  </a:cubicBezTo>
                  <a:lnTo>
                    <a:pt x="7190" y="329"/>
                  </a:lnTo>
                  <a:cubicBezTo>
                    <a:pt x="7348" y="234"/>
                    <a:pt x="7380" y="108"/>
                    <a:pt x="7253" y="44"/>
                  </a:cubicBezTo>
                  <a:cubicBezTo>
                    <a:pt x="7196" y="16"/>
                    <a:pt x="7120" y="0"/>
                    <a:pt x="7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3" name="Google Shape;948;p22">
              <a:extLst>
                <a:ext uri="{FF2B5EF4-FFF2-40B4-BE49-F238E27FC236}">
                  <a16:creationId xmlns:a16="http://schemas.microsoft.com/office/drawing/2014/main" id="{BEFF364E-6FAC-4D34-B699-DA8EDF912541}"/>
                </a:ext>
              </a:extLst>
            </p:cNvPr>
            <p:cNvSpPr/>
            <p:nvPr/>
          </p:nvSpPr>
          <p:spPr>
            <a:xfrm>
              <a:off x="3376496" y="1924157"/>
              <a:ext cx="118365" cy="59481"/>
            </a:xfrm>
            <a:custGeom>
              <a:avLst/>
              <a:gdLst/>
              <a:ahLst/>
              <a:cxnLst/>
              <a:rect l="l" t="t" r="r" b="b"/>
              <a:pathLst>
                <a:path w="3769" h="1894" extrusionOk="0">
                  <a:moveTo>
                    <a:pt x="3459" y="0"/>
                  </a:moveTo>
                  <a:cubicBezTo>
                    <a:pt x="3360" y="0"/>
                    <a:pt x="3254" y="25"/>
                    <a:pt x="3167" y="60"/>
                  </a:cubicBezTo>
                  <a:lnTo>
                    <a:pt x="190" y="1580"/>
                  </a:lnTo>
                  <a:cubicBezTo>
                    <a:pt x="32" y="1644"/>
                    <a:pt x="0" y="1770"/>
                    <a:pt x="127" y="1834"/>
                  </a:cubicBezTo>
                  <a:cubicBezTo>
                    <a:pt x="184" y="1876"/>
                    <a:pt x="260" y="1894"/>
                    <a:pt x="342" y="1894"/>
                  </a:cubicBezTo>
                  <a:cubicBezTo>
                    <a:pt x="441" y="1894"/>
                    <a:pt x="547" y="1868"/>
                    <a:pt x="633" y="1834"/>
                  </a:cubicBezTo>
                  <a:lnTo>
                    <a:pt x="3610" y="313"/>
                  </a:lnTo>
                  <a:cubicBezTo>
                    <a:pt x="3769" y="218"/>
                    <a:pt x="3769" y="123"/>
                    <a:pt x="3674" y="60"/>
                  </a:cubicBezTo>
                  <a:cubicBezTo>
                    <a:pt x="3616" y="17"/>
                    <a:pt x="3540" y="0"/>
                    <a:pt x="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4" name="Google Shape;949;p22">
              <a:extLst>
                <a:ext uri="{FF2B5EF4-FFF2-40B4-BE49-F238E27FC236}">
                  <a16:creationId xmlns:a16="http://schemas.microsoft.com/office/drawing/2014/main" id="{EA30E8B1-B4B1-441C-979F-E2B4CCFD09E9}"/>
                </a:ext>
              </a:extLst>
            </p:cNvPr>
            <p:cNvSpPr/>
            <p:nvPr/>
          </p:nvSpPr>
          <p:spPr>
            <a:xfrm>
              <a:off x="2621614" y="1388953"/>
              <a:ext cx="1517741" cy="456534"/>
            </a:xfrm>
            <a:custGeom>
              <a:avLst/>
              <a:gdLst/>
              <a:ahLst/>
              <a:cxnLst/>
              <a:rect l="l" t="t" r="r" b="b"/>
              <a:pathLst>
                <a:path w="48328" h="14537" extrusionOk="0">
                  <a:moveTo>
                    <a:pt x="48327" y="1"/>
                  </a:moveTo>
                  <a:lnTo>
                    <a:pt x="48327" y="1"/>
                  </a:lnTo>
                  <a:lnTo>
                    <a:pt x="48327" y="1"/>
                  </a:lnTo>
                  <a:close/>
                  <a:moveTo>
                    <a:pt x="0" y="1"/>
                  </a:moveTo>
                  <a:lnTo>
                    <a:pt x="23372" y="12795"/>
                  </a:lnTo>
                  <a:lnTo>
                    <a:pt x="24164" y="14537"/>
                  </a:lnTo>
                  <a:lnTo>
                    <a:pt x="25557" y="12795"/>
                  </a:lnTo>
                  <a:lnTo>
                    <a:pt x="48327" y="1"/>
                  </a:lnTo>
                  <a:lnTo>
                    <a:pt x="24417" y="113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5" name="Google Shape;950;p22">
              <a:extLst>
                <a:ext uri="{FF2B5EF4-FFF2-40B4-BE49-F238E27FC236}">
                  <a16:creationId xmlns:a16="http://schemas.microsoft.com/office/drawing/2014/main" id="{8F5233C1-2E7E-4DE9-9377-8E39A711BAD8}"/>
                </a:ext>
              </a:extLst>
            </p:cNvPr>
            <p:cNvSpPr/>
            <p:nvPr/>
          </p:nvSpPr>
          <p:spPr>
            <a:xfrm>
              <a:off x="2621614" y="987158"/>
              <a:ext cx="1517741" cy="803654"/>
            </a:xfrm>
            <a:custGeom>
              <a:avLst/>
              <a:gdLst/>
              <a:ahLst/>
              <a:cxnLst/>
              <a:rect l="l" t="t" r="r" b="b"/>
              <a:pathLst>
                <a:path w="48328" h="25590" extrusionOk="0">
                  <a:moveTo>
                    <a:pt x="24164" y="1"/>
                  </a:moveTo>
                  <a:lnTo>
                    <a:pt x="0" y="12795"/>
                  </a:lnTo>
                  <a:lnTo>
                    <a:pt x="24164" y="25589"/>
                  </a:lnTo>
                  <a:lnTo>
                    <a:pt x="48327" y="12795"/>
                  </a:lnTo>
                  <a:lnTo>
                    <a:pt x="24164" y="1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6" name="Google Shape;951;p22">
              <a:extLst>
                <a:ext uri="{FF2B5EF4-FFF2-40B4-BE49-F238E27FC236}">
                  <a16:creationId xmlns:a16="http://schemas.microsoft.com/office/drawing/2014/main" id="{461E5A17-22A7-478C-B337-0641578CBBD1}"/>
                </a:ext>
              </a:extLst>
            </p:cNvPr>
            <p:cNvSpPr/>
            <p:nvPr/>
          </p:nvSpPr>
          <p:spPr>
            <a:xfrm>
              <a:off x="2621614" y="1388953"/>
              <a:ext cx="758870" cy="456534"/>
            </a:xfrm>
            <a:custGeom>
              <a:avLst/>
              <a:gdLst/>
              <a:ahLst/>
              <a:cxnLst/>
              <a:rect l="l" t="t" r="r" b="b"/>
              <a:pathLst>
                <a:path w="24164" h="14537" extrusionOk="0">
                  <a:moveTo>
                    <a:pt x="0" y="1"/>
                  </a:moveTo>
                  <a:lnTo>
                    <a:pt x="0" y="1743"/>
                  </a:lnTo>
                  <a:lnTo>
                    <a:pt x="24164" y="14537"/>
                  </a:lnTo>
                  <a:lnTo>
                    <a:pt x="24164" y="127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7" name="Google Shape;952;p22">
              <a:extLst>
                <a:ext uri="{FF2B5EF4-FFF2-40B4-BE49-F238E27FC236}">
                  <a16:creationId xmlns:a16="http://schemas.microsoft.com/office/drawing/2014/main" id="{442EBE17-8396-46BA-A9D0-0A1583956B84}"/>
                </a:ext>
              </a:extLst>
            </p:cNvPr>
            <p:cNvSpPr/>
            <p:nvPr/>
          </p:nvSpPr>
          <p:spPr>
            <a:xfrm>
              <a:off x="3380453" y="1388953"/>
              <a:ext cx="758902" cy="456534"/>
            </a:xfrm>
            <a:custGeom>
              <a:avLst/>
              <a:gdLst/>
              <a:ahLst/>
              <a:cxnLst/>
              <a:rect l="l" t="t" r="r" b="b"/>
              <a:pathLst>
                <a:path w="24165" h="14537" extrusionOk="0">
                  <a:moveTo>
                    <a:pt x="24164" y="1"/>
                  </a:moveTo>
                  <a:lnTo>
                    <a:pt x="1" y="12795"/>
                  </a:lnTo>
                  <a:lnTo>
                    <a:pt x="1" y="14537"/>
                  </a:lnTo>
                  <a:lnTo>
                    <a:pt x="24164" y="1743"/>
                  </a:lnTo>
                  <a:lnTo>
                    <a:pt x="24164" y="1"/>
                  </a:lnTo>
                  <a:close/>
                </a:path>
              </a:pathLst>
            </a:custGeom>
            <a:solidFill>
              <a:srgbClr val="010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8" name="Google Shape;953;p22">
              <a:extLst>
                <a:ext uri="{FF2B5EF4-FFF2-40B4-BE49-F238E27FC236}">
                  <a16:creationId xmlns:a16="http://schemas.microsoft.com/office/drawing/2014/main" id="{ADA0B3BE-26B9-4498-842D-35E02C053F9F}"/>
                </a:ext>
              </a:extLst>
            </p:cNvPr>
            <p:cNvSpPr/>
            <p:nvPr/>
          </p:nvSpPr>
          <p:spPr>
            <a:xfrm>
              <a:off x="2765825" y="1110077"/>
              <a:ext cx="563940" cy="575308"/>
            </a:xfrm>
            <a:custGeom>
              <a:avLst/>
              <a:gdLst/>
              <a:ahLst/>
              <a:cxnLst/>
              <a:rect l="l" t="t" r="r" b="b"/>
              <a:pathLst>
                <a:path w="17957" h="18319" extrusionOk="0">
                  <a:moveTo>
                    <a:pt x="16459" y="0"/>
                  </a:moveTo>
                  <a:cubicBezTo>
                    <a:pt x="16442" y="0"/>
                    <a:pt x="16423" y="4"/>
                    <a:pt x="16405" y="14"/>
                  </a:cubicBezTo>
                  <a:lnTo>
                    <a:pt x="159" y="8501"/>
                  </a:lnTo>
                  <a:cubicBezTo>
                    <a:pt x="64" y="8564"/>
                    <a:pt x="0" y="8659"/>
                    <a:pt x="0" y="8786"/>
                  </a:cubicBezTo>
                  <a:cubicBezTo>
                    <a:pt x="0" y="8913"/>
                    <a:pt x="64" y="9039"/>
                    <a:pt x="159" y="9103"/>
                  </a:cubicBezTo>
                  <a:lnTo>
                    <a:pt x="17798" y="18287"/>
                  </a:lnTo>
                  <a:cubicBezTo>
                    <a:pt x="17830" y="18318"/>
                    <a:pt x="17830" y="18318"/>
                    <a:pt x="17862" y="18318"/>
                  </a:cubicBezTo>
                  <a:cubicBezTo>
                    <a:pt x="17893" y="18318"/>
                    <a:pt x="17925" y="18287"/>
                    <a:pt x="17925" y="18255"/>
                  </a:cubicBezTo>
                  <a:cubicBezTo>
                    <a:pt x="17957" y="18192"/>
                    <a:pt x="17957" y="18160"/>
                    <a:pt x="17893" y="18128"/>
                  </a:cubicBezTo>
                  <a:lnTo>
                    <a:pt x="254" y="8913"/>
                  </a:lnTo>
                  <a:cubicBezTo>
                    <a:pt x="222" y="8881"/>
                    <a:pt x="190" y="8849"/>
                    <a:pt x="190" y="8786"/>
                  </a:cubicBezTo>
                  <a:cubicBezTo>
                    <a:pt x="190" y="8754"/>
                    <a:pt x="222" y="8691"/>
                    <a:pt x="254" y="8659"/>
                  </a:cubicBezTo>
                  <a:lnTo>
                    <a:pt x="16500" y="204"/>
                  </a:lnTo>
                  <a:cubicBezTo>
                    <a:pt x="16563" y="172"/>
                    <a:pt x="16563" y="109"/>
                    <a:pt x="16531" y="45"/>
                  </a:cubicBezTo>
                  <a:cubicBezTo>
                    <a:pt x="16531" y="23"/>
                    <a:pt x="16500" y="0"/>
                    <a:pt x="16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59" name="Google Shape;954;p22">
              <a:extLst>
                <a:ext uri="{FF2B5EF4-FFF2-40B4-BE49-F238E27FC236}">
                  <a16:creationId xmlns:a16="http://schemas.microsoft.com/office/drawing/2014/main" id="{7B8BE9DA-3684-40EF-BECC-EC81E33FFD3A}"/>
                </a:ext>
              </a:extLst>
            </p:cNvPr>
            <p:cNvSpPr/>
            <p:nvPr/>
          </p:nvSpPr>
          <p:spPr>
            <a:xfrm>
              <a:off x="3423226" y="1112464"/>
              <a:ext cx="564945" cy="574900"/>
            </a:xfrm>
            <a:custGeom>
              <a:avLst/>
              <a:gdLst/>
              <a:ahLst/>
              <a:cxnLst/>
              <a:rect l="l" t="t" r="r" b="b"/>
              <a:pathLst>
                <a:path w="17989" h="18306" extrusionOk="0">
                  <a:moveTo>
                    <a:pt x="1552" y="1"/>
                  </a:moveTo>
                  <a:cubicBezTo>
                    <a:pt x="1521" y="1"/>
                    <a:pt x="1457" y="1"/>
                    <a:pt x="1426" y="64"/>
                  </a:cubicBezTo>
                  <a:cubicBezTo>
                    <a:pt x="1394" y="96"/>
                    <a:pt x="1426" y="159"/>
                    <a:pt x="1457" y="191"/>
                  </a:cubicBezTo>
                  <a:lnTo>
                    <a:pt x="17735" y="8678"/>
                  </a:lnTo>
                  <a:cubicBezTo>
                    <a:pt x="17767" y="8678"/>
                    <a:pt x="17798" y="8742"/>
                    <a:pt x="17798" y="8773"/>
                  </a:cubicBezTo>
                  <a:cubicBezTo>
                    <a:pt x="17798" y="8837"/>
                    <a:pt x="17767" y="8868"/>
                    <a:pt x="17735" y="8900"/>
                  </a:cubicBezTo>
                  <a:lnTo>
                    <a:pt x="64" y="18116"/>
                  </a:lnTo>
                  <a:cubicBezTo>
                    <a:pt x="32" y="18147"/>
                    <a:pt x="0" y="18211"/>
                    <a:pt x="32" y="18242"/>
                  </a:cubicBezTo>
                  <a:cubicBezTo>
                    <a:pt x="64" y="18274"/>
                    <a:pt x="95" y="18306"/>
                    <a:pt x="127" y="18306"/>
                  </a:cubicBezTo>
                  <a:lnTo>
                    <a:pt x="159" y="18306"/>
                  </a:lnTo>
                  <a:lnTo>
                    <a:pt x="17798" y="9090"/>
                  </a:lnTo>
                  <a:cubicBezTo>
                    <a:pt x="17925" y="9027"/>
                    <a:pt x="17989" y="8900"/>
                    <a:pt x="17989" y="8805"/>
                  </a:cubicBezTo>
                  <a:cubicBezTo>
                    <a:pt x="17989" y="8678"/>
                    <a:pt x="17925" y="8552"/>
                    <a:pt x="17798" y="8488"/>
                  </a:cubicBezTo>
                  <a:lnTo>
                    <a:pt x="15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0" name="Google Shape;955;p22">
              <a:extLst>
                <a:ext uri="{FF2B5EF4-FFF2-40B4-BE49-F238E27FC236}">
                  <a16:creationId xmlns:a16="http://schemas.microsoft.com/office/drawing/2014/main" id="{BA95A1AF-D704-4D6F-B10F-44397EEC1D5C}"/>
                </a:ext>
              </a:extLst>
            </p:cNvPr>
            <p:cNvSpPr/>
            <p:nvPr/>
          </p:nvSpPr>
          <p:spPr>
            <a:xfrm>
              <a:off x="3320783" y="1677377"/>
              <a:ext cx="28861" cy="20916"/>
            </a:xfrm>
            <a:custGeom>
              <a:avLst/>
              <a:gdLst/>
              <a:ahLst/>
              <a:cxnLst/>
              <a:rect l="l" t="t" r="r" b="b"/>
              <a:pathLst>
                <a:path w="919" h="666" extrusionOk="0">
                  <a:moveTo>
                    <a:pt x="444" y="1"/>
                  </a:moveTo>
                  <a:cubicBezTo>
                    <a:pt x="191" y="1"/>
                    <a:pt x="1" y="128"/>
                    <a:pt x="1" y="318"/>
                  </a:cubicBezTo>
                  <a:cubicBezTo>
                    <a:pt x="1" y="508"/>
                    <a:pt x="191" y="666"/>
                    <a:pt x="444" y="666"/>
                  </a:cubicBezTo>
                  <a:cubicBezTo>
                    <a:pt x="729" y="666"/>
                    <a:pt x="919" y="508"/>
                    <a:pt x="919" y="318"/>
                  </a:cubicBezTo>
                  <a:cubicBezTo>
                    <a:pt x="919" y="128"/>
                    <a:pt x="7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1" name="Google Shape;956;p22">
              <a:extLst>
                <a:ext uri="{FF2B5EF4-FFF2-40B4-BE49-F238E27FC236}">
                  <a16:creationId xmlns:a16="http://schemas.microsoft.com/office/drawing/2014/main" id="{375F0E47-D5C5-4630-9455-77F864BD56A5}"/>
                </a:ext>
              </a:extLst>
            </p:cNvPr>
            <p:cNvSpPr/>
            <p:nvPr/>
          </p:nvSpPr>
          <p:spPr>
            <a:xfrm>
              <a:off x="3447094" y="1100530"/>
              <a:ext cx="28861" cy="21921"/>
            </a:xfrm>
            <a:custGeom>
              <a:avLst/>
              <a:gdLst/>
              <a:ahLst/>
              <a:cxnLst/>
              <a:rect l="l" t="t" r="r" b="b"/>
              <a:pathLst>
                <a:path w="919" h="698" extrusionOk="0">
                  <a:moveTo>
                    <a:pt x="444" y="1"/>
                  </a:moveTo>
                  <a:cubicBezTo>
                    <a:pt x="191" y="1"/>
                    <a:pt x="1" y="159"/>
                    <a:pt x="1" y="349"/>
                  </a:cubicBezTo>
                  <a:cubicBezTo>
                    <a:pt x="1" y="539"/>
                    <a:pt x="191" y="698"/>
                    <a:pt x="444" y="698"/>
                  </a:cubicBezTo>
                  <a:cubicBezTo>
                    <a:pt x="729" y="698"/>
                    <a:pt x="919" y="539"/>
                    <a:pt x="919" y="349"/>
                  </a:cubicBezTo>
                  <a:cubicBezTo>
                    <a:pt x="919" y="159"/>
                    <a:pt x="7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2" name="Google Shape;957;p22">
              <a:extLst>
                <a:ext uri="{FF2B5EF4-FFF2-40B4-BE49-F238E27FC236}">
                  <a16:creationId xmlns:a16="http://schemas.microsoft.com/office/drawing/2014/main" id="{C78ED55C-594E-4C3B-8AB1-FB5C1E6DB546}"/>
                </a:ext>
              </a:extLst>
            </p:cNvPr>
            <p:cNvSpPr/>
            <p:nvPr/>
          </p:nvSpPr>
          <p:spPr>
            <a:xfrm>
              <a:off x="3250185" y="1301051"/>
              <a:ext cx="48741" cy="24339"/>
            </a:xfrm>
            <a:custGeom>
              <a:avLst/>
              <a:gdLst/>
              <a:ahLst/>
              <a:cxnLst/>
              <a:rect l="l" t="t" r="r" b="b"/>
              <a:pathLst>
                <a:path w="1552" h="775" extrusionOk="0">
                  <a:moveTo>
                    <a:pt x="567" y="1"/>
                  </a:moveTo>
                  <a:cubicBezTo>
                    <a:pt x="450" y="1"/>
                    <a:pt x="326" y="24"/>
                    <a:pt x="222" y="76"/>
                  </a:cubicBezTo>
                  <a:cubicBezTo>
                    <a:pt x="32" y="203"/>
                    <a:pt x="0" y="330"/>
                    <a:pt x="158" y="425"/>
                  </a:cubicBezTo>
                  <a:lnTo>
                    <a:pt x="760" y="741"/>
                  </a:lnTo>
                  <a:cubicBezTo>
                    <a:pt x="805" y="764"/>
                    <a:pt x="870" y="774"/>
                    <a:pt x="943" y="774"/>
                  </a:cubicBezTo>
                  <a:cubicBezTo>
                    <a:pt x="1077" y="774"/>
                    <a:pt x="1239" y="739"/>
                    <a:pt x="1362" y="678"/>
                  </a:cubicBezTo>
                  <a:cubicBezTo>
                    <a:pt x="1520" y="583"/>
                    <a:pt x="1552" y="425"/>
                    <a:pt x="1425" y="361"/>
                  </a:cubicBezTo>
                  <a:lnTo>
                    <a:pt x="823" y="45"/>
                  </a:lnTo>
                  <a:cubicBezTo>
                    <a:pt x="752" y="16"/>
                    <a:pt x="662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3" name="Google Shape;958;p22">
              <a:extLst>
                <a:ext uri="{FF2B5EF4-FFF2-40B4-BE49-F238E27FC236}">
                  <a16:creationId xmlns:a16="http://schemas.microsoft.com/office/drawing/2014/main" id="{56183ABA-87B3-49E6-BF7A-7859C8F588C9}"/>
                </a:ext>
              </a:extLst>
            </p:cNvPr>
            <p:cNvSpPr/>
            <p:nvPr/>
          </p:nvSpPr>
          <p:spPr>
            <a:xfrm>
              <a:off x="3484874" y="1485681"/>
              <a:ext cx="76628" cy="40324"/>
            </a:xfrm>
            <a:custGeom>
              <a:avLst/>
              <a:gdLst/>
              <a:ahLst/>
              <a:cxnLst/>
              <a:rect l="l" t="t" r="r" b="b"/>
              <a:pathLst>
                <a:path w="2440" h="1284" extrusionOk="0">
                  <a:moveTo>
                    <a:pt x="571" y="1"/>
                  </a:moveTo>
                  <a:cubicBezTo>
                    <a:pt x="444" y="1"/>
                    <a:pt x="306" y="43"/>
                    <a:pt x="191" y="119"/>
                  </a:cubicBezTo>
                  <a:cubicBezTo>
                    <a:pt x="33" y="214"/>
                    <a:pt x="1" y="373"/>
                    <a:pt x="159" y="436"/>
                  </a:cubicBezTo>
                  <a:lnTo>
                    <a:pt x="1648" y="1228"/>
                  </a:lnTo>
                  <a:cubicBezTo>
                    <a:pt x="1710" y="1265"/>
                    <a:pt x="1787" y="1283"/>
                    <a:pt x="1870" y="1283"/>
                  </a:cubicBezTo>
                  <a:cubicBezTo>
                    <a:pt x="1996" y="1283"/>
                    <a:pt x="2134" y="1241"/>
                    <a:pt x="2249" y="1165"/>
                  </a:cubicBezTo>
                  <a:cubicBezTo>
                    <a:pt x="2408" y="1070"/>
                    <a:pt x="2439" y="911"/>
                    <a:pt x="2281" y="848"/>
                  </a:cubicBezTo>
                  <a:lnTo>
                    <a:pt x="793" y="56"/>
                  </a:lnTo>
                  <a:cubicBezTo>
                    <a:pt x="730" y="19"/>
                    <a:pt x="653" y="1"/>
                    <a:pt x="5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4" name="Google Shape;959;p22">
              <a:extLst>
                <a:ext uri="{FF2B5EF4-FFF2-40B4-BE49-F238E27FC236}">
                  <a16:creationId xmlns:a16="http://schemas.microsoft.com/office/drawing/2014/main" id="{B717876F-AE50-43C1-90C0-47FBD839FCFE}"/>
                </a:ext>
              </a:extLst>
            </p:cNvPr>
            <p:cNvSpPr/>
            <p:nvPr/>
          </p:nvSpPr>
          <p:spPr>
            <a:xfrm>
              <a:off x="3397380" y="1410529"/>
              <a:ext cx="90509" cy="67018"/>
            </a:xfrm>
            <a:custGeom>
              <a:avLst/>
              <a:gdLst/>
              <a:ahLst/>
              <a:cxnLst/>
              <a:rect l="l" t="t" r="r" b="b"/>
              <a:pathLst>
                <a:path w="2882" h="2134" extrusionOk="0">
                  <a:moveTo>
                    <a:pt x="2523" y="1"/>
                  </a:moveTo>
                  <a:cubicBezTo>
                    <a:pt x="2403" y="1"/>
                    <a:pt x="2278" y="31"/>
                    <a:pt x="2185" y="106"/>
                  </a:cubicBezTo>
                  <a:cubicBezTo>
                    <a:pt x="1615" y="422"/>
                    <a:pt x="982" y="707"/>
                    <a:pt x="317" y="929"/>
                  </a:cubicBezTo>
                  <a:cubicBezTo>
                    <a:pt x="190" y="992"/>
                    <a:pt x="63" y="1056"/>
                    <a:pt x="32" y="1151"/>
                  </a:cubicBezTo>
                  <a:cubicBezTo>
                    <a:pt x="0" y="1214"/>
                    <a:pt x="32" y="1309"/>
                    <a:pt x="127" y="1341"/>
                  </a:cubicBezTo>
                  <a:lnTo>
                    <a:pt x="1520" y="2101"/>
                  </a:lnTo>
                  <a:cubicBezTo>
                    <a:pt x="1576" y="2123"/>
                    <a:pt x="1644" y="2134"/>
                    <a:pt x="1717" y="2134"/>
                  </a:cubicBezTo>
                  <a:cubicBezTo>
                    <a:pt x="1850" y="2134"/>
                    <a:pt x="1999" y="2099"/>
                    <a:pt x="2122" y="2037"/>
                  </a:cubicBezTo>
                  <a:cubicBezTo>
                    <a:pt x="2280" y="1911"/>
                    <a:pt x="2312" y="1784"/>
                    <a:pt x="2185" y="1689"/>
                  </a:cubicBezTo>
                  <a:lnTo>
                    <a:pt x="1140" y="1151"/>
                  </a:lnTo>
                  <a:cubicBezTo>
                    <a:pt x="1710" y="929"/>
                    <a:pt x="2217" y="676"/>
                    <a:pt x="2692" y="359"/>
                  </a:cubicBezTo>
                  <a:cubicBezTo>
                    <a:pt x="2882" y="264"/>
                    <a:pt x="2882" y="106"/>
                    <a:pt x="2755" y="42"/>
                  </a:cubicBezTo>
                  <a:cubicBezTo>
                    <a:pt x="2690" y="16"/>
                    <a:pt x="2608" y="1"/>
                    <a:pt x="25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5" name="Google Shape;960;p22">
              <a:extLst>
                <a:ext uri="{FF2B5EF4-FFF2-40B4-BE49-F238E27FC236}">
                  <a16:creationId xmlns:a16="http://schemas.microsoft.com/office/drawing/2014/main" id="{41AE3CB2-1029-40EC-8D95-0B1B7FA0BB22}"/>
                </a:ext>
              </a:extLst>
            </p:cNvPr>
            <p:cNvSpPr/>
            <p:nvPr/>
          </p:nvSpPr>
          <p:spPr>
            <a:xfrm>
              <a:off x="3459028" y="1374633"/>
              <a:ext cx="140255" cy="50970"/>
            </a:xfrm>
            <a:custGeom>
              <a:avLst/>
              <a:gdLst/>
              <a:ahLst/>
              <a:cxnLst/>
              <a:rect l="l" t="t" r="r" b="b"/>
              <a:pathLst>
                <a:path w="4466" h="1623" extrusionOk="0">
                  <a:moveTo>
                    <a:pt x="1980" y="0"/>
                  </a:moveTo>
                  <a:cubicBezTo>
                    <a:pt x="1943" y="0"/>
                    <a:pt x="1906" y="4"/>
                    <a:pt x="1869" y="14"/>
                  </a:cubicBezTo>
                  <a:cubicBezTo>
                    <a:pt x="1742" y="45"/>
                    <a:pt x="1616" y="109"/>
                    <a:pt x="1552" y="172"/>
                  </a:cubicBezTo>
                  <a:cubicBezTo>
                    <a:pt x="1204" y="552"/>
                    <a:pt x="761" y="932"/>
                    <a:pt x="191" y="1249"/>
                  </a:cubicBezTo>
                  <a:cubicBezTo>
                    <a:pt x="32" y="1344"/>
                    <a:pt x="1" y="1502"/>
                    <a:pt x="159" y="1565"/>
                  </a:cubicBezTo>
                  <a:cubicBezTo>
                    <a:pt x="212" y="1605"/>
                    <a:pt x="287" y="1623"/>
                    <a:pt x="371" y="1623"/>
                  </a:cubicBezTo>
                  <a:cubicBezTo>
                    <a:pt x="487" y="1623"/>
                    <a:pt x="619" y="1589"/>
                    <a:pt x="729" y="1534"/>
                  </a:cubicBezTo>
                  <a:cubicBezTo>
                    <a:pt x="1204" y="1249"/>
                    <a:pt x="1616" y="932"/>
                    <a:pt x="1964" y="615"/>
                  </a:cubicBezTo>
                  <a:lnTo>
                    <a:pt x="3706" y="1534"/>
                  </a:lnTo>
                  <a:cubicBezTo>
                    <a:pt x="3771" y="1560"/>
                    <a:pt x="3853" y="1575"/>
                    <a:pt x="3938" y="1575"/>
                  </a:cubicBezTo>
                  <a:cubicBezTo>
                    <a:pt x="4058" y="1575"/>
                    <a:pt x="4183" y="1544"/>
                    <a:pt x="4276" y="1470"/>
                  </a:cubicBezTo>
                  <a:cubicBezTo>
                    <a:pt x="4434" y="1375"/>
                    <a:pt x="4466" y="1217"/>
                    <a:pt x="4339" y="1154"/>
                  </a:cubicBezTo>
                  <a:lnTo>
                    <a:pt x="2217" y="45"/>
                  </a:lnTo>
                  <a:cubicBezTo>
                    <a:pt x="2150" y="23"/>
                    <a:pt x="2067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6" name="Google Shape;961;p22">
              <a:extLst>
                <a:ext uri="{FF2B5EF4-FFF2-40B4-BE49-F238E27FC236}">
                  <a16:creationId xmlns:a16="http://schemas.microsoft.com/office/drawing/2014/main" id="{7B82FE56-7222-4776-AA9E-BE10FB2083BE}"/>
                </a:ext>
              </a:extLst>
            </p:cNvPr>
            <p:cNvSpPr/>
            <p:nvPr/>
          </p:nvSpPr>
          <p:spPr>
            <a:xfrm>
              <a:off x="3627108" y="1367033"/>
              <a:ext cx="87557" cy="46134"/>
            </a:xfrm>
            <a:custGeom>
              <a:avLst/>
              <a:gdLst/>
              <a:ahLst/>
              <a:cxnLst/>
              <a:rect l="l" t="t" r="r" b="b"/>
              <a:pathLst>
                <a:path w="2788" h="1469" extrusionOk="0">
                  <a:moveTo>
                    <a:pt x="541" y="1"/>
                  </a:moveTo>
                  <a:cubicBezTo>
                    <a:pt x="418" y="1"/>
                    <a:pt x="282" y="36"/>
                    <a:pt x="159" y="97"/>
                  </a:cubicBezTo>
                  <a:cubicBezTo>
                    <a:pt x="1" y="192"/>
                    <a:pt x="1" y="351"/>
                    <a:pt x="127" y="414"/>
                  </a:cubicBezTo>
                  <a:lnTo>
                    <a:pt x="2059" y="1427"/>
                  </a:lnTo>
                  <a:cubicBezTo>
                    <a:pt x="2112" y="1454"/>
                    <a:pt x="2186" y="1469"/>
                    <a:pt x="2266" y="1469"/>
                  </a:cubicBezTo>
                  <a:cubicBezTo>
                    <a:pt x="2379" y="1469"/>
                    <a:pt x="2505" y="1438"/>
                    <a:pt x="2598" y="1364"/>
                  </a:cubicBezTo>
                  <a:cubicBezTo>
                    <a:pt x="2756" y="1269"/>
                    <a:pt x="2788" y="1142"/>
                    <a:pt x="2629" y="1047"/>
                  </a:cubicBezTo>
                  <a:lnTo>
                    <a:pt x="729" y="34"/>
                  </a:lnTo>
                  <a:cubicBezTo>
                    <a:pt x="673" y="11"/>
                    <a:pt x="609" y="1"/>
                    <a:pt x="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7" name="Google Shape;962;p22">
              <a:extLst>
                <a:ext uri="{FF2B5EF4-FFF2-40B4-BE49-F238E27FC236}">
                  <a16:creationId xmlns:a16="http://schemas.microsoft.com/office/drawing/2014/main" id="{D8BB5653-0633-48C1-8A2C-9620EC5A83F6}"/>
                </a:ext>
              </a:extLst>
            </p:cNvPr>
            <p:cNvSpPr/>
            <p:nvPr/>
          </p:nvSpPr>
          <p:spPr>
            <a:xfrm>
              <a:off x="3102990" y="1238147"/>
              <a:ext cx="511211" cy="255323"/>
            </a:xfrm>
            <a:custGeom>
              <a:avLst/>
              <a:gdLst/>
              <a:ahLst/>
              <a:cxnLst/>
              <a:rect l="l" t="t" r="r" b="b"/>
              <a:pathLst>
                <a:path w="16278" h="8130" extrusionOk="0">
                  <a:moveTo>
                    <a:pt x="9411" y="0"/>
                  </a:moveTo>
                  <a:cubicBezTo>
                    <a:pt x="7489" y="0"/>
                    <a:pt x="5357" y="482"/>
                    <a:pt x="3642" y="1414"/>
                  </a:cubicBezTo>
                  <a:cubicBezTo>
                    <a:pt x="602" y="3061"/>
                    <a:pt x="0" y="5500"/>
                    <a:pt x="2407" y="6766"/>
                  </a:cubicBezTo>
                  <a:cubicBezTo>
                    <a:pt x="3308" y="7230"/>
                    <a:pt x="4514" y="7483"/>
                    <a:pt x="5885" y="7483"/>
                  </a:cubicBezTo>
                  <a:cubicBezTo>
                    <a:pt x="6104" y="7483"/>
                    <a:pt x="6328" y="7476"/>
                    <a:pt x="6556" y="7463"/>
                  </a:cubicBezTo>
                  <a:lnTo>
                    <a:pt x="7696" y="8096"/>
                  </a:lnTo>
                  <a:cubicBezTo>
                    <a:pt x="7752" y="8119"/>
                    <a:pt x="7824" y="8129"/>
                    <a:pt x="7900" y="8129"/>
                  </a:cubicBezTo>
                  <a:cubicBezTo>
                    <a:pt x="8040" y="8129"/>
                    <a:pt x="8195" y="8094"/>
                    <a:pt x="8297" y="8033"/>
                  </a:cubicBezTo>
                  <a:cubicBezTo>
                    <a:pt x="8487" y="7906"/>
                    <a:pt x="8519" y="7748"/>
                    <a:pt x="8361" y="7685"/>
                  </a:cubicBezTo>
                  <a:lnTo>
                    <a:pt x="7126" y="7020"/>
                  </a:lnTo>
                  <a:cubicBezTo>
                    <a:pt x="7062" y="6988"/>
                    <a:pt x="6967" y="6988"/>
                    <a:pt x="6872" y="6988"/>
                  </a:cubicBezTo>
                  <a:cubicBezTo>
                    <a:pt x="6647" y="7002"/>
                    <a:pt x="6425" y="7010"/>
                    <a:pt x="6207" y="7010"/>
                  </a:cubicBezTo>
                  <a:cubicBezTo>
                    <a:pt x="4982" y="7010"/>
                    <a:pt x="3883" y="6785"/>
                    <a:pt x="3104" y="6355"/>
                  </a:cubicBezTo>
                  <a:cubicBezTo>
                    <a:pt x="982" y="5246"/>
                    <a:pt x="1520" y="3124"/>
                    <a:pt x="4149" y="1699"/>
                  </a:cubicBezTo>
                  <a:cubicBezTo>
                    <a:pt x="5671" y="873"/>
                    <a:pt x="7572" y="436"/>
                    <a:pt x="9277" y="436"/>
                  </a:cubicBezTo>
                  <a:cubicBezTo>
                    <a:pt x="10445" y="436"/>
                    <a:pt x="11521" y="641"/>
                    <a:pt x="12319" y="1066"/>
                  </a:cubicBezTo>
                  <a:cubicBezTo>
                    <a:pt x="12984" y="1414"/>
                    <a:pt x="13428" y="1889"/>
                    <a:pt x="13554" y="2459"/>
                  </a:cubicBezTo>
                  <a:cubicBezTo>
                    <a:pt x="13586" y="2554"/>
                    <a:pt x="13618" y="2649"/>
                    <a:pt x="13618" y="2744"/>
                  </a:cubicBezTo>
                  <a:cubicBezTo>
                    <a:pt x="13618" y="2808"/>
                    <a:pt x="13649" y="2839"/>
                    <a:pt x="13713" y="2871"/>
                  </a:cubicBezTo>
                  <a:lnTo>
                    <a:pt x="15518" y="3821"/>
                  </a:lnTo>
                  <a:cubicBezTo>
                    <a:pt x="15584" y="3861"/>
                    <a:pt x="15662" y="3879"/>
                    <a:pt x="15743" y="3879"/>
                  </a:cubicBezTo>
                  <a:cubicBezTo>
                    <a:pt x="15856" y="3879"/>
                    <a:pt x="15978" y="3845"/>
                    <a:pt x="16088" y="3789"/>
                  </a:cubicBezTo>
                  <a:cubicBezTo>
                    <a:pt x="16246" y="3694"/>
                    <a:pt x="16278" y="3536"/>
                    <a:pt x="16120" y="3473"/>
                  </a:cubicBezTo>
                  <a:lnTo>
                    <a:pt x="14409" y="2554"/>
                  </a:lnTo>
                  <a:cubicBezTo>
                    <a:pt x="14378" y="2459"/>
                    <a:pt x="14378" y="2364"/>
                    <a:pt x="14346" y="2269"/>
                  </a:cubicBezTo>
                  <a:cubicBezTo>
                    <a:pt x="14188" y="1668"/>
                    <a:pt x="13681" y="1129"/>
                    <a:pt x="12921" y="718"/>
                  </a:cubicBezTo>
                  <a:cubicBezTo>
                    <a:pt x="11996" y="236"/>
                    <a:pt x="10755" y="0"/>
                    <a:pt x="9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8" name="Google Shape;963;p22">
              <a:extLst>
                <a:ext uri="{FF2B5EF4-FFF2-40B4-BE49-F238E27FC236}">
                  <a16:creationId xmlns:a16="http://schemas.microsoft.com/office/drawing/2014/main" id="{E28EC69A-3296-4759-83E8-8C1AA9F4792F}"/>
                </a:ext>
              </a:extLst>
            </p:cNvPr>
            <p:cNvSpPr/>
            <p:nvPr/>
          </p:nvSpPr>
          <p:spPr>
            <a:xfrm>
              <a:off x="3380453" y="1499059"/>
              <a:ext cx="88562" cy="46825"/>
            </a:xfrm>
            <a:custGeom>
              <a:avLst/>
              <a:gdLst/>
              <a:ahLst/>
              <a:cxnLst/>
              <a:rect l="l" t="t" r="r" b="b"/>
              <a:pathLst>
                <a:path w="2820" h="1491" extrusionOk="0">
                  <a:moveTo>
                    <a:pt x="572" y="0"/>
                  </a:moveTo>
                  <a:cubicBezTo>
                    <a:pt x="446" y="0"/>
                    <a:pt x="302" y="31"/>
                    <a:pt x="191" y="105"/>
                  </a:cubicBezTo>
                  <a:cubicBezTo>
                    <a:pt x="32" y="200"/>
                    <a:pt x="1" y="358"/>
                    <a:pt x="127" y="453"/>
                  </a:cubicBezTo>
                  <a:lnTo>
                    <a:pt x="2028" y="1435"/>
                  </a:lnTo>
                  <a:cubicBezTo>
                    <a:pt x="2090" y="1473"/>
                    <a:pt x="2167" y="1490"/>
                    <a:pt x="2250" y="1490"/>
                  </a:cubicBezTo>
                  <a:cubicBezTo>
                    <a:pt x="2376" y="1490"/>
                    <a:pt x="2514" y="1449"/>
                    <a:pt x="2629" y="1372"/>
                  </a:cubicBezTo>
                  <a:cubicBezTo>
                    <a:pt x="2788" y="1277"/>
                    <a:pt x="2819" y="1119"/>
                    <a:pt x="2693" y="1024"/>
                  </a:cubicBezTo>
                  <a:lnTo>
                    <a:pt x="792" y="42"/>
                  </a:lnTo>
                  <a:cubicBezTo>
                    <a:pt x="740" y="16"/>
                    <a:pt x="660" y="0"/>
                    <a:pt x="5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69" name="Google Shape;964;p22">
              <a:extLst>
                <a:ext uri="{FF2B5EF4-FFF2-40B4-BE49-F238E27FC236}">
                  <a16:creationId xmlns:a16="http://schemas.microsoft.com/office/drawing/2014/main" id="{7436738C-7BBE-47D7-9C07-346347498F8F}"/>
                </a:ext>
              </a:extLst>
            </p:cNvPr>
            <p:cNvSpPr/>
            <p:nvPr/>
          </p:nvSpPr>
          <p:spPr>
            <a:xfrm>
              <a:off x="3239224" y="1298476"/>
              <a:ext cx="217856" cy="109289"/>
            </a:xfrm>
            <a:custGeom>
              <a:avLst/>
              <a:gdLst/>
              <a:ahLst/>
              <a:cxnLst/>
              <a:rect l="l" t="t" r="r" b="b"/>
              <a:pathLst>
                <a:path w="6937" h="3480" extrusionOk="0">
                  <a:moveTo>
                    <a:pt x="3098" y="1"/>
                  </a:moveTo>
                  <a:cubicBezTo>
                    <a:pt x="2462" y="1"/>
                    <a:pt x="1748" y="168"/>
                    <a:pt x="1172" y="475"/>
                  </a:cubicBezTo>
                  <a:cubicBezTo>
                    <a:pt x="191" y="1013"/>
                    <a:pt x="1" y="1773"/>
                    <a:pt x="729" y="2153"/>
                  </a:cubicBezTo>
                  <a:cubicBezTo>
                    <a:pt x="1013" y="2301"/>
                    <a:pt x="1392" y="2373"/>
                    <a:pt x="1806" y="2373"/>
                  </a:cubicBezTo>
                  <a:cubicBezTo>
                    <a:pt x="2455" y="2373"/>
                    <a:pt x="3189" y="2197"/>
                    <a:pt x="3769" y="1868"/>
                  </a:cubicBezTo>
                  <a:cubicBezTo>
                    <a:pt x="4121" y="1654"/>
                    <a:pt x="4568" y="1535"/>
                    <a:pt x="4964" y="1535"/>
                  </a:cubicBezTo>
                  <a:cubicBezTo>
                    <a:pt x="5210" y="1535"/>
                    <a:pt x="5436" y="1581"/>
                    <a:pt x="5606" y="1678"/>
                  </a:cubicBezTo>
                  <a:cubicBezTo>
                    <a:pt x="6018" y="1900"/>
                    <a:pt x="5891" y="2344"/>
                    <a:pt x="5321" y="2692"/>
                  </a:cubicBezTo>
                  <a:cubicBezTo>
                    <a:pt x="4962" y="2891"/>
                    <a:pt x="4503" y="3003"/>
                    <a:pt x="4102" y="3003"/>
                  </a:cubicBezTo>
                  <a:cubicBezTo>
                    <a:pt x="3865" y="3003"/>
                    <a:pt x="3649" y="2964"/>
                    <a:pt x="3484" y="2882"/>
                  </a:cubicBezTo>
                  <a:cubicBezTo>
                    <a:pt x="3419" y="2856"/>
                    <a:pt x="3337" y="2840"/>
                    <a:pt x="3250" y="2840"/>
                  </a:cubicBezTo>
                  <a:cubicBezTo>
                    <a:pt x="3127" y="2840"/>
                    <a:pt x="2994" y="2871"/>
                    <a:pt x="2883" y="2945"/>
                  </a:cubicBezTo>
                  <a:cubicBezTo>
                    <a:pt x="2724" y="3040"/>
                    <a:pt x="2693" y="3199"/>
                    <a:pt x="2819" y="3262"/>
                  </a:cubicBezTo>
                  <a:cubicBezTo>
                    <a:pt x="3099" y="3408"/>
                    <a:pt x="3472" y="3479"/>
                    <a:pt x="3880" y="3479"/>
                  </a:cubicBezTo>
                  <a:cubicBezTo>
                    <a:pt x="4533" y="3479"/>
                    <a:pt x="5274" y="3296"/>
                    <a:pt x="5859" y="2945"/>
                  </a:cubicBezTo>
                  <a:cubicBezTo>
                    <a:pt x="6778" y="2407"/>
                    <a:pt x="6936" y="1678"/>
                    <a:pt x="6240" y="1298"/>
                  </a:cubicBezTo>
                  <a:cubicBezTo>
                    <a:pt x="5956" y="1151"/>
                    <a:pt x="5581" y="1079"/>
                    <a:pt x="5175" y="1079"/>
                  </a:cubicBezTo>
                  <a:cubicBezTo>
                    <a:pt x="4538" y="1079"/>
                    <a:pt x="3824" y="1255"/>
                    <a:pt x="3263" y="1583"/>
                  </a:cubicBezTo>
                  <a:cubicBezTo>
                    <a:pt x="2895" y="1796"/>
                    <a:pt x="2444" y="1903"/>
                    <a:pt x="2048" y="1903"/>
                  </a:cubicBezTo>
                  <a:cubicBezTo>
                    <a:pt x="1796" y="1903"/>
                    <a:pt x="1567" y="1860"/>
                    <a:pt x="1394" y="1773"/>
                  </a:cubicBezTo>
                  <a:cubicBezTo>
                    <a:pt x="951" y="1552"/>
                    <a:pt x="1109" y="1108"/>
                    <a:pt x="1679" y="760"/>
                  </a:cubicBezTo>
                  <a:cubicBezTo>
                    <a:pt x="2058" y="561"/>
                    <a:pt x="2524" y="449"/>
                    <a:pt x="2921" y="449"/>
                  </a:cubicBezTo>
                  <a:cubicBezTo>
                    <a:pt x="3154" y="449"/>
                    <a:pt x="3363" y="488"/>
                    <a:pt x="3516" y="570"/>
                  </a:cubicBezTo>
                  <a:cubicBezTo>
                    <a:pt x="3582" y="610"/>
                    <a:pt x="3665" y="627"/>
                    <a:pt x="3753" y="627"/>
                  </a:cubicBezTo>
                  <a:cubicBezTo>
                    <a:pt x="3875" y="627"/>
                    <a:pt x="4007" y="594"/>
                    <a:pt x="4118" y="538"/>
                  </a:cubicBezTo>
                  <a:cubicBezTo>
                    <a:pt x="4276" y="412"/>
                    <a:pt x="4308" y="285"/>
                    <a:pt x="4181" y="222"/>
                  </a:cubicBezTo>
                  <a:cubicBezTo>
                    <a:pt x="3894" y="72"/>
                    <a:pt x="3513" y="1"/>
                    <a:pt x="3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0" name="Google Shape;965;p22">
              <a:extLst>
                <a:ext uri="{FF2B5EF4-FFF2-40B4-BE49-F238E27FC236}">
                  <a16:creationId xmlns:a16="http://schemas.microsoft.com/office/drawing/2014/main" id="{4AA8E6E9-ED3B-4878-8753-8AF31D34637B}"/>
                </a:ext>
              </a:extLst>
            </p:cNvPr>
            <p:cNvSpPr/>
            <p:nvPr/>
          </p:nvSpPr>
          <p:spPr>
            <a:xfrm>
              <a:off x="3400363" y="1379218"/>
              <a:ext cx="49746" cy="26003"/>
            </a:xfrm>
            <a:custGeom>
              <a:avLst/>
              <a:gdLst/>
              <a:ahLst/>
              <a:cxnLst/>
              <a:rect l="l" t="t" r="r" b="b"/>
              <a:pathLst>
                <a:path w="1584" h="828" extrusionOk="0">
                  <a:moveTo>
                    <a:pt x="554" y="0"/>
                  </a:moveTo>
                  <a:cubicBezTo>
                    <a:pt x="432" y="0"/>
                    <a:pt x="301" y="34"/>
                    <a:pt x="190" y="89"/>
                  </a:cubicBezTo>
                  <a:cubicBezTo>
                    <a:pt x="0" y="216"/>
                    <a:pt x="0" y="343"/>
                    <a:pt x="127" y="438"/>
                  </a:cubicBezTo>
                  <a:lnTo>
                    <a:pt x="792" y="786"/>
                  </a:lnTo>
                  <a:cubicBezTo>
                    <a:pt x="857" y="812"/>
                    <a:pt x="939" y="828"/>
                    <a:pt x="1026" y="828"/>
                  </a:cubicBezTo>
                  <a:cubicBezTo>
                    <a:pt x="1149" y="828"/>
                    <a:pt x="1282" y="797"/>
                    <a:pt x="1394" y="723"/>
                  </a:cubicBezTo>
                  <a:cubicBezTo>
                    <a:pt x="1552" y="628"/>
                    <a:pt x="1584" y="469"/>
                    <a:pt x="1425" y="406"/>
                  </a:cubicBezTo>
                  <a:lnTo>
                    <a:pt x="792" y="58"/>
                  </a:lnTo>
                  <a:cubicBezTo>
                    <a:pt x="725" y="18"/>
                    <a:pt x="643" y="0"/>
                    <a:pt x="5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  <p:sp>
          <p:nvSpPr>
            <p:cNvPr id="271" name="Google Shape;966;p22">
              <a:extLst>
                <a:ext uri="{FF2B5EF4-FFF2-40B4-BE49-F238E27FC236}">
                  <a16:creationId xmlns:a16="http://schemas.microsoft.com/office/drawing/2014/main" id="{4172A125-2333-4606-A36C-0C7FAC33D3BC}"/>
                </a:ext>
              </a:extLst>
            </p:cNvPr>
            <p:cNvSpPr/>
            <p:nvPr/>
          </p:nvSpPr>
          <p:spPr>
            <a:xfrm>
              <a:off x="3001520" y="1195279"/>
              <a:ext cx="627598" cy="327240"/>
            </a:xfrm>
            <a:custGeom>
              <a:avLst/>
              <a:gdLst/>
              <a:ahLst/>
              <a:cxnLst/>
              <a:rect l="l" t="t" r="r" b="b"/>
              <a:pathLst>
                <a:path w="19984" h="10420" extrusionOk="0">
                  <a:moveTo>
                    <a:pt x="13159" y="0"/>
                  </a:moveTo>
                  <a:cubicBezTo>
                    <a:pt x="10529" y="0"/>
                    <a:pt x="7608" y="650"/>
                    <a:pt x="5226" y="1924"/>
                  </a:cubicBezTo>
                  <a:cubicBezTo>
                    <a:pt x="919" y="4204"/>
                    <a:pt x="1" y="7625"/>
                    <a:pt x="3389" y="9430"/>
                  </a:cubicBezTo>
                  <a:cubicBezTo>
                    <a:pt x="4561" y="10031"/>
                    <a:pt x="6081" y="10380"/>
                    <a:pt x="7823" y="10412"/>
                  </a:cubicBezTo>
                  <a:cubicBezTo>
                    <a:pt x="7852" y="10417"/>
                    <a:pt x="7881" y="10420"/>
                    <a:pt x="7910" y="10420"/>
                  </a:cubicBezTo>
                  <a:cubicBezTo>
                    <a:pt x="8038" y="10420"/>
                    <a:pt x="8163" y="10368"/>
                    <a:pt x="8266" y="10317"/>
                  </a:cubicBezTo>
                  <a:cubicBezTo>
                    <a:pt x="8330" y="10285"/>
                    <a:pt x="8361" y="10222"/>
                    <a:pt x="8393" y="10190"/>
                  </a:cubicBezTo>
                  <a:cubicBezTo>
                    <a:pt x="8488" y="10031"/>
                    <a:pt x="8361" y="9936"/>
                    <a:pt x="8140" y="9905"/>
                  </a:cubicBezTo>
                  <a:cubicBezTo>
                    <a:pt x="6556" y="9873"/>
                    <a:pt x="5163" y="9556"/>
                    <a:pt x="4118" y="8986"/>
                  </a:cubicBezTo>
                  <a:cubicBezTo>
                    <a:pt x="1014" y="7371"/>
                    <a:pt x="1838" y="4268"/>
                    <a:pt x="5733" y="2178"/>
                  </a:cubicBezTo>
                  <a:cubicBezTo>
                    <a:pt x="7888" y="1017"/>
                    <a:pt x="10546" y="425"/>
                    <a:pt x="12948" y="425"/>
                  </a:cubicBezTo>
                  <a:cubicBezTo>
                    <a:pt x="14676" y="425"/>
                    <a:pt x="16271" y="731"/>
                    <a:pt x="17450" y="1354"/>
                  </a:cubicBezTo>
                  <a:cubicBezTo>
                    <a:pt x="18337" y="1798"/>
                    <a:pt x="18939" y="2431"/>
                    <a:pt x="19192" y="3128"/>
                  </a:cubicBezTo>
                  <a:cubicBezTo>
                    <a:pt x="19215" y="3196"/>
                    <a:pt x="19337" y="3248"/>
                    <a:pt x="19474" y="3248"/>
                  </a:cubicBezTo>
                  <a:cubicBezTo>
                    <a:pt x="19527" y="3248"/>
                    <a:pt x="19583" y="3240"/>
                    <a:pt x="19636" y="3223"/>
                  </a:cubicBezTo>
                  <a:cubicBezTo>
                    <a:pt x="19857" y="3191"/>
                    <a:pt x="19984" y="3064"/>
                    <a:pt x="19952" y="2938"/>
                  </a:cubicBezTo>
                  <a:cubicBezTo>
                    <a:pt x="19667" y="2178"/>
                    <a:pt x="19002" y="1513"/>
                    <a:pt x="18052" y="1006"/>
                  </a:cubicBezTo>
                  <a:cubicBezTo>
                    <a:pt x="16771" y="333"/>
                    <a:pt x="15039" y="0"/>
                    <a:pt x="13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/>
            </a:p>
          </p:txBody>
        </p:sp>
      </p:grpSp>
      <p:sp>
        <p:nvSpPr>
          <p:cNvPr id="272" name="Google Shape;967;p22">
            <a:extLst>
              <a:ext uri="{FF2B5EF4-FFF2-40B4-BE49-F238E27FC236}">
                <a16:creationId xmlns:a16="http://schemas.microsoft.com/office/drawing/2014/main" id="{6A23E518-BD88-470D-AC60-5E073D881D2C}"/>
              </a:ext>
            </a:extLst>
          </p:cNvPr>
          <p:cNvSpPr txBox="1"/>
          <p:nvPr/>
        </p:nvSpPr>
        <p:spPr>
          <a:xfrm>
            <a:off x="3269184" y="1756381"/>
            <a:ext cx="2428620" cy="536764"/>
          </a:xfrm>
          <a:prstGeom prst="rect">
            <a:avLst/>
          </a:prstGeom>
          <a:solidFill>
            <a:srgbClr val="051C2C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393 jóvenes empresas Fintech en Latinoamérica</a:t>
            </a:r>
            <a:endParaRPr lang="en-US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968;p22">
            <a:extLst>
              <a:ext uri="{FF2B5EF4-FFF2-40B4-BE49-F238E27FC236}">
                <a16:creationId xmlns:a16="http://schemas.microsoft.com/office/drawing/2014/main" id="{F7661EF2-1BBC-4E1A-8653-98F522099217}"/>
              </a:ext>
            </a:extLst>
          </p:cNvPr>
          <p:cNvSpPr txBox="1"/>
          <p:nvPr/>
        </p:nvSpPr>
        <p:spPr>
          <a:xfrm>
            <a:off x="3278891" y="2524549"/>
            <a:ext cx="2368741" cy="47992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Crecimiento anual promedio en torno al 50%</a:t>
            </a:r>
            <a:endParaRPr sz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969;p22">
            <a:extLst>
              <a:ext uri="{FF2B5EF4-FFF2-40B4-BE49-F238E27FC236}">
                <a16:creationId xmlns:a16="http://schemas.microsoft.com/office/drawing/2014/main" id="{5B6D3707-CE56-46E6-95E5-90A734EE4EFE}"/>
              </a:ext>
            </a:extLst>
          </p:cNvPr>
          <p:cNvSpPr txBox="1"/>
          <p:nvPr/>
        </p:nvSpPr>
        <p:spPr>
          <a:xfrm>
            <a:off x="3262327" y="3134343"/>
            <a:ext cx="2368741" cy="519028"/>
          </a:xfrm>
          <a:prstGeom prst="rect">
            <a:avLst/>
          </a:prstGeom>
          <a:solidFill>
            <a:srgbClr val="4073A3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Promedio de crecimiento en un 23% anual</a:t>
            </a:r>
            <a:endParaRPr lang="en-US"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970;p22">
            <a:extLst>
              <a:ext uri="{FF2B5EF4-FFF2-40B4-BE49-F238E27FC236}">
                <a16:creationId xmlns:a16="http://schemas.microsoft.com/office/drawing/2014/main" id="{980C19FC-5C36-4E66-9A6B-C191BDADDCE5}"/>
              </a:ext>
            </a:extLst>
          </p:cNvPr>
          <p:cNvSpPr txBox="1"/>
          <p:nvPr/>
        </p:nvSpPr>
        <p:spPr>
          <a:xfrm>
            <a:off x="3278891" y="4715819"/>
            <a:ext cx="2368741" cy="885369"/>
          </a:xfrm>
          <a:prstGeom prst="rect">
            <a:avLst/>
          </a:prstGeom>
          <a:solidFill>
            <a:srgbClr val="EE7623"/>
          </a:solidFill>
          <a:ln>
            <a:solidFill>
              <a:srgbClr val="BCC7CE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Promedio de crecimiento del 32%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V</a:t>
            </a:r>
            <a:r>
              <a:rPr lang="en" sz="1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olumen de transacción de 100 millones de yuanes</a:t>
            </a:r>
            <a:endParaRPr sz="1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972;p22">
            <a:extLst>
              <a:ext uri="{FF2B5EF4-FFF2-40B4-BE49-F238E27FC236}">
                <a16:creationId xmlns:a16="http://schemas.microsoft.com/office/drawing/2014/main" id="{9FAC3A11-F8DB-40D8-9CCD-6C98A4EAAE53}"/>
              </a:ext>
            </a:extLst>
          </p:cNvPr>
          <p:cNvSpPr txBox="1"/>
          <p:nvPr/>
        </p:nvSpPr>
        <p:spPr>
          <a:xfrm>
            <a:off x="3262327" y="3828608"/>
            <a:ext cx="2387293" cy="675807"/>
          </a:xfrm>
          <a:prstGeom prst="rect">
            <a:avLst/>
          </a:prstGeom>
          <a:solidFill>
            <a:srgbClr val="BCC7CE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Crecimiento promedio anual 3%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existen 243 startups de las cuales 40 son Fintech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973;p22">
            <a:extLst>
              <a:ext uri="{FF2B5EF4-FFF2-40B4-BE49-F238E27FC236}">
                <a16:creationId xmlns:a16="http://schemas.microsoft.com/office/drawing/2014/main" id="{A3DFF099-94F9-45A7-B88B-34E35DEDF8C8}"/>
              </a:ext>
            </a:extLst>
          </p:cNvPr>
          <p:cNvSpPr txBox="1"/>
          <p:nvPr/>
        </p:nvSpPr>
        <p:spPr>
          <a:xfrm>
            <a:off x="1964597" y="1764455"/>
            <a:ext cx="1177389" cy="53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América latina </a:t>
            </a:r>
            <a:endParaRPr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9" name="Google Shape;974;p22">
            <a:extLst>
              <a:ext uri="{FF2B5EF4-FFF2-40B4-BE49-F238E27FC236}">
                <a16:creationId xmlns:a16="http://schemas.microsoft.com/office/drawing/2014/main" id="{70F5E4F5-533D-46AB-A0D5-BE4270366B95}"/>
              </a:ext>
            </a:extLst>
          </p:cNvPr>
          <p:cNvSpPr txBox="1"/>
          <p:nvPr/>
        </p:nvSpPr>
        <p:spPr>
          <a:xfrm>
            <a:off x="1962782" y="2529189"/>
            <a:ext cx="1382739" cy="53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Brasil</a:t>
            </a:r>
          </a:p>
        </p:txBody>
      </p:sp>
      <p:sp>
        <p:nvSpPr>
          <p:cNvPr id="280" name="Google Shape;975;p22">
            <a:extLst>
              <a:ext uri="{FF2B5EF4-FFF2-40B4-BE49-F238E27FC236}">
                <a16:creationId xmlns:a16="http://schemas.microsoft.com/office/drawing/2014/main" id="{54DD37BC-5ACF-4245-988E-BAB2BAB229AA}"/>
              </a:ext>
            </a:extLst>
          </p:cNvPr>
          <p:cNvSpPr txBox="1"/>
          <p:nvPr/>
        </p:nvSpPr>
        <p:spPr>
          <a:xfrm>
            <a:off x="2030024" y="3140070"/>
            <a:ext cx="1111962" cy="53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latin typeface="Fira Sans Extra Condensed"/>
                <a:sym typeface="Fira Sans Extra Condensed"/>
              </a:rPr>
              <a:t>México</a:t>
            </a:r>
            <a:endParaRPr sz="2000" b="1" dirty="0">
              <a:latin typeface="Fira Sans Extra Condensed"/>
              <a:sym typeface="Fira Sans Extra Condensed"/>
            </a:endParaRPr>
          </a:p>
        </p:txBody>
      </p:sp>
      <p:sp>
        <p:nvSpPr>
          <p:cNvPr id="281" name="Google Shape;976;p22">
            <a:extLst>
              <a:ext uri="{FF2B5EF4-FFF2-40B4-BE49-F238E27FC236}">
                <a16:creationId xmlns:a16="http://schemas.microsoft.com/office/drawing/2014/main" id="{D8CD81BF-4AB8-435C-9A6F-B6E8D50A5DAF}"/>
              </a:ext>
            </a:extLst>
          </p:cNvPr>
          <p:cNvSpPr txBox="1"/>
          <p:nvPr/>
        </p:nvSpPr>
        <p:spPr>
          <a:xfrm>
            <a:off x="1462757" y="4593181"/>
            <a:ext cx="1382739" cy="53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China</a:t>
            </a:r>
            <a:endParaRPr sz="2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82" name="Google Shape;977;p22">
            <a:extLst>
              <a:ext uri="{FF2B5EF4-FFF2-40B4-BE49-F238E27FC236}">
                <a16:creationId xmlns:a16="http://schemas.microsoft.com/office/drawing/2014/main" id="{C5B133F3-4CE2-46A2-A052-A94DBAF49139}"/>
              </a:ext>
            </a:extLst>
          </p:cNvPr>
          <p:cNvSpPr txBox="1"/>
          <p:nvPr/>
        </p:nvSpPr>
        <p:spPr>
          <a:xfrm>
            <a:off x="1490875" y="3918562"/>
            <a:ext cx="1725203" cy="53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Ecuador</a:t>
            </a:r>
            <a:endParaRPr sz="20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4226" name="Google Shape;1049;p24">
            <a:extLst>
              <a:ext uri="{FF2B5EF4-FFF2-40B4-BE49-F238E27FC236}">
                <a16:creationId xmlns:a16="http://schemas.microsoft.com/office/drawing/2014/main" id="{7228A95A-8649-4CFC-9F1A-1B1630630535}"/>
              </a:ext>
            </a:extLst>
          </p:cNvPr>
          <p:cNvSpPr/>
          <p:nvPr/>
        </p:nvSpPr>
        <p:spPr>
          <a:xfrm>
            <a:off x="10357442" y="4148647"/>
            <a:ext cx="1644322" cy="828627"/>
          </a:xfrm>
          <a:custGeom>
            <a:avLst/>
            <a:gdLst/>
            <a:ahLst/>
            <a:cxnLst/>
            <a:rect l="l" t="t" r="r" b="b"/>
            <a:pathLst>
              <a:path w="50006" h="24291" extrusionOk="0">
                <a:moveTo>
                  <a:pt x="0" y="0"/>
                </a:moveTo>
                <a:lnTo>
                  <a:pt x="0" y="24290"/>
                </a:lnTo>
                <a:lnTo>
                  <a:pt x="50006" y="24290"/>
                </a:lnTo>
                <a:lnTo>
                  <a:pt x="50006" y="0"/>
                </a:lnTo>
                <a:close/>
              </a:path>
            </a:pathLst>
          </a:custGeom>
          <a:solidFill>
            <a:srgbClr val="F2F5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227" name="Google Shape;1050;p24">
            <a:extLst>
              <a:ext uri="{FF2B5EF4-FFF2-40B4-BE49-F238E27FC236}">
                <a16:creationId xmlns:a16="http://schemas.microsoft.com/office/drawing/2014/main" id="{6446EA89-24EF-4272-80E4-09C5238AB42B}"/>
              </a:ext>
            </a:extLst>
          </p:cNvPr>
          <p:cNvSpPr/>
          <p:nvPr/>
        </p:nvSpPr>
        <p:spPr>
          <a:xfrm>
            <a:off x="12001772" y="4148647"/>
            <a:ext cx="116667" cy="828627"/>
          </a:xfrm>
          <a:custGeom>
            <a:avLst/>
            <a:gdLst/>
            <a:ahLst/>
            <a:cxnLst/>
            <a:rect l="l" t="t" r="r" b="b"/>
            <a:pathLst>
              <a:path w="3548" h="24291" extrusionOk="0">
                <a:moveTo>
                  <a:pt x="1" y="0"/>
                </a:moveTo>
                <a:lnTo>
                  <a:pt x="1" y="24290"/>
                </a:lnTo>
                <a:lnTo>
                  <a:pt x="3548" y="24290"/>
                </a:lnTo>
                <a:lnTo>
                  <a:pt x="3548" y="0"/>
                </a:lnTo>
                <a:close/>
              </a:path>
            </a:pathLst>
          </a:custGeom>
          <a:solidFill>
            <a:srgbClr val="EE7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8" name="Google Shape;1051;p24">
            <a:extLst>
              <a:ext uri="{FF2B5EF4-FFF2-40B4-BE49-F238E27FC236}">
                <a16:creationId xmlns:a16="http://schemas.microsoft.com/office/drawing/2014/main" id="{38AB5198-363F-45F2-8422-D7698FDF34CA}"/>
              </a:ext>
            </a:extLst>
          </p:cNvPr>
          <p:cNvSpPr/>
          <p:nvPr/>
        </p:nvSpPr>
        <p:spPr>
          <a:xfrm>
            <a:off x="10474593" y="4227393"/>
            <a:ext cx="1401806" cy="9730"/>
          </a:xfrm>
          <a:custGeom>
            <a:avLst/>
            <a:gdLst/>
            <a:ahLst/>
            <a:cxnLst/>
            <a:rect l="l" t="t" r="r" b="b"/>
            <a:pathLst>
              <a:path w="36136" h="317" extrusionOk="0">
                <a:moveTo>
                  <a:pt x="1" y="0"/>
                </a:moveTo>
                <a:lnTo>
                  <a:pt x="1" y="317"/>
                </a:lnTo>
                <a:lnTo>
                  <a:pt x="36135" y="317"/>
                </a:lnTo>
                <a:lnTo>
                  <a:pt x="36135" y="0"/>
                </a:lnTo>
                <a:close/>
              </a:path>
            </a:pathLst>
          </a:custGeom>
          <a:solidFill>
            <a:srgbClr val="EE76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229" name="Google Shape;1052;p24">
            <a:extLst>
              <a:ext uri="{FF2B5EF4-FFF2-40B4-BE49-F238E27FC236}">
                <a16:creationId xmlns:a16="http://schemas.microsoft.com/office/drawing/2014/main" id="{6625B651-C064-4497-B291-AD4AD1BE56C0}"/>
              </a:ext>
            </a:extLst>
          </p:cNvPr>
          <p:cNvSpPr/>
          <p:nvPr/>
        </p:nvSpPr>
        <p:spPr>
          <a:xfrm>
            <a:off x="6422751" y="2499665"/>
            <a:ext cx="1644302" cy="876635"/>
          </a:xfrm>
          <a:custGeom>
            <a:avLst/>
            <a:gdLst/>
            <a:ahLst/>
            <a:cxnLst/>
            <a:rect l="l" t="t" r="r" b="b"/>
            <a:pathLst>
              <a:path w="49975" h="24260" extrusionOk="0">
                <a:moveTo>
                  <a:pt x="0" y="1"/>
                </a:moveTo>
                <a:lnTo>
                  <a:pt x="0" y="24259"/>
                </a:lnTo>
                <a:lnTo>
                  <a:pt x="49974" y="24259"/>
                </a:lnTo>
                <a:lnTo>
                  <a:pt x="49974" y="1"/>
                </a:lnTo>
                <a:close/>
              </a:path>
            </a:pathLst>
          </a:custGeom>
          <a:solidFill>
            <a:srgbClr val="F2F5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0" name="Google Shape;1053;p24">
            <a:extLst>
              <a:ext uri="{FF2B5EF4-FFF2-40B4-BE49-F238E27FC236}">
                <a16:creationId xmlns:a16="http://schemas.microsoft.com/office/drawing/2014/main" id="{1AFB521A-26D5-42AC-84E4-B53522509557}"/>
              </a:ext>
            </a:extLst>
          </p:cNvPr>
          <p:cNvSpPr/>
          <p:nvPr/>
        </p:nvSpPr>
        <p:spPr>
          <a:xfrm>
            <a:off x="6293426" y="2499666"/>
            <a:ext cx="129363" cy="876635"/>
          </a:xfrm>
          <a:custGeom>
            <a:avLst/>
            <a:gdLst/>
            <a:ahLst/>
            <a:cxnLst/>
            <a:rect l="l" t="t" r="r" b="b"/>
            <a:pathLst>
              <a:path w="3580" h="24260" extrusionOk="0">
                <a:moveTo>
                  <a:pt x="1" y="1"/>
                </a:moveTo>
                <a:lnTo>
                  <a:pt x="1" y="24259"/>
                </a:lnTo>
                <a:lnTo>
                  <a:pt x="3579" y="24259"/>
                </a:lnTo>
                <a:lnTo>
                  <a:pt x="3579" y="1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1" name="Google Shape;1054;p24">
            <a:extLst>
              <a:ext uri="{FF2B5EF4-FFF2-40B4-BE49-F238E27FC236}">
                <a16:creationId xmlns:a16="http://schemas.microsoft.com/office/drawing/2014/main" id="{2791AB2C-3569-4294-80D0-099D083B0D10}"/>
              </a:ext>
            </a:extLst>
          </p:cNvPr>
          <p:cNvSpPr/>
          <p:nvPr/>
        </p:nvSpPr>
        <p:spPr>
          <a:xfrm>
            <a:off x="6535473" y="2577440"/>
            <a:ext cx="1401767" cy="10713"/>
          </a:xfrm>
          <a:custGeom>
            <a:avLst/>
            <a:gdLst/>
            <a:ahLst/>
            <a:cxnLst/>
            <a:rect l="l" t="t" r="r" b="b"/>
            <a:pathLst>
              <a:path w="36135" h="349" extrusionOk="0">
                <a:moveTo>
                  <a:pt x="0" y="0"/>
                </a:moveTo>
                <a:lnTo>
                  <a:pt x="0" y="349"/>
                </a:lnTo>
                <a:lnTo>
                  <a:pt x="36135" y="349"/>
                </a:lnTo>
                <a:lnTo>
                  <a:pt x="36135" y="0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1055;p24">
            <a:extLst>
              <a:ext uri="{FF2B5EF4-FFF2-40B4-BE49-F238E27FC236}">
                <a16:creationId xmlns:a16="http://schemas.microsoft.com/office/drawing/2014/main" id="{9418C76B-67DD-473D-A74C-A7135D0E308D}"/>
              </a:ext>
            </a:extLst>
          </p:cNvPr>
          <p:cNvSpPr/>
          <p:nvPr/>
        </p:nvSpPr>
        <p:spPr>
          <a:xfrm>
            <a:off x="6488832" y="2320802"/>
            <a:ext cx="7797" cy="8779"/>
          </a:xfrm>
          <a:custGeom>
            <a:avLst/>
            <a:gdLst/>
            <a:ahLst/>
            <a:cxnLst/>
            <a:rect l="l" t="t" r="r" b="b"/>
            <a:pathLst>
              <a:path w="254" h="286" extrusionOk="0">
                <a:moveTo>
                  <a:pt x="127" y="1"/>
                </a:moveTo>
                <a:cubicBezTo>
                  <a:pt x="64" y="1"/>
                  <a:pt x="0" y="64"/>
                  <a:pt x="0" y="127"/>
                </a:cubicBezTo>
                <a:cubicBezTo>
                  <a:pt x="0" y="222"/>
                  <a:pt x="64" y="286"/>
                  <a:pt x="127" y="286"/>
                </a:cubicBezTo>
                <a:cubicBezTo>
                  <a:pt x="190" y="286"/>
                  <a:pt x="254" y="222"/>
                  <a:pt x="254" y="127"/>
                </a:cubicBezTo>
                <a:cubicBezTo>
                  <a:pt x="254" y="64"/>
                  <a:pt x="190" y="1"/>
                  <a:pt x="127" y="1"/>
                </a:cubicBez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1056;p24">
            <a:extLst>
              <a:ext uri="{FF2B5EF4-FFF2-40B4-BE49-F238E27FC236}">
                <a16:creationId xmlns:a16="http://schemas.microsoft.com/office/drawing/2014/main" id="{1A990E8E-CA7A-4C46-9802-3D59E88E586F}"/>
              </a:ext>
            </a:extLst>
          </p:cNvPr>
          <p:cNvSpPr/>
          <p:nvPr/>
        </p:nvSpPr>
        <p:spPr>
          <a:xfrm>
            <a:off x="6403276" y="4089990"/>
            <a:ext cx="1644302" cy="828627"/>
          </a:xfrm>
          <a:custGeom>
            <a:avLst/>
            <a:gdLst/>
            <a:ahLst/>
            <a:cxnLst/>
            <a:rect l="l" t="t" r="r" b="b"/>
            <a:pathLst>
              <a:path w="49975" h="24291" extrusionOk="0">
                <a:moveTo>
                  <a:pt x="0" y="0"/>
                </a:moveTo>
                <a:lnTo>
                  <a:pt x="0" y="24290"/>
                </a:lnTo>
                <a:lnTo>
                  <a:pt x="49974" y="24290"/>
                </a:lnTo>
                <a:lnTo>
                  <a:pt x="49974" y="0"/>
                </a:lnTo>
                <a:close/>
              </a:path>
            </a:pathLst>
          </a:custGeom>
          <a:solidFill>
            <a:srgbClr val="F2F5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4" name="Google Shape;1057;p24">
            <a:extLst>
              <a:ext uri="{FF2B5EF4-FFF2-40B4-BE49-F238E27FC236}">
                <a16:creationId xmlns:a16="http://schemas.microsoft.com/office/drawing/2014/main" id="{7F67DA5D-DB09-4878-917D-B14BC2303AF8}"/>
              </a:ext>
            </a:extLst>
          </p:cNvPr>
          <p:cNvSpPr/>
          <p:nvPr/>
        </p:nvSpPr>
        <p:spPr>
          <a:xfrm>
            <a:off x="6293426" y="4089989"/>
            <a:ext cx="109897" cy="828627"/>
          </a:xfrm>
          <a:custGeom>
            <a:avLst/>
            <a:gdLst/>
            <a:ahLst/>
            <a:cxnLst/>
            <a:rect l="l" t="t" r="r" b="b"/>
            <a:pathLst>
              <a:path w="3580" h="24291" extrusionOk="0">
                <a:moveTo>
                  <a:pt x="1" y="0"/>
                </a:moveTo>
                <a:lnTo>
                  <a:pt x="1" y="24290"/>
                </a:lnTo>
                <a:lnTo>
                  <a:pt x="3579" y="24290"/>
                </a:lnTo>
                <a:lnTo>
                  <a:pt x="3579" y="0"/>
                </a:lnTo>
                <a:close/>
              </a:path>
            </a:pathLst>
          </a:custGeom>
          <a:solidFill>
            <a:srgbClr val="BCC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5" name="Google Shape;1058;p24">
            <a:extLst>
              <a:ext uri="{FF2B5EF4-FFF2-40B4-BE49-F238E27FC236}">
                <a16:creationId xmlns:a16="http://schemas.microsoft.com/office/drawing/2014/main" id="{E67AC61C-D530-457D-82E1-272A112C456B}"/>
              </a:ext>
            </a:extLst>
          </p:cNvPr>
          <p:cNvSpPr/>
          <p:nvPr/>
        </p:nvSpPr>
        <p:spPr>
          <a:xfrm>
            <a:off x="6535473" y="4168735"/>
            <a:ext cx="1401767" cy="9730"/>
          </a:xfrm>
          <a:custGeom>
            <a:avLst/>
            <a:gdLst/>
            <a:ahLst/>
            <a:cxnLst/>
            <a:rect l="l" t="t" r="r" b="b"/>
            <a:pathLst>
              <a:path w="36135" h="317" extrusionOk="0">
                <a:moveTo>
                  <a:pt x="0" y="0"/>
                </a:moveTo>
                <a:lnTo>
                  <a:pt x="0" y="317"/>
                </a:lnTo>
                <a:lnTo>
                  <a:pt x="36135" y="317"/>
                </a:lnTo>
                <a:lnTo>
                  <a:pt x="36135" y="0"/>
                </a:lnTo>
                <a:close/>
              </a:path>
            </a:pathLst>
          </a:custGeom>
          <a:solidFill>
            <a:srgbClr val="BCC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6" name="Google Shape;1059;p24">
            <a:extLst>
              <a:ext uri="{FF2B5EF4-FFF2-40B4-BE49-F238E27FC236}">
                <a16:creationId xmlns:a16="http://schemas.microsoft.com/office/drawing/2014/main" id="{696A92D1-389F-4374-8A9A-08481A00043A}"/>
              </a:ext>
            </a:extLst>
          </p:cNvPr>
          <p:cNvSpPr/>
          <p:nvPr/>
        </p:nvSpPr>
        <p:spPr>
          <a:xfrm>
            <a:off x="10357442" y="2558324"/>
            <a:ext cx="1644322" cy="876635"/>
          </a:xfrm>
          <a:custGeom>
            <a:avLst/>
            <a:gdLst/>
            <a:ahLst/>
            <a:cxnLst/>
            <a:rect l="l" t="t" r="r" b="b"/>
            <a:pathLst>
              <a:path w="50006" h="24260" extrusionOk="0">
                <a:moveTo>
                  <a:pt x="0" y="1"/>
                </a:moveTo>
                <a:lnTo>
                  <a:pt x="0" y="24259"/>
                </a:lnTo>
                <a:lnTo>
                  <a:pt x="50006" y="24259"/>
                </a:lnTo>
                <a:lnTo>
                  <a:pt x="50006" y="1"/>
                </a:lnTo>
                <a:close/>
              </a:path>
            </a:pathLst>
          </a:custGeom>
          <a:solidFill>
            <a:srgbClr val="F2F5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4237" name="Google Shape;1060;p24">
            <a:extLst>
              <a:ext uri="{FF2B5EF4-FFF2-40B4-BE49-F238E27FC236}">
                <a16:creationId xmlns:a16="http://schemas.microsoft.com/office/drawing/2014/main" id="{EC7A837D-2E4E-44CB-B2F9-67CE30A1E282}"/>
              </a:ext>
            </a:extLst>
          </p:cNvPr>
          <p:cNvSpPr/>
          <p:nvPr/>
        </p:nvSpPr>
        <p:spPr>
          <a:xfrm>
            <a:off x="12001772" y="2558324"/>
            <a:ext cx="116667" cy="876635"/>
          </a:xfrm>
          <a:custGeom>
            <a:avLst/>
            <a:gdLst/>
            <a:ahLst/>
            <a:cxnLst/>
            <a:rect l="l" t="t" r="r" b="b"/>
            <a:pathLst>
              <a:path w="3548" h="24260" extrusionOk="0">
                <a:moveTo>
                  <a:pt x="1" y="1"/>
                </a:moveTo>
                <a:lnTo>
                  <a:pt x="1" y="24259"/>
                </a:lnTo>
                <a:lnTo>
                  <a:pt x="3548" y="24259"/>
                </a:lnTo>
                <a:lnTo>
                  <a:pt x="3548" y="1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8" name="Google Shape;1061;p24">
            <a:extLst>
              <a:ext uri="{FF2B5EF4-FFF2-40B4-BE49-F238E27FC236}">
                <a16:creationId xmlns:a16="http://schemas.microsoft.com/office/drawing/2014/main" id="{01FAF706-1560-4860-ABC6-D08D3434138B}"/>
              </a:ext>
            </a:extLst>
          </p:cNvPr>
          <p:cNvSpPr/>
          <p:nvPr/>
        </p:nvSpPr>
        <p:spPr>
          <a:xfrm>
            <a:off x="10474593" y="2636098"/>
            <a:ext cx="1401806" cy="10713"/>
          </a:xfrm>
          <a:custGeom>
            <a:avLst/>
            <a:gdLst/>
            <a:ahLst/>
            <a:cxnLst/>
            <a:rect l="l" t="t" r="r" b="b"/>
            <a:pathLst>
              <a:path w="36136" h="349" extrusionOk="0">
                <a:moveTo>
                  <a:pt x="1" y="0"/>
                </a:moveTo>
                <a:lnTo>
                  <a:pt x="1" y="349"/>
                </a:lnTo>
                <a:lnTo>
                  <a:pt x="36135" y="349"/>
                </a:lnTo>
                <a:lnTo>
                  <a:pt x="36135" y="0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4239" name="Google Shape;1062;p24">
            <a:extLst>
              <a:ext uri="{FF2B5EF4-FFF2-40B4-BE49-F238E27FC236}">
                <a16:creationId xmlns:a16="http://schemas.microsoft.com/office/drawing/2014/main" id="{410283DC-C1E5-49D5-968B-A034D91ACD6F}"/>
              </a:ext>
            </a:extLst>
          </p:cNvPr>
          <p:cNvGrpSpPr/>
          <p:nvPr/>
        </p:nvGrpSpPr>
        <p:grpSpPr>
          <a:xfrm>
            <a:off x="8670251" y="1697999"/>
            <a:ext cx="1362889" cy="3709583"/>
            <a:chOff x="3891031" y="1005576"/>
            <a:chExt cx="1362889" cy="3709583"/>
          </a:xfrm>
        </p:grpSpPr>
        <p:sp>
          <p:nvSpPr>
            <p:cNvPr id="4240" name="Google Shape;1063;p24">
              <a:extLst>
                <a:ext uri="{FF2B5EF4-FFF2-40B4-BE49-F238E27FC236}">
                  <a16:creationId xmlns:a16="http://schemas.microsoft.com/office/drawing/2014/main" id="{8AF4F1AC-EDF7-4EFE-922A-74319773CC52}"/>
                </a:ext>
              </a:extLst>
            </p:cNvPr>
            <p:cNvSpPr/>
            <p:nvPr/>
          </p:nvSpPr>
          <p:spPr>
            <a:xfrm>
              <a:off x="4345962" y="1815433"/>
              <a:ext cx="907958" cy="1377469"/>
            </a:xfrm>
            <a:custGeom>
              <a:avLst/>
              <a:gdLst/>
              <a:ahLst/>
              <a:cxnLst/>
              <a:rect l="l" t="t" r="r" b="b"/>
              <a:pathLst>
                <a:path w="29580" h="44876" extrusionOk="0">
                  <a:moveTo>
                    <a:pt x="1" y="0"/>
                  </a:moveTo>
                  <a:lnTo>
                    <a:pt x="11845" y="11940"/>
                  </a:lnTo>
                  <a:lnTo>
                    <a:pt x="11782" y="44875"/>
                  </a:lnTo>
                  <a:lnTo>
                    <a:pt x="18717" y="44464"/>
                  </a:lnTo>
                  <a:lnTo>
                    <a:pt x="16405" y="11338"/>
                  </a:lnTo>
                  <a:lnTo>
                    <a:pt x="29580" y="0"/>
                  </a:lnTo>
                  <a:lnTo>
                    <a:pt x="14759" y="69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1064;p24">
              <a:extLst>
                <a:ext uri="{FF2B5EF4-FFF2-40B4-BE49-F238E27FC236}">
                  <a16:creationId xmlns:a16="http://schemas.microsoft.com/office/drawing/2014/main" id="{ED59F79C-BB60-44A3-8566-984F8C848687}"/>
                </a:ext>
              </a:extLst>
            </p:cNvPr>
            <p:cNvSpPr/>
            <p:nvPr/>
          </p:nvSpPr>
          <p:spPr>
            <a:xfrm>
              <a:off x="4345962" y="1552009"/>
              <a:ext cx="907958" cy="525897"/>
            </a:xfrm>
            <a:custGeom>
              <a:avLst/>
              <a:gdLst/>
              <a:ahLst/>
              <a:cxnLst/>
              <a:rect l="l" t="t" r="r" b="b"/>
              <a:pathLst>
                <a:path w="29580" h="17133" extrusionOk="0">
                  <a:moveTo>
                    <a:pt x="14727" y="0"/>
                  </a:moveTo>
                  <a:lnTo>
                    <a:pt x="1" y="8582"/>
                  </a:lnTo>
                  <a:lnTo>
                    <a:pt x="14822" y="17133"/>
                  </a:lnTo>
                  <a:lnTo>
                    <a:pt x="29580" y="8582"/>
                  </a:lnTo>
                  <a:lnTo>
                    <a:pt x="14727" y="0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1065;p24">
              <a:extLst>
                <a:ext uri="{FF2B5EF4-FFF2-40B4-BE49-F238E27FC236}">
                  <a16:creationId xmlns:a16="http://schemas.microsoft.com/office/drawing/2014/main" id="{14A8E12A-89C2-47D4-8B04-D329FD9594A7}"/>
                </a:ext>
              </a:extLst>
            </p:cNvPr>
            <p:cNvSpPr/>
            <p:nvPr/>
          </p:nvSpPr>
          <p:spPr>
            <a:xfrm>
              <a:off x="4798959" y="1815433"/>
              <a:ext cx="454961" cy="2313574"/>
            </a:xfrm>
            <a:custGeom>
              <a:avLst/>
              <a:gdLst/>
              <a:ahLst/>
              <a:cxnLst/>
              <a:rect l="l" t="t" r="r" b="b"/>
              <a:pathLst>
                <a:path w="14822" h="75373" extrusionOk="0">
                  <a:moveTo>
                    <a:pt x="14822" y="0"/>
                  </a:moveTo>
                  <a:lnTo>
                    <a:pt x="64" y="8551"/>
                  </a:lnTo>
                  <a:lnTo>
                    <a:pt x="1" y="75372"/>
                  </a:lnTo>
                  <a:lnTo>
                    <a:pt x="14758" y="66790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1066;p24">
              <a:extLst>
                <a:ext uri="{FF2B5EF4-FFF2-40B4-BE49-F238E27FC236}">
                  <a16:creationId xmlns:a16="http://schemas.microsoft.com/office/drawing/2014/main" id="{3A07635B-5B99-43DA-9C7F-5ACC4534A09B}"/>
                </a:ext>
              </a:extLst>
            </p:cNvPr>
            <p:cNvSpPr/>
            <p:nvPr/>
          </p:nvSpPr>
          <p:spPr>
            <a:xfrm>
              <a:off x="4344028" y="1815433"/>
              <a:ext cx="456926" cy="2313574"/>
            </a:xfrm>
            <a:custGeom>
              <a:avLst/>
              <a:gdLst/>
              <a:ahLst/>
              <a:cxnLst/>
              <a:rect l="l" t="t" r="r" b="b"/>
              <a:pathLst>
                <a:path w="14886" h="75373" extrusionOk="0">
                  <a:moveTo>
                    <a:pt x="64" y="0"/>
                  </a:moveTo>
                  <a:lnTo>
                    <a:pt x="1" y="66790"/>
                  </a:lnTo>
                  <a:lnTo>
                    <a:pt x="14822" y="75372"/>
                  </a:lnTo>
                  <a:lnTo>
                    <a:pt x="14885" y="855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10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1067;p24">
              <a:extLst>
                <a:ext uri="{FF2B5EF4-FFF2-40B4-BE49-F238E27FC236}">
                  <a16:creationId xmlns:a16="http://schemas.microsoft.com/office/drawing/2014/main" id="{026ED652-E19E-4E99-8764-839A4DC87B6A}"/>
                </a:ext>
              </a:extLst>
            </p:cNvPr>
            <p:cNvSpPr/>
            <p:nvPr/>
          </p:nvSpPr>
          <p:spPr>
            <a:xfrm>
              <a:off x="4729956" y="1806439"/>
              <a:ext cx="78763" cy="59057"/>
            </a:xfrm>
            <a:custGeom>
              <a:avLst/>
              <a:gdLst/>
              <a:ahLst/>
              <a:cxnLst/>
              <a:rect l="l" t="t" r="r" b="b"/>
              <a:pathLst>
                <a:path w="2566" h="1924" extrusionOk="0">
                  <a:moveTo>
                    <a:pt x="412" y="0"/>
                  </a:moveTo>
                  <a:cubicBezTo>
                    <a:pt x="349" y="0"/>
                    <a:pt x="285" y="24"/>
                    <a:pt x="222" y="72"/>
                  </a:cubicBezTo>
                  <a:lnTo>
                    <a:pt x="190" y="72"/>
                  </a:lnTo>
                  <a:cubicBezTo>
                    <a:pt x="0" y="198"/>
                    <a:pt x="0" y="927"/>
                    <a:pt x="190" y="1022"/>
                  </a:cubicBezTo>
                  <a:lnTo>
                    <a:pt x="1679" y="1877"/>
                  </a:lnTo>
                  <a:cubicBezTo>
                    <a:pt x="1754" y="1910"/>
                    <a:pt x="1825" y="1924"/>
                    <a:pt x="1891" y="1924"/>
                  </a:cubicBezTo>
                  <a:cubicBezTo>
                    <a:pt x="2072" y="1924"/>
                    <a:pt x="2211" y="1820"/>
                    <a:pt x="2280" y="1750"/>
                  </a:cubicBezTo>
                  <a:cubicBezTo>
                    <a:pt x="2439" y="1560"/>
                    <a:pt x="2565" y="1212"/>
                    <a:pt x="2059" y="958"/>
                  </a:cubicBezTo>
                  <a:cubicBezTo>
                    <a:pt x="1679" y="737"/>
                    <a:pt x="602" y="72"/>
                    <a:pt x="602" y="72"/>
                  </a:cubicBezTo>
                  <a:cubicBezTo>
                    <a:pt x="539" y="24"/>
                    <a:pt x="475" y="0"/>
                    <a:pt x="412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1068;p24">
              <a:extLst>
                <a:ext uri="{FF2B5EF4-FFF2-40B4-BE49-F238E27FC236}">
                  <a16:creationId xmlns:a16="http://schemas.microsoft.com/office/drawing/2014/main" id="{EA31514D-2669-4A0A-A367-3C219FD990C9}"/>
                </a:ext>
              </a:extLst>
            </p:cNvPr>
            <p:cNvSpPr/>
            <p:nvPr/>
          </p:nvSpPr>
          <p:spPr>
            <a:xfrm>
              <a:off x="4732872" y="1834863"/>
              <a:ext cx="72931" cy="30634"/>
            </a:xfrm>
            <a:custGeom>
              <a:avLst/>
              <a:gdLst/>
              <a:ahLst/>
              <a:cxnLst/>
              <a:rect l="l" t="t" r="r" b="b"/>
              <a:pathLst>
                <a:path w="2376" h="998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32"/>
                    <a:pt x="64" y="96"/>
                    <a:pt x="95" y="96"/>
                  </a:cubicBezTo>
                  <a:lnTo>
                    <a:pt x="1552" y="951"/>
                  </a:lnTo>
                  <a:cubicBezTo>
                    <a:pt x="1636" y="984"/>
                    <a:pt x="1713" y="998"/>
                    <a:pt x="1783" y="998"/>
                  </a:cubicBezTo>
                  <a:cubicBezTo>
                    <a:pt x="1977" y="998"/>
                    <a:pt x="2116" y="894"/>
                    <a:pt x="2185" y="824"/>
                  </a:cubicBezTo>
                  <a:cubicBezTo>
                    <a:pt x="2280" y="729"/>
                    <a:pt x="2375" y="571"/>
                    <a:pt x="2312" y="381"/>
                  </a:cubicBezTo>
                  <a:lnTo>
                    <a:pt x="2312" y="381"/>
                  </a:lnTo>
                  <a:cubicBezTo>
                    <a:pt x="2312" y="507"/>
                    <a:pt x="2249" y="634"/>
                    <a:pt x="2154" y="697"/>
                  </a:cubicBezTo>
                  <a:cubicBezTo>
                    <a:pt x="2083" y="791"/>
                    <a:pt x="1944" y="902"/>
                    <a:pt x="1747" y="902"/>
                  </a:cubicBezTo>
                  <a:cubicBezTo>
                    <a:pt x="1678" y="902"/>
                    <a:pt x="1603" y="889"/>
                    <a:pt x="1520" y="8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1069;p24">
              <a:extLst>
                <a:ext uri="{FF2B5EF4-FFF2-40B4-BE49-F238E27FC236}">
                  <a16:creationId xmlns:a16="http://schemas.microsoft.com/office/drawing/2014/main" id="{BB3A5591-099C-4F14-9CD8-E96F4BA84A8A}"/>
                </a:ext>
              </a:extLst>
            </p:cNvPr>
            <p:cNvSpPr/>
            <p:nvPr/>
          </p:nvSpPr>
          <p:spPr>
            <a:xfrm>
              <a:off x="4713412" y="1581169"/>
              <a:ext cx="77812" cy="249857"/>
            </a:xfrm>
            <a:custGeom>
              <a:avLst/>
              <a:gdLst/>
              <a:ahLst/>
              <a:cxnLst/>
              <a:rect l="l" t="t" r="r" b="b"/>
              <a:pathLst>
                <a:path w="2535" h="8140" extrusionOk="0">
                  <a:moveTo>
                    <a:pt x="32" y="0"/>
                  </a:moveTo>
                  <a:cubicBezTo>
                    <a:pt x="1" y="0"/>
                    <a:pt x="761" y="7474"/>
                    <a:pt x="761" y="7537"/>
                  </a:cubicBezTo>
                  <a:cubicBezTo>
                    <a:pt x="847" y="8113"/>
                    <a:pt x="1143" y="8139"/>
                    <a:pt x="1196" y="8139"/>
                  </a:cubicBezTo>
                  <a:cubicBezTo>
                    <a:pt x="1201" y="8139"/>
                    <a:pt x="1204" y="8139"/>
                    <a:pt x="1204" y="8139"/>
                  </a:cubicBezTo>
                  <a:cubicBezTo>
                    <a:pt x="1489" y="8139"/>
                    <a:pt x="1806" y="8107"/>
                    <a:pt x="1901" y="7474"/>
                  </a:cubicBezTo>
                  <a:cubicBezTo>
                    <a:pt x="1901" y="7411"/>
                    <a:pt x="2534" y="32"/>
                    <a:pt x="2471" y="32"/>
                  </a:cubicBezTo>
                  <a:lnTo>
                    <a:pt x="1236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1070;p24">
              <a:extLst>
                <a:ext uri="{FF2B5EF4-FFF2-40B4-BE49-F238E27FC236}">
                  <a16:creationId xmlns:a16="http://schemas.microsoft.com/office/drawing/2014/main" id="{146ACD01-C204-4140-AC7F-CD04096EDD0E}"/>
                </a:ext>
              </a:extLst>
            </p:cNvPr>
            <p:cNvSpPr/>
            <p:nvPr/>
          </p:nvSpPr>
          <p:spPr>
            <a:xfrm>
              <a:off x="4763445" y="1826944"/>
              <a:ext cx="15777" cy="11511"/>
            </a:xfrm>
            <a:custGeom>
              <a:avLst/>
              <a:gdLst/>
              <a:ahLst/>
              <a:cxnLst/>
              <a:rect l="l" t="t" r="r" b="b"/>
              <a:pathLst>
                <a:path w="514" h="375" extrusionOk="0">
                  <a:moveTo>
                    <a:pt x="427" y="0"/>
                  </a:moveTo>
                  <a:cubicBezTo>
                    <a:pt x="418" y="0"/>
                    <a:pt x="408" y="2"/>
                    <a:pt x="398" y="5"/>
                  </a:cubicBezTo>
                  <a:cubicBezTo>
                    <a:pt x="271" y="69"/>
                    <a:pt x="144" y="164"/>
                    <a:pt x="49" y="259"/>
                  </a:cubicBezTo>
                  <a:cubicBezTo>
                    <a:pt x="1" y="307"/>
                    <a:pt x="45" y="375"/>
                    <a:pt x="97" y="375"/>
                  </a:cubicBezTo>
                  <a:cubicBezTo>
                    <a:pt x="113" y="375"/>
                    <a:pt x="130" y="369"/>
                    <a:pt x="144" y="354"/>
                  </a:cubicBezTo>
                  <a:cubicBezTo>
                    <a:pt x="239" y="259"/>
                    <a:pt x="334" y="195"/>
                    <a:pt x="429" y="132"/>
                  </a:cubicBezTo>
                  <a:cubicBezTo>
                    <a:pt x="514" y="104"/>
                    <a:pt x="498" y="0"/>
                    <a:pt x="427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1071;p24">
              <a:extLst>
                <a:ext uri="{FF2B5EF4-FFF2-40B4-BE49-F238E27FC236}">
                  <a16:creationId xmlns:a16="http://schemas.microsoft.com/office/drawing/2014/main" id="{3CC03197-4E75-4A6C-AE8D-E33E5A369380}"/>
                </a:ext>
              </a:extLst>
            </p:cNvPr>
            <p:cNvSpPr/>
            <p:nvPr/>
          </p:nvSpPr>
          <p:spPr>
            <a:xfrm>
              <a:off x="4771978" y="1832776"/>
              <a:ext cx="15133" cy="11511"/>
            </a:xfrm>
            <a:custGeom>
              <a:avLst/>
              <a:gdLst/>
              <a:ahLst/>
              <a:cxnLst/>
              <a:rect l="l" t="t" r="r" b="b"/>
              <a:pathLst>
                <a:path w="493" h="375" extrusionOk="0">
                  <a:moveTo>
                    <a:pt x="424" y="0"/>
                  </a:moveTo>
                  <a:cubicBezTo>
                    <a:pt x="418" y="0"/>
                    <a:pt x="412" y="2"/>
                    <a:pt x="405" y="5"/>
                  </a:cubicBezTo>
                  <a:cubicBezTo>
                    <a:pt x="246" y="69"/>
                    <a:pt x="120" y="132"/>
                    <a:pt x="25" y="259"/>
                  </a:cubicBezTo>
                  <a:cubicBezTo>
                    <a:pt x="0" y="307"/>
                    <a:pt x="51" y="375"/>
                    <a:pt x="90" y="375"/>
                  </a:cubicBezTo>
                  <a:cubicBezTo>
                    <a:pt x="102" y="375"/>
                    <a:pt x="112" y="369"/>
                    <a:pt x="120" y="354"/>
                  </a:cubicBezTo>
                  <a:cubicBezTo>
                    <a:pt x="215" y="259"/>
                    <a:pt x="310" y="195"/>
                    <a:pt x="436" y="132"/>
                  </a:cubicBezTo>
                  <a:cubicBezTo>
                    <a:pt x="493" y="104"/>
                    <a:pt x="474" y="0"/>
                    <a:pt x="424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1072;p24">
              <a:extLst>
                <a:ext uri="{FF2B5EF4-FFF2-40B4-BE49-F238E27FC236}">
                  <a16:creationId xmlns:a16="http://schemas.microsoft.com/office/drawing/2014/main" id="{68774811-D1DD-4DB1-9215-E2C66C43951D}"/>
                </a:ext>
              </a:extLst>
            </p:cNvPr>
            <p:cNvSpPr/>
            <p:nvPr/>
          </p:nvSpPr>
          <p:spPr>
            <a:xfrm>
              <a:off x="4752302" y="1812640"/>
              <a:ext cx="23359" cy="19982"/>
            </a:xfrm>
            <a:custGeom>
              <a:avLst/>
              <a:gdLst/>
              <a:ahLst/>
              <a:cxnLst/>
              <a:rect l="l" t="t" r="r" b="b"/>
              <a:pathLst>
                <a:path w="761" h="651" extrusionOk="0">
                  <a:moveTo>
                    <a:pt x="507" y="1"/>
                  </a:moveTo>
                  <a:cubicBezTo>
                    <a:pt x="432" y="1"/>
                    <a:pt x="351" y="38"/>
                    <a:pt x="286" y="60"/>
                  </a:cubicBezTo>
                  <a:cubicBezTo>
                    <a:pt x="191" y="91"/>
                    <a:pt x="64" y="186"/>
                    <a:pt x="32" y="281"/>
                  </a:cubicBezTo>
                  <a:cubicBezTo>
                    <a:pt x="1" y="408"/>
                    <a:pt x="96" y="471"/>
                    <a:pt x="159" y="566"/>
                  </a:cubicBezTo>
                  <a:cubicBezTo>
                    <a:pt x="191" y="566"/>
                    <a:pt x="191" y="598"/>
                    <a:pt x="191" y="598"/>
                  </a:cubicBezTo>
                  <a:cubicBezTo>
                    <a:pt x="228" y="635"/>
                    <a:pt x="265" y="651"/>
                    <a:pt x="302" y="651"/>
                  </a:cubicBezTo>
                  <a:cubicBezTo>
                    <a:pt x="328" y="651"/>
                    <a:pt x="354" y="643"/>
                    <a:pt x="381" y="630"/>
                  </a:cubicBezTo>
                  <a:cubicBezTo>
                    <a:pt x="444" y="566"/>
                    <a:pt x="539" y="503"/>
                    <a:pt x="634" y="471"/>
                  </a:cubicBezTo>
                  <a:cubicBezTo>
                    <a:pt x="761" y="440"/>
                    <a:pt x="729" y="313"/>
                    <a:pt x="666" y="186"/>
                  </a:cubicBezTo>
                  <a:cubicBezTo>
                    <a:pt x="666" y="186"/>
                    <a:pt x="666" y="155"/>
                    <a:pt x="666" y="123"/>
                  </a:cubicBezTo>
                  <a:cubicBezTo>
                    <a:pt x="634" y="91"/>
                    <a:pt x="634" y="60"/>
                    <a:pt x="602" y="28"/>
                  </a:cubicBezTo>
                  <a:cubicBezTo>
                    <a:pt x="573" y="8"/>
                    <a:pt x="540" y="1"/>
                    <a:pt x="507" y="1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1073;p24">
              <a:extLst>
                <a:ext uri="{FF2B5EF4-FFF2-40B4-BE49-F238E27FC236}">
                  <a16:creationId xmlns:a16="http://schemas.microsoft.com/office/drawing/2014/main" id="{2DDF5D62-605E-4E60-81B2-43700E8B1072}"/>
                </a:ext>
              </a:extLst>
            </p:cNvPr>
            <p:cNvSpPr/>
            <p:nvPr/>
          </p:nvSpPr>
          <p:spPr>
            <a:xfrm>
              <a:off x="4832017" y="1777034"/>
              <a:ext cx="78763" cy="59149"/>
            </a:xfrm>
            <a:custGeom>
              <a:avLst/>
              <a:gdLst/>
              <a:ahLst/>
              <a:cxnLst/>
              <a:rect l="l" t="t" r="r" b="b"/>
              <a:pathLst>
                <a:path w="2566" h="1927" extrusionOk="0">
                  <a:moveTo>
                    <a:pt x="396" y="0"/>
                  </a:moveTo>
                  <a:cubicBezTo>
                    <a:pt x="325" y="0"/>
                    <a:pt x="254" y="16"/>
                    <a:pt x="190" y="48"/>
                  </a:cubicBezTo>
                  <a:lnTo>
                    <a:pt x="159" y="80"/>
                  </a:lnTo>
                  <a:cubicBezTo>
                    <a:pt x="0" y="175"/>
                    <a:pt x="0" y="903"/>
                    <a:pt x="159" y="1030"/>
                  </a:cubicBezTo>
                  <a:lnTo>
                    <a:pt x="1647" y="1885"/>
                  </a:lnTo>
                  <a:cubicBezTo>
                    <a:pt x="1722" y="1915"/>
                    <a:pt x="1792" y="1927"/>
                    <a:pt x="1855" y="1927"/>
                  </a:cubicBezTo>
                  <a:cubicBezTo>
                    <a:pt x="2062" y="1927"/>
                    <a:pt x="2208" y="1799"/>
                    <a:pt x="2281" y="1726"/>
                  </a:cubicBezTo>
                  <a:cubicBezTo>
                    <a:pt x="2439" y="1568"/>
                    <a:pt x="2566" y="1220"/>
                    <a:pt x="2059" y="935"/>
                  </a:cubicBezTo>
                  <a:cubicBezTo>
                    <a:pt x="1679" y="713"/>
                    <a:pt x="602" y="48"/>
                    <a:pt x="602" y="48"/>
                  </a:cubicBezTo>
                  <a:cubicBezTo>
                    <a:pt x="539" y="16"/>
                    <a:pt x="468" y="0"/>
                    <a:pt x="396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1074;p24">
              <a:extLst>
                <a:ext uri="{FF2B5EF4-FFF2-40B4-BE49-F238E27FC236}">
                  <a16:creationId xmlns:a16="http://schemas.microsoft.com/office/drawing/2014/main" id="{9820F953-C0AF-4BB3-8010-48577C514DE4}"/>
                </a:ext>
              </a:extLst>
            </p:cNvPr>
            <p:cNvSpPr/>
            <p:nvPr/>
          </p:nvSpPr>
          <p:spPr>
            <a:xfrm>
              <a:off x="4834933" y="1804751"/>
              <a:ext cx="71949" cy="31063"/>
            </a:xfrm>
            <a:custGeom>
              <a:avLst/>
              <a:gdLst/>
              <a:ahLst/>
              <a:cxnLst/>
              <a:rect l="l" t="t" r="r" b="b"/>
              <a:pathLst>
                <a:path w="2344" h="1012" extrusionOk="0">
                  <a:moveTo>
                    <a:pt x="0" y="0"/>
                  </a:moveTo>
                  <a:cubicBezTo>
                    <a:pt x="0" y="63"/>
                    <a:pt x="32" y="95"/>
                    <a:pt x="64" y="127"/>
                  </a:cubicBezTo>
                  <a:lnTo>
                    <a:pt x="1552" y="982"/>
                  </a:lnTo>
                  <a:cubicBezTo>
                    <a:pt x="1621" y="1002"/>
                    <a:pt x="1685" y="1011"/>
                    <a:pt x="1745" y="1011"/>
                  </a:cubicBezTo>
                  <a:cubicBezTo>
                    <a:pt x="1959" y="1011"/>
                    <a:pt x="2111" y="898"/>
                    <a:pt x="2186" y="823"/>
                  </a:cubicBezTo>
                  <a:cubicBezTo>
                    <a:pt x="2281" y="728"/>
                    <a:pt x="2344" y="570"/>
                    <a:pt x="2312" y="412"/>
                  </a:cubicBezTo>
                  <a:lnTo>
                    <a:pt x="2312" y="412"/>
                  </a:lnTo>
                  <a:cubicBezTo>
                    <a:pt x="2312" y="538"/>
                    <a:pt x="2249" y="665"/>
                    <a:pt x="2154" y="728"/>
                  </a:cubicBezTo>
                  <a:cubicBezTo>
                    <a:pt x="2081" y="801"/>
                    <a:pt x="1916" y="929"/>
                    <a:pt x="1716" y="929"/>
                  </a:cubicBezTo>
                  <a:cubicBezTo>
                    <a:pt x="1654" y="929"/>
                    <a:pt x="1588" y="917"/>
                    <a:pt x="1521" y="8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1075;p24">
              <a:extLst>
                <a:ext uri="{FF2B5EF4-FFF2-40B4-BE49-F238E27FC236}">
                  <a16:creationId xmlns:a16="http://schemas.microsoft.com/office/drawing/2014/main" id="{6855003D-DE29-44AE-9A5B-291CDDA1B66C}"/>
                </a:ext>
              </a:extLst>
            </p:cNvPr>
            <p:cNvSpPr/>
            <p:nvPr/>
          </p:nvSpPr>
          <p:spPr>
            <a:xfrm>
              <a:off x="4790211" y="1555876"/>
              <a:ext cx="120570" cy="243780"/>
            </a:xfrm>
            <a:custGeom>
              <a:avLst/>
              <a:gdLst/>
              <a:ahLst/>
              <a:cxnLst/>
              <a:rect l="l" t="t" r="r" b="b"/>
              <a:pathLst>
                <a:path w="3928" h="7942" extrusionOk="0">
                  <a:moveTo>
                    <a:pt x="2218" y="1"/>
                  </a:moveTo>
                  <a:lnTo>
                    <a:pt x="1299" y="919"/>
                  </a:lnTo>
                  <a:lnTo>
                    <a:pt x="1236" y="919"/>
                  </a:lnTo>
                  <a:lnTo>
                    <a:pt x="32" y="888"/>
                  </a:lnTo>
                  <a:lnTo>
                    <a:pt x="32" y="888"/>
                  </a:lnTo>
                  <a:cubicBezTo>
                    <a:pt x="1" y="888"/>
                    <a:pt x="1964" y="2281"/>
                    <a:pt x="2091" y="4118"/>
                  </a:cubicBezTo>
                  <a:cubicBezTo>
                    <a:pt x="2218" y="5733"/>
                    <a:pt x="1489" y="7253"/>
                    <a:pt x="1489" y="7538"/>
                  </a:cubicBezTo>
                  <a:cubicBezTo>
                    <a:pt x="1531" y="7816"/>
                    <a:pt x="1737" y="7941"/>
                    <a:pt x="1963" y="7941"/>
                  </a:cubicBezTo>
                  <a:cubicBezTo>
                    <a:pt x="2253" y="7941"/>
                    <a:pt x="2576" y="7735"/>
                    <a:pt x="2629" y="7380"/>
                  </a:cubicBezTo>
                  <a:cubicBezTo>
                    <a:pt x="2724" y="7000"/>
                    <a:pt x="2883" y="6683"/>
                    <a:pt x="3104" y="6208"/>
                  </a:cubicBezTo>
                  <a:cubicBezTo>
                    <a:pt x="3928" y="4339"/>
                    <a:pt x="3706" y="2186"/>
                    <a:pt x="2566" y="476"/>
                  </a:cubicBezTo>
                  <a:cubicBezTo>
                    <a:pt x="2376" y="191"/>
                    <a:pt x="2218" y="1"/>
                    <a:pt x="2218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1076;p24">
              <a:extLst>
                <a:ext uri="{FF2B5EF4-FFF2-40B4-BE49-F238E27FC236}">
                  <a16:creationId xmlns:a16="http://schemas.microsoft.com/office/drawing/2014/main" id="{E98AD1AE-CEC1-4FD0-93D1-8A9D2233C376}"/>
                </a:ext>
              </a:extLst>
            </p:cNvPr>
            <p:cNvSpPr/>
            <p:nvPr/>
          </p:nvSpPr>
          <p:spPr>
            <a:xfrm>
              <a:off x="4865506" y="1797783"/>
              <a:ext cx="15808" cy="11511"/>
            </a:xfrm>
            <a:custGeom>
              <a:avLst/>
              <a:gdLst/>
              <a:ahLst/>
              <a:cxnLst/>
              <a:rect l="l" t="t" r="r" b="b"/>
              <a:pathLst>
                <a:path w="515" h="375" extrusionOk="0">
                  <a:moveTo>
                    <a:pt x="427" y="0"/>
                  </a:moveTo>
                  <a:cubicBezTo>
                    <a:pt x="418" y="0"/>
                    <a:pt x="408" y="2"/>
                    <a:pt x="398" y="5"/>
                  </a:cubicBezTo>
                  <a:cubicBezTo>
                    <a:pt x="271" y="37"/>
                    <a:pt x="145" y="132"/>
                    <a:pt x="50" y="259"/>
                  </a:cubicBezTo>
                  <a:cubicBezTo>
                    <a:pt x="1" y="307"/>
                    <a:pt x="46" y="375"/>
                    <a:pt x="98" y="375"/>
                  </a:cubicBezTo>
                  <a:cubicBezTo>
                    <a:pt x="113" y="375"/>
                    <a:pt x="130" y="368"/>
                    <a:pt x="145" y="354"/>
                  </a:cubicBezTo>
                  <a:cubicBezTo>
                    <a:pt x="208" y="259"/>
                    <a:pt x="335" y="164"/>
                    <a:pt x="430" y="132"/>
                  </a:cubicBezTo>
                  <a:cubicBezTo>
                    <a:pt x="514" y="104"/>
                    <a:pt x="498" y="0"/>
                    <a:pt x="427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1077;p24">
              <a:extLst>
                <a:ext uri="{FF2B5EF4-FFF2-40B4-BE49-F238E27FC236}">
                  <a16:creationId xmlns:a16="http://schemas.microsoft.com/office/drawing/2014/main" id="{F89975B7-9ABB-495E-B232-D93FE7CF4CB6}"/>
                </a:ext>
              </a:extLst>
            </p:cNvPr>
            <p:cNvSpPr/>
            <p:nvPr/>
          </p:nvSpPr>
          <p:spPr>
            <a:xfrm>
              <a:off x="4873271" y="1803616"/>
              <a:ext cx="15808" cy="11511"/>
            </a:xfrm>
            <a:custGeom>
              <a:avLst/>
              <a:gdLst/>
              <a:ahLst/>
              <a:cxnLst/>
              <a:rect l="l" t="t" r="r" b="b"/>
              <a:pathLst>
                <a:path w="515" h="375" extrusionOk="0">
                  <a:moveTo>
                    <a:pt x="427" y="0"/>
                  </a:moveTo>
                  <a:cubicBezTo>
                    <a:pt x="418" y="0"/>
                    <a:pt x="409" y="2"/>
                    <a:pt x="398" y="5"/>
                  </a:cubicBezTo>
                  <a:cubicBezTo>
                    <a:pt x="272" y="37"/>
                    <a:pt x="145" y="132"/>
                    <a:pt x="50" y="227"/>
                  </a:cubicBezTo>
                  <a:cubicBezTo>
                    <a:pt x="1" y="301"/>
                    <a:pt x="47" y="374"/>
                    <a:pt x="99" y="374"/>
                  </a:cubicBezTo>
                  <a:cubicBezTo>
                    <a:pt x="115" y="374"/>
                    <a:pt x="131" y="368"/>
                    <a:pt x="145" y="354"/>
                  </a:cubicBezTo>
                  <a:cubicBezTo>
                    <a:pt x="240" y="259"/>
                    <a:pt x="335" y="164"/>
                    <a:pt x="430" y="132"/>
                  </a:cubicBezTo>
                  <a:cubicBezTo>
                    <a:pt x="515" y="104"/>
                    <a:pt x="499" y="0"/>
                    <a:pt x="427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1078;p24">
              <a:extLst>
                <a:ext uri="{FF2B5EF4-FFF2-40B4-BE49-F238E27FC236}">
                  <a16:creationId xmlns:a16="http://schemas.microsoft.com/office/drawing/2014/main" id="{5F7DFD43-B075-4B01-9B9B-218E4E41F8F9}"/>
                </a:ext>
              </a:extLst>
            </p:cNvPr>
            <p:cNvSpPr/>
            <p:nvPr/>
          </p:nvSpPr>
          <p:spPr>
            <a:xfrm>
              <a:off x="4854363" y="1782774"/>
              <a:ext cx="22407" cy="20197"/>
            </a:xfrm>
            <a:custGeom>
              <a:avLst/>
              <a:gdLst/>
              <a:ahLst/>
              <a:cxnLst/>
              <a:rect l="l" t="t" r="r" b="b"/>
              <a:pathLst>
                <a:path w="730" h="658" extrusionOk="0">
                  <a:moveTo>
                    <a:pt x="471" y="1"/>
                  </a:moveTo>
                  <a:cubicBezTo>
                    <a:pt x="398" y="1"/>
                    <a:pt x="324" y="32"/>
                    <a:pt x="286" y="51"/>
                  </a:cubicBezTo>
                  <a:cubicBezTo>
                    <a:pt x="191" y="114"/>
                    <a:pt x="64" y="209"/>
                    <a:pt x="33" y="304"/>
                  </a:cubicBezTo>
                  <a:cubicBezTo>
                    <a:pt x="1" y="399"/>
                    <a:pt x="96" y="494"/>
                    <a:pt x="159" y="558"/>
                  </a:cubicBezTo>
                  <a:cubicBezTo>
                    <a:pt x="159" y="589"/>
                    <a:pt x="191" y="589"/>
                    <a:pt x="191" y="621"/>
                  </a:cubicBezTo>
                  <a:cubicBezTo>
                    <a:pt x="218" y="648"/>
                    <a:pt x="244" y="658"/>
                    <a:pt x="271" y="658"/>
                  </a:cubicBezTo>
                  <a:cubicBezTo>
                    <a:pt x="308" y="658"/>
                    <a:pt x="344" y="639"/>
                    <a:pt x="381" y="621"/>
                  </a:cubicBezTo>
                  <a:cubicBezTo>
                    <a:pt x="444" y="558"/>
                    <a:pt x="508" y="494"/>
                    <a:pt x="603" y="463"/>
                  </a:cubicBezTo>
                  <a:cubicBezTo>
                    <a:pt x="729" y="431"/>
                    <a:pt x="698" y="304"/>
                    <a:pt x="666" y="209"/>
                  </a:cubicBezTo>
                  <a:cubicBezTo>
                    <a:pt x="666" y="178"/>
                    <a:pt x="666" y="146"/>
                    <a:pt x="634" y="146"/>
                  </a:cubicBezTo>
                  <a:cubicBezTo>
                    <a:pt x="634" y="114"/>
                    <a:pt x="603" y="83"/>
                    <a:pt x="603" y="51"/>
                  </a:cubicBezTo>
                  <a:cubicBezTo>
                    <a:pt x="565" y="14"/>
                    <a:pt x="518" y="1"/>
                    <a:pt x="471" y="1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1079;p24">
              <a:extLst>
                <a:ext uri="{FF2B5EF4-FFF2-40B4-BE49-F238E27FC236}">
                  <a16:creationId xmlns:a16="http://schemas.microsoft.com/office/drawing/2014/main" id="{FE4E7C53-8279-4C06-BFE7-883EEBE34FF5}"/>
                </a:ext>
              </a:extLst>
            </p:cNvPr>
            <p:cNvSpPr/>
            <p:nvPr/>
          </p:nvSpPr>
          <p:spPr>
            <a:xfrm>
              <a:off x="4901020" y="1042625"/>
              <a:ext cx="31" cy="1964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1"/>
                  </a:moveTo>
                  <a:cubicBezTo>
                    <a:pt x="1" y="1"/>
                    <a:pt x="1" y="32"/>
                    <a:pt x="1" y="32"/>
                  </a:cubicBezTo>
                  <a:lnTo>
                    <a:pt x="1" y="64"/>
                  </a:lnTo>
                  <a:cubicBezTo>
                    <a:pt x="1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D3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1080;p24">
              <a:extLst>
                <a:ext uri="{FF2B5EF4-FFF2-40B4-BE49-F238E27FC236}">
                  <a16:creationId xmlns:a16="http://schemas.microsoft.com/office/drawing/2014/main" id="{85D5481D-4CC6-4600-A88F-207B92AACB20}"/>
                </a:ext>
              </a:extLst>
            </p:cNvPr>
            <p:cNvSpPr/>
            <p:nvPr/>
          </p:nvSpPr>
          <p:spPr>
            <a:xfrm>
              <a:off x="4695916" y="1043454"/>
              <a:ext cx="202219" cy="569638"/>
            </a:xfrm>
            <a:custGeom>
              <a:avLst/>
              <a:gdLst/>
              <a:ahLst/>
              <a:cxnLst/>
              <a:rect l="l" t="t" r="r" b="b"/>
              <a:pathLst>
                <a:path w="6588" h="18558" extrusionOk="0">
                  <a:moveTo>
                    <a:pt x="5553" y="0"/>
                  </a:moveTo>
                  <a:cubicBezTo>
                    <a:pt x="5463" y="0"/>
                    <a:pt x="5385" y="5"/>
                    <a:pt x="5321" y="5"/>
                  </a:cubicBezTo>
                  <a:cubicBezTo>
                    <a:pt x="5195" y="5"/>
                    <a:pt x="5131" y="100"/>
                    <a:pt x="5131" y="100"/>
                  </a:cubicBezTo>
                  <a:lnTo>
                    <a:pt x="4371" y="9094"/>
                  </a:lnTo>
                  <a:cubicBezTo>
                    <a:pt x="4178" y="9005"/>
                    <a:pt x="3972" y="8951"/>
                    <a:pt x="3754" y="8951"/>
                  </a:cubicBezTo>
                  <a:cubicBezTo>
                    <a:pt x="3507" y="8951"/>
                    <a:pt x="3247" y="9021"/>
                    <a:pt x="2978" y="9189"/>
                  </a:cubicBezTo>
                  <a:cubicBezTo>
                    <a:pt x="2408" y="9506"/>
                    <a:pt x="1933" y="9791"/>
                    <a:pt x="1806" y="9854"/>
                  </a:cubicBezTo>
                  <a:cubicBezTo>
                    <a:pt x="1806" y="9854"/>
                    <a:pt x="1679" y="9918"/>
                    <a:pt x="1489" y="10044"/>
                  </a:cubicBezTo>
                  <a:cubicBezTo>
                    <a:pt x="793" y="10456"/>
                    <a:pt x="317" y="11184"/>
                    <a:pt x="286" y="11976"/>
                  </a:cubicBezTo>
                  <a:cubicBezTo>
                    <a:pt x="191" y="13338"/>
                    <a:pt x="1" y="16441"/>
                    <a:pt x="64" y="17677"/>
                  </a:cubicBezTo>
                  <a:cubicBezTo>
                    <a:pt x="64" y="18057"/>
                    <a:pt x="349" y="18373"/>
                    <a:pt x="729" y="18468"/>
                  </a:cubicBezTo>
                  <a:cubicBezTo>
                    <a:pt x="1044" y="18529"/>
                    <a:pt x="1359" y="18558"/>
                    <a:pt x="1671" y="18558"/>
                  </a:cubicBezTo>
                  <a:cubicBezTo>
                    <a:pt x="3456" y="18558"/>
                    <a:pt x="5094" y="17625"/>
                    <a:pt x="5606" y="16600"/>
                  </a:cubicBezTo>
                  <a:cubicBezTo>
                    <a:pt x="5638" y="16600"/>
                    <a:pt x="5638" y="16600"/>
                    <a:pt x="5638" y="16568"/>
                  </a:cubicBezTo>
                  <a:cubicBezTo>
                    <a:pt x="5765" y="16536"/>
                    <a:pt x="5448" y="13465"/>
                    <a:pt x="5511" y="10804"/>
                  </a:cubicBezTo>
                  <a:cubicBezTo>
                    <a:pt x="5511" y="10741"/>
                    <a:pt x="6398" y="2190"/>
                    <a:pt x="6556" y="924"/>
                  </a:cubicBezTo>
                  <a:cubicBezTo>
                    <a:pt x="6588" y="544"/>
                    <a:pt x="6366" y="195"/>
                    <a:pt x="6018" y="69"/>
                  </a:cubicBezTo>
                  <a:cubicBezTo>
                    <a:pt x="5847" y="12"/>
                    <a:pt x="5687" y="0"/>
                    <a:pt x="5553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1081;p24">
              <a:extLst>
                <a:ext uri="{FF2B5EF4-FFF2-40B4-BE49-F238E27FC236}">
                  <a16:creationId xmlns:a16="http://schemas.microsoft.com/office/drawing/2014/main" id="{14B8419B-EA0D-4169-A874-2ABA3C32523E}"/>
                </a:ext>
              </a:extLst>
            </p:cNvPr>
            <p:cNvSpPr/>
            <p:nvPr/>
          </p:nvSpPr>
          <p:spPr>
            <a:xfrm>
              <a:off x="4729956" y="1221485"/>
              <a:ext cx="154580" cy="137882"/>
            </a:xfrm>
            <a:custGeom>
              <a:avLst/>
              <a:gdLst/>
              <a:ahLst/>
              <a:cxnLst/>
              <a:rect l="l" t="t" r="r" b="b"/>
              <a:pathLst>
                <a:path w="5036" h="4492" extrusionOk="0">
                  <a:moveTo>
                    <a:pt x="5036" y="1"/>
                  </a:moveTo>
                  <a:lnTo>
                    <a:pt x="0" y="1869"/>
                  </a:lnTo>
                  <a:lnTo>
                    <a:pt x="887" y="2376"/>
                  </a:lnTo>
                  <a:cubicBezTo>
                    <a:pt x="1489" y="2724"/>
                    <a:pt x="3009" y="3864"/>
                    <a:pt x="3737" y="4434"/>
                  </a:cubicBezTo>
                  <a:cubicBezTo>
                    <a:pt x="3786" y="4473"/>
                    <a:pt x="3846" y="4491"/>
                    <a:pt x="3908" y="4491"/>
                  </a:cubicBezTo>
                  <a:cubicBezTo>
                    <a:pt x="4049" y="4491"/>
                    <a:pt x="4200" y="4398"/>
                    <a:pt x="4244" y="4244"/>
                  </a:cubicBezTo>
                  <a:cubicBezTo>
                    <a:pt x="4529" y="3104"/>
                    <a:pt x="5036" y="444"/>
                    <a:pt x="5036" y="1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1082;p24">
              <a:extLst>
                <a:ext uri="{FF2B5EF4-FFF2-40B4-BE49-F238E27FC236}">
                  <a16:creationId xmlns:a16="http://schemas.microsoft.com/office/drawing/2014/main" id="{61CBD7E4-3B12-4403-AFA8-7F5FC65D9522}"/>
                </a:ext>
              </a:extLst>
            </p:cNvPr>
            <p:cNvSpPr/>
            <p:nvPr/>
          </p:nvSpPr>
          <p:spPr>
            <a:xfrm>
              <a:off x="4698832" y="1157332"/>
              <a:ext cx="169191" cy="216799"/>
            </a:xfrm>
            <a:custGeom>
              <a:avLst/>
              <a:gdLst/>
              <a:ahLst/>
              <a:cxnLst/>
              <a:rect l="l" t="t" r="r" b="b"/>
              <a:pathLst>
                <a:path w="5512" h="7063" extrusionOk="0">
                  <a:moveTo>
                    <a:pt x="2914" y="1"/>
                  </a:moveTo>
                  <a:cubicBezTo>
                    <a:pt x="1299" y="1"/>
                    <a:pt x="1" y="1331"/>
                    <a:pt x="1" y="2946"/>
                  </a:cubicBezTo>
                  <a:cubicBezTo>
                    <a:pt x="1" y="4276"/>
                    <a:pt x="856" y="5543"/>
                    <a:pt x="2059" y="5954"/>
                  </a:cubicBezTo>
                  <a:lnTo>
                    <a:pt x="2059" y="6398"/>
                  </a:lnTo>
                  <a:cubicBezTo>
                    <a:pt x="2059" y="6778"/>
                    <a:pt x="2376" y="7063"/>
                    <a:pt x="2724" y="7063"/>
                  </a:cubicBezTo>
                  <a:lnTo>
                    <a:pt x="2946" y="7063"/>
                  </a:lnTo>
                  <a:cubicBezTo>
                    <a:pt x="3421" y="7063"/>
                    <a:pt x="3833" y="6651"/>
                    <a:pt x="3833" y="6144"/>
                  </a:cubicBezTo>
                  <a:lnTo>
                    <a:pt x="3833" y="5986"/>
                  </a:lnTo>
                  <a:cubicBezTo>
                    <a:pt x="4909" y="5606"/>
                    <a:pt x="5511" y="4624"/>
                    <a:pt x="5511" y="3326"/>
                  </a:cubicBezTo>
                  <a:cubicBezTo>
                    <a:pt x="5511" y="1711"/>
                    <a:pt x="4561" y="1"/>
                    <a:pt x="2914" y="1"/>
                  </a:cubicBezTo>
                  <a:close/>
                </a:path>
              </a:pathLst>
            </a:custGeom>
            <a:solidFill>
              <a:srgbClr val="E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1083;p24">
              <a:extLst>
                <a:ext uri="{FF2B5EF4-FFF2-40B4-BE49-F238E27FC236}">
                  <a16:creationId xmlns:a16="http://schemas.microsoft.com/office/drawing/2014/main" id="{8973AAE1-5710-4873-A459-A9A891A48DC6}"/>
                </a:ext>
              </a:extLst>
            </p:cNvPr>
            <p:cNvSpPr/>
            <p:nvPr/>
          </p:nvSpPr>
          <p:spPr>
            <a:xfrm>
              <a:off x="4698832" y="1157332"/>
              <a:ext cx="168209" cy="212931"/>
            </a:xfrm>
            <a:custGeom>
              <a:avLst/>
              <a:gdLst/>
              <a:ahLst/>
              <a:cxnLst/>
              <a:rect l="l" t="t" r="r" b="b"/>
              <a:pathLst>
                <a:path w="5480" h="6937" extrusionOk="0">
                  <a:moveTo>
                    <a:pt x="2946" y="1"/>
                  </a:moveTo>
                  <a:cubicBezTo>
                    <a:pt x="1299" y="1"/>
                    <a:pt x="1" y="1331"/>
                    <a:pt x="1" y="2946"/>
                  </a:cubicBezTo>
                  <a:cubicBezTo>
                    <a:pt x="1" y="4276"/>
                    <a:pt x="888" y="5543"/>
                    <a:pt x="2091" y="5954"/>
                  </a:cubicBezTo>
                  <a:lnTo>
                    <a:pt x="2091" y="6398"/>
                  </a:lnTo>
                  <a:cubicBezTo>
                    <a:pt x="2091" y="6619"/>
                    <a:pt x="2186" y="6809"/>
                    <a:pt x="2344" y="6936"/>
                  </a:cubicBezTo>
                  <a:cubicBezTo>
                    <a:pt x="2281" y="6809"/>
                    <a:pt x="2281" y="6651"/>
                    <a:pt x="2281" y="6429"/>
                  </a:cubicBezTo>
                  <a:cubicBezTo>
                    <a:pt x="2281" y="6239"/>
                    <a:pt x="2313" y="6081"/>
                    <a:pt x="2313" y="5923"/>
                  </a:cubicBezTo>
                  <a:cubicBezTo>
                    <a:pt x="2313" y="5733"/>
                    <a:pt x="2186" y="5574"/>
                    <a:pt x="2123" y="5448"/>
                  </a:cubicBezTo>
                  <a:cubicBezTo>
                    <a:pt x="2059" y="5194"/>
                    <a:pt x="2059" y="5004"/>
                    <a:pt x="2091" y="4751"/>
                  </a:cubicBezTo>
                  <a:cubicBezTo>
                    <a:pt x="2154" y="3991"/>
                    <a:pt x="2218" y="4023"/>
                    <a:pt x="2914" y="3864"/>
                  </a:cubicBezTo>
                  <a:cubicBezTo>
                    <a:pt x="3484" y="3769"/>
                    <a:pt x="3991" y="3611"/>
                    <a:pt x="4498" y="3357"/>
                  </a:cubicBezTo>
                  <a:cubicBezTo>
                    <a:pt x="4846" y="3199"/>
                    <a:pt x="5131" y="2946"/>
                    <a:pt x="5480" y="2819"/>
                  </a:cubicBezTo>
                  <a:cubicBezTo>
                    <a:pt x="5321" y="1362"/>
                    <a:pt x="4371" y="1"/>
                    <a:pt x="2946" y="1"/>
                  </a:cubicBezTo>
                  <a:close/>
                </a:path>
              </a:pathLst>
            </a:custGeom>
            <a:solidFill>
              <a:srgbClr val="EBC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1084;p24">
              <a:extLst>
                <a:ext uri="{FF2B5EF4-FFF2-40B4-BE49-F238E27FC236}">
                  <a16:creationId xmlns:a16="http://schemas.microsoft.com/office/drawing/2014/main" id="{83D2D504-57DD-4494-82B4-A9BEEAC30D99}"/>
                </a:ext>
              </a:extLst>
            </p:cNvPr>
            <p:cNvSpPr/>
            <p:nvPr/>
          </p:nvSpPr>
          <p:spPr>
            <a:xfrm>
              <a:off x="4690084" y="1153434"/>
              <a:ext cx="194453" cy="229844"/>
            </a:xfrm>
            <a:custGeom>
              <a:avLst/>
              <a:gdLst/>
              <a:ahLst/>
              <a:cxnLst/>
              <a:rect l="l" t="t" r="r" b="b"/>
              <a:pathLst>
                <a:path w="6335" h="7488" extrusionOk="0">
                  <a:moveTo>
                    <a:pt x="3187" y="1"/>
                  </a:moveTo>
                  <a:cubicBezTo>
                    <a:pt x="2629" y="1"/>
                    <a:pt x="2077" y="135"/>
                    <a:pt x="1584" y="413"/>
                  </a:cubicBezTo>
                  <a:cubicBezTo>
                    <a:pt x="666" y="951"/>
                    <a:pt x="1" y="1616"/>
                    <a:pt x="32" y="3009"/>
                  </a:cubicBezTo>
                  <a:cubicBezTo>
                    <a:pt x="32" y="4530"/>
                    <a:pt x="666" y="6778"/>
                    <a:pt x="983" y="7063"/>
                  </a:cubicBezTo>
                  <a:cubicBezTo>
                    <a:pt x="1078" y="7126"/>
                    <a:pt x="1743" y="7348"/>
                    <a:pt x="2186" y="7475"/>
                  </a:cubicBezTo>
                  <a:cubicBezTo>
                    <a:pt x="2220" y="7483"/>
                    <a:pt x="2253" y="7487"/>
                    <a:pt x="2285" y="7487"/>
                  </a:cubicBezTo>
                  <a:cubicBezTo>
                    <a:pt x="2494" y="7487"/>
                    <a:pt x="2657" y="7319"/>
                    <a:pt x="2629" y="7126"/>
                  </a:cubicBezTo>
                  <a:cubicBezTo>
                    <a:pt x="2503" y="5986"/>
                    <a:pt x="2218" y="3579"/>
                    <a:pt x="2661" y="3548"/>
                  </a:cubicBezTo>
                  <a:cubicBezTo>
                    <a:pt x="5290" y="3294"/>
                    <a:pt x="6335" y="2218"/>
                    <a:pt x="6335" y="2218"/>
                  </a:cubicBezTo>
                  <a:cubicBezTo>
                    <a:pt x="6335" y="1648"/>
                    <a:pt x="6018" y="1078"/>
                    <a:pt x="5511" y="793"/>
                  </a:cubicBezTo>
                  <a:lnTo>
                    <a:pt x="4909" y="444"/>
                  </a:lnTo>
                  <a:cubicBezTo>
                    <a:pt x="4372" y="151"/>
                    <a:pt x="3777" y="1"/>
                    <a:pt x="3187" y="1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1085;p24">
              <a:extLst>
                <a:ext uri="{FF2B5EF4-FFF2-40B4-BE49-F238E27FC236}">
                  <a16:creationId xmlns:a16="http://schemas.microsoft.com/office/drawing/2014/main" id="{F6E6B3D0-6986-49B7-BC70-35FED12A1E23}"/>
                </a:ext>
              </a:extLst>
            </p:cNvPr>
            <p:cNvSpPr/>
            <p:nvPr/>
          </p:nvSpPr>
          <p:spPr>
            <a:xfrm>
              <a:off x="4762033" y="1180661"/>
              <a:ext cx="53501" cy="33089"/>
            </a:xfrm>
            <a:custGeom>
              <a:avLst/>
              <a:gdLst/>
              <a:ahLst/>
              <a:cxnLst/>
              <a:rect l="l" t="t" r="r" b="b"/>
              <a:pathLst>
                <a:path w="1743" h="107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14" y="349"/>
                    <a:pt x="1742" y="1077"/>
                  </a:cubicBezTo>
                  <a:cubicBezTo>
                    <a:pt x="1742" y="1077"/>
                    <a:pt x="1172" y="64"/>
                    <a:pt x="0" y="1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1086;p24">
              <a:extLst>
                <a:ext uri="{FF2B5EF4-FFF2-40B4-BE49-F238E27FC236}">
                  <a16:creationId xmlns:a16="http://schemas.microsoft.com/office/drawing/2014/main" id="{26413CF6-9BE8-45D8-99E3-87E69DB025F9}"/>
                </a:ext>
              </a:extLst>
            </p:cNvPr>
            <p:cNvSpPr/>
            <p:nvPr/>
          </p:nvSpPr>
          <p:spPr>
            <a:xfrm>
              <a:off x="4662888" y="1166909"/>
              <a:ext cx="82631" cy="364718"/>
            </a:xfrm>
            <a:custGeom>
              <a:avLst/>
              <a:gdLst/>
              <a:ahLst/>
              <a:cxnLst/>
              <a:rect l="l" t="t" r="r" b="b"/>
              <a:pathLst>
                <a:path w="2692" h="11882" extrusionOk="0">
                  <a:moveTo>
                    <a:pt x="1035" y="0"/>
                  </a:moveTo>
                  <a:cubicBezTo>
                    <a:pt x="901" y="0"/>
                    <a:pt x="741" y="12"/>
                    <a:pt x="570" y="69"/>
                  </a:cubicBezTo>
                  <a:cubicBezTo>
                    <a:pt x="222" y="164"/>
                    <a:pt x="0" y="544"/>
                    <a:pt x="32" y="924"/>
                  </a:cubicBezTo>
                  <a:cubicBezTo>
                    <a:pt x="190" y="2190"/>
                    <a:pt x="1267" y="7764"/>
                    <a:pt x="1267" y="7827"/>
                  </a:cubicBezTo>
                  <a:cubicBezTo>
                    <a:pt x="1298" y="9221"/>
                    <a:pt x="1203" y="10741"/>
                    <a:pt x="1172" y="11881"/>
                  </a:cubicBezTo>
                  <a:lnTo>
                    <a:pt x="2565" y="11881"/>
                  </a:lnTo>
                  <a:lnTo>
                    <a:pt x="2692" y="8302"/>
                  </a:lnTo>
                  <a:lnTo>
                    <a:pt x="1457" y="100"/>
                  </a:lnTo>
                  <a:cubicBezTo>
                    <a:pt x="1457" y="100"/>
                    <a:pt x="1393" y="5"/>
                    <a:pt x="1267" y="5"/>
                  </a:cubicBezTo>
                  <a:cubicBezTo>
                    <a:pt x="1203" y="5"/>
                    <a:pt x="1125" y="0"/>
                    <a:pt x="1035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1087;p24">
              <a:extLst>
                <a:ext uri="{FF2B5EF4-FFF2-40B4-BE49-F238E27FC236}">
                  <a16:creationId xmlns:a16="http://schemas.microsoft.com/office/drawing/2014/main" id="{0F48770A-A890-46A5-BFDE-6A5D98F4751D}"/>
                </a:ext>
              </a:extLst>
            </p:cNvPr>
            <p:cNvSpPr/>
            <p:nvPr/>
          </p:nvSpPr>
          <p:spPr>
            <a:xfrm>
              <a:off x="4853412" y="1020985"/>
              <a:ext cx="42789" cy="44293"/>
            </a:xfrm>
            <a:custGeom>
              <a:avLst/>
              <a:gdLst/>
              <a:ahLst/>
              <a:cxnLst/>
              <a:rect l="l" t="t" r="r" b="b"/>
              <a:pathLst>
                <a:path w="1394" h="1443" extrusionOk="0">
                  <a:moveTo>
                    <a:pt x="1137" y="0"/>
                  </a:moveTo>
                  <a:cubicBezTo>
                    <a:pt x="1031" y="0"/>
                    <a:pt x="912" y="60"/>
                    <a:pt x="824" y="104"/>
                  </a:cubicBezTo>
                  <a:cubicBezTo>
                    <a:pt x="570" y="167"/>
                    <a:pt x="349" y="262"/>
                    <a:pt x="127" y="389"/>
                  </a:cubicBezTo>
                  <a:cubicBezTo>
                    <a:pt x="127" y="389"/>
                    <a:pt x="95" y="421"/>
                    <a:pt x="95" y="421"/>
                  </a:cubicBezTo>
                  <a:cubicBezTo>
                    <a:pt x="64" y="452"/>
                    <a:pt x="64" y="452"/>
                    <a:pt x="64" y="484"/>
                  </a:cubicBezTo>
                  <a:cubicBezTo>
                    <a:pt x="0" y="801"/>
                    <a:pt x="0" y="1276"/>
                    <a:pt x="349" y="1402"/>
                  </a:cubicBezTo>
                  <a:cubicBezTo>
                    <a:pt x="417" y="1430"/>
                    <a:pt x="490" y="1442"/>
                    <a:pt x="564" y="1442"/>
                  </a:cubicBezTo>
                  <a:cubicBezTo>
                    <a:pt x="832" y="1442"/>
                    <a:pt x="1111" y="1277"/>
                    <a:pt x="1235" y="1054"/>
                  </a:cubicBezTo>
                  <a:cubicBezTo>
                    <a:pt x="1362" y="864"/>
                    <a:pt x="1394" y="642"/>
                    <a:pt x="1394" y="452"/>
                  </a:cubicBezTo>
                  <a:cubicBezTo>
                    <a:pt x="1394" y="326"/>
                    <a:pt x="1394" y="104"/>
                    <a:pt x="1267" y="41"/>
                  </a:cubicBezTo>
                  <a:cubicBezTo>
                    <a:pt x="1228" y="12"/>
                    <a:pt x="1184" y="0"/>
                    <a:pt x="1137" y="0"/>
                  </a:cubicBezTo>
                  <a:close/>
                </a:path>
              </a:pathLst>
            </a:custGeom>
            <a:solidFill>
              <a:srgbClr val="EBC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1088;p24">
              <a:extLst>
                <a:ext uri="{FF2B5EF4-FFF2-40B4-BE49-F238E27FC236}">
                  <a16:creationId xmlns:a16="http://schemas.microsoft.com/office/drawing/2014/main" id="{6F9047BF-33ED-4BC5-BFF8-D8E47B6190B0}"/>
                </a:ext>
              </a:extLst>
            </p:cNvPr>
            <p:cNvSpPr/>
            <p:nvPr/>
          </p:nvSpPr>
          <p:spPr>
            <a:xfrm>
              <a:off x="4657056" y="1138424"/>
              <a:ext cx="41807" cy="48191"/>
            </a:xfrm>
            <a:custGeom>
              <a:avLst/>
              <a:gdLst/>
              <a:ahLst/>
              <a:cxnLst/>
              <a:rect l="l" t="t" r="r" b="b"/>
              <a:pathLst>
                <a:path w="1362" h="1570" extrusionOk="0">
                  <a:moveTo>
                    <a:pt x="1011" y="0"/>
                  </a:moveTo>
                  <a:cubicBezTo>
                    <a:pt x="891" y="0"/>
                    <a:pt x="745" y="120"/>
                    <a:pt x="665" y="173"/>
                  </a:cubicBezTo>
                  <a:cubicBezTo>
                    <a:pt x="443" y="300"/>
                    <a:pt x="253" y="427"/>
                    <a:pt x="63" y="585"/>
                  </a:cubicBezTo>
                  <a:cubicBezTo>
                    <a:pt x="32" y="617"/>
                    <a:pt x="32" y="648"/>
                    <a:pt x="32" y="648"/>
                  </a:cubicBezTo>
                  <a:cubicBezTo>
                    <a:pt x="32" y="680"/>
                    <a:pt x="0" y="680"/>
                    <a:pt x="0" y="712"/>
                  </a:cubicBezTo>
                  <a:cubicBezTo>
                    <a:pt x="0" y="1028"/>
                    <a:pt x="127" y="1503"/>
                    <a:pt x="475" y="1567"/>
                  </a:cubicBezTo>
                  <a:cubicBezTo>
                    <a:pt x="495" y="1568"/>
                    <a:pt x="514" y="1569"/>
                    <a:pt x="533" y="1569"/>
                  </a:cubicBezTo>
                  <a:cubicBezTo>
                    <a:pt x="887" y="1569"/>
                    <a:pt x="1178" y="1297"/>
                    <a:pt x="1298" y="997"/>
                  </a:cubicBezTo>
                  <a:cubicBezTo>
                    <a:pt x="1362" y="807"/>
                    <a:pt x="1362" y="585"/>
                    <a:pt x="1298" y="395"/>
                  </a:cubicBezTo>
                  <a:cubicBezTo>
                    <a:pt x="1267" y="268"/>
                    <a:pt x="1235" y="78"/>
                    <a:pt x="1077" y="15"/>
                  </a:cubicBezTo>
                  <a:cubicBezTo>
                    <a:pt x="1056" y="5"/>
                    <a:pt x="1034" y="0"/>
                    <a:pt x="1011" y="0"/>
                  </a:cubicBezTo>
                  <a:close/>
                </a:path>
              </a:pathLst>
            </a:custGeom>
            <a:solidFill>
              <a:srgbClr val="EBC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1089;p24">
              <a:extLst>
                <a:ext uri="{FF2B5EF4-FFF2-40B4-BE49-F238E27FC236}">
                  <a16:creationId xmlns:a16="http://schemas.microsoft.com/office/drawing/2014/main" id="{AC1C5767-6CEF-427E-A121-B6832E7B6D5E}"/>
                </a:ext>
              </a:extLst>
            </p:cNvPr>
            <p:cNvSpPr/>
            <p:nvPr/>
          </p:nvSpPr>
          <p:spPr>
            <a:xfrm>
              <a:off x="4634679" y="1124642"/>
              <a:ext cx="60316" cy="41530"/>
            </a:xfrm>
            <a:custGeom>
              <a:avLst/>
              <a:gdLst/>
              <a:ahLst/>
              <a:cxnLst/>
              <a:rect l="l" t="t" r="r" b="b"/>
              <a:pathLst>
                <a:path w="1965" h="1353" extrusionOk="0">
                  <a:moveTo>
                    <a:pt x="1428" y="1"/>
                  </a:moveTo>
                  <a:cubicBezTo>
                    <a:pt x="1375" y="1"/>
                    <a:pt x="1320" y="7"/>
                    <a:pt x="1267" y="20"/>
                  </a:cubicBezTo>
                  <a:cubicBezTo>
                    <a:pt x="792" y="179"/>
                    <a:pt x="1" y="1224"/>
                    <a:pt x="919" y="1351"/>
                  </a:cubicBezTo>
                  <a:cubicBezTo>
                    <a:pt x="935" y="1352"/>
                    <a:pt x="951" y="1352"/>
                    <a:pt x="968" y="1352"/>
                  </a:cubicBezTo>
                  <a:cubicBezTo>
                    <a:pt x="1365" y="1352"/>
                    <a:pt x="1780" y="987"/>
                    <a:pt x="1932" y="622"/>
                  </a:cubicBezTo>
                  <a:cubicBezTo>
                    <a:pt x="1964" y="496"/>
                    <a:pt x="1964" y="369"/>
                    <a:pt x="1901" y="242"/>
                  </a:cubicBezTo>
                  <a:cubicBezTo>
                    <a:pt x="1826" y="92"/>
                    <a:pt x="1631" y="1"/>
                    <a:pt x="1428" y="1"/>
                  </a:cubicBezTo>
                  <a:close/>
                </a:path>
              </a:pathLst>
            </a:custGeom>
            <a:solidFill>
              <a:srgbClr val="E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1090;p24">
              <a:extLst>
                <a:ext uri="{FF2B5EF4-FFF2-40B4-BE49-F238E27FC236}">
                  <a16:creationId xmlns:a16="http://schemas.microsoft.com/office/drawing/2014/main" id="{A872B55B-7BA9-4135-901E-D7FB9F8041BC}"/>
                </a:ext>
              </a:extLst>
            </p:cNvPr>
            <p:cNvSpPr/>
            <p:nvPr/>
          </p:nvSpPr>
          <p:spPr>
            <a:xfrm>
              <a:off x="4833000" y="1005576"/>
              <a:ext cx="64183" cy="37479"/>
            </a:xfrm>
            <a:custGeom>
              <a:avLst/>
              <a:gdLst/>
              <a:ahLst/>
              <a:cxnLst/>
              <a:rect l="l" t="t" r="r" b="b"/>
              <a:pathLst>
                <a:path w="2091" h="1221" extrusionOk="0">
                  <a:moveTo>
                    <a:pt x="1560" y="0"/>
                  </a:moveTo>
                  <a:cubicBezTo>
                    <a:pt x="1537" y="0"/>
                    <a:pt x="1513" y="1"/>
                    <a:pt x="1489" y="4"/>
                  </a:cubicBezTo>
                  <a:cubicBezTo>
                    <a:pt x="982" y="36"/>
                    <a:pt x="0" y="891"/>
                    <a:pt x="855" y="1176"/>
                  </a:cubicBezTo>
                  <a:cubicBezTo>
                    <a:pt x="929" y="1207"/>
                    <a:pt x="1009" y="1221"/>
                    <a:pt x="1092" y="1221"/>
                  </a:cubicBezTo>
                  <a:cubicBezTo>
                    <a:pt x="1433" y="1221"/>
                    <a:pt x="1817" y="981"/>
                    <a:pt x="1995" y="701"/>
                  </a:cubicBezTo>
                  <a:cubicBezTo>
                    <a:pt x="2059" y="574"/>
                    <a:pt x="2090" y="448"/>
                    <a:pt x="2059" y="353"/>
                  </a:cubicBezTo>
                  <a:cubicBezTo>
                    <a:pt x="2001" y="150"/>
                    <a:pt x="1810" y="0"/>
                    <a:pt x="1560" y="0"/>
                  </a:cubicBezTo>
                  <a:close/>
                </a:path>
              </a:pathLst>
            </a:custGeom>
            <a:solidFill>
              <a:srgbClr val="EFD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1091;p24">
              <a:extLst>
                <a:ext uri="{FF2B5EF4-FFF2-40B4-BE49-F238E27FC236}">
                  <a16:creationId xmlns:a16="http://schemas.microsoft.com/office/drawing/2014/main" id="{48EC3B84-86DE-4249-AA6A-AEC73D0ADA63}"/>
                </a:ext>
              </a:extLst>
            </p:cNvPr>
            <p:cNvSpPr/>
            <p:nvPr/>
          </p:nvSpPr>
          <p:spPr>
            <a:xfrm>
              <a:off x="3892996" y="3958865"/>
              <a:ext cx="907958" cy="756294"/>
            </a:xfrm>
            <a:custGeom>
              <a:avLst/>
              <a:gdLst/>
              <a:ahLst/>
              <a:cxnLst/>
              <a:rect l="l" t="t" r="r" b="b"/>
              <a:pathLst>
                <a:path w="29580" h="24639" extrusionOk="0">
                  <a:moveTo>
                    <a:pt x="0" y="0"/>
                  </a:moveTo>
                  <a:lnTo>
                    <a:pt x="13681" y="9406"/>
                  </a:lnTo>
                  <a:lnTo>
                    <a:pt x="14790" y="24639"/>
                  </a:lnTo>
                  <a:cubicBezTo>
                    <a:pt x="14790" y="24639"/>
                    <a:pt x="16215" y="9659"/>
                    <a:pt x="16088" y="9659"/>
                  </a:cubicBezTo>
                  <a:cubicBezTo>
                    <a:pt x="15961" y="9659"/>
                    <a:pt x="29578" y="1"/>
                    <a:pt x="29579" y="0"/>
                  </a:cubicBezTo>
                  <a:lnTo>
                    <a:pt x="29579" y="0"/>
                  </a:lnTo>
                  <a:lnTo>
                    <a:pt x="15391" y="69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1092;p24">
              <a:extLst>
                <a:ext uri="{FF2B5EF4-FFF2-40B4-BE49-F238E27FC236}">
                  <a16:creationId xmlns:a16="http://schemas.microsoft.com/office/drawing/2014/main" id="{E1EF3603-543B-4CAE-8A2E-69E05A19509E}"/>
                </a:ext>
              </a:extLst>
            </p:cNvPr>
            <p:cNvSpPr/>
            <p:nvPr/>
          </p:nvSpPr>
          <p:spPr>
            <a:xfrm>
              <a:off x="4345962" y="3283268"/>
              <a:ext cx="907958" cy="1168467"/>
            </a:xfrm>
            <a:custGeom>
              <a:avLst/>
              <a:gdLst/>
              <a:ahLst/>
              <a:cxnLst/>
              <a:rect l="l" t="t" r="r" b="b"/>
              <a:pathLst>
                <a:path w="29580" h="38067" extrusionOk="0">
                  <a:moveTo>
                    <a:pt x="1" y="0"/>
                  </a:moveTo>
                  <a:lnTo>
                    <a:pt x="13460" y="9279"/>
                  </a:lnTo>
                  <a:lnTo>
                    <a:pt x="14790" y="38066"/>
                  </a:lnTo>
                  <a:lnTo>
                    <a:pt x="15550" y="11433"/>
                  </a:lnTo>
                  <a:lnTo>
                    <a:pt x="29580" y="0"/>
                  </a:lnTo>
                  <a:lnTo>
                    <a:pt x="29580" y="0"/>
                  </a:lnTo>
                  <a:lnTo>
                    <a:pt x="14474" y="66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1093;p24">
              <a:extLst>
                <a:ext uri="{FF2B5EF4-FFF2-40B4-BE49-F238E27FC236}">
                  <a16:creationId xmlns:a16="http://schemas.microsoft.com/office/drawing/2014/main" id="{83B107EF-5CA4-4CFD-913E-5C5E9345E8AD}"/>
                </a:ext>
              </a:extLst>
            </p:cNvPr>
            <p:cNvSpPr/>
            <p:nvPr/>
          </p:nvSpPr>
          <p:spPr>
            <a:xfrm>
              <a:off x="3892996" y="2550333"/>
              <a:ext cx="907958" cy="2048185"/>
            </a:xfrm>
            <a:custGeom>
              <a:avLst/>
              <a:gdLst/>
              <a:ahLst/>
              <a:cxnLst/>
              <a:rect l="l" t="t" r="r" b="b"/>
              <a:pathLst>
                <a:path w="29580" h="66727" extrusionOk="0">
                  <a:moveTo>
                    <a:pt x="0" y="0"/>
                  </a:moveTo>
                  <a:lnTo>
                    <a:pt x="8614" y="12826"/>
                  </a:lnTo>
                  <a:lnTo>
                    <a:pt x="11749" y="65016"/>
                  </a:lnTo>
                  <a:lnTo>
                    <a:pt x="16626" y="66726"/>
                  </a:lnTo>
                  <a:lnTo>
                    <a:pt x="16278" y="10102"/>
                  </a:lnTo>
                  <a:lnTo>
                    <a:pt x="29579" y="0"/>
                  </a:lnTo>
                  <a:lnTo>
                    <a:pt x="14220" y="6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1094;p24">
              <a:extLst>
                <a:ext uri="{FF2B5EF4-FFF2-40B4-BE49-F238E27FC236}">
                  <a16:creationId xmlns:a16="http://schemas.microsoft.com/office/drawing/2014/main" id="{95DEAD43-96D6-4587-A50D-BFDF3CE01C78}"/>
                </a:ext>
              </a:extLst>
            </p:cNvPr>
            <p:cNvSpPr/>
            <p:nvPr/>
          </p:nvSpPr>
          <p:spPr>
            <a:xfrm>
              <a:off x="3892996" y="2286878"/>
              <a:ext cx="907958" cy="525928"/>
            </a:xfrm>
            <a:custGeom>
              <a:avLst/>
              <a:gdLst/>
              <a:ahLst/>
              <a:cxnLst/>
              <a:rect l="l" t="t" r="r" b="b"/>
              <a:pathLst>
                <a:path w="29580" h="17134" extrusionOk="0">
                  <a:moveTo>
                    <a:pt x="14758" y="1"/>
                  </a:moveTo>
                  <a:lnTo>
                    <a:pt x="0" y="8583"/>
                  </a:lnTo>
                  <a:lnTo>
                    <a:pt x="14853" y="17134"/>
                  </a:lnTo>
                  <a:lnTo>
                    <a:pt x="29579" y="8583"/>
                  </a:lnTo>
                  <a:lnTo>
                    <a:pt x="14758" y="1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1095;p24">
              <a:extLst>
                <a:ext uri="{FF2B5EF4-FFF2-40B4-BE49-F238E27FC236}">
                  <a16:creationId xmlns:a16="http://schemas.microsoft.com/office/drawing/2014/main" id="{648A9A97-77C7-43E7-A4DB-CA866F05F4C4}"/>
                </a:ext>
              </a:extLst>
            </p:cNvPr>
            <p:cNvSpPr/>
            <p:nvPr/>
          </p:nvSpPr>
          <p:spPr>
            <a:xfrm>
              <a:off x="4346944" y="2550333"/>
              <a:ext cx="454010" cy="1686567"/>
            </a:xfrm>
            <a:custGeom>
              <a:avLst/>
              <a:gdLst/>
              <a:ahLst/>
              <a:cxnLst/>
              <a:rect l="l" t="t" r="r" b="b"/>
              <a:pathLst>
                <a:path w="14791" h="54946" extrusionOk="0">
                  <a:moveTo>
                    <a:pt x="14790" y="0"/>
                  </a:moveTo>
                  <a:lnTo>
                    <a:pt x="64" y="8551"/>
                  </a:lnTo>
                  <a:lnTo>
                    <a:pt x="1" y="54946"/>
                  </a:lnTo>
                  <a:lnTo>
                    <a:pt x="14758" y="46363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1096;p24">
              <a:extLst>
                <a:ext uri="{FF2B5EF4-FFF2-40B4-BE49-F238E27FC236}">
                  <a16:creationId xmlns:a16="http://schemas.microsoft.com/office/drawing/2014/main" id="{573FD196-A5C3-4BF4-9640-0EE71C183B10}"/>
                </a:ext>
              </a:extLst>
            </p:cNvPr>
            <p:cNvSpPr/>
            <p:nvPr/>
          </p:nvSpPr>
          <p:spPr>
            <a:xfrm>
              <a:off x="3891031" y="2550333"/>
              <a:ext cx="457877" cy="1686567"/>
            </a:xfrm>
            <a:custGeom>
              <a:avLst/>
              <a:gdLst/>
              <a:ahLst/>
              <a:cxnLst/>
              <a:rect l="l" t="t" r="r" b="b"/>
              <a:pathLst>
                <a:path w="14917" h="54946" extrusionOk="0">
                  <a:moveTo>
                    <a:pt x="64" y="0"/>
                  </a:moveTo>
                  <a:lnTo>
                    <a:pt x="1" y="46363"/>
                  </a:lnTo>
                  <a:lnTo>
                    <a:pt x="14854" y="54946"/>
                  </a:lnTo>
                  <a:lnTo>
                    <a:pt x="14917" y="855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1097;p24">
              <a:extLst>
                <a:ext uri="{FF2B5EF4-FFF2-40B4-BE49-F238E27FC236}">
                  <a16:creationId xmlns:a16="http://schemas.microsoft.com/office/drawing/2014/main" id="{94F71EF5-9A8D-4A70-918A-FFEEF86F22DF}"/>
                </a:ext>
              </a:extLst>
            </p:cNvPr>
            <p:cNvSpPr/>
            <p:nvPr/>
          </p:nvSpPr>
          <p:spPr>
            <a:xfrm>
              <a:off x="4293474" y="2183835"/>
              <a:ext cx="276102" cy="369199"/>
            </a:xfrm>
            <a:custGeom>
              <a:avLst/>
              <a:gdLst/>
              <a:ahLst/>
              <a:cxnLst/>
              <a:rect l="l" t="t" r="r" b="b"/>
              <a:pathLst>
                <a:path w="8995" h="12028" extrusionOk="0">
                  <a:moveTo>
                    <a:pt x="729" y="603"/>
                  </a:moveTo>
                  <a:lnTo>
                    <a:pt x="8741" y="5226"/>
                  </a:lnTo>
                  <a:lnTo>
                    <a:pt x="8520" y="5353"/>
                  </a:lnTo>
                  <a:lnTo>
                    <a:pt x="8488" y="11307"/>
                  </a:lnTo>
                  <a:lnTo>
                    <a:pt x="476" y="6683"/>
                  </a:lnTo>
                  <a:lnTo>
                    <a:pt x="476" y="729"/>
                  </a:lnTo>
                  <a:lnTo>
                    <a:pt x="729" y="603"/>
                  </a:lnTo>
                  <a:close/>
                  <a:moveTo>
                    <a:pt x="64" y="1"/>
                  </a:moveTo>
                  <a:cubicBezTo>
                    <a:pt x="32" y="33"/>
                    <a:pt x="1" y="64"/>
                    <a:pt x="1" y="159"/>
                  </a:cubicBezTo>
                  <a:lnTo>
                    <a:pt x="1" y="6683"/>
                  </a:lnTo>
                  <a:cubicBezTo>
                    <a:pt x="1" y="6841"/>
                    <a:pt x="96" y="7000"/>
                    <a:pt x="222" y="7063"/>
                  </a:cubicBezTo>
                  <a:lnTo>
                    <a:pt x="2408" y="8330"/>
                  </a:lnTo>
                  <a:lnTo>
                    <a:pt x="2408" y="8171"/>
                  </a:lnTo>
                  <a:lnTo>
                    <a:pt x="6556" y="10578"/>
                  </a:lnTo>
                  <a:lnTo>
                    <a:pt x="6556" y="10737"/>
                  </a:lnTo>
                  <a:lnTo>
                    <a:pt x="8773" y="12003"/>
                  </a:lnTo>
                  <a:cubicBezTo>
                    <a:pt x="8805" y="12019"/>
                    <a:pt x="8836" y="12027"/>
                    <a:pt x="8864" y="12027"/>
                  </a:cubicBezTo>
                  <a:cubicBezTo>
                    <a:pt x="8892" y="12027"/>
                    <a:pt x="8916" y="12019"/>
                    <a:pt x="8931" y="12003"/>
                  </a:cubicBezTo>
                  <a:cubicBezTo>
                    <a:pt x="8931" y="12003"/>
                    <a:pt x="8963" y="12003"/>
                    <a:pt x="8963" y="11972"/>
                  </a:cubicBezTo>
                  <a:cubicBezTo>
                    <a:pt x="8963" y="11972"/>
                    <a:pt x="8963" y="11972"/>
                    <a:pt x="8963" y="11940"/>
                  </a:cubicBezTo>
                  <a:cubicBezTo>
                    <a:pt x="8963" y="11908"/>
                    <a:pt x="8963" y="11908"/>
                    <a:pt x="8963" y="11877"/>
                  </a:cubicBezTo>
                  <a:lnTo>
                    <a:pt x="8995" y="5353"/>
                  </a:lnTo>
                  <a:cubicBezTo>
                    <a:pt x="8995" y="5195"/>
                    <a:pt x="8900" y="5036"/>
                    <a:pt x="8773" y="4973"/>
                  </a:cubicBezTo>
                  <a:lnTo>
                    <a:pt x="222" y="33"/>
                  </a:lnTo>
                  <a:cubicBezTo>
                    <a:pt x="222" y="1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1098;p24">
              <a:extLst>
                <a:ext uri="{FF2B5EF4-FFF2-40B4-BE49-F238E27FC236}">
                  <a16:creationId xmlns:a16="http://schemas.microsoft.com/office/drawing/2014/main" id="{D31934B1-2DBA-4138-BDBB-A00F6CFD35F0}"/>
                </a:ext>
              </a:extLst>
            </p:cNvPr>
            <p:cNvSpPr/>
            <p:nvPr/>
          </p:nvSpPr>
          <p:spPr>
            <a:xfrm>
              <a:off x="4367356" y="2434643"/>
              <a:ext cx="127384" cy="78763"/>
            </a:xfrm>
            <a:custGeom>
              <a:avLst/>
              <a:gdLst/>
              <a:ahLst/>
              <a:cxnLst/>
              <a:rect l="l" t="t" r="r" b="b"/>
              <a:pathLst>
                <a:path w="4150" h="2566" extrusionOk="0">
                  <a:moveTo>
                    <a:pt x="1" y="0"/>
                  </a:moveTo>
                  <a:lnTo>
                    <a:pt x="1" y="159"/>
                  </a:lnTo>
                  <a:lnTo>
                    <a:pt x="4149" y="2566"/>
                  </a:lnTo>
                  <a:lnTo>
                    <a:pt x="4149" y="24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1099;p24">
              <a:extLst>
                <a:ext uri="{FF2B5EF4-FFF2-40B4-BE49-F238E27FC236}">
                  <a16:creationId xmlns:a16="http://schemas.microsoft.com/office/drawing/2014/main" id="{E6E69BBA-36B0-46CA-B63B-AF274A49C487}"/>
                </a:ext>
              </a:extLst>
            </p:cNvPr>
            <p:cNvSpPr/>
            <p:nvPr/>
          </p:nvSpPr>
          <p:spPr>
            <a:xfrm>
              <a:off x="4308054" y="2202313"/>
              <a:ext cx="253756" cy="145832"/>
            </a:xfrm>
            <a:custGeom>
              <a:avLst/>
              <a:gdLst/>
              <a:ahLst/>
              <a:cxnLst/>
              <a:rect l="l" t="t" r="r" b="b"/>
              <a:pathLst>
                <a:path w="8267" h="4751" extrusionOk="0">
                  <a:moveTo>
                    <a:pt x="254" y="1"/>
                  </a:moveTo>
                  <a:lnTo>
                    <a:pt x="1" y="127"/>
                  </a:lnTo>
                  <a:lnTo>
                    <a:pt x="8045" y="4751"/>
                  </a:lnTo>
                  <a:lnTo>
                    <a:pt x="8266" y="4624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1100;p24">
              <a:extLst>
                <a:ext uri="{FF2B5EF4-FFF2-40B4-BE49-F238E27FC236}">
                  <a16:creationId xmlns:a16="http://schemas.microsoft.com/office/drawing/2014/main" id="{8B8AEABF-FE60-4AF9-819E-298DFECBA0AC}"/>
                </a:ext>
              </a:extLst>
            </p:cNvPr>
            <p:cNvSpPr/>
            <p:nvPr/>
          </p:nvSpPr>
          <p:spPr>
            <a:xfrm>
              <a:off x="4308054" y="2206211"/>
              <a:ext cx="246941" cy="324692"/>
            </a:xfrm>
            <a:custGeom>
              <a:avLst/>
              <a:gdLst/>
              <a:ahLst/>
              <a:cxnLst/>
              <a:rect l="l" t="t" r="r" b="b"/>
              <a:pathLst>
                <a:path w="8045" h="10578" extrusionOk="0">
                  <a:moveTo>
                    <a:pt x="1" y="0"/>
                  </a:moveTo>
                  <a:lnTo>
                    <a:pt x="1" y="5954"/>
                  </a:lnTo>
                  <a:lnTo>
                    <a:pt x="8013" y="10578"/>
                  </a:lnTo>
                  <a:lnTo>
                    <a:pt x="8045" y="46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1101;p24">
              <a:extLst>
                <a:ext uri="{FF2B5EF4-FFF2-40B4-BE49-F238E27FC236}">
                  <a16:creationId xmlns:a16="http://schemas.microsoft.com/office/drawing/2014/main" id="{C01DDB6C-9C69-4CEC-B26F-4AEA828FEA22}"/>
                </a:ext>
              </a:extLst>
            </p:cNvPr>
            <p:cNvSpPr/>
            <p:nvPr/>
          </p:nvSpPr>
          <p:spPr>
            <a:xfrm>
              <a:off x="4295438" y="2179230"/>
              <a:ext cx="281934" cy="374049"/>
            </a:xfrm>
            <a:custGeom>
              <a:avLst/>
              <a:gdLst/>
              <a:ahLst/>
              <a:cxnLst/>
              <a:rect l="l" t="t" r="r" b="b"/>
              <a:pathLst>
                <a:path w="9185" h="12186" extrusionOk="0">
                  <a:moveTo>
                    <a:pt x="321" y="0"/>
                  </a:moveTo>
                  <a:cubicBezTo>
                    <a:pt x="293" y="0"/>
                    <a:pt x="269" y="8"/>
                    <a:pt x="253" y="24"/>
                  </a:cubicBezTo>
                  <a:lnTo>
                    <a:pt x="0" y="151"/>
                  </a:lnTo>
                  <a:lnTo>
                    <a:pt x="127" y="151"/>
                  </a:lnTo>
                  <a:cubicBezTo>
                    <a:pt x="127" y="151"/>
                    <a:pt x="158" y="151"/>
                    <a:pt x="158" y="183"/>
                  </a:cubicBezTo>
                  <a:lnTo>
                    <a:pt x="8709" y="5123"/>
                  </a:lnTo>
                  <a:cubicBezTo>
                    <a:pt x="8836" y="5186"/>
                    <a:pt x="8931" y="5345"/>
                    <a:pt x="8931" y="5503"/>
                  </a:cubicBezTo>
                  <a:lnTo>
                    <a:pt x="8931" y="12027"/>
                  </a:lnTo>
                  <a:cubicBezTo>
                    <a:pt x="8931" y="12058"/>
                    <a:pt x="8931" y="12058"/>
                    <a:pt x="8899" y="12090"/>
                  </a:cubicBezTo>
                  <a:cubicBezTo>
                    <a:pt x="8899" y="12090"/>
                    <a:pt x="8899" y="12122"/>
                    <a:pt x="8899" y="12122"/>
                  </a:cubicBezTo>
                  <a:cubicBezTo>
                    <a:pt x="8899" y="12153"/>
                    <a:pt x="8899" y="12153"/>
                    <a:pt x="8867" y="12153"/>
                  </a:cubicBezTo>
                  <a:cubicBezTo>
                    <a:pt x="8867" y="12153"/>
                    <a:pt x="8867" y="12153"/>
                    <a:pt x="8867" y="12185"/>
                  </a:cubicBezTo>
                  <a:lnTo>
                    <a:pt x="9089" y="12027"/>
                  </a:lnTo>
                  <a:cubicBezTo>
                    <a:pt x="9121" y="11995"/>
                    <a:pt x="9152" y="11963"/>
                    <a:pt x="9152" y="11900"/>
                  </a:cubicBezTo>
                  <a:lnTo>
                    <a:pt x="9184" y="5345"/>
                  </a:lnTo>
                  <a:cubicBezTo>
                    <a:pt x="9184" y="5218"/>
                    <a:pt x="9089" y="5028"/>
                    <a:pt x="8962" y="4965"/>
                  </a:cubicBezTo>
                  <a:lnTo>
                    <a:pt x="412" y="24"/>
                  </a:lnTo>
                  <a:cubicBezTo>
                    <a:pt x="380" y="8"/>
                    <a:pt x="348" y="0"/>
                    <a:pt x="321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1102;p24">
              <a:extLst>
                <a:ext uri="{FF2B5EF4-FFF2-40B4-BE49-F238E27FC236}">
                  <a16:creationId xmlns:a16="http://schemas.microsoft.com/office/drawing/2014/main" id="{9D9DDB2E-2FF9-46DF-A511-C94949762DD2}"/>
                </a:ext>
              </a:extLst>
            </p:cNvPr>
            <p:cNvSpPr/>
            <p:nvPr/>
          </p:nvSpPr>
          <p:spPr>
            <a:xfrm>
              <a:off x="4286690" y="241714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0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1103;p24">
              <a:extLst>
                <a:ext uri="{FF2B5EF4-FFF2-40B4-BE49-F238E27FC236}">
                  <a16:creationId xmlns:a16="http://schemas.microsoft.com/office/drawing/2014/main" id="{AC66DE95-D0A1-491D-867D-C6306AF62BBE}"/>
                </a:ext>
              </a:extLst>
            </p:cNvPr>
            <p:cNvSpPr/>
            <p:nvPr/>
          </p:nvSpPr>
          <p:spPr>
            <a:xfrm>
              <a:off x="4285708" y="241616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32" y="32"/>
                    <a:pt x="32" y="1"/>
                    <a:pt x="0" y="1"/>
                  </a:cubicBezTo>
                  <a:close/>
                </a:path>
              </a:pathLst>
            </a:custGeom>
            <a:solidFill>
              <a:srgbClr val="E2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1104;p24">
              <a:extLst>
                <a:ext uri="{FF2B5EF4-FFF2-40B4-BE49-F238E27FC236}">
                  <a16:creationId xmlns:a16="http://schemas.microsoft.com/office/drawing/2014/main" id="{EA9F182A-3A70-40BA-9D20-99256D19A195}"/>
                </a:ext>
              </a:extLst>
            </p:cNvPr>
            <p:cNvSpPr/>
            <p:nvPr/>
          </p:nvSpPr>
          <p:spPr>
            <a:xfrm>
              <a:off x="4285708" y="241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1105;p24">
              <a:extLst>
                <a:ext uri="{FF2B5EF4-FFF2-40B4-BE49-F238E27FC236}">
                  <a16:creationId xmlns:a16="http://schemas.microsoft.com/office/drawing/2014/main" id="{2D3AB57A-40DE-4517-8BDE-B3D41F1F192B}"/>
                </a:ext>
              </a:extLst>
            </p:cNvPr>
            <p:cNvSpPr/>
            <p:nvPr/>
          </p:nvSpPr>
          <p:spPr>
            <a:xfrm>
              <a:off x="4285708" y="241616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1106;p24">
              <a:extLst>
                <a:ext uri="{FF2B5EF4-FFF2-40B4-BE49-F238E27FC236}">
                  <a16:creationId xmlns:a16="http://schemas.microsoft.com/office/drawing/2014/main" id="{BEDC20F1-036F-4A32-B218-C9BF74F4C149}"/>
                </a:ext>
              </a:extLst>
            </p:cNvPr>
            <p:cNvSpPr/>
            <p:nvPr/>
          </p:nvSpPr>
          <p:spPr>
            <a:xfrm>
              <a:off x="4284725" y="241616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1107;p24">
              <a:extLst>
                <a:ext uri="{FF2B5EF4-FFF2-40B4-BE49-F238E27FC236}">
                  <a16:creationId xmlns:a16="http://schemas.microsoft.com/office/drawing/2014/main" id="{D265128D-4CF1-4947-B1D3-3E984143EBAE}"/>
                </a:ext>
              </a:extLst>
            </p:cNvPr>
            <p:cNvSpPr/>
            <p:nvPr/>
          </p:nvSpPr>
          <p:spPr>
            <a:xfrm>
              <a:off x="4284725" y="241616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1108;p24">
              <a:extLst>
                <a:ext uri="{FF2B5EF4-FFF2-40B4-BE49-F238E27FC236}">
                  <a16:creationId xmlns:a16="http://schemas.microsoft.com/office/drawing/2014/main" id="{427191B2-B9E8-4526-9E63-8A2A96A2AC7A}"/>
                </a:ext>
              </a:extLst>
            </p:cNvPr>
            <p:cNvSpPr/>
            <p:nvPr/>
          </p:nvSpPr>
          <p:spPr>
            <a:xfrm>
              <a:off x="4283774" y="2416165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3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1109;p24">
              <a:extLst>
                <a:ext uri="{FF2B5EF4-FFF2-40B4-BE49-F238E27FC236}">
                  <a16:creationId xmlns:a16="http://schemas.microsoft.com/office/drawing/2014/main" id="{93589033-B764-449B-B6F7-3C49A7087902}"/>
                </a:ext>
              </a:extLst>
            </p:cNvPr>
            <p:cNvSpPr/>
            <p:nvPr/>
          </p:nvSpPr>
          <p:spPr>
            <a:xfrm>
              <a:off x="4283774" y="241616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1110;p24">
              <a:extLst>
                <a:ext uri="{FF2B5EF4-FFF2-40B4-BE49-F238E27FC236}">
                  <a16:creationId xmlns:a16="http://schemas.microsoft.com/office/drawing/2014/main" id="{9CF5FECF-836E-49C8-90A8-29F728581049}"/>
                </a:ext>
              </a:extLst>
            </p:cNvPr>
            <p:cNvSpPr/>
            <p:nvPr/>
          </p:nvSpPr>
          <p:spPr>
            <a:xfrm>
              <a:off x="4282792" y="2416165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1111;p24">
              <a:extLst>
                <a:ext uri="{FF2B5EF4-FFF2-40B4-BE49-F238E27FC236}">
                  <a16:creationId xmlns:a16="http://schemas.microsoft.com/office/drawing/2014/main" id="{263A9C34-B6F2-4C3C-9302-9FB6C4D52980}"/>
                </a:ext>
              </a:extLst>
            </p:cNvPr>
            <p:cNvSpPr/>
            <p:nvPr/>
          </p:nvSpPr>
          <p:spPr>
            <a:xfrm>
              <a:off x="4281809" y="241616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1"/>
                    <a:pt x="32" y="1"/>
                    <a:pt x="1" y="32"/>
                  </a:cubicBezTo>
                  <a:lnTo>
                    <a:pt x="1" y="191"/>
                  </a:lnTo>
                  <a:cubicBezTo>
                    <a:pt x="32" y="191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1112;p24">
              <a:extLst>
                <a:ext uri="{FF2B5EF4-FFF2-40B4-BE49-F238E27FC236}">
                  <a16:creationId xmlns:a16="http://schemas.microsoft.com/office/drawing/2014/main" id="{7B623185-284E-4206-BA32-2CE04DE57416}"/>
                </a:ext>
              </a:extLst>
            </p:cNvPr>
            <p:cNvSpPr/>
            <p:nvPr/>
          </p:nvSpPr>
          <p:spPr>
            <a:xfrm>
              <a:off x="4280858" y="241714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1113;p24">
              <a:extLst>
                <a:ext uri="{FF2B5EF4-FFF2-40B4-BE49-F238E27FC236}">
                  <a16:creationId xmlns:a16="http://schemas.microsoft.com/office/drawing/2014/main" id="{2D3B7BCE-6E09-44AF-8DC5-59D4CA2BF97F}"/>
                </a:ext>
              </a:extLst>
            </p:cNvPr>
            <p:cNvSpPr/>
            <p:nvPr/>
          </p:nvSpPr>
          <p:spPr>
            <a:xfrm>
              <a:off x="4283774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1114;p24">
              <a:extLst>
                <a:ext uri="{FF2B5EF4-FFF2-40B4-BE49-F238E27FC236}">
                  <a16:creationId xmlns:a16="http://schemas.microsoft.com/office/drawing/2014/main" id="{A066A1E0-EBFD-446F-BC91-4B7FF64FBA3F}"/>
                </a:ext>
              </a:extLst>
            </p:cNvPr>
            <p:cNvSpPr/>
            <p:nvPr/>
          </p:nvSpPr>
          <p:spPr>
            <a:xfrm>
              <a:off x="4283774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1115;p24">
              <a:extLst>
                <a:ext uri="{FF2B5EF4-FFF2-40B4-BE49-F238E27FC236}">
                  <a16:creationId xmlns:a16="http://schemas.microsoft.com/office/drawing/2014/main" id="{912AB812-E1ED-46E0-8289-5DF21FAB0ED7}"/>
                </a:ext>
              </a:extLst>
            </p:cNvPr>
            <p:cNvSpPr/>
            <p:nvPr/>
          </p:nvSpPr>
          <p:spPr>
            <a:xfrm>
              <a:off x="4283774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1116;p24">
              <a:extLst>
                <a:ext uri="{FF2B5EF4-FFF2-40B4-BE49-F238E27FC236}">
                  <a16:creationId xmlns:a16="http://schemas.microsoft.com/office/drawing/2014/main" id="{981BE077-BDB8-44D5-9995-56C7F1509188}"/>
                </a:ext>
              </a:extLst>
            </p:cNvPr>
            <p:cNvSpPr/>
            <p:nvPr/>
          </p:nvSpPr>
          <p:spPr>
            <a:xfrm>
              <a:off x="4282792" y="242297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1117;p24">
              <a:extLst>
                <a:ext uri="{FF2B5EF4-FFF2-40B4-BE49-F238E27FC236}">
                  <a16:creationId xmlns:a16="http://schemas.microsoft.com/office/drawing/2014/main" id="{C9941801-C9F1-4EF3-BB91-2FE775F42023}"/>
                </a:ext>
              </a:extLst>
            </p:cNvPr>
            <p:cNvSpPr/>
            <p:nvPr/>
          </p:nvSpPr>
          <p:spPr>
            <a:xfrm>
              <a:off x="4282792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1118;p24">
              <a:extLst>
                <a:ext uri="{FF2B5EF4-FFF2-40B4-BE49-F238E27FC236}">
                  <a16:creationId xmlns:a16="http://schemas.microsoft.com/office/drawing/2014/main" id="{2A666C84-0BC8-498A-ADB6-D47F38497259}"/>
                </a:ext>
              </a:extLst>
            </p:cNvPr>
            <p:cNvSpPr/>
            <p:nvPr/>
          </p:nvSpPr>
          <p:spPr>
            <a:xfrm>
              <a:off x="4282792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1119;p24">
              <a:extLst>
                <a:ext uri="{FF2B5EF4-FFF2-40B4-BE49-F238E27FC236}">
                  <a16:creationId xmlns:a16="http://schemas.microsoft.com/office/drawing/2014/main" id="{EFB506D1-C858-45F8-A42F-E2BDC202D4A8}"/>
                </a:ext>
              </a:extLst>
            </p:cNvPr>
            <p:cNvSpPr/>
            <p:nvPr/>
          </p:nvSpPr>
          <p:spPr>
            <a:xfrm>
              <a:off x="4282792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1120;p24">
              <a:extLst>
                <a:ext uri="{FF2B5EF4-FFF2-40B4-BE49-F238E27FC236}">
                  <a16:creationId xmlns:a16="http://schemas.microsoft.com/office/drawing/2014/main" id="{852FB482-911A-4D1A-A994-6BEA649AF25E}"/>
                </a:ext>
              </a:extLst>
            </p:cNvPr>
            <p:cNvSpPr/>
            <p:nvPr/>
          </p:nvSpPr>
          <p:spPr>
            <a:xfrm>
              <a:off x="4282792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1121;p24">
              <a:extLst>
                <a:ext uri="{FF2B5EF4-FFF2-40B4-BE49-F238E27FC236}">
                  <a16:creationId xmlns:a16="http://schemas.microsoft.com/office/drawing/2014/main" id="{95BF4637-2633-4423-8955-8EDF2B5EED70}"/>
                </a:ext>
              </a:extLst>
            </p:cNvPr>
            <p:cNvSpPr/>
            <p:nvPr/>
          </p:nvSpPr>
          <p:spPr>
            <a:xfrm>
              <a:off x="4281809" y="242297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1122;p24">
              <a:extLst>
                <a:ext uri="{FF2B5EF4-FFF2-40B4-BE49-F238E27FC236}">
                  <a16:creationId xmlns:a16="http://schemas.microsoft.com/office/drawing/2014/main" id="{8A8DB122-1BF3-4DAD-A7E8-157366733E4A}"/>
                </a:ext>
              </a:extLst>
            </p:cNvPr>
            <p:cNvSpPr/>
            <p:nvPr/>
          </p:nvSpPr>
          <p:spPr>
            <a:xfrm>
              <a:off x="4281809" y="242297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1123;p24">
              <a:extLst>
                <a:ext uri="{FF2B5EF4-FFF2-40B4-BE49-F238E27FC236}">
                  <a16:creationId xmlns:a16="http://schemas.microsoft.com/office/drawing/2014/main" id="{65288066-CCDD-4864-A31E-AAC5683BD120}"/>
                </a:ext>
              </a:extLst>
            </p:cNvPr>
            <p:cNvSpPr/>
            <p:nvPr/>
          </p:nvSpPr>
          <p:spPr>
            <a:xfrm>
              <a:off x="4281809" y="24229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1124;p24">
              <a:extLst>
                <a:ext uri="{FF2B5EF4-FFF2-40B4-BE49-F238E27FC236}">
                  <a16:creationId xmlns:a16="http://schemas.microsoft.com/office/drawing/2014/main" id="{8D5B5A1E-0C99-494D-A7A8-060D967CEBCD}"/>
                </a:ext>
              </a:extLst>
            </p:cNvPr>
            <p:cNvSpPr/>
            <p:nvPr/>
          </p:nvSpPr>
          <p:spPr>
            <a:xfrm>
              <a:off x="4276960" y="2422979"/>
              <a:ext cx="4881" cy="8779"/>
            </a:xfrm>
            <a:custGeom>
              <a:avLst/>
              <a:gdLst/>
              <a:ahLst/>
              <a:cxnLst/>
              <a:rect l="l" t="t" r="r" b="b"/>
              <a:pathLst>
                <a:path w="159" h="286" extrusionOk="0">
                  <a:moveTo>
                    <a:pt x="159" y="0"/>
                  </a:moveTo>
                  <a:lnTo>
                    <a:pt x="0" y="95"/>
                  </a:lnTo>
                  <a:lnTo>
                    <a:pt x="0" y="285"/>
                  </a:lnTo>
                  <a:lnTo>
                    <a:pt x="159" y="19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1125;p24">
              <a:extLst>
                <a:ext uri="{FF2B5EF4-FFF2-40B4-BE49-F238E27FC236}">
                  <a16:creationId xmlns:a16="http://schemas.microsoft.com/office/drawing/2014/main" id="{73BA4019-12F9-4F11-9DD2-B44D12E15BCD}"/>
                </a:ext>
              </a:extLst>
            </p:cNvPr>
            <p:cNvSpPr/>
            <p:nvPr/>
          </p:nvSpPr>
          <p:spPr>
            <a:xfrm>
              <a:off x="4276960" y="24258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1126;p24">
              <a:extLst>
                <a:ext uri="{FF2B5EF4-FFF2-40B4-BE49-F238E27FC236}">
                  <a16:creationId xmlns:a16="http://schemas.microsoft.com/office/drawing/2014/main" id="{D396CED0-AF45-4BB9-B53D-22A020A9BAA5}"/>
                </a:ext>
              </a:extLst>
            </p:cNvPr>
            <p:cNvSpPr/>
            <p:nvPr/>
          </p:nvSpPr>
          <p:spPr>
            <a:xfrm>
              <a:off x="4276960" y="24258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1127;p24">
              <a:extLst>
                <a:ext uri="{FF2B5EF4-FFF2-40B4-BE49-F238E27FC236}">
                  <a16:creationId xmlns:a16="http://schemas.microsoft.com/office/drawing/2014/main" id="{CA1E14BB-F2EE-4D13-BBA4-7774A05E8E6B}"/>
                </a:ext>
              </a:extLst>
            </p:cNvPr>
            <p:cNvSpPr/>
            <p:nvPr/>
          </p:nvSpPr>
          <p:spPr>
            <a:xfrm>
              <a:off x="4276960" y="24258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1128;p24">
              <a:extLst>
                <a:ext uri="{FF2B5EF4-FFF2-40B4-BE49-F238E27FC236}">
                  <a16:creationId xmlns:a16="http://schemas.microsoft.com/office/drawing/2014/main" id="{F97FC621-60B6-48C8-AAD2-737A72458B5C}"/>
                </a:ext>
              </a:extLst>
            </p:cNvPr>
            <p:cNvSpPr/>
            <p:nvPr/>
          </p:nvSpPr>
          <p:spPr>
            <a:xfrm>
              <a:off x="4276960" y="24258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1129;p24">
              <a:extLst>
                <a:ext uri="{FF2B5EF4-FFF2-40B4-BE49-F238E27FC236}">
                  <a16:creationId xmlns:a16="http://schemas.microsoft.com/office/drawing/2014/main" id="{6A766B33-7378-4E9A-90BC-12D40675D4BE}"/>
                </a:ext>
              </a:extLst>
            </p:cNvPr>
            <p:cNvSpPr/>
            <p:nvPr/>
          </p:nvSpPr>
          <p:spPr>
            <a:xfrm>
              <a:off x="4276960" y="24268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1130;p24">
              <a:extLst>
                <a:ext uri="{FF2B5EF4-FFF2-40B4-BE49-F238E27FC236}">
                  <a16:creationId xmlns:a16="http://schemas.microsoft.com/office/drawing/2014/main" id="{54C73F4A-4A62-42A9-AA72-1C8847C09443}"/>
                </a:ext>
              </a:extLst>
            </p:cNvPr>
            <p:cNvSpPr/>
            <p:nvPr/>
          </p:nvSpPr>
          <p:spPr>
            <a:xfrm>
              <a:off x="4276960" y="24268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1131;p24">
              <a:extLst>
                <a:ext uri="{FF2B5EF4-FFF2-40B4-BE49-F238E27FC236}">
                  <a16:creationId xmlns:a16="http://schemas.microsoft.com/office/drawing/2014/main" id="{8DEA35BB-B512-4AC7-B3D9-421516AB8350}"/>
                </a:ext>
              </a:extLst>
            </p:cNvPr>
            <p:cNvSpPr/>
            <p:nvPr/>
          </p:nvSpPr>
          <p:spPr>
            <a:xfrm>
              <a:off x="4276960" y="24268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1132;p24">
              <a:extLst>
                <a:ext uri="{FF2B5EF4-FFF2-40B4-BE49-F238E27FC236}">
                  <a16:creationId xmlns:a16="http://schemas.microsoft.com/office/drawing/2014/main" id="{3F0D6E80-CBB2-4A67-982A-BAC50AF0B3D4}"/>
                </a:ext>
              </a:extLst>
            </p:cNvPr>
            <p:cNvSpPr/>
            <p:nvPr/>
          </p:nvSpPr>
          <p:spPr>
            <a:xfrm>
              <a:off x="4276960" y="24268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1133;p24">
              <a:extLst>
                <a:ext uri="{FF2B5EF4-FFF2-40B4-BE49-F238E27FC236}">
                  <a16:creationId xmlns:a16="http://schemas.microsoft.com/office/drawing/2014/main" id="{D61CF8F2-1D63-4736-B83C-37ACCE2277BC}"/>
                </a:ext>
              </a:extLst>
            </p:cNvPr>
            <p:cNvSpPr/>
            <p:nvPr/>
          </p:nvSpPr>
          <p:spPr>
            <a:xfrm>
              <a:off x="4275977" y="242687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32" y="190"/>
                    <a:pt x="32" y="19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1134;p24">
              <a:extLst>
                <a:ext uri="{FF2B5EF4-FFF2-40B4-BE49-F238E27FC236}">
                  <a16:creationId xmlns:a16="http://schemas.microsoft.com/office/drawing/2014/main" id="{FD47DAEA-CC1B-416F-9063-6D36196E842B}"/>
                </a:ext>
              </a:extLst>
            </p:cNvPr>
            <p:cNvSpPr/>
            <p:nvPr/>
          </p:nvSpPr>
          <p:spPr>
            <a:xfrm>
              <a:off x="4273061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1135;p24">
              <a:extLst>
                <a:ext uri="{FF2B5EF4-FFF2-40B4-BE49-F238E27FC236}">
                  <a16:creationId xmlns:a16="http://schemas.microsoft.com/office/drawing/2014/main" id="{64E0546C-3287-4DC9-8A1C-35A941535723}"/>
                </a:ext>
              </a:extLst>
            </p:cNvPr>
            <p:cNvSpPr/>
            <p:nvPr/>
          </p:nvSpPr>
          <p:spPr>
            <a:xfrm>
              <a:off x="4273061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1136;p24">
              <a:extLst>
                <a:ext uri="{FF2B5EF4-FFF2-40B4-BE49-F238E27FC236}">
                  <a16:creationId xmlns:a16="http://schemas.microsoft.com/office/drawing/2014/main" id="{85F8F52C-DB6F-417F-9D8A-4DA8EED59DAC}"/>
                </a:ext>
              </a:extLst>
            </p:cNvPr>
            <p:cNvSpPr/>
            <p:nvPr/>
          </p:nvSpPr>
          <p:spPr>
            <a:xfrm>
              <a:off x="4273061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1137;p24">
              <a:extLst>
                <a:ext uri="{FF2B5EF4-FFF2-40B4-BE49-F238E27FC236}">
                  <a16:creationId xmlns:a16="http://schemas.microsoft.com/office/drawing/2014/main" id="{047C6A8A-DEDB-4FD2-A621-69AF47955E08}"/>
                </a:ext>
              </a:extLst>
            </p:cNvPr>
            <p:cNvSpPr/>
            <p:nvPr/>
          </p:nvSpPr>
          <p:spPr>
            <a:xfrm>
              <a:off x="4272110" y="242979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1138;p24">
              <a:extLst>
                <a:ext uri="{FF2B5EF4-FFF2-40B4-BE49-F238E27FC236}">
                  <a16:creationId xmlns:a16="http://schemas.microsoft.com/office/drawing/2014/main" id="{ED5267DD-3CE5-4A35-8876-84F3F329FD16}"/>
                </a:ext>
              </a:extLst>
            </p:cNvPr>
            <p:cNvSpPr/>
            <p:nvPr/>
          </p:nvSpPr>
          <p:spPr>
            <a:xfrm>
              <a:off x="4272110" y="242979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1139;p24">
              <a:extLst>
                <a:ext uri="{FF2B5EF4-FFF2-40B4-BE49-F238E27FC236}">
                  <a16:creationId xmlns:a16="http://schemas.microsoft.com/office/drawing/2014/main" id="{21303697-001F-4B7E-97DC-22292D227E36}"/>
                </a:ext>
              </a:extLst>
            </p:cNvPr>
            <p:cNvSpPr/>
            <p:nvPr/>
          </p:nvSpPr>
          <p:spPr>
            <a:xfrm>
              <a:off x="4272110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1140;p24">
              <a:extLst>
                <a:ext uri="{FF2B5EF4-FFF2-40B4-BE49-F238E27FC236}">
                  <a16:creationId xmlns:a16="http://schemas.microsoft.com/office/drawing/2014/main" id="{3E217841-233B-4085-801F-B502C030AECF}"/>
                </a:ext>
              </a:extLst>
            </p:cNvPr>
            <p:cNvSpPr/>
            <p:nvPr/>
          </p:nvSpPr>
          <p:spPr>
            <a:xfrm>
              <a:off x="4272110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1141;p24">
              <a:extLst>
                <a:ext uri="{FF2B5EF4-FFF2-40B4-BE49-F238E27FC236}">
                  <a16:creationId xmlns:a16="http://schemas.microsoft.com/office/drawing/2014/main" id="{220B5C8C-EAB8-4D93-9D74-B5759D1B0811}"/>
                </a:ext>
              </a:extLst>
            </p:cNvPr>
            <p:cNvSpPr/>
            <p:nvPr/>
          </p:nvSpPr>
          <p:spPr>
            <a:xfrm>
              <a:off x="4272110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1142;p24">
              <a:extLst>
                <a:ext uri="{FF2B5EF4-FFF2-40B4-BE49-F238E27FC236}">
                  <a16:creationId xmlns:a16="http://schemas.microsoft.com/office/drawing/2014/main" id="{62613000-6371-44FB-A5C9-51A8497661A8}"/>
                </a:ext>
              </a:extLst>
            </p:cNvPr>
            <p:cNvSpPr/>
            <p:nvPr/>
          </p:nvSpPr>
          <p:spPr>
            <a:xfrm>
              <a:off x="4271128" y="242979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1143;p24">
              <a:extLst>
                <a:ext uri="{FF2B5EF4-FFF2-40B4-BE49-F238E27FC236}">
                  <a16:creationId xmlns:a16="http://schemas.microsoft.com/office/drawing/2014/main" id="{23DB3A07-168D-4BCF-BFCC-FB3902E5C725}"/>
                </a:ext>
              </a:extLst>
            </p:cNvPr>
            <p:cNvSpPr/>
            <p:nvPr/>
          </p:nvSpPr>
          <p:spPr>
            <a:xfrm>
              <a:off x="4271128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1144;p24">
              <a:extLst>
                <a:ext uri="{FF2B5EF4-FFF2-40B4-BE49-F238E27FC236}">
                  <a16:creationId xmlns:a16="http://schemas.microsoft.com/office/drawing/2014/main" id="{41C65FDF-5A91-49BA-A042-E3E01F9325D5}"/>
                </a:ext>
              </a:extLst>
            </p:cNvPr>
            <p:cNvSpPr/>
            <p:nvPr/>
          </p:nvSpPr>
          <p:spPr>
            <a:xfrm>
              <a:off x="4271128" y="24297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1145;p24">
              <a:extLst>
                <a:ext uri="{FF2B5EF4-FFF2-40B4-BE49-F238E27FC236}">
                  <a16:creationId xmlns:a16="http://schemas.microsoft.com/office/drawing/2014/main" id="{4CF1F474-F05F-4B3C-9A0B-01D7CD242E65}"/>
                </a:ext>
              </a:extLst>
            </p:cNvPr>
            <p:cNvSpPr/>
            <p:nvPr/>
          </p:nvSpPr>
          <p:spPr>
            <a:xfrm>
              <a:off x="4283774" y="2422979"/>
              <a:ext cx="12646" cy="12677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0" y="0"/>
                  </a:moveTo>
                  <a:lnTo>
                    <a:pt x="0" y="190"/>
                  </a:lnTo>
                  <a:lnTo>
                    <a:pt x="412" y="412"/>
                  </a:lnTo>
                  <a:lnTo>
                    <a:pt x="412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1146;p24">
              <a:extLst>
                <a:ext uri="{FF2B5EF4-FFF2-40B4-BE49-F238E27FC236}">
                  <a16:creationId xmlns:a16="http://schemas.microsoft.com/office/drawing/2014/main" id="{809C52B8-6B17-4FBC-929B-9CDFB2A9C168}"/>
                </a:ext>
              </a:extLst>
            </p:cNvPr>
            <p:cNvSpPr/>
            <p:nvPr/>
          </p:nvSpPr>
          <p:spPr>
            <a:xfrm>
              <a:off x="4296390" y="243074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1147;p24">
              <a:extLst>
                <a:ext uri="{FF2B5EF4-FFF2-40B4-BE49-F238E27FC236}">
                  <a16:creationId xmlns:a16="http://schemas.microsoft.com/office/drawing/2014/main" id="{5167D6CF-61B2-45DB-84D8-25E046A26C8A}"/>
                </a:ext>
              </a:extLst>
            </p:cNvPr>
            <p:cNvSpPr/>
            <p:nvPr/>
          </p:nvSpPr>
          <p:spPr>
            <a:xfrm>
              <a:off x="4296390" y="243074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1148;p24">
              <a:extLst>
                <a:ext uri="{FF2B5EF4-FFF2-40B4-BE49-F238E27FC236}">
                  <a16:creationId xmlns:a16="http://schemas.microsoft.com/office/drawing/2014/main" id="{33655339-F3F6-4DAD-937F-FBC464C250BE}"/>
                </a:ext>
              </a:extLst>
            </p:cNvPr>
            <p:cNvSpPr/>
            <p:nvPr/>
          </p:nvSpPr>
          <p:spPr>
            <a:xfrm>
              <a:off x="4296390" y="243074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1149;p24">
              <a:extLst>
                <a:ext uri="{FF2B5EF4-FFF2-40B4-BE49-F238E27FC236}">
                  <a16:creationId xmlns:a16="http://schemas.microsoft.com/office/drawing/2014/main" id="{8906A9CB-E678-44E4-B153-44C35F0EB155}"/>
                </a:ext>
              </a:extLst>
            </p:cNvPr>
            <p:cNvSpPr/>
            <p:nvPr/>
          </p:nvSpPr>
          <p:spPr>
            <a:xfrm>
              <a:off x="4296390" y="243074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1150;p24">
              <a:extLst>
                <a:ext uri="{FF2B5EF4-FFF2-40B4-BE49-F238E27FC236}">
                  <a16:creationId xmlns:a16="http://schemas.microsoft.com/office/drawing/2014/main" id="{3A3F9F4A-FD53-4F51-876E-86EE6E472B02}"/>
                </a:ext>
              </a:extLst>
            </p:cNvPr>
            <p:cNvSpPr/>
            <p:nvPr/>
          </p:nvSpPr>
          <p:spPr>
            <a:xfrm>
              <a:off x="4296390" y="243172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1151;p24">
              <a:extLst>
                <a:ext uri="{FF2B5EF4-FFF2-40B4-BE49-F238E27FC236}">
                  <a16:creationId xmlns:a16="http://schemas.microsoft.com/office/drawing/2014/main" id="{39AA69C6-2FB9-44B4-AA07-519DC3ECBBDA}"/>
                </a:ext>
              </a:extLst>
            </p:cNvPr>
            <p:cNvSpPr/>
            <p:nvPr/>
          </p:nvSpPr>
          <p:spPr>
            <a:xfrm>
              <a:off x="4296390" y="243172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1152;p24">
              <a:extLst>
                <a:ext uri="{FF2B5EF4-FFF2-40B4-BE49-F238E27FC236}">
                  <a16:creationId xmlns:a16="http://schemas.microsoft.com/office/drawing/2014/main" id="{609102BD-F321-4D6A-B092-963751D145DC}"/>
                </a:ext>
              </a:extLst>
            </p:cNvPr>
            <p:cNvSpPr/>
            <p:nvPr/>
          </p:nvSpPr>
          <p:spPr>
            <a:xfrm>
              <a:off x="4296390" y="243172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1153;p24">
              <a:extLst>
                <a:ext uri="{FF2B5EF4-FFF2-40B4-BE49-F238E27FC236}">
                  <a16:creationId xmlns:a16="http://schemas.microsoft.com/office/drawing/2014/main" id="{DECD144A-DC46-40E3-9A1B-2C78B89BC3CE}"/>
                </a:ext>
              </a:extLst>
            </p:cNvPr>
            <p:cNvSpPr/>
            <p:nvPr/>
          </p:nvSpPr>
          <p:spPr>
            <a:xfrm>
              <a:off x="4296390" y="243172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1154;p24">
              <a:extLst>
                <a:ext uri="{FF2B5EF4-FFF2-40B4-BE49-F238E27FC236}">
                  <a16:creationId xmlns:a16="http://schemas.microsoft.com/office/drawing/2014/main" id="{855B031D-82B3-4575-9E0C-DB040AF8C80B}"/>
                </a:ext>
              </a:extLst>
            </p:cNvPr>
            <p:cNvSpPr/>
            <p:nvPr/>
          </p:nvSpPr>
          <p:spPr>
            <a:xfrm>
              <a:off x="4296390" y="243172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1155;p24">
              <a:extLst>
                <a:ext uri="{FF2B5EF4-FFF2-40B4-BE49-F238E27FC236}">
                  <a16:creationId xmlns:a16="http://schemas.microsoft.com/office/drawing/2014/main" id="{5309FDA4-1906-4F77-BA46-45C097B3F82A}"/>
                </a:ext>
              </a:extLst>
            </p:cNvPr>
            <p:cNvSpPr/>
            <p:nvPr/>
          </p:nvSpPr>
          <p:spPr>
            <a:xfrm>
              <a:off x="4301270" y="24336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1156;p24">
              <a:extLst>
                <a:ext uri="{FF2B5EF4-FFF2-40B4-BE49-F238E27FC236}">
                  <a16:creationId xmlns:a16="http://schemas.microsoft.com/office/drawing/2014/main" id="{C3DA2EA4-E54D-48B5-A829-BA43A33F5C70}"/>
                </a:ext>
              </a:extLst>
            </p:cNvPr>
            <p:cNvSpPr/>
            <p:nvPr/>
          </p:nvSpPr>
          <p:spPr>
            <a:xfrm>
              <a:off x="4301270" y="24336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1157;p24">
              <a:extLst>
                <a:ext uri="{FF2B5EF4-FFF2-40B4-BE49-F238E27FC236}">
                  <a16:creationId xmlns:a16="http://schemas.microsoft.com/office/drawing/2014/main" id="{2E86D15A-82A6-4A69-93F5-F25120B15FA2}"/>
                </a:ext>
              </a:extLst>
            </p:cNvPr>
            <p:cNvSpPr/>
            <p:nvPr/>
          </p:nvSpPr>
          <p:spPr>
            <a:xfrm>
              <a:off x="4301270" y="24336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1158;p24">
              <a:extLst>
                <a:ext uri="{FF2B5EF4-FFF2-40B4-BE49-F238E27FC236}">
                  <a16:creationId xmlns:a16="http://schemas.microsoft.com/office/drawing/2014/main" id="{844B1F5F-A215-47CA-8075-0E67CA9C9E92}"/>
                </a:ext>
              </a:extLst>
            </p:cNvPr>
            <p:cNvSpPr/>
            <p:nvPr/>
          </p:nvSpPr>
          <p:spPr>
            <a:xfrm>
              <a:off x="4300288" y="243366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1159;p24">
              <a:extLst>
                <a:ext uri="{FF2B5EF4-FFF2-40B4-BE49-F238E27FC236}">
                  <a16:creationId xmlns:a16="http://schemas.microsoft.com/office/drawing/2014/main" id="{1EE5C34D-EEB0-4793-B495-16A8876EA7DD}"/>
                </a:ext>
              </a:extLst>
            </p:cNvPr>
            <p:cNvSpPr/>
            <p:nvPr/>
          </p:nvSpPr>
          <p:spPr>
            <a:xfrm>
              <a:off x="4300288" y="24336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1160;p24">
              <a:extLst>
                <a:ext uri="{FF2B5EF4-FFF2-40B4-BE49-F238E27FC236}">
                  <a16:creationId xmlns:a16="http://schemas.microsoft.com/office/drawing/2014/main" id="{BA3CD431-C18E-4156-90D3-8BFCC669635D}"/>
                </a:ext>
              </a:extLst>
            </p:cNvPr>
            <p:cNvSpPr/>
            <p:nvPr/>
          </p:nvSpPr>
          <p:spPr>
            <a:xfrm>
              <a:off x="4300288" y="24327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1161;p24">
              <a:extLst>
                <a:ext uri="{FF2B5EF4-FFF2-40B4-BE49-F238E27FC236}">
                  <a16:creationId xmlns:a16="http://schemas.microsoft.com/office/drawing/2014/main" id="{E6312C10-D89D-4371-8D8C-0124EFF050FE}"/>
                </a:ext>
              </a:extLst>
            </p:cNvPr>
            <p:cNvSpPr/>
            <p:nvPr/>
          </p:nvSpPr>
          <p:spPr>
            <a:xfrm>
              <a:off x="4300288" y="24327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1162;p24">
              <a:extLst>
                <a:ext uri="{FF2B5EF4-FFF2-40B4-BE49-F238E27FC236}">
                  <a16:creationId xmlns:a16="http://schemas.microsoft.com/office/drawing/2014/main" id="{2BAA0D63-DD34-4512-A1BF-A9E35DE3B9B0}"/>
                </a:ext>
              </a:extLst>
            </p:cNvPr>
            <p:cNvSpPr/>
            <p:nvPr/>
          </p:nvSpPr>
          <p:spPr>
            <a:xfrm>
              <a:off x="4300288" y="24327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1163;p24">
              <a:extLst>
                <a:ext uri="{FF2B5EF4-FFF2-40B4-BE49-F238E27FC236}">
                  <a16:creationId xmlns:a16="http://schemas.microsoft.com/office/drawing/2014/main" id="{D6A580E0-1234-41E0-8998-4C60B94A6550}"/>
                </a:ext>
              </a:extLst>
            </p:cNvPr>
            <p:cNvSpPr/>
            <p:nvPr/>
          </p:nvSpPr>
          <p:spPr>
            <a:xfrm>
              <a:off x="4299306" y="243366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1164;p24">
              <a:extLst>
                <a:ext uri="{FF2B5EF4-FFF2-40B4-BE49-F238E27FC236}">
                  <a16:creationId xmlns:a16="http://schemas.microsoft.com/office/drawing/2014/main" id="{8DF715DB-680A-4C2F-ACFA-9B9216901018}"/>
                </a:ext>
              </a:extLst>
            </p:cNvPr>
            <p:cNvSpPr/>
            <p:nvPr/>
          </p:nvSpPr>
          <p:spPr>
            <a:xfrm>
              <a:off x="4299306" y="243366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1165;p24">
              <a:extLst>
                <a:ext uri="{FF2B5EF4-FFF2-40B4-BE49-F238E27FC236}">
                  <a16:creationId xmlns:a16="http://schemas.microsoft.com/office/drawing/2014/main" id="{CD4D8614-CB68-499E-BD21-A5230EAF3A47}"/>
                </a:ext>
              </a:extLst>
            </p:cNvPr>
            <p:cNvSpPr/>
            <p:nvPr/>
          </p:nvSpPr>
          <p:spPr>
            <a:xfrm>
              <a:off x="4299306" y="24336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1166;p24">
              <a:extLst>
                <a:ext uri="{FF2B5EF4-FFF2-40B4-BE49-F238E27FC236}">
                  <a16:creationId xmlns:a16="http://schemas.microsoft.com/office/drawing/2014/main" id="{533F2C39-7BE4-45BC-ABBE-961EFF69E6E2}"/>
                </a:ext>
              </a:extLst>
            </p:cNvPr>
            <p:cNvSpPr/>
            <p:nvPr/>
          </p:nvSpPr>
          <p:spPr>
            <a:xfrm>
              <a:off x="4291540" y="2431727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0"/>
                  </a:moveTo>
                  <a:lnTo>
                    <a:pt x="0" y="95"/>
                  </a:lnTo>
                  <a:lnTo>
                    <a:pt x="0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1167;p24">
              <a:extLst>
                <a:ext uri="{FF2B5EF4-FFF2-40B4-BE49-F238E27FC236}">
                  <a16:creationId xmlns:a16="http://schemas.microsoft.com/office/drawing/2014/main" id="{29BDC39D-2135-4F89-8407-4C4AB6AB9192}"/>
                </a:ext>
              </a:extLst>
            </p:cNvPr>
            <p:cNvSpPr/>
            <p:nvPr/>
          </p:nvSpPr>
          <p:spPr>
            <a:xfrm>
              <a:off x="4276960" y="2426878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0" y="0"/>
                  </a:moveTo>
                  <a:lnTo>
                    <a:pt x="0" y="190"/>
                  </a:lnTo>
                  <a:lnTo>
                    <a:pt x="412" y="412"/>
                  </a:lnTo>
                  <a:lnTo>
                    <a:pt x="412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1168;p24">
              <a:extLst>
                <a:ext uri="{FF2B5EF4-FFF2-40B4-BE49-F238E27FC236}">
                  <a16:creationId xmlns:a16="http://schemas.microsoft.com/office/drawing/2014/main" id="{5ABCF036-0E88-4477-9E9F-E7D33D710DAA}"/>
                </a:ext>
              </a:extLst>
            </p:cNvPr>
            <p:cNvSpPr/>
            <p:nvPr/>
          </p:nvSpPr>
          <p:spPr>
            <a:xfrm>
              <a:off x="4275977" y="2422979"/>
              <a:ext cx="20443" cy="1169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191" y="0"/>
                  </a:moveTo>
                  <a:lnTo>
                    <a:pt x="32" y="95"/>
                  </a:lnTo>
                  <a:cubicBezTo>
                    <a:pt x="1" y="127"/>
                    <a:pt x="1" y="127"/>
                    <a:pt x="32" y="127"/>
                  </a:cubicBezTo>
                  <a:lnTo>
                    <a:pt x="444" y="380"/>
                  </a:lnTo>
                  <a:lnTo>
                    <a:pt x="507" y="380"/>
                  </a:lnTo>
                  <a:lnTo>
                    <a:pt x="666" y="285"/>
                  </a:lnTo>
                  <a:cubicBezTo>
                    <a:pt x="666" y="285"/>
                    <a:pt x="666" y="254"/>
                    <a:pt x="666" y="254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1169;p24">
              <a:extLst>
                <a:ext uri="{FF2B5EF4-FFF2-40B4-BE49-F238E27FC236}">
                  <a16:creationId xmlns:a16="http://schemas.microsoft.com/office/drawing/2014/main" id="{0A7A556E-E063-45C7-B936-A7151A6E5939}"/>
                </a:ext>
              </a:extLst>
            </p:cNvPr>
            <p:cNvSpPr/>
            <p:nvPr/>
          </p:nvSpPr>
          <p:spPr>
            <a:xfrm>
              <a:off x="4277942" y="2422979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0"/>
                  </a:moveTo>
                  <a:lnTo>
                    <a:pt x="0" y="95"/>
                  </a:lnTo>
                  <a:lnTo>
                    <a:pt x="380" y="317"/>
                  </a:lnTo>
                  <a:lnTo>
                    <a:pt x="412" y="317"/>
                  </a:lnTo>
                  <a:lnTo>
                    <a:pt x="570" y="25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1170;p24">
              <a:extLst>
                <a:ext uri="{FF2B5EF4-FFF2-40B4-BE49-F238E27FC236}">
                  <a16:creationId xmlns:a16="http://schemas.microsoft.com/office/drawing/2014/main" id="{04B9F325-CC32-494B-B405-14B29BB49B55}"/>
                </a:ext>
              </a:extLst>
            </p:cNvPr>
            <p:cNvSpPr/>
            <p:nvPr/>
          </p:nvSpPr>
          <p:spPr>
            <a:xfrm>
              <a:off x="4291540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1171;p24">
              <a:extLst>
                <a:ext uri="{FF2B5EF4-FFF2-40B4-BE49-F238E27FC236}">
                  <a16:creationId xmlns:a16="http://schemas.microsoft.com/office/drawing/2014/main" id="{3DF8DD9C-C3C8-4CEF-B104-84EAB446A0E3}"/>
                </a:ext>
              </a:extLst>
            </p:cNvPr>
            <p:cNvSpPr/>
            <p:nvPr/>
          </p:nvSpPr>
          <p:spPr>
            <a:xfrm>
              <a:off x="4290558" y="243464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1172;p24">
              <a:extLst>
                <a:ext uri="{FF2B5EF4-FFF2-40B4-BE49-F238E27FC236}">
                  <a16:creationId xmlns:a16="http://schemas.microsoft.com/office/drawing/2014/main" id="{13DB3CCC-1AD0-44E4-BB46-F8D0FAF94B26}"/>
                </a:ext>
              </a:extLst>
            </p:cNvPr>
            <p:cNvSpPr/>
            <p:nvPr/>
          </p:nvSpPr>
          <p:spPr>
            <a:xfrm>
              <a:off x="4290558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1173;p24">
              <a:extLst>
                <a:ext uri="{FF2B5EF4-FFF2-40B4-BE49-F238E27FC236}">
                  <a16:creationId xmlns:a16="http://schemas.microsoft.com/office/drawing/2014/main" id="{86AE4E6C-B772-41CC-AB50-BDBD1C390CDF}"/>
                </a:ext>
              </a:extLst>
            </p:cNvPr>
            <p:cNvSpPr/>
            <p:nvPr/>
          </p:nvSpPr>
          <p:spPr>
            <a:xfrm>
              <a:off x="4290558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1174;p24">
              <a:extLst>
                <a:ext uri="{FF2B5EF4-FFF2-40B4-BE49-F238E27FC236}">
                  <a16:creationId xmlns:a16="http://schemas.microsoft.com/office/drawing/2014/main" id="{E3FB7ED2-D200-4608-894A-22B8C69641EE}"/>
                </a:ext>
              </a:extLst>
            </p:cNvPr>
            <p:cNvSpPr/>
            <p:nvPr/>
          </p:nvSpPr>
          <p:spPr>
            <a:xfrm>
              <a:off x="4290558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1175;p24">
              <a:extLst>
                <a:ext uri="{FF2B5EF4-FFF2-40B4-BE49-F238E27FC236}">
                  <a16:creationId xmlns:a16="http://schemas.microsoft.com/office/drawing/2014/main" id="{60A172C2-C7A0-40F6-A6A7-09376244481F}"/>
                </a:ext>
              </a:extLst>
            </p:cNvPr>
            <p:cNvSpPr/>
            <p:nvPr/>
          </p:nvSpPr>
          <p:spPr>
            <a:xfrm>
              <a:off x="4290558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1176;p24">
              <a:extLst>
                <a:ext uri="{FF2B5EF4-FFF2-40B4-BE49-F238E27FC236}">
                  <a16:creationId xmlns:a16="http://schemas.microsoft.com/office/drawing/2014/main" id="{2163B611-ACAF-48B9-ABE1-1D1FBAFAB4DD}"/>
                </a:ext>
              </a:extLst>
            </p:cNvPr>
            <p:cNvSpPr/>
            <p:nvPr/>
          </p:nvSpPr>
          <p:spPr>
            <a:xfrm>
              <a:off x="4289606" y="243464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1177;p24">
              <a:extLst>
                <a:ext uri="{FF2B5EF4-FFF2-40B4-BE49-F238E27FC236}">
                  <a16:creationId xmlns:a16="http://schemas.microsoft.com/office/drawing/2014/main" id="{0329EC67-16EA-4735-AABD-C0CCB68492BC}"/>
                </a:ext>
              </a:extLst>
            </p:cNvPr>
            <p:cNvSpPr/>
            <p:nvPr/>
          </p:nvSpPr>
          <p:spPr>
            <a:xfrm>
              <a:off x="4289606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1178;p24">
              <a:extLst>
                <a:ext uri="{FF2B5EF4-FFF2-40B4-BE49-F238E27FC236}">
                  <a16:creationId xmlns:a16="http://schemas.microsoft.com/office/drawing/2014/main" id="{BAFEFEF0-6AAC-46E0-AC8D-2DC5F350B11A}"/>
                </a:ext>
              </a:extLst>
            </p:cNvPr>
            <p:cNvSpPr/>
            <p:nvPr/>
          </p:nvSpPr>
          <p:spPr>
            <a:xfrm>
              <a:off x="4289606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1179;p24">
              <a:extLst>
                <a:ext uri="{FF2B5EF4-FFF2-40B4-BE49-F238E27FC236}">
                  <a16:creationId xmlns:a16="http://schemas.microsoft.com/office/drawing/2014/main" id="{EDBEC7B4-B6B5-483E-B10A-0E2FFA143D66}"/>
                </a:ext>
              </a:extLst>
            </p:cNvPr>
            <p:cNvSpPr/>
            <p:nvPr/>
          </p:nvSpPr>
          <p:spPr>
            <a:xfrm>
              <a:off x="4289606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1180;p24">
              <a:extLst>
                <a:ext uri="{FF2B5EF4-FFF2-40B4-BE49-F238E27FC236}">
                  <a16:creationId xmlns:a16="http://schemas.microsoft.com/office/drawing/2014/main" id="{80C6F6C8-54A0-4CA3-B484-5D24ED8D71BD}"/>
                </a:ext>
              </a:extLst>
            </p:cNvPr>
            <p:cNvSpPr/>
            <p:nvPr/>
          </p:nvSpPr>
          <p:spPr>
            <a:xfrm>
              <a:off x="4289606" y="24346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1181;p24">
              <a:extLst>
                <a:ext uri="{FF2B5EF4-FFF2-40B4-BE49-F238E27FC236}">
                  <a16:creationId xmlns:a16="http://schemas.microsoft.com/office/drawing/2014/main" id="{809B1955-8944-4B38-9281-8847C0CE99D7}"/>
                </a:ext>
              </a:extLst>
            </p:cNvPr>
            <p:cNvSpPr/>
            <p:nvPr/>
          </p:nvSpPr>
          <p:spPr>
            <a:xfrm>
              <a:off x="4261397" y="2429794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1182;p24">
              <a:extLst>
                <a:ext uri="{FF2B5EF4-FFF2-40B4-BE49-F238E27FC236}">
                  <a16:creationId xmlns:a16="http://schemas.microsoft.com/office/drawing/2014/main" id="{F4EB7402-79F3-4D65-94C8-DEBF0DD1B6EB}"/>
                </a:ext>
              </a:extLst>
            </p:cNvPr>
            <p:cNvSpPr/>
            <p:nvPr/>
          </p:nvSpPr>
          <p:spPr>
            <a:xfrm>
              <a:off x="4261397" y="24356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1183;p24">
              <a:extLst>
                <a:ext uri="{FF2B5EF4-FFF2-40B4-BE49-F238E27FC236}">
                  <a16:creationId xmlns:a16="http://schemas.microsoft.com/office/drawing/2014/main" id="{AB60142B-8886-4AFE-84B2-DBB2EB2315AD}"/>
                </a:ext>
              </a:extLst>
            </p:cNvPr>
            <p:cNvSpPr/>
            <p:nvPr/>
          </p:nvSpPr>
          <p:spPr>
            <a:xfrm>
              <a:off x="4260446" y="243562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1184;p24">
              <a:extLst>
                <a:ext uri="{FF2B5EF4-FFF2-40B4-BE49-F238E27FC236}">
                  <a16:creationId xmlns:a16="http://schemas.microsoft.com/office/drawing/2014/main" id="{23972A83-2522-40FB-BD3B-ADEE7B3415B9}"/>
                </a:ext>
              </a:extLst>
            </p:cNvPr>
            <p:cNvSpPr/>
            <p:nvPr/>
          </p:nvSpPr>
          <p:spPr>
            <a:xfrm>
              <a:off x="4260446" y="24356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1185;p24">
              <a:extLst>
                <a:ext uri="{FF2B5EF4-FFF2-40B4-BE49-F238E27FC236}">
                  <a16:creationId xmlns:a16="http://schemas.microsoft.com/office/drawing/2014/main" id="{02AD52FE-03BF-4DAA-9F5B-8F3F21D51EE0}"/>
                </a:ext>
              </a:extLst>
            </p:cNvPr>
            <p:cNvSpPr/>
            <p:nvPr/>
          </p:nvSpPr>
          <p:spPr>
            <a:xfrm>
              <a:off x="4260446" y="24356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1186;p24">
              <a:extLst>
                <a:ext uri="{FF2B5EF4-FFF2-40B4-BE49-F238E27FC236}">
                  <a16:creationId xmlns:a16="http://schemas.microsoft.com/office/drawing/2014/main" id="{D02F0971-B0E8-4C31-8616-B2910D8C8E65}"/>
                </a:ext>
              </a:extLst>
            </p:cNvPr>
            <p:cNvSpPr/>
            <p:nvPr/>
          </p:nvSpPr>
          <p:spPr>
            <a:xfrm>
              <a:off x="4260446" y="24356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1187;p24">
              <a:extLst>
                <a:ext uri="{FF2B5EF4-FFF2-40B4-BE49-F238E27FC236}">
                  <a16:creationId xmlns:a16="http://schemas.microsoft.com/office/drawing/2014/main" id="{C10BEE3F-12CB-4324-863F-BE09112F6B2A}"/>
                </a:ext>
              </a:extLst>
            </p:cNvPr>
            <p:cNvSpPr/>
            <p:nvPr/>
          </p:nvSpPr>
          <p:spPr>
            <a:xfrm>
              <a:off x="4260446" y="24356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1188;p24">
              <a:extLst>
                <a:ext uri="{FF2B5EF4-FFF2-40B4-BE49-F238E27FC236}">
                  <a16:creationId xmlns:a16="http://schemas.microsoft.com/office/drawing/2014/main" id="{C5256D5E-CC8F-4D72-B567-F7FDEDADD36A}"/>
                </a:ext>
              </a:extLst>
            </p:cNvPr>
            <p:cNvSpPr/>
            <p:nvPr/>
          </p:nvSpPr>
          <p:spPr>
            <a:xfrm>
              <a:off x="4260446" y="24356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1189;p24">
              <a:extLst>
                <a:ext uri="{FF2B5EF4-FFF2-40B4-BE49-F238E27FC236}">
                  <a16:creationId xmlns:a16="http://schemas.microsoft.com/office/drawing/2014/main" id="{97B14C73-CFBE-487B-8D52-B0D9CC05D99A}"/>
                </a:ext>
              </a:extLst>
            </p:cNvPr>
            <p:cNvSpPr/>
            <p:nvPr/>
          </p:nvSpPr>
          <p:spPr>
            <a:xfrm>
              <a:off x="4260446" y="24356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1190;p24">
              <a:extLst>
                <a:ext uri="{FF2B5EF4-FFF2-40B4-BE49-F238E27FC236}">
                  <a16:creationId xmlns:a16="http://schemas.microsoft.com/office/drawing/2014/main" id="{E9AC84EA-EE5E-4449-9F8B-C3F85C68B5B6}"/>
                </a:ext>
              </a:extLst>
            </p:cNvPr>
            <p:cNvSpPr/>
            <p:nvPr/>
          </p:nvSpPr>
          <p:spPr>
            <a:xfrm>
              <a:off x="4294456" y="2433661"/>
              <a:ext cx="4881" cy="7827"/>
            </a:xfrm>
            <a:custGeom>
              <a:avLst/>
              <a:gdLst/>
              <a:ahLst/>
              <a:cxnLst/>
              <a:rect l="l" t="t" r="r" b="b"/>
              <a:pathLst>
                <a:path w="159" h="255" extrusionOk="0">
                  <a:moveTo>
                    <a:pt x="159" y="1"/>
                  </a:moveTo>
                  <a:lnTo>
                    <a:pt x="0" y="96"/>
                  </a:lnTo>
                  <a:lnTo>
                    <a:pt x="0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1191;p24">
              <a:extLst>
                <a:ext uri="{FF2B5EF4-FFF2-40B4-BE49-F238E27FC236}">
                  <a16:creationId xmlns:a16="http://schemas.microsoft.com/office/drawing/2014/main" id="{8107B4D0-1E7C-43DD-95CA-FFC50E4A0D9D}"/>
                </a:ext>
              </a:extLst>
            </p:cNvPr>
            <p:cNvSpPr/>
            <p:nvPr/>
          </p:nvSpPr>
          <p:spPr>
            <a:xfrm>
              <a:off x="4273061" y="2429794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0"/>
                  </a:moveTo>
                  <a:lnTo>
                    <a:pt x="1" y="158"/>
                  </a:lnTo>
                  <a:lnTo>
                    <a:pt x="412" y="380"/>
                  </a:lnTo>
                  <a:lnTo>
                    <a:pt x="412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1192;p24">
              <a:extLst>
                <a:ext uri="{FF2B5EF4-FFF2-40B4-BE49-F238E27FC236}">
                  <a16:creationId xmlns:a16="http://schemas.microsoft.com/office/drawing/2014/main" id="{4FBCAD9A-5317-4CE6-BB9A-282C0AB83111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1193;p24">
              <a:extLst>
                <a:ext uri="{FF2B5EF4-FFF2-40B4-BE49-F238E27FC236}">
                  <a16:creationId xmlns:a16="http://schemas.microsoft.com/office/drawing/2014/main" id="{2FA994EB-399A-45E1-92F4-A10EEBA4CEC5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1194;p24">
              <a:extLst>
                <a:ext uri="{FF2B5EF4-FFF2-40B4-BE49-F238E27FC236}">
                  <a16:creationId xmlns:a16="http://schemas.microsoft.com/office/drawing/2014/main" id="{3480BF28-A49F-4751-A0AB-ADAF96B008C7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1195;p24">
              <a:extLst>
                <a:ext uri="{FF2B5EF4-FFF2-40B4-BE49-F238E27FC236}">
                  <a16:creationId xmlns:a16="http://schemas.microsoft.com/office/drawing/2014/main" id="{3B6539E9-9A05-4841-9B38-DDFB490A7742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1196;p24">
              <a:extLst>
                <a:ext uri="{FF2B5EF4-FFF2-40B4-BE49-F238E27FC236}">
                  <a16:creationId xmlns:a16="http://schemas.microsoft.com/office/drawing/2014/main" id="{038EDCB1-6C3D-4C32-948D-2C837DBBB1E4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1197;p24">
              <a:extLst>
                <a:ext uri="{FF2B5EF4-FFF2-40B4-BE49-F238E27FC236}">
                  <a16:creationId xmlns:a16="http://schemas.microsoft.com/office/drawing/2014/main" id="{9A7420F2-8D01-4788-9B1D-92BABE21A2AD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1198;p24">
              <a:extLst>
                <a:ext uri="{FF2B5EF4-FFF2-40B4-BE49-F238E27FC236}">
                  <a16:creationId xmlns:a16="http://schemas.microsoft.com/office/drawing/2014/main" id="{193F39D2-D997-421B-B1BA-8E4EB4CD4CA5}"/>
                </a:ext>
              </a:extLst>
            </p:cNvPr>
            <p:cNvSpPr/>
            <p:nvPr/>
          </p:nvSpPr>
          <p:spPr>
            <a:xfrm>
              <a:off x="4294456" y="24365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1199;p24">
              <a:extLst>
                <a:ext uri="{FF2B5EF4-FFF2-40B4-BE49-F238E27FC236}">
                  <a16:creationId xmlns:a16="http://schemas.microsoft.com/office/drawing/2014/main" id="{A551CF74-41FD-4BD0-890D-E2CE23E601F7}"/>
                </a:ext>
              </a:extLst>
            </p:cNvPr>
            <p:cNvSpPr/>
            <p:nvPr/>
          </p:nvSpPr>
          <p:spPr>
            <a:xfrm>
              <a:off x="4294456" y="24365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1200;p24">
              <a:extLst>
                <a:ext uri="{FF2B5EF4-FFF2-40B4-BE49-F238E27FC236}">
                  <a16:creationId xmlns:a16="http://schemas.microsoft.com/office/drawing/2014/main" id="{B276B9BD-88BC-4F3F-A8E9-245A1D20EA28}"/>
                </a:ext>
              </a:extLst>
            </p:cNvPr>
            <p:cNvSpPr/>
            <p:nvPr/>
          </p:nvSpPr>
          <p:spPr>
            <a:xfrm>
              <a:off x="4260446" y="2435626"/>
              <a:ext cx="982" cy="6814"/>
            </a:xfrm>
            <a:custGeom>
              <a:avLst/>
              <a:gdLst/>
              <a:ahLst/>
              <a:cxnLst/>
              <a:rect l="l" t="t" r="r" b="b"/>
              <a:pathLst>
                <a:path w="32" h="222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32" y="222"/>
                  </a:cubicBezTo>
                  <a:lnTo>
                    <a:pt x="32" y="32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1201;p24">
              <a:extLst>
                <a:ext uri="{FF2B5EF4-FFF2-40B4-BE49-F238E27FC236}">
                  <a16:creationId xmlns:a16="http://schemas.microsoft.com/office/drawing/2014/main" id="{1868AFD1-58A4-4A30-9863-F25087A89B4C}"/>
                </a:ext>
              </a:extLst>
            </p:cNvPr>
            <p:cNvSpPr/>
            <p:nvPr/>
          </p:nvSpPr>
          <p:spPr>
            <a:xfrm>
              <a:off x="4284725" y="243657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1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1202;p24">
              <a:extLst>
                <a:ext uri="{FF2B5EF4-FFF2-40B4-BE49-F238E27FC236}">
                  <a16:creationId xmlns:a16="http://schemas.microsoft.com/office/drawing/2014/main" id="{56F81BED-7DCD-42C9-910E-6A0427CAC67B}"/>
                </a:ext>
              </a:extLst>
            </p:cNvPr>
            <p:cNvSpPr/>
            <p:nvPr/>
          </p:nvSpPr>
          <p:spPr>
            <a:xfrm>
              <a:off x="4293474" y="243657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3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1203;p24">
              <a:extLst>
                <a:ext uri="{FF2B5EF4-FFF2-40B4-BE49-F238E27FC236}">
                  <a16:creationId xmlns:a16="http://schemas.microsoft.com/office/drawing/2014/main" id="{7EEE05C3-877D-4B4D-9663-C9D2E50DA83E}"/>
                </a:ext>
              </a:extLst>
            </p:cNvPr>
            <p:cNvSpPr/>
            <p:nvPr/>
          </p:nvSpPr>
          <p:spPr>
            <a:xfrm>
              <a:off x="4285708" y="243755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1204;p24">
              <a:extLst>
                <a:ext uri="{FF2B5EF4-FFF2-40B4-BE49-F238E27FC236}">
                  <a16:creationId xmlns:a16="http://schemas.microsoft.com/office/drawing/2014/main" id="{62C26D69-92CE-4A5A-A156-9550B220582D}"/>
                </a:ext>
              </a:extLst>
            </p:cNvPr>
            <p:cNvSpPr/>
            <p:nvPr/>
          </p:nvSpPr>
          <p:spPr>
            <a:xfrm>
              <a:off x="4285708" y="243755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1205;p24">
              <a:extLst>
                <a:ext uri="{FF2B5EF4-FFF2-40B4-BE49-F238E27FC236}">
                  <a16:creationId xmlns:a16="http://schemas.microsoft.com/office/drawing/2014/main" id="{2ABD2DD6-026C-44B9-9C83-8BEF332D3579}"/>
                </a:ext>
              </a:extLst>
            </p:cNvPr>
            <p:cNvSpPr/>
            <p:nvPr/>
          </p:nvSpPr>
          <p:spPr>
            <a:xfrm>
              <a:off x="4285708" y="243755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1206;p24">
              <a:extLst>
                <a:ext uri="{FF2B5EF4-FFF2-40B4-BE49-F238E27FC236}">
                  <a16:creationId xmlns:a16="http://schemas.microsoft.com/office/drawing/2014/main" id="{7960DE37-854C-499F-8134-3C57BA60DA6E}"/>
                </a:ext>
              </a:extLst>
            </p:cNvPr>
            <p:cNvSpPr/>
            <p:nvPr/>
          </p:nvSpPr>
          <p:spPr>
            <a:xfrm>
              <a:off x="4285708" y="243755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1207;p24">
              <a:extLst>
                <a:ext uri="{FF2B5EF4-FFF2-40B4-BE49-F238E27FC236}">
                  <a16:creationId xmlns:a16="http://schemas.microsoft.com/office/drawing/2014/main" id="{D8D67CC6-A8F5-422F-BE9E-AFD3A707E2B4}"/>
                </a:ext>
              </a:extLst>
            </p:cNvPr>
            <p:cNvSpPr/>
            <p:nvPr/>
          </p:nvSpPr>
          <p:spPr>
            <a:xfrm>
              <a:off x="4285708" y="243755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1208;p24">
              <a:extLst>
                <a:ext uri="{FF2B5EF4-FFF2-40B4-BE49-F238E27FC236}">
                  <a16:creationId xmlns:a16="http://schemas.microsoft.com/office/drawing/2014/main" id="{6D96F8D4-2E9E-4E7D-B2B9-003B928B6C28}"/>
                </a:ext>
              </a:extLst>
            </p:cNvPr>
            <p:cNvSpPr/>
            <p:nvPr/>
          </p:nvSpPr>
          <p:spPr>
            <a:xfrm>
              <a:off x="4285708" y="243755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1209;p24">
              <a:extLst>
                <a:ext uri="{FF2B5EF4-FFF2-40B4-BE49-F238E27FC236}">
                  <a16:creationId xmlns:a16="http://schemas.microsoft.com/office/drawing/2014/main" id="{3A95BF66-ABB8-476D-87CA-F55A73B622D4}"/>
                </a:ext>
              </a:extLst>
            </p:cNvPr>
            <p:cNvSpPr/>
            <p:nvPr/>
          </p:nvSpPr>
          <p:spPr>
            <a:xfrm>
              <a:off x="4285708" y="243755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1210;p24">
              <a:extLst>
                <a:ext uri="{FF2B5EF4-FFF2-40B4-BE49-F238E27FC236}">
                  <a16:creationId xmlns:a16="http://schemas.microsoft.com/office/drawing/2014/main" id="{F3DDFB8B-9D31-498E-95D4-93B990719607}"/>
                </a:ext>
              </a:extLst>
            </p:cNvPr>
            <p:cNvSpPr/>
            <p:nvPr/>
          </p:nvSpPr>
          <p:spPr>
            <a:xfrm>
              <a:off x="4285708" y="24385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1211;p24">
              <a:extLst>
                <a:ext uri="{FF2B5EF4-FFF2-40B4-BE49-F238E27FC236}">
                  <a16:creationId xmlns:a16="http://schemas.microsoft.com/office/drawing/2014/main" id="{9288898B-E0F1-47F9-81EC-9994B5A26E63}"/>
                </a:ext>
              </a:extLst>
            </p:cNvPr>
            <p:cNvSpPr/>
            <p:nvPr/>
          </p:nvSpPr>
          <p:spPr>
            <a:xfrm>
              <a:off x="4257530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1212;p24">
              <a:extLst>
                <a:ext uri="{FF2B5EF4-FFF2-40B4-BE49-F238E27FC236}">
                  <a16:creationId xmlns:a16="http://schemas.microsoft.com/office/drawing/2014/main" id="{B802CEB1-D339-4B0A-AA1E-8DF1520DF777}"/>
                </a:ext>
              </a:extLst>
            </p:cNvPr>
            <p:cNvSpPr/>
            <p:nvPr/>
          </p:nvSpPr>
          <p:spPr>
            <a:xfrm>
              <a:off x="4257530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1213;p24">
              <a:extLst>
                <a:ext uri="{FF2B5EF4-FFF2-40B4-BE49-F238E27FC236}">
                  <a16:creationId xmlns:a16="http://schemas.microsoft.com/office/drawing/2014/main" id="{3A0561B1-6C29-41E0-9669-B5F0266B70DF}"/>
                </a:ext>
              </a:extLst>
            </p:cNvPr>
            <p:cNvSpPr/>
            <p:nvPr/>
          </p:nvSpPr>
          <p:spPr>
            <a:xfrm>
              <a:off x="4256547" y="243854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32" y="32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1214;p24">
              <a:extLst>
                <a:ext uri="{FF2B5EF4-FFF2-40B4-BE49-F238E27FC236}">
                  <a16:creationId xmlns:a16="http://schemas.microsoft.com/office/drawing/2014/main" id="{11962BF7-2645-470A-B092-0B2A6E5C47B1}"/>
                </a:ext>
              </a:extLst>
            </p:cNvPr>
            <p:cNvSpPr/>
            <p:nvPr/>
          </p:nvSpPr>
          <p:spPr>
            <a:xfrm>
              <a:off x="4256547" y="24385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1215;p24">
              <a:extLst>
                <a:ext uri="{FF2B5EF4-FFF2-40B4-BE49-F238E27FC236}">
                  <a16:creationId xmlns:a16="http://schemas.microsoft.com/office/drawing/2014/main" id="{4284FC2F-28AC-47A1-BA0E-3596B767D5A2}"/>
                </a:ext>
              </a:extLst>
            </p:cNvPr>
            <p:cNvSpPr/>
            <p:nvPr/>
          </p:nvSpPr>
          <p:spPr>
            <a:xfrm>
              <a:off x="4256547" y="24385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1216;p24">
              <a:extLst>
                <a:ext uri="{FF2B5EF4-FFF2-40B4-BE49-F238E27FC236}">
                  <a16:creationId xmlns:a16="http://schemas.microsoft.com/office/drawing/2014/main" id="{228AF851-2E71-4B0E-94DC-8A1FD833E895}"/>
                </a:ext>
              </a:extLst>
            </p:cNvPr>
            <p:cNvSpPr/>
            <p:nvPr/>
          </p:nvSpPr>
          <p:spPr>
            <a:xfrm>
              <a:off x="4256547" y="24385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1217;p24">
              <a:extLst>
                <a:ext uri="{FF2B5EF4-FFF2-40B4-BE49-F238E27FC236}">
                  <a16:creationId xmlns:a16="http://schemas.microsoft.com/office/drawing/2014/main" id="{69BCC671-8AA6-46BD-B39E-89A65A1FDB3A}"/>
                </a:ext>
              </a:extLst>
            </p:cNvPr>
            <p:cNvSpPr/>
            <p:nvPr/>
          </p:nvSpPr>
          <p:spPr>
            <a:xfrm>
              <a:off x="4255565" y="243854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1218;p24">
              <a:extLst>
                <a:ext uri="{FF2B5EF4-FFF2-40B4-BE49-F238E27FC236}">
                  <a16:creationId xmlns:a16="http://schemas.microsoft.com/office/drawing/2014/main" id="{23DFC974-C011-42D7-A378-B34991B4F0E4}"/>
                </a:ext>
              </a:extLst>
            </p:cNvPr>
            <p:cNvSpPr/>
            <p:nvPr/>
          </p:nvSpPr>
          <p:spPr>
            <a:xfrm>
              <a:off x="4255565" y="24385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1219;p24">
              <a:extLst>
                <a:ext uri="{FF2B5EF4-FFF2-40B4-BE49-F238E27FC236}">
                  <a16:creationId xmlns:a16="http://schemas.microsoft.com/office/drawing/2014/main" id="{59612692-2DCF-40A0-93D5-D7FD7489CAC7}"/>
                </a:ext>
              </a:extLst>
            </p:cNvPr>
            <p:cNvSpPr/>
            <p:nvPr/>
          </p:nvSpPr>
          <p:spPr>
            <a:xfrm>
              <a:off x="4255565" y="24385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1220;p24">
              <a:extLst>
                <a:ext uri="{FF2B5EF4-FFF2-40B4-BE49-F238E27FC236}">
                  <a16:creationId xmlns:a16="http://schemas.microsoft.com/office/drawing/2014/main" id="{4032CEF5-1D76-4FEB-9AED-C456D146A0E3}"/>
                </a:ext>
              </a:extLst>
            </p:cNvPr>
            <p:cNvSpPr/>
            <p:nvPr/>
          </p:nvSpPr>
          <p:spPr>
            <a:xfrm>
              <a:off x="4254614" y="2439493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1221;p24">
              <a:extLst>
                <a:ext uri="{FF2B5EF4-FFF2-40B4-BE49-F238E27FC236}">
                  <a16:creationId xmlns:a16="http://schemas.microsoft.com/office/drawing/2014/main" id="{BCDC9AE7-5DCD-4F5F-B2DD-A8B3EA8987B1}"/>
                </a:ext>
              </a:extLst>
            </p:cNvPr>
            <p:cNvSpPr/>
            <p:nvPr/>
          </p:nvSpPr>
          <p:spPr>
            <a:xfrm>
              <a:off x="4253631" y="243949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1222;p24">
              <a:extLst>
                <a:ext uri="{FF2B5EF4-FFF2-40B4-BE49-F238E27FC236}">
                  <a16:creationId xmlns:a16="http://schemas.microsoft.com/office/drawing/2014/main" id="{F1CA7FB9-BE9D-493B-8237-2B8293F007D7}"/>
                </a:ext>
              </a:extLst>
            </p:cNvPr>
            <p:cNvSpPr/>
            <p:nvPr/>
          </p:nvSpPr>
          <p:spPr>
            <a:xfrm>
              <a:off x="4290558" y="243949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1223;p24">
              <a:extLst>
                <a:ext uri="{FF2B5EF4-FFF2-40B4-BE49-F238E27FC236}">
                  <a16:creationId xmlns:a16="http://schemas.microsoft.com/office/drawing/2014/main" id="{9DA56842-0D1E-46FC-8886-5245F7EA1B89}"/>
                </a:ext>
              </a:extLst>
            </p:cNvPr>
            <p:cNvSpPr/>
            <p:nvPr/>
          </p:nvSpPr>
          <p:spPr>
            <a:xfrm>
              <a:off x="4290558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1224;p24">
              <a:extLst>
                <a:ext uri="{FF2B5EF4-FFF2-40B4-BE49-F238E27FC236}">
                  <a16:creationId xmlns:a16="http://schemas.microsoft.com/office/drawing/2014/main" id="{41E0700B-9152-4C47-A5A6-80875B289AEE}"/>
                </a:ext>
              </a:extLst>
            </p:cNvPr>
            <p:cNvSpPr/>
            <p:nvPr/>
          </p:nvSpPr>
          <p:spPr>
            <a:xfrm>
              <a:off x="4290558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1225;p24">
              <a:extLst>
                <a:ext uri="{FF2B5EF4-FFF2-40B4-BE49-F238E27FC236}">
                  <a16:creationId xmlns:a16="http://schemas.microsoft.com/office/drawing/2014/main" id="{0AC73A94-418A-4526-B23A-860B8AAD4C91}"/>
                </a:ext>
              </a:extLst>
            </p:cNvPr>
            <p:cNvSpPr/>
            <p:nvPr/>
          </p:nvSpPr>
          <p:spPr>
            <a:xfrm>
              <a:off x="4289606" y="2439493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1226;p24">
              <a:extLst>
                <a:ext uri="{FF2B5EF4-FFF2-40B4-BE49-F238E27FC236}">
                  <a16:creationId xmlns:a16="http://schemas.microsoft.com/office/drawing/2014/main" id="{72A88FE1-B819-4909-B0AA-FC6B92F428F3}"/>
                </a:ext>
              </a:extLst>
            </p:cNvPr>
            <p:cNvSpPr/>
            <p:nvPr/>
          </p:nvSpPr>
          <p:spPr>
            <a:xfrm>
              <a:off x="4289606" y="2439493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1227;p24">
              <a:extLst>
                <a:ext uri="{FF2B5EF4-FFF2-40B4-BE49-F238E27FC236}">
                  <a16:creationId xmlns:a16="http://schemas.microsoft.com/office/drawing/2014/main" id="{5C56C886-03BC-4F11-8C1C-609DC0AA5260}"/>
                </a:ext>
              </a:extLst>
            </p:cNvPr>
            <p:cNvSpPr/>
            <p:nvPr/>
          </p:nvSpPr>
          <p:spPr>
            <a:xfrm>
              <a:off x="4289606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1228;p24">
              <a:extLst>
                <a:ext uri="{FF2B5EF4-FFF2-40B4-BE49-F238E27FC236}">
                  <a16:creationId xmlns:a16="http://schemas.microsoft.com/office/drawing/2014/main" id="{E3628C14-FBA4-44A1-986C-8314338D553B}"/>
                </a:ext>
              </a:extLst>
            </p:cNvPr>
            <p:cNvSpPr/>
            <p:nvPr/>
          </p:nvSpPr>
          <p:spPr>
            <a:xfrm>
              <a:off x="4289606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1229;p24">
              <a:extLst>
                <a:ext uri="{FF2B5EF4-FFF2-40B4-BE49-F238E27FC236}">
                  <a16:creationId xmlns:a16="http://schemas.microsoft.com/office/drawing/2014/main" id="{94302BE3-B8EE-4B0E-B570-EE15EDB9CB06}"/>
                </a:ext>
              </a:extLst>
            </p:cNvPr>
            <p:cNvSpPr/>
            <p:nvPr/>
          </p:nvSpPr>
          <p:spPr>
            <a:xfrm>
              <a:off x="4289606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1230;p24">
              <a:extLst>
                <a:ext uri="{FF2B5EF4-FFF2-40B4-BE49-F238E27FC236}">
                  <a16:creationId xmlns:a16="http://schemas.microsoft.com/office/drawing/2014/main" id="{2B19A833-8128-407C-9FEC-0AD6532D8353}"/>
                </a:ext>
              </a:extLst>
            </p:cNvPr>
            <p:cNvSpPr/>
            <p:nvPr/>
          </p:nvSpPr>
          <p:spPr>
            <a:xfrm>
              <a:off x="4288624" y="243949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1231;p24">
              <a:extLst>
                <a:ext uri="{FF2B5EF4-FFF2-40B4-BE49-F238E27FC236}">
                  <a16:creationId xmlns:a16="http://schemas.microsoft.com/office/drawing/2014/main" id="{E0D04E03-D0A1-4285-9578-03418A80ADEE}"/>
                </a:ext>
              </a:extLst>
            </p:cNvPr>
            <p:cNvSpPr/>
            <p:nvPr/>
          </p:nvSpPr>
          <p:spPr>
            <a:xfrm>
              <a:off x="4288624" y="243949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1232;p24">
              <a:extLst>
                <a:ext uri="{FF2B5EF4-FFF2-40B4-BE49-F238E27FC236}">
                  <a16:creationId xmlns:a16="http://schemas.microsoft.com/office/drawing/2014/main" id="{068D1126-57D5-4350-894B-A172E2921C3C}"/>
                </a:ext>
              </a:extLst>
            </p:cNvPr>
            <p:cNvSpPr/>
            <p:nvPr/>
          </p:nvSpPr>
          <p:spPr>
            <a:xfrm>
              <a:off x="4288624" y="243949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1233;p24">
              <a:extLst>
                <a:ext uri="{FF2B5EF4-FFF2-40B4-BE49-F238E27FC236}">
                  <a16:creationId xmlns:a16="http://schemas.microsoft.com/office/drawing/2014/main" id="{5C2E3156-E1C0-4AA3-BC23-BE9DAD9CACE2}"/>
                </a:ext>
              </a:extLst>
            </p:cNvPr>
            <p:cNvSpPr/>
            <p:nvPr/>
          </p:nvSpPr>
          <p:spPr>
            <a:xfrm>
              <a:off x="4301270" y="2433661"/>
              <a:ext cx="12646" cy="11695"/>
            </a:xfrm>
            <a:custGeom>
              <a:avLst/>
              <a:gdLst/>
              <a:ahLst/>
              <a:cxnLst/>
              <a:rect l="l" t="t" r="r" b="b"/>
              <a:pathLst>
                <a:path w="412" h="381" extrusionOk="0">
                  <a:moveTo>
                    <a:pt x="0" y="1"/>
                  </a:moveTo>
                  <a:lnTo>
                    <a:pt x="0" y="159"/>
                  </a:lnTo>
                  <a:lnTo>
                    <a:pt x="412" y="381"/>
                  </a:lnTo>
                  <a:lnTo>
                    <a:pt x="412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1234;p24">
              <a:extLst>
                <a:ext uri="{FF2B5EF4-FFF2-40B4-BE49-F238E27FC236}">
                  <a16:creationId xmlns:a16="http://schemas.microsoft.com/office/drawing/2014/main" id="{646FC4A2-8F6E-4CA1-8BCF-6D72C2BB959A}"/>
                </a:ext>
              </a:extLst>
            </p:cNvPr>
            <p:cNvSpPr/>
            <p:nvPr/>
          </p:nvSpPr>
          <p:spPr>
            <a:xfrm>
              <a:off x="4313886" y="244047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1235;p24">
              <a:extLst>
                <a:ext uri="{FF2B5EF4-FFF2-40B4-BE49-F238E27FC236}">
                  <a16:creationId xmlns:a16="http://schemas.microsoft.com/office/drawing/2014/main" id="{225794C1-2BBA-4DB2-849C-68B83CAA863D}"/>
                </a:ext>
              </a:extLst>
            </p:cNvPr>
            <p:cNvSpPr/>
            <p:nvPr/>
          </p:nvSpPr>
          <p:spPr>
            <a:xfrm>
              <a:off x="4313886" y="24414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1236;p24">
              <a:extLst>
                <a:ext uri="{FF2B5EF4-FFF2-40B4-BE49-F238E27FC236}">
                  <a16:creationId xmlns:a16="http://schemas.microsoft.com/office/drawing/2014/main" id="{95F90374-28CB-4597-9955-8B2FDED9D2D9}"/>
                </a:ext>
              </a:extLst>
            </p:cNvPr>
            <p:cNvSpPr/>
            <p:nvPr/>
          </p:nvSpPr>
          <p:spPr>
            <a:xfrm>
              <a:off x="4313886" y="24414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1237;p24">
              <a:extLst>
                <a:ext uri="{FF2B5EF4-FFF2-40B4-BE49-F238E27FC236}">
                  <a16:creationId xmlns:a16="http://schemas.microsoft.com/office/drawing/2014/main" id="{987529A6-9056-40F8-92DB-B8681A51CE7A}"/>
                </a:ext>
              </a:extLst>
            </p:cNvPr>
            <p:cNvSpPr/>
            <p:nvPr/>
          </p:nvSpPr>
          <p:spPr>
            <a:xfrm>
              <a:off x="4313886" y="24414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1238;p24">
              <a:extLst>
                <a:ext uri="{FF2B5EF4-FFF2-40B4-BE49-F238E27FC236}">
                  <a16:creationId xmlns:a16="http://schemas.microsoft.com/office/drawing/2014/main" id="{D20ADBDE-212C-4ED3-9EE6-E00BCA55A0CF}"/>
                </a:ext>
              </a:extLst>
            </p:cNvPr>
            <p:cNvSpPr/>
            <p:nvPr/>
          </p:nvSpPr>
          <p:spPr>
            <a:xfrm>
              <a:off x="4313886" y="24414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1239;p24">
              <a:extLst>
                <a:ext uri="{FF2B5EF4-FFF2-40B4-BE49-F238E27FC236}">
                  <a16:creationId xmlns:a16="http://schemas.microsoft.com/office/drawing/2014/main" id="{47962A7D-83BF-496E-A14B-88F7DF633CB6}"/>
                </a:ext>
              </a:extLst>
            </p:cNvPr>
            <p:cNvSpPr/>
            <p:nvPr/>
          </p:nvSpPr>
          <p:spPr>
            <a:xfrm>
              <a:off x="4313886" y="24414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1240;p24">
              <a:extLst>
                <a:ext uri="{FF2B5EF4-FFF2-40B4-BE49-F238E27FC236}">
                  <a16:creationId xmlns:a16="http://schemas.microsoft.com/office/drawing/2014/main" id="{771059B8-8CD9-460C-9CD3-35B0C637786D}"/>
                </a:ext>
              </a:extLst>
            </p:cNvPr>
            <p:cNvSpPr/>
            <p:nvPr/>
          </p:nvSpPr>
          <p:spPr>
            <a:xfrm>
              <a:off x="4313886" y="24414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1241;p24">
              <a:extLst>
                <a:ext uri="{FF2B5EF4-FFF2-40B4-BE49-F238E27FC236}">
                  <a16:creationId xmlns:a16="http://schemas.microsoft.com/office/drawing/2014/main" id="{965F19CE-F1A2-4680-97D3-E5605813E4C0}"/>
                </a:ext>
              </a:extLst>
            </p:cNvPr>
            <p:cNvSpPr/>
            <p:nvPr/>
          </p:nvSpPr>
          <p:spPr>
            <a:xfrm>
              <a:off x="4313886" y="24414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1242;p24">
              <a:extLst>
                <a:ext uri="{FF2B5EF4-FFF2-40B4-BE49-F238E27FC236}">
                  <a16:creationId xmlns:a16="http://schemas.microsoft.com/office/drawing/2014/main" id="{BC14E273-206E-430E-BFB7-D6B63CA0BE8D}"/>
                </a:ext>
              </a:extLst>
            </p:cNvPr>
            <p:cNvSpPr/>
            <p:nvPr/>
          </p:nvSpPr>
          <p:spPr>
            <a:xfrm>
              <a:off x="4313886" y="24414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1243;p24">
              <a:extLst>
                <a:ext uri="{FF2B5EF4-FFF2-40B4-BE49-F238E27FC236}">
                  <a16:creationId xmlns:a16="http://schemas.microsoft.com/office/drawing/2014/main" id="{CFBB33A1-96E8-4C71-B7F8-91B14EA11DB3}"/>
                </a:ext>
              </a:extLst>
            </p:cNvPr>
            <p:cNvSpPr/>
            <p:nvPr/>
          </p:nvSpPr>
          <p:spPr>
            <a:xfrm>
              <a:off x="4362507" y="2439493"/>
              <a:ext cx="4881" cy="7827"/>
            </a:xfrm>
            <a:custGeom>
              <a:avLst/>
              <a:gdLst/>
              <a:ahLst/>
              <a:cxnLst/>
              <a:rect l="l" t="t" r="r" b="b"/>
              <a:pathLst>
                <a:path w="159" h="255" extrusionOk="0">
                  <a:moveTo>
                    <a:pt x="159" y="1"/>
                  </a:moveTo>
                  <a:lnTo>
                    <a:pt x="0" y="96"/>
                  </a:lnTo>
                  <a:lnTo>
                    <a:pt x="0" y="254"/>
                  </a:lnTo>
                  <a:lnTo>
                    <a:pt x="159" y="1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1244;p24">
              <a:extLst>
                <a:ext uri="{FF2B5EF4-FFF2-40B4-BE49-F238E27FC236}">
                  <a16:creationId xmlns:a16="http://schemas.microsoft.com/office/drawing/2014/main" id="{F33410F6-2EFA-451E-8030-AA8F6BEDCCBE}"/>
                </a:ext>
              </a:extLst>
            </p:cNvPr>
            <p:cNvSpPr/>
            <p:nvPr/>
          </p:nvSpPr>
          <p:spPr>
            <a:xfrm>
              <a:off x="4318766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1245;p24">
              <a:extLst>
                <a:ext uri="{FF2B5EF4-FFF2-40B4-BE49-F238E27FC236}">
                  <a16:creationId xmlns:a16="http://schemas.microsoft.com/office/drawing/2014/main" id="{F617A677-093B-43B1-A0F4-D05FD314357C}"/>
                </a:ext>
              </a:extLst>
            </p:cNvPr>
            <p:cNvSpPr/>
            <p:nvPr/>
          </p:nvSpPr>
          <p:spPr>
            <a:xfrm>
              <a:off x="4318766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1246;p24">
              <a:extLst>
                <a:ext uri="{FF2B5EF4-FFF2-40B4-BE49-F238E27FC236}">
                  <a16:creationId xmlns:a16="http://schemas.microsoft.com/office/drawing/2014/main" id="{23C9C02E-DF00-4BF5-A9CE-7ABEB65AF7C3}"/>
                </a:ext>
              </a:extLst>
            </p:cNvPr>
            <p:cNvSpPr/>
            <p:nvPr/>
          </p:nvSpPr>
          <p:spPr>
            <a:xfrm>
              <a:off x="4318766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1247;p24">
              <a:extLst>
                <a:ext uri="{FF2B5EF4-FFF2-40B4-BE49-F238E27FC236}">
                  <a16:creationId xmlns:a16="http://schemas.microsoft.com/office/drawing/2014/main" id="{9436449D-1F8B-4361-B8C5-1178D57C59AA}"/>
                </a:ext>
              </a:extLst>
            </p:cNvPr>
            <p:cNvSpPr/>
            <p:nvPr/>
          </p:nvSpPr>
          <p:spPr>
            <a:xfrm>
              <a:off x="4317784" y="244339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1248;p24">
              <a:extLst>
                <a:ext uri="{FF2B5EF4-FFF2-40B4-BE49-F238E27FC236}">
                  <a16:creationId xmlns:a16="http://schemas.microsoft.com/office/drawing/2014/main" id="{C52FC7D1-BE59-4677-B7AC-E92AE53519DB}"/>
                </a:ext>
              </a:extLst>
            </p:cNvPr>
            <p:cNvSpPr/>
            <p:nvPr/>
          </p:nvSpPr>
          <p:spPr>
            <a:xfrm>
              <a:off x="4317784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1249;p24">
              <a:extLst>
                <a:ext uri="{FF2B5EF4-FFF2-40B4-BE49-F238E27FC236}">
                  <a16:creationId xmlns:a16="http://schemas.microsoft.com/office/drawing/2014/main" id="{55C74FB7-1202-45B4-8CB9-9D320133505A}"/>
                </a:ext>
              </a:extLst>
            </p:cNvPr>
            <p:cNvSpPr/>
            <p:nvPr/>
          </p:nvSpPr>
          <p:spPr>
            <a:xfrm>
              <a:off x="4317784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1250;p24">
              <a:extLst>
                <a:ext uri="{FF2B5EF4-FFF2-40B4-BE49-F238E27FC236}">
                  <a16:creationId xmlns:a16="http://schemas.microsoft.com/office/drawing/2014/main" id="{B4FF25C2-0BE6-4FBA-9E10-F8702969B939}"/>
                </a:ext>
              </a:extLst>
            </p:cNvPr>
            <p:cNvSpPr/>
            <p:nvPr/>
          </p:nvSpPr>
          <p:spPr>
            <a:xfrm>
              <a:off x="4317784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1251;p24">
              <a:extLst>
                <a:ext uri="{FF2B5EF4-FFF2-40B4-BE49-F238E27FC236}">
                  <a16:creationId xmlns:a16="http://schemas.microsoft.com/office/drawing/2014/main" id="{B91FA78F-7EE7-4C1E-A744-A491EDCC091D}"/>
                </a:ext>
              </a:extLst>
            </p:cNvPr>
            <p:cNvSpPr/>
            <p:nvPr/>
          </p:nvSpPr>
          <p:spPr>
            <a:xfrm>
              <a:off x="4317784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1252;p24">
              <a:extLst>
                <a:ext uri="{FF2B5EF4-FFF2-40B4-BE49-F238E27FC236}">
                  <a16:creationId xmlns:a16="http://schemas.microsoft.com/office/drawing/2014/main" id="{4EDEF045-15C6-40DB-A3C7-DA76D770D3F6}"/>
                </a:ext>
              </a:extLst>
            </p:cNvPr>
            <p:cNvSpPr/>
            <p:nvPr/>
          </p:nvSpPr>
          <p:spPr>
            <a:xfrm>
              <a:off x="4316802" y="244339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1253;p24">
              <a:extLst>
                <a:ext uri="{FF2B5EF4-FFF2-40B4-BE49-F238E27FC236}">
                  <a16:creationId xmlns:a16="http://schemas.microsoft.com/office/drawing/2014/main" id="{5D4655C8-4E8A-49BE-8818-F4607393E1B2}"/>
                </a:ext>
              </a:extLst>
            </p:cNvPr>
            <p:cNvSpPr/>
            <p:nvPr/>
          </p:nvSpPr>
          <p:spPr>
            <a:xfrm>
              <a:off x="4316802" y="244339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1254;p24">
              <a:extLst>
                <a:ext uri="{FF2B5EF4-FFF2-40B4-BE49-F238E27FC236}">
                  <a16:creationId xmlns:a16="http://schemas.microsoft.com/office/drawing/2014/main" id="{4A0B860B-8997-437B-A6DD-4637D3F6F1FB}"/>
                </a:ext>
              </a:extLst>
            </p:cNvPr>
            <p:cNvSpPr/>
            <p:nvPr/>
          </p:nvSpPr>
          <p:spPr>
            <a:xfrm>
              <a:off x="4316802" y="244339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1255;p24">
              <a:extLst>
                <a:ext uri="{FF2B5EF4-FFF2-40B4-BE49-F238E27FC236}">
                  <a16:creationId xmlns:a16="http://schemas.microsoft.com/office/drawing/2014/main" id="{3D4F45CE-6940-45F0-AEA0-441DC566EC30}"/>
                </a:ext>
              </a:extLst>
            </p:cNvPr>
            <p:cNvSpPr/>
            <p:nvPr/>
          </p:nvSpPr>
          <p:spPr>
            <a:xfrm>
              <a:off x="4275977" y="2438542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1256;p24">
              <a:extLst>
                <a:ext uri="{FF2B5EF4-FFF2-40B4-BE49-F238E27FC236}">
                  <a16:creationId xmlns:a16="http://schemas.microsoft.com/office/drawing/2014/main" id="{49B21E26-9767-4410-87CA-267E6A4302DB}"/>
                </a:ext>
              </a:extLst>
            </p:cNvPr>
            <p:cNvSpPr/>
            <p:nvPr/>
          </p:nvSpPr>
          <p:spPr>
            <a:xfrm>
              <a:off x="4261397" y="2436577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3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1257;p24">
              <a:extLst>
                <a:ext uri="{FF2B5EF4-FFF2-40B4-BE49-F238E27FC236}">
                  <a16:creationId xmlns:a16="http://schemas.microsoft.com/office/drawing/2014/main" id="{8623EA9E-9D60-4F32-A611-53CFCA0A7F02}"/>
                </a:ext>
              </a:extLst>
            </p:cNvPr>
            <p:cNvSpPr/>
            <p:nvPr/>
          </p:nvSpPr>
          <p:spPr>
            <a:xfrm>
              <a:off x="4275026" y="244339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cubicBezTo>
                    <a:pt x="32" y="1"/>
                    <a:pt x="0" y="1"/>
                    <a:pt x="0" y="32"/>
                  </a:cubicBez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1258;p24">
              <a:extLst>
                <a:ext uri="{FF2B5EF4-FFF2-40B4-BE49-F238E27FC236}">
                  <a16:creationId xmlns:a16="http://schemas.microsoft.com/office/drawing/2014/main" id="{4872C857-4F79-46C7-AFB1-3F7040A97C8E}"/>
                </a:ext>
              </a:extLst>
            </p:cNvPr>
            <p:cNvSpPr/>
            <p:nvPr/>
          </p:nvSpPr>
          <p:spPr>
            <a:xfrm>
              <a:off x="4275026" y="244339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1259;p24">
              <a:extLst>
                <a:ext uri="{FF2B5EF4-FFF2-40B4-BE49-F238E27FC236}">
                  <a16:creationId xmlns:a16="http://schemas.microsoft.com/office/drawing/2014/main" id="{385C81A5-83EA-42F8-8C95-BB010F1BE6C3}"/>
                </a:ext>
              </a:extLst>
            </p:cNvPr>
            <p:cNvSpPr/>
            <p:nvPr/>
          </p:nvSpPr>
          <p:spPr>
            <a:xfrm>
              <a:off x="4275026" y="24443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1260;p24">
              <a:extLst>
                <a:ext uri="{FF2B5EF4-FFF2-40B4-BE49-F238E27FC236}">
                  <a16:creationId xmlns:a16="http://schemas.microsoft.com/office/drawing/2014/main" id="{932CDAFB-8914-47B5-83E4-F6668D7751A4}"/>
                </a:ext>
              </a:extLst>
            </p:cNvPr>
            <p:cNvSpPr/>
            <p:nvPr/>
          </p:nvSpPr>
          <p:spPr>
            <a:xfrm>
              <a:off x="4274044" y="244437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1261;p24">
              <a:extLst>
                <a:ext uri="{FF2B5EF4-FFF2-40B4-BE49-F238E27FC236}">
                  <a16:creationId xmlns:a16="http://schemas.microsoft.com/office/drawing/2014/main" id="{A00D616A-CE14-48A3-BAD4-A56D92CC9DA3}"/>
                </a:ext>
              </a:extLst>
            </p:cNvPr>
            <p:cNvSpPr/>
            <p:nvPr/>
          </p:nvSpPr>
          <p:spPr>
            <a:xfrm>
              <a:off x="4274044" y="24443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1262;p24">
              <a:extLst>
                <a:ext uri="{FF2B5EF4-FFF2-40B4-BE49-F238E27FC236}">
                  <a16:creationId xmlns:a16="http://schemas.microsoft.com/office/drawing/2014/main" id="{2F3AC08B-E7E5-4A69-A640-D1D6EC52851C}"/>
                </a:ext>
              </a:extLst>
            </p:cNvPr>
            <p:cNvSpPr/>
            <p:nvPr/>
          </p:nvSpPr>
          <p:spPr>
            <a:xfrm>
              <a:off x="4274044" y="24443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1263;p24">
              <a:extLst>
                <a:ext uri="{FF2B5EF4-FFF2-40B4-BE49-F238E27FC236}">
                  <a16:creationId xmlns:a16="http://schemas.microsoft.com/office/drawing/2014/main" id="{74A775A5-5C44-4A6B-ABF8-F8E24EFF0D56}"/>
                </a:ext>
              </a:extLst>
            </p:cNvPr>
            <p:cNvSpPr/>
            <p:nvPr/>
          </p:nvSpPr>
          <p:spPr>
            <a:xfrm>
              <a:off x="4274044" y="24443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1264;p24">
              <a:extLst>
                <a:ext uri="{FF2B5EF4-FFF2-40B4-BE49-F238E27FC236}">
                  <a16:creationId xmlns:a16="http://schemas.microsoft.com/office/drawing/2014/main" id="{DED00919-F2D5-4865-BD44-9D4074250303}"/>
                </a:ext>
              </a:extLst>
            </p:cNvPr>
            <p:cNvSpPr/>
            <p:nvPr/>
          </p:nvSpPr>
          <p:spPr>
            <a:xfrm>
              <a:off x="4274044" y="24443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1265;p24">
              <a:extLst>
                <a:ext uri="{FF2B5EF4-FFF2-40B4-BE49-F238E27FC236}">
                  <a16:creationId xmlns:a16="http://schemas.microsoft.com/office/drawing/2014/main" id="{23E01EE9-C627-40CC-8725-25BCFC9B2689}"/>
                </a:ext>
              </a:extLst>
            </p:cNvPr>
            <p:cNvSpPr/>
            <p:nvPr/>
          </p:nvSpPr>
          <p:spPr>
            <a:xfrm>
              <a:off x="4273061" y="244437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1266;p24">
              <a:extLst>
                <a:ext uri="{FF2B5EF4-FFF2-40B4-BE49-F238E27FC236}">
                  <a16:creationId xmlns:a16="http://schemas.microsoft.com/office/drawing/2014/main" id="{305516C2-7654-4901-90B5-0DC1491F6FAB}"/>
                </a:ext>
              </a:extLst>
            </p:cNvPr>
            <p:cNvSpPr/>
            <p:nvPr/>
          </p:nvSpPr>
          <p:spPr>
            <a:xfrm>
              <a:off x="4273061" y="244339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1267;p24">
              <a:extLst>
                <a:ext uri="{FF2B5EF4-FFF2-40B4-BE49-F238E27FC236}">
                  <a16:creationId xmlns:a16="http://schemas.microsoft.com/office/drawing/2014/main" id="{2B76575C-7D64-4E83-9C9D-141BB30C20EB}"/>
                </a:ext>
              </a:extLst>
            </p:cNvPr>
            <p:cNvSpPr/>
            <p:nvPr/>
          </p:nvSpPr>
          <p:spPr>
            <a:xfrm>
              <a:off x="4273061" y="244339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1268;p24">
              <a:extLst>
                <a:ext uri="{FF2B5EF4-FFF2-40B4-BE49-F238E27FC236}">
                  <a16:creationId xmlns:a16="http://schemas.microsoft.com/office/drawing/2014/main" id="{95177EC1-2A8B-4AA3-9BE1-1862003BACA4}"/>
                </a:ext>
              </a:extLst>
            </p:cNvPr>
            <p:cNvSpPr/>
            <p:nvPr/>
          </p:nvSpPr>
          <p:spPr>
            <a:xfrm>
              <a:off x="4245866" y="2439493"/>
              <a:ext cx="7797" cy="9761"/>
            </a:xfrm>
            <a:custGeom>
              <a:avLst/>
              <a:gdLst/>
              <a:ahLst/>
              <a:cxnLst/>
              <a:rect l="l" t="t" r="r" b="b"/>
              <a:pathLst>
                <a:path w="254" h="318" extrusionOk="0">
                  <a:moveTo>
                    <a:pt x="253" y="1"/>
                  </a:moveTo>
                  <a:lnTo>
                    <a:pt x="0" y="159"/>
                  </a:lnTo>
                  <a:lnTo>
                    <a:pt x="0" y="318"/>
                  </a:lnTo>
                  <a:lnTo>
                    <a:pt x="253" y="159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1269;p24">
              <a:extLst>
                <a:ext uri="{FF2B5EF4-FFF2-40B4-BE49-F238E27FC236}">
                  <a16:creationId xmlns:a16="http://schemas.microsoft.com/office/drawing/2014/main" id="{F3775E0D-2BC7-4864-AE30-3B789B3D42FA}"/>
                </a:ext>
              </a:extLst>
            </p:cNvPr>
            <p:cNvSpPr/>
            <p:nvPr/>
          </p:nvSpPr>
          <p:spPr>
            <a:xfrm>
              <a:off x="4294456" y="2437559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0" y="0"/>
                  </a:moveTo>
                  <a:lnTo>
                    <a:pt x="0" y="159"/>
                  </a:lnTo>
                  <a:lnTo>
                    <a:pt x="412" y="381"/>
                  </a:lnTo>
                  <a:lnTo>
                    <a:pt x="412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1270;p24">
              <a:extLst>
                <a:ext uri="{FF2B5EF4-FFF2-40B4-BE49-F238E27FC236}">
                  <a16:creationId xmlns:a16="http://schemas.microsoft.com/office/drawing/2014/main" id="{2097BACD-3716-4DEA-A10E-CA41BC51413D}"/>
                </a:ext>
              </a:extLst>
            </p:cNvPr>
            <p:cNvSpPr/>
            <p:nvPr/>
          </p:nvSpPr>
          <p:spPr>
            <a:xfrm>
              <a:off x="4309036" y="2441458"/>
              <a:ext cx="4881" cy="8779"/>
            </a:xfrm>
            <a:custGeom>
              <a:avLst/>
              <a:gdLst/>
              <a:ahLst/>
              <a:cxnLst/>
              <a:rect l="l" t="t" r="r" b="b"/>
              <a:pathLst>
                <a:path w="159" h="286" extrusionOk="0">
                  <a:moveTo>
                    <a:pt x="159" y="0"/>
                  </a:moveTo>
                  <a:lnTo>
                    <a:pt x="0" y="95"/>
                  </a:lnTo>
                  <a:lnTo>
                    <a:pt x="0" y="285"/>
                  </a:lnTo>
                  <a:lnTo>
                    <a:pt x="159" y="19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1271;p24">
              <a:extLst>
                <a:ext uri="{FF2B5EF4-FFF2-40B4-BE49-F238E27FC236}">
                  <a16:creationId xmlns:a16="http://schemas.microsoft.com/office/drawing/2014/main" id="{7BF9C9C9-656D-4CD0-B71A-16782552EC6C}"/>
                </a:ext>
              </a:extLst>
            </p:cNvPr>
            <p:cNvSpPr/>
            <p:nvPr/>
          </p:nvSpPr>
          <p:spPr>
            <a:xfrm>
              <a:off x="4309036" y="24443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1272;p24">
              <a:extLst>
                <a:ext uri="{FF2B5EF4-FFF2-40B4-BE49-F238E27FC236}">
                  <a16:creationId xmlns:a16="http://schemas.microsoft.com/office/drawing/2014/main" id="{FDDEDB9F-A926-43FC-BDA0-71386A3AF680}"/>
                </a:ext>
              </a:extLst>
            </p:cNvPr>
            <p:cNvSpPr/>
            <p:nvPr/>
          </p:nvSpPr>
          <p:spPr>
            <a:xfrm>
              <a:off x="4308054" y="244437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1" y="0"/>
                    <a:pt x="1" y="0"/>
                    <a:pt x="1" y="32"/>
                  </a:cubicBez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1273;p24">
              <a:extLst>
                <a:ext uri="{FF2B5EF4-FFF2-40B4-BE49-F238E27FC236}">
                  <a16:creationId xmlns:a16="http://schemas.microsoft.com/office/drawing/2014/main" id="{608EAD02-79CC-465D-B2BF-B541AFAAB2DF}"/>
                </a:ext>
              </a:extLst>
            </p:cNvPr>
            <p:cNvSpPr/>
            <p:nvPr/>
          </p:nvSpPr>
          <p:spPr>
            <a:xfrm>
              <a:off x="4308054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1274;p24">
              <a:extLst>
                <a:ext uri="{FF2B5EF4-FFF2-40B4-BE49-F238E27FC236}">
                  <a16:creationId xmlns:a16="http://schemas.microsoft.com/office/drawing/2014/main" id="{92EA1465-5FBE-49FF-A683-9846D91731D3}"/>
                </a:ext>
              </a:extLst>
            </p:cNvPr>
            <p:cNvSpPr/>
            <p:nvPr/>
          </p:nvSpPr>
          <p:spPr>
            <a:xfrm>
              <a:off x="4308054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1275;p24">
              <a:extLst>
                <a:ext uri="{FF2B5EF4-FFF2-40B4-BE49-F238E27FC236}">
                  <a16:creationId xmlns:a16="http://schemas.microsoft.com/office/drawing/2014/main" id="{FB2D4A24-43C7-4211-9D90-E4CD0AAE3814}"/>
                </a:ext>
              </a:extLst>
            </p:cNvPr>
            <p:cNvSpPr/>
            <p:nvPr/>
          </p:nvSpPr>
          <p:spPr>
            <a:xfrm>
              <a:off x="4308054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1276;p24">
              <a:extLst>
                <a:ext uri="{FF2B5EF4-FFF2-40B4-BE49-F238E27FC236}">
                  <a16:creationId xmlns:a16="http://schemas.microsoft.com/office/drawing/2014/main" id="{C3DBF2D3-E78D-4948-BF14-9442948D62D1}"/>
                </a:ext>
              </a:extLst>
            </p:cNvPr>
            <p:cNvSpPr/>
            <p:nvPr/>
          </p:nvSpPr>
          <p:spPr>
            <a:xfrm>
              <a:off x="4308054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1277;p24">
              <a:extLst>
                <a:ext uri="{FF2B5EF4-FFF2-40B4-BE49-F238E27FC236}">
                  <a16:creationId xmlns:a16="http://schemas.microsoft.com/office/drawing/2014/main" id="{DE7F7954-129C-4DB8-96D9-4111B9354908}"/>
                </a:ext>
              </a:extLst>
            </p:cNvPr>
            <p:cNvSpPr/>
            <p:nvPr/>
          </p:nvSpPr>
          <p:spPr>
            <a:xfrm>
              <a:off x="4307102" y="244437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1278;p24">
              <a:extLst>
                <a:ext uri="{FF2B5EF4-FFF2-40B4-BE49-F238E27FC236}">
                  <a16:creationId xmlns:a16="http://schemas.microsoft.com/office/drawing/2014/main" id="{A5DE6A70-2450-4A3F-85A4-2D2F5A331EE2}"/>
                </a:ext>
              </a:extLst>
            </p:cNvPr>
            <p:cNvSpPr/>
            <p:nvPr/>
          </p:nvSpPr>
          <p:spPr>
            <a:xfrm>
              <a:off x="4307102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1279;p24">
              <a:extLst>
                <a:ext uri="{FF2B5EF4-FFF2-40B4-BE49-F238E27FC236}">
                  <a16:creationId xmlns:a16="http://schemas.microsoft.com/office/drawing/2014/main" id="{C29B1075-44C0-4AE1-A07C-25C03E978D4A}"/>
                </a:ext>
              </a:extLst>
            </p:cNvPr>
            <p:cNvSpPr/>
            <p:nvPr/>
          </p:nvSpPr>
          <p:spPr>
            <a:xfrm>
              <a:off x="4307102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1280;p24">
              <a:extLst>
                <a:ext uri="{FF2B5EF4-FFF2-40B4-BE49-F238E27FC236}">
                  <a16:creationId xmlns:a16="http://schemas.microsoft.com/office/drawing/2014/main" id="{91874ACE-4B0B-4295-9286-D3F79E6A031A}"/>
                </a:ext>
              </a:extLst>
            </p:cNvPr>
            <p:cNvSpPr/>
            <p:nvPr/>
          </p:nvSpPr>
          <p:spPr>
            <a:xfrm>
              <a:off x="4307102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1281;p24">
              <a:extLst>
                <a:ext uri="{FF2B5EF4-FFF2-40B4-BE49-F238E27FC236}">
                  <a16:creationId xmlns:a16="http://schemas.microsoft.com/office/drawing/2014/main" id="{7D76060B-C09A-4E51-B884-4E3941B04F3A}"/>
                </a:ext>
              </a:extLst>
            </p:cNvPr>
            <p:cNvSpPr/>
            <p:nvPr/>
          </p:nvSpPr>
          <p:spPr>
            <a:xfrm>
              <a:off x="4307102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1282;p24">
              <a:extLst>
                <a:ext uri="{FF2B5EF4-FFF2-40B4-BE49-F238E27FC236}">
                  <a16:creationId xmlns:a16="http://schemas.microsoft.com/office/drawing/2014/main" id="{8CDEDB22-B340-4BFC-9455-FF0BC7FAC0EB}"/>
                </a:ext>
              </a:extLst>
            </p:cNvPr>
            <p:cNvSpPr/>
            <p:nvPr/>
          </p:nvSpPr>
          <p:spPr>
            <a:xfrm>
              <a:off x="4293474" y="2432955"/>
              <a:ext cx="20443" cy="12155"/>
            </a:xfrm>
            <a:custGeom>
              <a:avLst/>
              <a:gdLst/>
              <a:ahLst/>
              <a:cxnLst/>
              <a:rect l="l" t="t" r="r" b="b"/>
              <a:pathLst>
                <a:path w="666" h="396" extrusionOk="0">
                  <a:moveTo>
                    <a:pt x="222" y="0"/>
                  </a:moveTo>
                  <a:cubicBezTo>
                    <a:pt x="215" y="0"/>
                    <a:pt x="207" y="8"/>
                    <a:pt x="191" y="24"/>
                  </a:cubicBezTo>
                  <a:lnTo>
                    <a:pt x="32" y="119"/>
                  </a:lnTo>
                  <a:cubicBezTo>
                    <a:pt x="1" y="119"/>
                    <a:pt x="1" y="119"/>
                    <a:pt x="32" y="150"/>
                  </a:cubicBezTo>
                  <a:lnTo>
                    <a:pt x="444" y="372"/>
                  </a:lnTo>
                  <a:cubicBezTo>
                    <a:pt x="444" y="388"/>
                    <a:pt x="452" y="396"/>
                    <a:pt x="464" y="396"/>
                  </a:cubicBezTo>
                  <a:cubicBezTo>
                    <a:pt x="476" y="396"/>
                    <a:pt x="492" y="388"/>
                    <a:pt x="507" y="372"/>
                  </a:cubicBezTo>
                  <a:lnTo>
                    <a:pt x="666" y="277"/>
                  </a:lnTo>
                  <a:cubicBezTo>
                    <a:pt x="666" y="277"/>
                    <a:pt x="666" y="245"/>
                    <a:pt x="666" y="245"/>
                  </a:cubicBezTo>
                  <a:lnTo>
                    <a:pt x="254" y="24"/>
                  </a:lnTo>
                  <a:cubicBezTo>
                    <a:pt x="238" y="8"/>
                    <a:pt x="230" y="0"/>
                    <a:pt x="222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1283;p24">
              <a:extLst>
                <a:ext uri="{FF2B5EF4-FFF2-40B4-BE49-F238E27FC236}">
                  <a16:creationId xmlns:a16="http://schemas.microsoft.com/office/drawing/2014/main" id="{845489B9-369B-49D8-8459-AA1EB7A8818C}"/>
                </a:ext>
              </a:extLst>
            </p:cNvPr>
            <p:cNvSpPr/>
            <p:nvPr/>
          </p:nvSpPr>
          <p:spPr>
            <a:xfrm>
              <a:off x="4295438" y="2433661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1"/>
                  </a:moveTo>
                  <a:lnTo>
                    <a:pt x="0" y="64"/>
                  </a:lnTo>
                  <a:lnTo>
                    <a:pt x="380" y="318"/>
                  </a:lnTo>
                  <a:lnTo>
                    <a:pt x="412" y="318"/>
                  </a:lnTo>
                  <a:lnTo>
                    <a:pt x="570" y="22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1284;p24">
              <a:extLst>
                <a:ext uri="{FF2B5EF4-FFF2-40B4-BE49-F238E27FC236}">
                  <a16:creationId xmlns:a16="http://schemas.microsoft.com/office/drawing/2014/main" id="{0E9AC913-ADE3-4B86-996B-F58F8E3FF475}"/>
                </a:ext>
              </a:extLst>
            </p:cNvPr>
            <p:cNvSpPr/>
            <p:nvPr/>
          </p:nvSpPr>
          <p:spPr>
            <a:xfrm>
              <a:off x="4278893" y="2439493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1285;p24">
              <a:extLst>
                <a:ext uri="{FF2B5EF4-FFF2-40B4-BE49-F238E27FC236}">
                  <a16:creationId xmlns:a16="http://schemas.microsoft.com/office/drawing/2014/main" id="{4491DD52-4301-4081-A114-FFB3407CA5CB}"/>
                </a:ext>
              </a:extLst>
            </p:cNvPr>
            <p:cNvSpPr/>
            <p:nvPr/>
          </p:nvSpPr>
          <p:spPr>
            <a:xfrm>
              <a:off x="4245866" y="2444374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1286;p24">
              <a:extLst>
                <a:ext uri="{FF2B5EF4-FFF2-40B4-BE49-F238E27FC236}">
                  <a16:creationId xmlns:a16="http://schemas.microsoft.com/office/drawing/2014/main" id="{928DD8F1-6EFE-4F88-BFC0-E5D733C37DF5}"/>
                </a:ext>
              </a:extLst>
            </p:cNvPr>
            <p:cNvSpPr/>
            <p:nvPr/>
          </p:nvSpPr>
          <p:spPr>
            <a:xfrm>
              <a:off x="4244883" y="244437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1287;p24">
              <a:extLst>
                <a:ext uri="{FF2B5EF4-FFF2-40B4-BE49-F238E27FC236}">
                  <a16:creationId xmlns:a16="http://schemas.microsoft.com/office/drawing/2014/main" id="{3C75325B-A068-4807-A4C4-528217938ADB}"/>
                </a:ext>
              </a:extLst>
            </p:cNvPr>
            <p:cNvSpPr/>
            <p:nvPr/>
          </p:nvSpPr>
          <p:spPr>
            <a:xfrm>
              <a:off x="4244883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1288;p24">
              <a:extLst>
                <a:ext uri="{FF2B5EF4-FFF2-40B4-BE49-F238E27FC236}">
                  <a16:creationId xmlns:a16="http://schemas.microsoft.com/office/drawing/2014/main" id="{44071352-08DB-4571-98D5-A87127DB3597}"/>
                </a:ext>
              </a:extLst>
            </p:cNvPr>
            <p:cNvSpPr/>
            <p:nvPr/>
          </p:nvSpPr>
          <p:spPr>
            <a:xfrm>
              <a:off x="4244883" y="24443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1289;p24">
              <a:extLst>
                <a:ext uri="{FF2B5EF4-FFF2-40B4-BE49-F238E27FC236}">
                  <a16:creationId xmlns:a16="http://schemas.microsoft.com/office/drawing/2014/main" id="{9893967D-2DF9-491A-BC7B-F754E5954974}"/>
                </a:ext>
              </a:extLst>
            </p:cNvPr>
            <p:cNvSpPr/>
            <p:nvPr/>
          </p:nvSpPr>
          <p:spPr>
            <a:xfrm>
              <a:off x="4244883" y="24453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1290;p24">
              <a:extLst>
                <a:ext uri="{FF2B5EF4-FFF2-40B4-BE49-F238E27FC236}">
                  <a16:creationId xmlns:a16="http://schemas.microsoft.com/office/drawing/2014/main" id="{B11E7CE2-14F5-48AF-A89E-31E0219BC080}"/>
                </a:ext>
              </a:extLst>
            </p:cNvPr>
            <p:cNvSpPr/>
            <p:nvPr/>
          </p:nvSpPr>
          <p:spPr>
            <a:xfrm>
              <a:off x="4244883" y="24453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1291;p24">
              <a:extLst>
                <a:ext uri="{FF2B5EF4-FFF2-40B4-BE49-F238E27FC236}">
                  <a16:creationId xmlns:a16="http://schemas.microsoft.com/office/drawing/2014/main" id="{C724D369-82A9-40F2-9195-2A726837A578}"/>
                </a:ext>
              </a:extLst>
            </p:cNvPr>
            <p:cNvSpPr/>
            <p:nvPr/>
          </p:nvSpPr>
          <p:spPr>
            <a:xfrm>
              <a:off x="4244883" y="24453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1292;p24">
              <a:extLst>
                <a:ext uri="{FF2B5EF4-FFF2-40B4-BE49-F238E27FC236}">
                  <a16:creationId xmlns:a16="http://schemas.microsoft.com/office/drawing/2014/main" id="{015C07E1-7223-49CB-BAC8-28FFB5437183}"/>
                </a:ext>
              </a:extLst>
            </p:cNvPr>
            <p:cNvSpPr/>
            <p:nvPr/>
          </p:nvSpPr>
          <p:spPr>
            <a:xfrm>
              <a:off x="4244883" y="24453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1293;p24">
              <a:extLst>
                <a:ext uri="{FF2B5EF4-FFF2-40B4-BE49-F238E27FC236}">
                  <a16:creationId xmlns:a16="http://schemas.microsoft.com/office/drawing/2014/main" id="{FCC80EBF-0E2B-41FB-88F5-1ACA0B982F90}"/>
                </a:ext>
              </a:extLst>
            </p:cNvPr>
            <p:cNvSpPr/>
            <p:nvPr/>
          </p:nvSpPr>
          <p:spPr>
            <a:xfrm>
              <a:off x="4278893" y="24453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1294;p24">
              <a:extLst>
                <a:ext uri="{FF2B5EF4-FFF2-40B4-BE49-F238E27FC236}">
                  <a16:creationId xmlns:a16="http://schemas.microsoft.com/office/drawing/2014/main" id="{0B28936F-E98F-4ED6-89EB-B67A8CDC1DD5}"/>
                </a:ext>
              </a:extLst>
            </p:cNvPr>
            <p:cNvSpPr/>
            <p:nvPr/>
          </p:nvSpPr>
          <p:spPr>
            <a:xfrm>
              <a:off x="4277942" y="244532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1295;p24">
              <a:extLst>
                <a:ext uri="{FF2B5EF4-FFF2-40B4-BE49-F238E27FC236}">
                  <a16:creationId xmlns:a16="http://schemas.microsoft.com/office/drawing/2014/main" id="{21C0D062-B71B-4110-A189-E8292C629BAC}"/>
                </a:ext>
              </a:extLst>
            </p:cNvPr>
            <p:cNvSpPr/>
            <p:nvPr/>
          </p:nvSpPr>
          <p:spPr>
            <a:xfrm>
              <a:off x="4277942" y="244532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1296;p24">
              <a:extLst>
                <a:ext uri="{FF2B5EF4-FFF2-40B4-BE49-F238E27FC236}">
                  <a16:creationId xmlns:a16="http://schemas.microsoft.com/office/drawing/2014/main" id="{F6A6CEE5-E33D-4726-94BE-129E216DFF7F}"/>
                </a:ext>
              </a:extLst>
            </p:cNvPr>
            <p:cNvSpPr/>
            <p:nvPr/>
          </p:nvSpPr>
          <p:spPr>
            <a:xfrm>
              <a:off x="4277942" y="244532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1297;p24">
              <a:extLst>
                <a:ext uri="{FF2B5EF4-FFF2-40B4-BE49-F238E27FC236}">
                  <a16:creationId xmlns:a16="http://schemas.microsoft.com/office/drawing/2014/main" id="{BB2ED321-6EC7-4F14-88C3-FADB01F72F66}"/>
                </a:ext>
              </a:extLst>
            </p:cNvPr>
            <p:cNvSpPr/>
            <p:nvPr/>
          </p:nvSpPr>
          <p:spPr>
            <a:xfrm>
              <a:off x="427794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1298;p24">
              <a:extLst>
                <a:ext uri="{FF2B5EF4-FFF2-40B4-BE49-F238E27FC236}">
                  <a16:creationId xmlns:a16="http://schemas.microsoft.com/office/drawing/2014/main" id="{CA258B77-927F-4AF4-8099-DF1316E27FCE}"/>
                </a:ext>
              </a:extLst>
            </p:cNvPr>
            <p:cNvSpPr/>
            <p:nvPr/>
          </p:nvSpPr>
          <p:spPr>
            <a:xfrm>
              <a:off x="427794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1299;p24">
              <a:extLst>
                <a:ext uri="{FF2B5EF4-FFF2-40B4-BE49-F238E27FC236}">
                  <a16:creationId xmlns:a16="http://schemas.microsoft.com/office/drawing/2014/main" id="{08875110-FBF7-4662-BFBC-6697C35A6AE9}"/>
                </a:ext>
              </a:extLst>
            </p:cNvPr>
            <p:cNvSpPr/>
            <p:nvPr/>
          </p:nvSpPr>
          <p:spPr>
            <a:xfrm>
              <a:off x="427794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1300;p24">
              <a:extLst>
                <a:ext uri="{FF2B5EF4-FFF2-40B4-BE49-F238E27FC236}">
                  <a16:creationId xmlns:a16="http://schemas.microsoft.com/office/drawing/2014/main" id="{A6E43434-00B5-4FD9-BECF-8A7069DE6766}"/>
                </a:ext>
              </a:extLst>
            </p:cNvPr>
            <p:cNvSpPr/>
            <p:nvPr/>
          </p:nvSpPr>
          <p:spPr>
            <a:xfrm>
              <a:off x="427794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1301;p24">
              <a:extLst>
                <a:ext uri="{FF2B5EF4-FFF2-40B4-BE49-F238E27FC236}">
                  <a16:creationId xmlns:a16="http://schemas.microsoft.com/office/drawing/2014/main" id="{EABCA869-0E98-4FE3-A691-D5EA86BE62C8}"/>
                </a:ext>
              </a:extLst>
            </p:cNvPr>
            <p:cNvSpPr/>
            <p:nvPr/>
          </p:nvSpPr>
          <p:spPr>
            <a:xfrm>
              <a:off x="427794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1302;p24">
              <a:extLst>
                <a:ext uri="{FF2B5EF4-FFF2-40B4-BE49-F238E27FC236}">
                  <a16:creationId xmlns:a16="http://schemas.microsoft.com/office/drawing/2014/main" id="{25DE6602-89B8-4829-8851-BAE32D090F51}"/>
                </a:ext>
              </a:extLst>
            </p:cNvPr>
            <p:cNvSpPr/>
            <p:nvPr/>
          </p:nvSpPr>
          <p:spPr>
            <a:xfrm>
              <a:off x="4311952" y="2443391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1303;p24">
              <a:extLst>
                <a:ext uri="{FF2B5EF4-FFF2-40B4-BE49-F238E27FC236}">
                  <a16:creationId xmlns:a16="http://schemas.microsoft.com/office/drawing/2014/main" id="{4CFAD5EC-C699-4278-A1C2-6319CA170B10}"/>
                </a:ext>
              </a:extLst>
            </p:cNvPr>
            <p:cNvSpPr/>
            <p:nvPr/>
          </p:nvSpPr>
          <p:spPr>
            <a:xfrm>
              <a:off x="4290558" y="2439493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3"/>
                  </a:lnTo>
                  <a:lnTo>
                    <a:pt x="412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1304;p24">
              <a:extLst>
                <a:ext uri="{FF2B5EF4-FFF2-40B4-BE49-F238E27FC236}">
                  <a16:creationId xmlns:a16="http://schemas.microsoft.com/office/drawing/2014/main" id="{111FE5BD-F72D-44DC-AFC8-C4E1B159537A}"/>
                </a:ext>
              </a:extLst>
            </p:cNvPr>
            <p:cNvSpPr/>
            <p:nvPr/>
          </p:nvSpPr>
          <p:spPr>
            <a:xfrm>
              <a:off x="4244883" y="2445325"/>
              <a:ext cx="982" cy="6845"/>
            </a:xfrm>
            <a:custGeom>
              <a:avLst/>
              <a:gdLst/>
              <a:ahLst/>
              <a:cxnLst/>
              <a:rect l="l" t="t" r="r" b="b"/>
              <a:pathLst>
                <a:path w="32" h="223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91"/>
                    <a:pt x="0" y="191"/>
                    <a:pt x="32" y="223"/>
                  </a:cubicBezTo>
                  <a:lnTo>
                    <a:pt x="32" y="33"/>
                  </a:lnTo>
                  <a:cubicBezTo>
                    <a:pt x="0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1305;p24">
              <a:extLst>
                <a:ext uri="{FF2B5EF4-FFF2-40B4-BE49-F238E27FC236}">
                  <a16:creationId xmlns:a16="http://schemas.microsoft.com/office/drawing/2014/main" id="{9288C70A-B88D-44D3-B3F1-5A84791412B1}"/>
                </a:ext>
              </a:extLst>
            </p:cNvPr>
            <p:cNvSpPr/>
            <p:nvPr/>
          </p:nvSpPr>
          <p:spPr>
            <a:xfrm>
              <a:off x="431195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1306;p24">
              <a:extLst>
                <a:ext uri="{FF2B5EF4-FFF2-40B4-BE49-F238E27FC236}">
                  <a16:creationId xmlns:a16="http://schemas.microsoft.com/office/drawing/2014/main" id="{E10475AF-B857-4ACA-BD93-CBE299980788}"/>
                </a:ext>
              </a:extLst>
            </p:cNvPr>
            <p:cNvSpPr/>
            <p:nvPr/>
          </p:nvSpPr>
          <p:spPr>
            <a:xfrm>
              <a:off x="4311952" y="24463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1307;p24">
              <a:extLst>
                <a:ext uri="{FF2B5EF4-FFF2-40B4-BE49-F238E27FC236}">
                  <a16:creationId xmlns:a16="http://schemas.microsoft.com/office/drawing/2014/main" id="{9A437CE7-D644-4E3A-A2FE-E1427328096E}"/>
                </a:ext>
              </a:extLst>
            </p:cNvPr>
            <p:cNvSpPr/>
            <p:nvPr/>
          </p:nvSpPr>
          <p:spPr>
            <a:xfrm>
              <a:off x="4311952" y="24463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1308;p24">
              <a:extLst>
                <a:ext uri="{FF2B5EF4-FFF2-40B4-BE49-F238E27FC236}">
                  <a16:creationId xmlns:a16="http://schemas.microsoft.com/office/drawing/2014/main" id="{CB3B421E-7C7E-45CD-B6BA-59256A8404E5}"/>
                </a:ext>
              </a:extLst>
            </p:cNvPr>
            <p:cNvSpPr/>
            <p:nvPr/>
          </p:nvSpPr>
          <p:spPr>
            <a:xfrm>
              <a:off x="4311952" y="24463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1309;p24">
              <a:extLst>
                <a:ext uri="{FF2B5EF4-FFF2-40B4-BE49-F238E27FC236}">
                  <a16:creationId xmlns:a16="http://schemas.microsoft.com/office/drawing/2014/main" id="{36E96105-93B4-4C4E-9ECF-F813A6EEA415}"/>
                </a:ext>
              </a:extLst>
            </p:cNvPr>
            <p:cNvSpPr/>
            <p:nvPr/>
          </p:nvSpPr>
          <p:spPr>
            <a:xfrm>
              <a:off x="4311952" y="24463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1310;p24">
              <a:extLst>
                <a:ext uri="{FF2B5EF4-FFF2-40B4-BE49-F238E27FC236}">
                  <a16:creationId xmlns:a16="http://schemas.microsoft.com/office/drawing/2014/main" id="{7FCCE880-9728-4B05-AD0D-F0EC0DABB00D}"/>
                </a:ext>
              </a:extLst>
            </p:cNvPr>
            <p:cNvSpPr/>
            <p:nvPr/>
          </p:nvSpPr>
          <p:spPr>
            <a:xfrm>
              <a:off x="4311952" y="24463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1311;p24">
              <a:extLst>
                <a:ext uri="{FF2B5EF4-FFF2-40B4-BE49-F238E27FC236}">
                  <a16:creationId xmlns:a16="http://schemas.microsoft.com/office/drawing/2014/main" id="{6EAA6FA5-A5B3-4D50-919D-8CF5770F1B9D}"/>
                </a:ext>
              </a:extLst>
            </p:cNvPr>
            <p:cNvSpPr/>
            <p:nvPr/>
          </p:nvSpPr>
          <p:spPr>
            <a:xfrm>
              <a:off x="4311952" y="24472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1312;p24">
              <a:extLst>
                <a:ext uri="{FF2B5EF4-FFF2-40B4-BE49-F238E27FC236}">
                  <a16:creationId xmlns:a16="http://schemas.microsoft.com/office/drawing/2014/main" id="{A2997CF4-9762-4EDC-8D10-7BA139037B1E}"/>
                </a:ext>
              </a:extLst>
            </p:cNvPr>
            <p:cNvSpPr/>
            <p:nvPr/>
          </p:nvSpPr>
          <p:spPr>
            <a:xfrm>
              <a:off x="4311952" y="24472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1313;p24">
              <a:extLst>
                <a:ext uri="{FF2B5EF4-FFF2-40B4-BE49-F238E27FC236}">
                  <a16:creationId xmlns:a16="http://schemas.microsoft.com/office/drawing/2014/main" id="{8059A617-35E9-41E6-BCBA-C50D0C5506E0}"/>
                </a:ext>
              </a:extLst>
            </p:cNvPr>
            <p:cNvSpPr/>
            <p:nvPr/>
          </p:nvSpPr>
          <p:spPr>
            <a:xfrm>
              <a:off x="4277942" y="244630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32" y="191"/>
                  </a:cubicBezTo>
                  <a:lnTo>
                    <a:pt x="32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1314;p24">
              <a:extLst>
                <a:ext uri="{FF2B5EF4-FFF2-40B4-BE49-F238E27FC236}">
                  <a16:creationId xmlns:a16="http://schemas.microsoft.com/office/drawing/2014/main" id="{76A33127-A9C8-4469-959E-BEBDA90B0D84}"/>
                </a:ext>
              </a:extLst>
            </p:cNvPr>
            <p:cNvSpPr/>
            <p:nvPr/>
          </p:nvSpPr>
          <p:spPr>
            <a:xfrm>
              <a:off x="4302222" y="244630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91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32"/>
                    <a:pt x="32" y="32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1315;p24">
              <a:extLst>
                <a:ext uri="{FF2B5EF4-FFF2-40B4-BE49-F238E27FC236}">
                  <a16:creationId xmlns:a16="http://schemas.microsoft.com/office/drawing/2014/main" id="{CDD96886-E7C4-4543-AF44-637BD346B718}"/>
                </a:ext>
              </a:extLst>
            </p:cNvPr>
            <p:cNvSpPr/>
            <p:nvPr/>
          </p:nvSpPr>
          <p:spPr>
            <a:xfrm>
              <a:off x="4310970" y="244729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1316;p24">
              <a:extLst>
                <a:ext uri="{FF2B5EF4-FFF2-40B4-BE49-F238E27FC236}">
                  <a16:creationId xmlns:a16="http://schemas.microsoft.com/office/drawing/2014/main" id="{B9A6F7CF-96B5-4F25-99E6-95714BAF2F89}"/>
                </a:ext>
              </a:extLst>
            </p:cNvPr>
            <p:cNvSpPr/>
            <p:nvPr/>
          </p:nvSpPr>
          <p:spPr>
            <a:xfrm>
              <a:off x="4303204" y="24472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1317;p24">
              <a:extLst>
                <a:ext uri="{FF2B5EF4-FFF2-40B4-BE49-F238E27FC236}">
                  <a16:creationId xmlns:a16="http://schemas.microsoft.com/office/drawing/2014/main" id="{845781E9-7A04-472C-ABE6-45EAF91FCCAF}"/>
                </a:ext>
              </a:extLst>
            </p:cNvPr>
            <p:cNvSpPr/>
            <p:nvPr/>
          </p:nvSpPr>
          <p:spPr>
            <a:xfrm>
              <a:off x="4303204" y="244729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1318;p24">
              <a:extLst>
                <a:ext uri="{FF2B5EF4-FFF2-40B4-BE49-F238E27FC236}">
                  <a16:creationId xmlns:a16="http://schemas.microsoft.com/office/drawing/2014/main" id="{0ABB1DE0-1CAF-46D0-AF29-C2E13E64B49C}"/>
                </a:ext>
              </a:extLst>
            </p:cNvPr>
            <p:cNvSpPr/>
            <p:nvPr/>
          </p:nvSpPr>
          <p:spPr>
            <a:xfrm>
              <a:off x="4303204" y="244729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1319;p24">
              <a:extLst>
                <a:ext uri="{FF2B5EF4-FFF2-40B4-BE49-F238E27FC236}">
                  <a16:creationId xmlns:a16="http://schemas.microsoft.com/office/drawing/2014/main" id="{FBCD3A1D-E2D1-49FB-BF3D-7FE068B6AC5E}"/>
                </a:ext>
              </a:extLst>
            </p:cNvPr>
            <p:cNvSpPr/>
            <p:nvPr/>
          </p:nvSpPr>
          <p:spPr>
            <a:xfrm>
              <a:off x="4303204" y="244729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1320;p24">
              <a:extLst>
                <a:ext uri="{FF2B5EF4-FFF2-40B4-BE49-F238E27FC236}">
                  <a16:creationId xmlns:a16="http://schemas.microsoft.com/office/drawing/2014/main" id="{AF04515F-E13F-4B70-807B-2D112095CED2}"/>
                </a:ext>
              </a:extLst>
            </p:cNvPr>
            <p:cNvSpPr/>
            <p:nvPr/>
          </p:nvSpPr>
          <p:spPr>
            <a:xfrm>
              <a:off x="4303204" y="244729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1321;p24">
              <a:extLst>
                <a:ext uri="{FF2B5EF4-FFF2-40B4-BE49-F238E27FC236}">
                  <a16:creationId xmlns:a16="http://schemas.microsoft.com/office/drawing/2014/main" id="{9BDF16E2-54A6-403C-B6A9-6984D06963E1}"/>
                </a:ext>
              </a:extLst>
            </p:cNvPr>
            <p:cNvSpPr/>
            <p:nvPr/>
          </p:nvSpPr>
          <p:spPr>
            <a:xfrm>
              <a:off x="4303204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1322;p24">
              <a:extLst>
                <a:ext uri="{FF2B5EF4-FFF2-40B4-BE49-F238E27FC236}">
                  <a16:creationId xmlns:a16="http://schemas.microsoft.com/office/drawing/2014/main" id="{E93950FB-DA85-427A-9333-F0DAAD25E536}"/>
                </a:ext>
              </a:extLst>
            </p:cNvPr>
            <p:cNvSpPr/>
            <p:nvPr/>
          </p:nvSpPr>
          <p:spPr>
            <a:xfrm>
              <a:off x="4303204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1323;p24">
              <a:extLst>
                <a:ext uri="{FF2B5EF4-FFF2-40B4-BE49-F238E27FC236}">
                  <a16:creationId xmlns:a16="http://schemas.microsoft.com/office/drawing/2014/main" id="{ABEFB3C7-8339-4750-B918-5D7E8F0F9725}"/>
                </a:ext>
              </a:extLst>
            </p:cNvPr>
            <p:cNvSpPr/>
            <p:nvPr/>
          </p:nvSpPr>
          <p:spPr>
            <a:xfrm>
              <a:off x="4303204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1324;p24">
              <a:extLst>
                <a:ext uri="{FF2B5EF4-FFF2-40B4-BE49-F238E27FC236}">
                  <a16:creationId xmlns:a16="http://schemas.microsoft.com/office/drawing/2014/main" id="{2A036930-B1BF-487E-B391-A06A39A718F2}"/>
                </a:ext>
              </a:extLst>
            </p:cNvPr>
            <p:cNvSpPr/>
            <p:nvPr/>
          </p:nvSpPr>
          <p:spPr>
            <a:xfrm>
              <a:off x="4240985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1325;p24">
              <a:extLst>
                <a:ext uri="{FF2B5EF4-FFF2-40B4-BE49-F238E27FC236}">
                  <a16:creationId xmlns:a16="http://schemas.microsoft.com/office/drawing/2014/main" id="{80DB2DFB-F960-45CE-805A-B18984DDF824}"/>
                </a:ext>
              </a:extLst>
            </p:cNvPr>
            <p:cNvSpPr/>
            <p:nvPr/>
          </p:nvSpPr>
          <p:spPr>
            <a:xfrm>
              <a:off x="4240985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1326;p24">
              <a:extLst>
                <a:ext uri="{FF2B5EF4-FFF2-40B4-BE49-F238E27FC236}">
                  <a16:creationId xmlns:a16="http://schemas.microsoft.com/office/drawing/2014/main" id="{51626A2D-A8E1-4CBD-B5DE-E792452D185B}"/>
                </a:ext>
              </a:extLst>
            </p:cNvPr>
            <p:cNvSpPr/>
            <p:nvPr/>
          </p:nvSpPr>
          <p:spPr>
            <a:xfrm>
              <a:off x="4240985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1327;p24">
              <a:extLst>
                <a:ext uri="{FF2B5EF4-FFF2-40B4-BE49-F238E27FC236}">
                  <a16:creationId xmlns:a16="http://schemas.microsoft.com/office/drawing/2014/main" id="{4032E11D-9955-43DE-80AE-8ECF06651CD1}"/>
                </a:ext>
              </a:extLst>
            </p:cNvPr>
            <p:cNvSpPr/>
            <p:nvPr/>
          </p:nvSpPr>
          <p:spPr>
            <a:xfrm>
              <a:off x="4240003" y="244824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1328;p24">
              <a:extLst>
                <a:ext uri="{FF2B5EF4-FFF2-40B4-BE49-F238E27FC236}">
                  <a16:creationId xmlns:a16="http://schemas.microsoft.com/office/drawing/2014/main" id="{F9B934BB-B15E-4EE2-A57D-4E676E467DF7}"/>
                </a:ext>
              </a:extLst>
            </p:cNvPr>
            <p:cNvSpPr/>
            <p:nvPr/>
          </p:nvSpPr>
          <p:spPr>
            <a:xfrm>
              <a:off x="4240003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1329;p24">
              <a:extLst>
                <a:ext uri="{FF2B5EF4-FFF2-40B4-BE49-F238E27FC236}">
                  <a16:creationId xmlns:a16="http://schemas.microsoft.com/office/drawing/2014/main" id="{40250EDA-4A9E-49F3-8451-8276123D6430}"/>
                </a:ext>
              </a:extLst>
            </p:cNvPr>
            <p:cNvSpPr/>
            <p:nvPr/>
          </p:nvSpPr>
          <p:spPr>
            <a:xfrm>
              <a:off x="4240003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1330;p24">
              <a:extLst>
                <a:ext uri="{FF2B5EF4-FFF2-40B4-BE49-F238E27FC236}">
                  <a16:creationId xmlns:a16="http://schemas.microsoft.com/office/drawing/2014/main" id="{AE85031A-5C56-4A0E-9AF0-80F2E1ED589F}"/>
                </a:ext>
              </a:extLst>
            </p:cNvPr>
            <p:cNvSpPr/>
            <p:nvPr/>
          </p:nvSpPr>
          <p:spPr>
            <a:xfrm>
              <a:off x="4240003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1331;p24">
              <a:extLst>
                <a:ext uri="{FF2B5EF4-FFF2-40B4-BE49-F238E27FC236}">
                  <a16:creationId xmlns:a16="http://schemas.microsoft.com/office/drawing/2014/main" id="{89E93290-8E59-4045-8147-677440F4DB87}"/>
                </a:ext>
              </a:extLst>
            </p:cNvPr>
            <p:cNvSpPr/>
            <p:nvPr/>
          </p:nvSpPr>
          <p:spPr>
            <a:xfrm>
              <a:off x="4240003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1332;p24">
              <a:extLst>
                <a:ext uri="{FF2B5EF4-FFF2-40B4-BE49-F238E27FC236}">
                  <a16:creationId xmlns:a16="http://schemas.microsoft.com/office/drawing/2014/main" id="{78E87F11-19BF-4DD3-9CC5-7B68535DC809}"/>
                </a:ext>
              </a:extLst>
            </p:cNvPr>
            <p:cNvSpPr/>
            <p:nvPr/>
          </p:nvSpPr>
          <p:spPr>
            <a:xfrm>
              <a:off x="4239051" y="244824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1333;p24">
              <a:extLst>
                <a:ext uri="{FF2B5EF4-FFF2-40B4-BE49-F238E27FC236}">
                  <a16:creationId xmlns:a16="http://schemas.microsoft.com/office/drawing/2014/main" id="{ACA79E41-7D62-4A15-9FE6-98F2A874EE42}"/>
                </a:ext>
              </a:extLst>
            </p:cNvPr>
            <p:cNvSpPr/>
            <p:nvPr/>
          </p:nvSpPr>
          <p:spPr>
            <a:xfrm>
              <a:off x="4239051" y="24482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1334;p24">
              <a:extLst>
                <a:ext uri="{FF2B5EF4-FFF2-40B4-BE49-F238E27FC236}">
                  <a16:creationId xmlns:a16="http://schemas.microsoft.com/office/drawing/2014/main" id="{0B054025-3021-4DA8-96EC-E440665D5258}"/>
                </a:ext>
              </a:extLst>
            </p:cNvPr>
            <p:cNvSpPr/>
            <p:nvPr/>
          </p:nvSpPr>
          <p:spPr>
            <a:xfrm>
              <a:off x="4238069" y="244824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1335;p24">
              <a:extLst>
                <a:ext uri="{FF2B5EF4-FFF2-40B4-BE49-F238E27FC236}">
                  <a16:creationId xmlns:a16="http://schemas.microsoft.com/office/drawing/2014/main" id="{F1DF27E1-3063-4266-9233-3A01A0F6240E}"/>
                </a:ext>
              </a:extLst>
            </p:cNvPr>
            <p:cNvSpPr/>
            <p:nvPr/>
          </p:nvSpPr>
          <p:spPr>
            <a:xfrm>
              <a:off x="4308054" y="24502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1336;p24">
              <a:extLst>
                <a:ext uri="{FF2B5EF4-FFF2-40B4-BE49-F238E27FC236}">
                  <a16:creationId xmlns:a16="http://schemas.microsoft.com/office/drawing/2014/main" id="{668A5BD3-9891-4787-90F8-0734B5463A52}"/>
                </a:ext>
              </a:extLst>
            </p:cNvPr>
            <p:cNvSpPr/>
            <p:nvPr/>
          </p:nvSpPr>
          <p:spPr>
            <a:xfrm>
              <a:off x="4308054" y="244922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1337;p24">
              <a:extLst>
                <a:ext uri="{FF2B5EF4-FFF2-40B4-BE49-F238E27FC236}">
                  <a16:creationId xmlns:a16="http://schemas.microsoft.com/office/drawing/2014/main" id="{555C185A-27E8-42AC-A5DC-F533B890A4DD}"/>
                </a:ext>
              </a:extLst>
            </p:cNvPr>
            <p:cNvSpPr/>
            <p:nvPr/>
          </p:nvSpPr>
          <p:spPr>
            <a:xfrm>
              <a:off x="4308054" y="244922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1338;p24">
              <a:extLst>
                <a:ext uri="{FF2B5EF4-FFF2-40B4-BE49-F238E27FC236}">
                  <a16:creationId xmlns:a16="http://schemas.microsoft.com/office/drawing/2014/main" id="{631B54A7-ECC1-49BF-83E7-7B4FF5881801}"/>
                </a:ext>
              </a:extLst>
            </p:cNvPr>
            <p:cNvSpPr/>
            <p:nvPr/>
          </p:nvSpPr>
          <p:spPr>
            <a:xfrm>
              <a:off x="4307102" y="244922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1339;p24">
              <a:extLst>
                <a:ext uri="{FF2B5EF4-FFF2-40B4-BE49-F238E27FC236}">
                  <a16:creationId xmlns:a16="http://schemas.microsoft.com/office/drawing/2014/main" id="{7C0511EC-259D-4D21-A16A-043B25E58A0B}"/>
                </a:ext>
              </a:extLst>
            </p:cNvPr>
            <p:cNvSpPr/>
            <p:nvPr/>
          </p:nvSpPr>
          <p:spPr>
            <a:xfrm>
              <a:off x="4307102" y="244922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1340;p24">
              <a:extLst>
                <a:ext uri="{FF2B5EF4-FFF2-40B4-BE49-F238E27FC236}">
                  <a16:creationId xmlns:a16="http://schemas.microsoft.com/office/drawing/2014/main" id="{41FF8C85-2203-4290-A127-FCD44D80DCAE}"/>
                </a:ext>
              </a:extLst>
            </p:cNvPr>
            <p:cNvSpPr/>
            <p:nvPr/>
          </p:nvSpPr>
          <p:spPr>
            <a:xfrm>
              <a:off x="4307102" y="244922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1341;p24">
              <a:extLst>
                <a:ext uri="{FF2B5EF4-FFF2-40B4-BE49-F238E27FC236}">
                  <a16:creationId xmlns:a16="http://schemas.microsoft.com/office/drawing/2014/main" id="{D409C36B-6D40-4D93-8863-528CE53BB877}"/>
                </a:ext>
              </a:extLst>
            </p:cNvPr>
            <p:cNvSpPr/>
            <p:nvPr/>
          </p:nvSpPr>
          <p:spPr>
            <a:xfrm>
              <a:off x="4307102" y="244922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1342;p24">
              <a:extLst>
                <a:ext uri="{FF2B5EF4-FFF2-40B4-BE49-F238E27FC236}">
                  <a16:creationId xmlns:a16="http://schemas.microsoft.com/office/drawing/2014/main" id="{BE67FDD8-8526-476E-8DBC-AC5BE98F0F01}"/>
                </a:ext>
              </a:extLst>
            </p:cNvPr>
            <p:cNvSpPr/>
            <p:nvPr/>
          </p:nvSpPr>
          <p:spPr>
            <a:xfrm>
              <a:off x="4307102" y="244922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1343;p24">
              <a:extLst>
                <a:ext uri="{FF2B5EF4-FFF2-40B4-BE49-F238E27FC236}">
                  <a16:creationId xmlns:a16="http://schemas.microsoft.com/office/drawing/2014/main" id="{8144AC72-79EA-4BB5-82F0-A758AAD93321}"/>
                </a:ext>
              </a:extLst>
            </p:cNvPr>
            <p:cNvSpPr/>
            <p:nvPr/>
          </p:nvSpPr>
          <p:spPr>
            <a:xfrm>
              <a:off x="4306120" y="244922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1344;p24">
              <a:extLst>
                <a:ext uri="{FF2B5EF4-FFF2-40B4-BE49-F238E27FC236}">
                  <a16:creationId xmlns:a16="http://schemas.microsoft.com/office/drawing/2014/main" id="{2CC3F178-35A8-436A-B715-93B0608876BC}"/>
                </a:ext>
              </a:extLst>
            </p:cNvPr>
            <p:cNvSpPr/>
            <p:nvPr/>
          </p:nvSpPr>
          <p:spPr>
            <a:xfrm>
              <a:off x="4306120" y="244922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1345;p24">
              <a:extLst>
                <a:ext uri="{FF2B5EF4-FFF2-40B4-BE49-F238E27FC236}">
                  <a16:creationId xmlns:a16="http://schemas.microsoft.com/office/drawing/2014/main" id="{7F5577EB-DCCD-4264-B689-ED293D90DD3F}"/>
                </a:ext>
              </a:extLst>
            </p:cNvPr>
            <p:cNvSpPr/>
            <p:nvPr/>
          </p:nvSpPr>
          <p:spPr>
            <a:xfrm>
              <a:off x="4306120" y="24502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1346;p24">
              <a:extLst>
                <a:ext uri="{FF2B5EF4-FFF2-40B4-BE49-F238E27FC236}">
                  <a16:creationId xmlns:a16="http://schemas.microsoft.com/office/drawing/2014/main" id="{55E72AEE-93DB-4452-9AEE-63C3908F4B32}"/>
                </a:ext>
              </a:extLst>
            </p:cNvPr>
            <p:cNvSpPr/>
            <p:nvPr/>
          </p:nvSpPr>
          <p:spPr>
            <a:xfrm>
              <a:off x="4318766" y="2443391"/>
              <a:ext cx="12646" cy="12677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0" y="1"/>
                  </a:moveTo>
                  <a:lnTo>
                    <a:pt x="0" y="159"/>
                  </a:lnTo>
                  <a:lnTo>
                    <a:pt x="412" y="412"/>
                  </a:lnTo>
                  <a:lnTo>
                    <a:pt x="412" y="2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1347;p24">
              <a:extLst>
                <a:ext uri="{FF2B5EF4-FFF2-40B4-BE49-F238E27FC236}">
                  <a16:creationId xmlns:a16="http://schemas.microsoft.com/office/drawing/2014/main" id="{74CC80B5-4439-4680-A5ED-657D0D062773}"/>
                </a:ext>
              </a:extLst>
            </p:cNvPr>
            <p:cNvSpPr/>
            <p:nvPr/>
          </p:nvSpPr>
          <p:spPr>
            <a:xfrm>
              <a:off x="4331382" y="245020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1348;p24">
              <a:extLst>
                <a:ext uri="{FF2B5EF4-FFF2-40B4-BE49-F238E27FC236}">
                  <a16:creationId xmlns:a16="http://schemas.microsoft.com/office/drawing/2014/main" id="{075331C5-77C9-4F4F-8E50-A9E585E2D622}"/>
                </a:ext>
              </a:extLst>
            </p:cNvPr>
            <p:cNvSpPr/>
            <p:nvPr/>
          </p:nvSpPr>
          <p:spPr>
            <a:xfrm>
              <a:off x="4331382" y="245115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1349;p24">
              <a:extLst>
                <a:ext uri="{FF2B5EF4-FFF2-40B4-BE49-F238E27FC236}">
                  <a16:creationId xmlns:a16="http://schemas.microsoft.com/office/drawing/2014/main" id="{42CBADFB-6ECD-48AC-B15D-3AACF7B85202}"/>
                </a:ext>
              </a:extLst>
            </p:cNvPr>
            <p:cNvSpPr/>
            <p:nvPr/>
          </p:nvSpPr>
          <p:spPr>
            <a:xfrm>
              <a:off x="4331382" y="245115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1350;p24">
              <a:extLst>
                <a:ext uri="{FF2B5EF4-FFF2-40B4-BE49-F238E27FC236}">
                  <a16:creationId xmlns:a16="http://schemas.microsoft.com/office/drawing/2014/main" id="{1DD24BCC-EE84-41D3-8307-3572D8A8BD1A}"/>
                </a:ext>
              </a:extLst>
            </p:cNvPr>
            <p:cNvSpPr/>
            <p:nvPr/>
          </p:nvSpPr>
          <p:spPr>
            <a:xfrm>
              <a:off x="4331382" y="245115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1351;p24">
              <a:extLst>
                <a:ext uri="{FF2B5EF4-FFF2-40B4-BE49-F238E27FC236}">
                  <a16:creationId xmlns:a16="http://schemas.microsoft.com/office/drawing/2014/main" id="{0DE7C7AF-6D96-4831-BB9B-B86D93B4E0FF}"/>
                </a:ext>
              </a:extLst>
            </p:cNvPr>
            <p:cNvSpPr/>
            <p:nvPr/>
          </p:nvSpPr>
          <p:spPr>
            <a:xfrm>
              <a:off x="4331382" y="245115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1352;p24">
              <a:extLst>
                <a:ext uri="{FF2B5EF4-FFF2-40B4-BE49-F238E27FC236}">
                  <a16:creationId xmlns:a16="http://schemas.microsoft.com/office/drawing/2014/main" id="{5FA831C5-A1B7-487C-98FF-95AEE87C3E07}"/>
                </a:ext>
              </a:extLst>
            </p:cNvPr>
            <p:cNvSpPr/>
            <p:nvPr/>
          </p:nvSpPr>
          <p:spPr>
            <a:xfrm>
              <a:off x="4331382" y="245115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1353;p24">
              <a:extLst>
                <a:ext uri="{FF2B5EF4-FFF2-40B4-BE49-F238E27FC236}">
                  <a16:creationId xmlns:a16="http://schemas.microsoft.com/office/drawing/2014/main" id="{DB6412B0-2823-49BA-B788-D0197E94E123}"/>
                </a:ext>
              </a:extLst>
            </p:cNvPr>
            <p:cNvSpPr/>
            <p:nvPr/>
          </p:nvSpPr>
          <p:spPr>
            <a:xfrm>
              <a:off x="4331382" y="245115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1354;p24">
              <a:extLst>
                <a:ext uri="{FF2B5EF4-FFF2-40B4-BE49-F238E27FC236}">
                  <a16:creationId xmlns:a16="http://schemas.microsoft.com/office/drawing/2014/main" id="{37EEC93C-E9BE-4AAE-BFC5-F0450B98982B}"/>
                </a:ext>
              </a:extLst>
            </p:cNvPr>
            <p:cNvSpPr/>
            <p:nvPr/>
          </p:nvSpPr>
          <p:spPr>
            <a:xfrm>
              <a:off x="4331382" y="245214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1355;p24">
              <a:extLst>
                <a:ext uri="{FF2B5EF4-FFF2-40B4-BE49-F238E27FC236}">
                  <a16:creationId xmlns:a16="http://schemas.microsoft.com/office/drawing/2014/main" id="{FBEE4416-DBFD-4DFF-90B1-69BDD3BBB432}"/>
                </a:ext>
              </a:extLst>
            </p:cNvPr>
            <p:cNvSpPr/>
            <p:nvPr/>
          </p:nvSpPr>
          <p:spPr>
            <a:xfrm>
              <a:off x="4331382" y="245214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1356;p24">
              <a:extLst>
                <a:ext uri="{FF2B5EF4-FFF2-40B4-BE49-F238E27FC236}">
                  <a16:creationId xmlns:a16="http://schemas.microsoft.com/office/drawing/2014/main" id="{6EC82555-045F-4456-B096-86B5376B2508}"/>
                </a:ext>
              </a:extLst>
            </p:cNvPr>
            <p:cNvSpPr/>
            <p:nvPr/>
          </p:nvSpPr>
          <p:spPr>
            <a:xfrm>
              <a:off x="4336262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1357;p24">
              <a:extLst>
                <a:ext uri="{FF2B5EF4-FFF2-40B4-BE49-F238E27FC236}">
                  <a16:creationId xmlns:a16="http://schemas.microsoft.com/office/drawing/2014/main" id="{E4DEEA15-5C71-45C0-BB2E-172239FB47EE}"/>
                </a:ext>
              </a:extLst>
            </p:cNvPr>
            <p:cNvSpPr/>
            <p:nvPr/>
          </p:nvSpPr>
          <p:spPr>
            <a:xfrm>
              <a:off x="4336262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1358;p24">
              <a:extLst>
                <a:ext uri="{FF2B5EF4-FFF2-40B4-BE49-F238E27FC236}">
                  <a16:creationId xmlns:a16="http://schemas.microsoft.com/office/drawing/2014/main" id="{131912A3-7C8F-4D52-B14A-83C79EA4E59A}"/>
                </a:ext>
              </a:extLst>
            </p:cNvPr>
            <p:cNvSpPr/>
            <p:nvPr/>
          </p:nvSpPr>
          <p:spPr>
            <a:xfrm>
              <a:off x="4336262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1359;p24">
              <a:extLst>
                <a:ext uri="{FF2B5EF4-FFF2-40B4-BE49-F238E27FC236}">
                  <a16:creationId xmlns:a16="http://schemas.microsoft.com/office/drawing/2014/main" id="{96CFA1C0-F10C-42F7-8C15-AE316EAEF790}"/>
                </a:ext>
              </a:extLst>
            </p:cNvPr>
            <p:cNvSpPr/>
            <p:nvPr/>
          </p:nvSpPr>
          <p:spPr>
            <a:xfrm>
              <a:off x="4335280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1360;p24">
              <a:extLst>
                <a:ext uri="{FF2B5EF4-FFF2-40B4-BE49-F238E27FC236}">
                  <a16:creationId xmlns:a16="http://schemas.microsoft.com/office/drawing/2014/main" id="{ABFB9A38-2CE8-47FF-B92D-31EB147F041E}"/>
                </a:ext>
              </a:extLst>
            </p:cNvPr>
            <p:cNvSpPr/>
            <p:nvPr/>
          </p:nvSpPr>
          <p:spPr>
            <a:xfrm>
              <a:off x="4335280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1361;p24">
              <a:extLst>
                <a:ext uri="{FF2B5EF4-FFF2-40B4-BE49-F238E27FC236}">
                  <a16:creationId xmlns:a16="http://schemas.microsoft.com/office/drawing/2014/main" id="{36E4BA15-964A-4FC1-9866-4E451BCA24BA}"/>
                </a:ext>
              </a:extLst>
            </p:cNvPr>
            <p:cNvSpPr/>
            <p:nvPr/>
          </p:nvSpPr>
          <p:spPr>
            <a:xfrm>
              <a:off x="4335280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1362;p24">
              <a:extLst>
                <a:ext uri="{FF2B5EF4-FFF2-40B4-BE49-F238E27FC236}">
                  <a16:creationId xmlns:a16="http://schemas.microsoft.com/office/drawing/2014/main" id="{8A2EBDFB-07D7-483D-BF5B-FB1F6676BDB1}"/>
                </a:ext>
              </a:extLst>
            </p:cNvPr>
            <p:cNvSpPr/>
            <p:nvPr/>
          </p:nvSpPr>
          <p:spPr>
            <a:xfrm>
              <a:off x="4335280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1363;p24">
              <a:extLst>
                <a:ext uri="{FF2B5EF4-FFF2-40B4-BE49-F238E27FC236}">
                  <a16:creationId xmlns:a16="http://schemas.microsoft.com/office/drawing/2014/main" id="{0AB132FC-D090-4263-A012-8948B2B4DC94}"/>
                </a:ext>
              </a:extLst>
            </p:cNvPr>
            <p:cNvSpPr/>
            <p:nvPr/>
          </p:nvSpPr>
          <p:spPr>
            <a:xfrm>
              <a:off x="4335280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1364;p24">
              <a:extLst>
                <a:ext uri="{FF2B5EF4-FFF2-40B4-BE49-F238E27FC236}">
                  <a16:creationId xmlns:a16="http://schemas.microsoft.com/office/drawing/2014/main" id="{AD1F4573-3F76-47D1-A972-5364D68B92BD}"/>
                </a:ext>
              </a:extLst>
            </p:cNvPr>
            <p:cNvSpPr/>
            <p:nvPr/>
          </p:nvSpPr>
          <p:spPr>
            <a:xfrm>
              <a:off x="4334298" y="245312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1365;p24">
              <a:extLst>
                <a:ext uri="{FF2B5EF4-FFF2-40B4-BE49-F238E27FC236}">
                  <a16:creationId xmlns:a16="http://schemas.microsoft.com/office/drawing/2014/main" id="{09C2724B-D1E0-4B79-A78A-9283A3815D19}"/>
                </a:ext>
              </a:extLst>
            </p:cNvPr>
            <p:cNvSpPr/>
            <p:nvPr/>
          </p:nvSpPr>
          <p:spPr>
            <a:xfrm>
              <a:off x="4334298" y="245312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1366;p24">
              <a:extLst>
                <a:ext uri="{FF2B5EF4-FFF2-40B4-BE49-F238E27FC236}">
                  <a16:creationId xmlns:a16="http://schemas.microsoft.com/office/drawing/2014/main" id="{769C6294-7149-441E-B6B1-65796DE3E9F4}"/>
                </a:ext>
              </a:extLst>
            </p:cNvPr>
            <p:cNvSpPr/>
            <p:nvPr/>
          </p:nvSpPr>
          <p:spPr>
            <a:xfrm>
              <a:off x="4334298" y="24531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1367;p24">
              <a:extLst>
                <a:ext uri="{FF2B5EF4-FFF2-40B4-BE49-F238E27FC236}">
                  <a16:creationId xmlns:a16="http://schemas.microsoft.com/office/drawing/2014/main" id="{EC97E053-5D02-4A9D-A382-13DF1E685914}"/>
                </a:ext>
              </a:extLst>
            </p:cNvPr>
            <p:cNvSpPr/>
            <p:nvPr/>
          </p:nvSpPr>
          <p:spPr>
            <a:xfrm>
              <a:off x="4293474" y="2448241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1368;p24">
              <a:extLst>
                <a:ext uri="{FF2B5EF4-FFF2-40B4-BE49-F238E27FC236}">
                  <a16:creationId xmlns:a16="http://schemas.microsoft.com/office/drawing/2014/main" id="{FCA2BEBA-06B0-48A8-AE01-EDAA21B3F52A}"/>
                </a:ext>
              </a:extLst>
            </p:cNvPr>
            <p:cNvSpPr/>
            <p:nvPr/>
          </p:nvSpPr>
          <p:spPr>
            <a:xfrm>
              <a:off x="4278893" y="244729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1369;p24">
              <a:extLst>
                <a:ext uri="{FF2B5EF4-FFF2-40B4-BE49-F238E27FC236}">
                  <a16:creationId xmlns:a16="http://schemas.microsoft.com/office/drawing/2014/main" id="{6A3B6D3D-9AB1-4A30-A520-A044328129BF}"/>
                </a:ext>
              </a:extLst>
            </p:cNvPr>
            <p:cNvSpPr/>
            <p:nvPr/>
          </p:nvSpPr>
          <p:spPr>
            <a:xfrm>
              <a:off x="4229321" y="2448241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6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1370;p24">
              <a:extLst>
                <a:ext uri="{FF2B5EF4-FFF2-40B4-BE49-F238E27FC236}">
                  <a16:creationId xmlns:a16="http://schemas.microsoft.com/office/drawing/2014/main" id="{46F36454-F02D-4169-83DA-F51AB38012F5}"/>
                </a:ext>
              </a:extLst>
            </p:cNvPr>
            <p:cNvSpPr/>
            <p:nvPr/>
          </p:nvSpPr>
          <p:spPr>
            <a:xfrm>
              <a:off x="4292522" y="2454073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1371;p24">
              <a:extLst>
                <a:ext uri="{FF2B5EF4-FFF2-40B4-BE49-F238E27FC236}">
                  <a16:creationId xmlns:a16="http://schemas.microsoft.com/office/drawing/2014/main" id="{57315B16-D603-4D38-881F-930E4E22978F}"/>
                </a:ext>
              </a:extLst>
            </p:cNvPr>
            <p:cNvSpPr/>
            <p:nvPr/>
          </p:nvSpPr>
          <p:spPr>
            <a:xfrm>
              <a:off x="4292522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1372;p24">
              <a:extLst>
                <a:ext uri="{FF2B5EF4-FFF2-40B4-BE49-F238E27FC236}">
                  <a16:creationId xmlns:a16="http://schemas.microsoft.com/office/drawing/2014/main" id="{A17D19AA-CEC2-402C-B34B-C36C29F5FEBB}"/>
                </a:ext>
              </a:extLst>
            </p:cNvPr>
            <p:cNvSpPr/>
            <p:nvPr/>
          </p:nvSpPr>
          <p:spPr>
            <a:xfrm>
              <a:off x="4292522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1373;p24">
              <a:extLst>
                <a:ext uri="{FF2B5EF4-FFF2-40B4-BE49-F238E27FC236}">
                  <a16:creationId xmlns:a16="http://schemas.microsoft.com/office/drawing/2014/main" id="{37CC1BBB-92C0-4211-97FE-3CFD25D386EF}"/>
                </a:ext>
              </a:extLst>
            </p:cNvPr>
            <p:cNvSpPr/>
            <p:nvPr/>
          </p:nvSpPr>
          <p:spPr>
            <a:xfrm>
              <a:off x="4291540" y="245407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1374;p24">
              <a:extLst>
                <a:ext uri="{FF2B5EF4-FFF2-40B4-BE49-F238E27FC236}">
                  <a16:creationId xmlns:a16="http://schemas.microsoft.com/office/drawing/2014/main" id="{B451482E-FE09-4A48-BC3B-A8951E00A2C5}"/>
                </a:ext>
              </a:extLst>
            </p:cNvPr>
            <p:cNvSpPr/>
            <p:nvPr/>
          </p:nvSpPr>
          <p:spPr>
            <a:xfrm>
              <a:off x="4291540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1375;p24">
              <a:extLst>
                <a:ext uri="{FF2B5EF4-FFF2-40B4-BE49-F238E27FC236}">
                  <a16:creationId xmlns:a16="http://schemas.microsoft.com/office/drawing/2014/main" id="{1D84CC7C-F6C2-4873-B408-F5435E533ECE}"/>
                </a:ext>
              </a:extLst>
            </p:cNvPr>
            <p:cNvSpPr/>
            <p:nvPr/>
          </p:nvSpPr>
          <p:spPr>
            <a:xfrm>
              <a:off x="4291540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1376;p24">
              <a:extLst>
                <a:ext uri="{FF2B5EF4-FFF2-40B4-BE49-F238E27FC236}">
                  <a16:creationId xmlns:a16="http://schemas.microsoft.com/office/drawing/2014/main" id="{99A59729-144C-4F62-A2BF-C0A6B12FB177}"/>
                </a:ext>
              </a:extLst>
            </p:cNvPr>
            <p:cNvSpPr/>
            <p:nvPr/>
          </p:nvSpPr>
          <p:spPr>
            <a:xfrm>
              <a:off x="4291540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1377;p24">
              <a:extLst>
                <a:ext uri="{FF2B5EF4-FFF2-40B4-BE49-F238E27FC236}">
                  <a16:creationId xmlns:a16="http://schemas.microsoft.com/office/drawing/2014/main" id="{24B929D2-B2E5-4FC5-8318-4F62AD852041}"/>
                </a:ext>
              </a:extLst>
            </p:cNvPr>
            <p:cNvSpPr/>
            <p:nvPr/>
          </p:nvSpPr>
          <p:spPr>
            <a:xfrm>
              <a:off x="4291540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1378;p24">
              <a:extLst>
                <a:ext uri="{FF2B5EF4-FFF2-40B4-BE49-F238E27FC236}">
                  <a16:creationId xmlns:a16="http://schemas.microsoft.com/office/drawing/2014/main" id="{DFEEECF2-8A49-4284-9099-EFC990B997F0}"/>
                </a:ext>
              </a:extLst>
            </p:cNvPr>
            <p:cNvSpPr/>
            <p:nvPr/>
          </p:nvSpPr>
          <p:spPr>
            <a:xfrm>
              <a:off x="4290558" y="245407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1379;p24">
              <a:extLst>
                <a:ext uri="{FF2B5EF4-FFF2-40B4-BE49-F238E27FC236}">
                  <a16:creationId xmlns:a16="http://schemas.microsoft.com/office/drawing/2014/main" id="{696BC3D0-6230-4B50-A9A2-2C5FC4ABEC06}"/>
                </a:ext>
              </a:extLst>
            </p:cNvPr>
            <p:cNvSpPr/>
            <p:nvPr/>
          </p:nvSpPr>
          <p:spPr>
            <a:xfrm>
              <a:off x="4290558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1380;p24">
              <a:extLst>
                <a:ext uri="{FF2B5EF4-FFF2-40B4-BE49-F238E27FC236}">
                  <a16:creationId xmlns:a16="http://schemas.microsoft.com/office/drawing/2014/main" id="{9A2DBB03-77FA-4A28-AD82-6E6EB557D67B}"/>
                </a:ext>
              </a:extLst>
            </p:cNvPr>
            <p:cNvSpPr/>
            <p:nvPr/>
          </p:nvSpPr>
          <p:spPr>
            <a:xfrm>
              <a:off x="4290558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1381;p24">
              <a:extLst>
                <a:ext uri="{FF2B5EF4-FFF2-40B4-BE49-F238E27FC236}">
                  <a16:creationId xmlns:a16="http://schemas.microsoft.com/office/drawing/2014/main" id="{F894BD18-A602-46C3-80CC-E10B7847AA0C}"/>
                </a:ext>
              </a:extLst>
            </p:cNvPr>
            <p:cNvSpPr/>
            <p:nvPr/>
          </p:nvSpPr>
          <p:spPr>
            <a:xfrm>
              <a:off x="4277942" y="2439493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48" y="1"/>
                  </a:moveTo>
                  <a:lnTo>
                    <a:pt x="32" y="191"/>
                  </a:lnTo>
                  <a:cubicBezTo>
                    <a:pt x="0" y="191"/>
                    <a:pt x="0" y="223"/>
                    <a:pt x="32" y="254"/>
                  </a:cubicBezTo>
                  <a:lnTo>
                    <a:pt x="412" y="476"/>
                  </a:lnTo>
                  <a:lnTo>
                    <a:pt x="507" y="476"/>
                  </a:lnTo>
                  <a:lnTo>
                    <a:pt x="823" y="286"/>
                  </a:lnTo>
                  <a:cubicBezTo>
                    <a:pt x="823" y="286"/>
                    <a:pt x="823" y="254"/>
                    <a:pt x="823" y="223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1382;p24">
              <a:extLst>
                <a:ext uri="{FF2B5EF4-FFF2-40B4-BE49-F238E27FC236}">
                  <a16:creationId xmlns:a16="http://schemas.microsoft.com/office/drawing/2014/main" id="{806EF16A-92D7-4A01-AE96-1071EB20D477}"/>
                </a:ext>
              </a:extLst>
            </p:cNvPr>
            <p:cNvSpPr/>
            <p:nvPr/>
          </p:nvSpPr>
          <p:spPr>
            <a:xfrm>
              <a:off x="4278893" y="2439493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3"/>
                  </a:lnTo>
                  <a:lnTo>
                    <a:pt x="444" y="413"/>
                  </a:lnTo>
                  <a:lnTo>
                    <a:pt x="761" y="22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1383;p24">
              <a:extLst>
                <a:ext uri="{FF2B5EF4-FFF2-40B4-BE49-F238E27FC236}">
                  <a16:creationId xmlns:a16="http://schemas.microsoft.com/office/drawing/2014/main" id="{B1A40D11-54B8-4520-B72A-80FBBA2A9DEE}"/>
                </a:ext>
              </a:extLst>
            </p:cNvPr>
            <p:cNvSpPr/>
            <p:nvPr/>
          </p:nvSpPr>
          <p:spPr>
            <a:xfrm>
              <a:off x="4326532" y="2452140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1384;p24">
              <a:extLst>
                <a:ext uri="{FF2B5EF4-FFF2-40B4-BE49-F238E27FC236}">
                  <a16:creationId xmlns:a16="http://schemas.microsoft.com/office/drawing/2014/main" id="{CE8C600E-ADBB-4953-9137-B00093B958EE}"/>
                </a:ext>
              </a:extLst>
            </p:cNvPr>
            <p:cNvSpPr/>
            <p:nvPr/>
          </p:nvSpPr>
          <p:spPr>
            <a:xfrm>
              <a:off x="4311952" y="2447290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1" y="0"/>
                  </a:moveTo>
                  <a:lnTo>
                    <a:pt x="1" y="190"/>
                  </a:lnTo>
                  <a:lnTo>
                    <a:pt x="412" y="412"/>
                  </a:lnTo>
                  <a:lnTo>
                    <a:pt x="412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1385;p24">
              <a:extLst>
                <a:ext uri="{FF2B5EF4-FFF2-40B4-BE49-F238E27FC236}">
                  <a16:creationId xmlns:a16="http://schemas.microsoft.com/office/drawing/2014/main" id="{863B55D3-34A6-4D29-B21C-C149806495E3}"/>
                </a:ext>
              </a:extLst>
            </p:cNvPr>
            <p:cNvSpPr/>
            <p:nvPr/>
          </p:nvSpPr>
          <p:spPr>
            <a:xfrm>
              <a:off x="4310970" y="2443391"/>
              <a:ext cx="20443" cy="1169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191" y="1"/>
                  </a:moveTo>
                  <a:lnTo>
                    <a:pt x="33" y="96"/>
                  </a:lnTo>
                  <a:cubicBezTo>
                    <a:pt x="1" y="96"/>
                    <a:pt x="1" y="127"/>
                    <a:pt x="33" y="127"/>
                  </a:cubicBezTo>
                  <a:lnTo>
                    <a:pt x="444" y="381"/>
                  </a:lnTo>
                  <a:lnTo>
                    <a:pt x="508" y="381"/>
                  </a:lnTo>
                  <a:lnTo>
                    <a:pt x="666" y="286"/>
                  </a:lnTo>
                  <a:cubicBezTo>
                    <a:pt x="666" y="254"/>
                    <a:pt x="666" y="254"/>
                    <a:pt x="666" y="254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1386;p24">
              <a:extLst>
                <a:ext uri="{FF2B5EF4-FFF2-40B4-BE49-F238E27FC236}">
                  <a16:creationId xmlns:a16="http://schemas.microsoft.com/office/drawing/2014/main" id="{2F7712CF-AB75-40C9-AEF4-A34457274AF5}"/>
                </a:ext>
              </a:extLst>
            </p:cNvPr>
            <p:cNvSpPr/>
            <p:nvPr/>
          </p:nvSpPr>
          <p:spPr>
            <a:xfrm>
              <a:off x="4312934" y="2443391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1"/>
                  </a:moveTo>
                  <a:lnTo>
                    <a:pt x="0" y="96"/>
                  </a:lnTo>
                  <a:lnTo>
                    <a:pt x="380" y="317"/>
                  </a:lnTo>
                  <a:lnTo>
                    <a:pt x="412" y="317"/>
                  </a:lnTo>
                  <a:lnTo>
                    <a:pt x="570" y="22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1387;p24">
              <a:extLst>
                <a:ext uri="{FF2B5EF4-FFF2-40B4-BE49-F238E27FC236}">
                  <a16:creationId xmlns:a16="http://schemas.microsoft.com/office/drawing/2014/main" id="{B160F7F4-5B61-4ACD-91DD-3BFA06488215}"/>
                </a:ext>
              </a:extLst>
            </p:cNvPr>
            <p:cNvSpPr/>
            <p:nvPr/>
          </p:nvSpPr>
          <p:spPr>
            <a:xfrm>
              <a:off x="4325550" y="245505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1388;p24">
              <a:extLst>
                <a:ext uri="{FF2B5EF4-FFF2-40B4-BE49-F238E27FC236}">
                  <a16:creationId xmlns:a16="http://schemas.microsoft.com/office/drawing/2014/main" id="{DA063A68-11CF-4147-BB60-7759C640194F}"/>
                </a:ext>
              </a:extLst>
            </p:cNvPr>
            <p:cNvSpPr/>
            <p:nvPr/>
          </p:nvSpPr>
          <p:spPr>
            <a:xfrm>
              <a:off x="4325550" y="245505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1389;p24">
              <a:extLst>
                <a:ext uri="{FF2B5EF4-FFF2-40B4-BE49-F238E27FC236}">
                  <a16:creationId xmlns:a16="http://schemas.microsoft.com/office/drawing/2014/main" id="{F97F32A8-A0D2-44D5-9867-382919CDD5EF}"/>
                </a:ext>
              </a:extLst>
            </p:cNvPr>
            <p:cNvSpPr/>
            <p:nvPr/>
          </p:nvSpPr>
          <p:spPr>
            <a:xfrm>
              <a:off x="4325550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1390;p24">
              <a:extLst>
                <a:ext uri="{FF2B5EF4-FFF2-40B4-BE49-F238E27FC236}">
                  <a16:creationId xmlns:a16="http://schemas.microsoft.com/office/drawing/2014/main" id="{A16D34F2-F7E4-4CF5-AEBE-9EF1E9F12608}"/>
                </a:ext>
              </a:extLst>
            </p:cNvPr>
            <p:cNvSpPr/>
            <p:nvPr/>
          </p:nvSpPr>
          <p:spPr>
            <a:xfrm>
              <a:off x="4325550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1391;p24">
              <a:extLst>
                <a:ext uri="{FF2B5EF4-FFF2-40B4-BE49-F238E27FC236}">
                  <a16:creationId xmlns:a16="http://schemas.microsoft.com/office/drawing/2014/main" id="{6E161088-01F8-4338-B999-AE276B8E210A}"/>
                </a:ext>
              </a:extLst>
            </p:cNvPr>
            <p:cNvSpPr/>
            <p:nvPr/>
          </p:nvSpPr>
          <p:spPr>
            <a:xfrm>
              <a:off x="4325550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1392;p24">
              <a:extLst>
                <a:ext uri="{FF2B5EF4-FFF2-40B4-BE49-F238E27FC236}">
                  <a16:creationId xmlns:a16="http://schemas.microsoft.com/office/drawing/2014/main" id="{5CF43ACE-6E5D-4E89-9C26-207F94121043}"/>
                </a:ext>
              </a:extLst>
            </p:cNvPr>
            <p:cNvSpPr/>
            <p:nvPr/>
          </p:nvSpPr>
          <p:spPr>
            <a:xfrm>
              <a:off x="4325550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1393;p24">
              <a:extLst>
                <a:ext uri="{FF2B5EF4-FFF2-40B4-BE49-F238E27FC236}">
                  <a16:creationId xmlns:a16="http://schemas.microsoft.com/office/drawing/2014/main" id="{DF568A76-8570-4C38-93C8-AAA579FD8BA1}"/>
                </a:ext>
              </a:extLst>
            </p:cNvPr>
            <p:cNvSpPr/>
            <p:nvPr/>
          </p:nvSpPr>
          <p:spPr>
            <a:xfrm>
              <a:off x="4324598" y="245505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1394;p24">
              <a:extLst>
                <a:ext uri="{FF2B5EF4-FFF2-40B4-BE49-F238E27FC236}">
                  <a16:creationId xmlns:a16="http://schemas.microsoft.com/office/drawing/2014/main" id="{CE6BCA96-CAB4-40FB-B62B-DD38D3369AEC}"/>
                </a:ext>
              </a:extLst>
            </p:cNvPr>
            <p:cNvSpPr/>
            <p:nvPr/>
          </p:nvSpPr>
          <p:spPr>
            <a:xfrm>
              <a:off x="4324598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1395;p24">
              <a:extLst>
                <a:ext uri="{FF2B5EF4-FFF2-40B4-BE49-F238E27FC236}">
                  <a16:creationId xmlns:a16="http://schemas.microsoft.com/office/drawing/2014/main" id="{2A3F042C-91BB-46AB-823F-9F46635AB591}"/>
                </a:ext>
              </a:extLst>
            </p:cNvPr>
            <p:cNvSpPr/>
            <p:nvPr/>
          </p:nvSpPr>
          <p:spPr>
            <a:xfrm>
              <a:off x="4324598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1396;p24">
              <a:extLst>
                <a:ext uri="{FF2B5EF4-FFF2-40B4-BE49-F238E27FC236}">
                  <a16:creationId xmlns:a16="http://schemas.microsoft.com/office/drawing/2014/main" id="{49D16D22-A566-4E64-8029-A0F8D348B8FF}"/>
                </a:ext>
              </a:extLst>
            </p:cNvPr>
            <p:cNvSpPr/>
            <p:nvPr/>
          </p:nvSpPr>
          <p:spPr>
            <a:xfrm>
              <a:off x="4324598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1397;p24">
              <a:extLst>
                <a:ext uri="{FF2B5EF4-FFF2-40B4-BE49-F238E27FC236}">
                  <a16:creationId xmlns:a16="http://schemas.microsoft.com/office/drawing/2014/main" id="{CB85123F-915F-46E9-AAE5-1A5ED12BD133}"/>
                </a:ext>
              </a:extLst>
            </p:cNvPr>
            <p:cNvSpPr/>
            <p:nvPr/>
          </p:nvSpPr>
          <p:spPr>
            <a:xfrm>
              <a:off x="4324598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1398;p24">
              <a:extLst>
                <a:ext uri="{FF2B5EF4-FFF2-40B4-BE49-F238E27FC236}">
                  <a16:creationId xmlns:a16="http://schemas.microsoft.com/office/drawing/2014/main" id="{D27C4B7A-A00D-4B7A-9622-D5D3E2A02F56}"/>
                </a:ext>
              </a:extLst>
            </p:cNvPr>
            <p:cNvSpPr/>
            <p:nvPr/>
          </p:nvSpPr>
          <p:spPr>
            <a:xfrm>
              <a:off x="4229321" y="24540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1399;p24">
              <a:extLst>
                <a:ext uri="{FF2B5EF4-FFF2-40B4-BE49-F238E27FC236}">
                  <a16:creationId xmlns:a16="http://schemas.microsoft.com/office/drawing/2014/main" id="{04C2BA71-9B19-4E1F-BB39-9E818685F0A6}"/>
                </a:ext>
              </a:extLst>
            </p:cNvPr>
            <p:cNvSpPr/>
            <p:nvPr/>
          </p:nvSpPr>
          <p:spPr>
            <a:xfrm>
              <a:off x="4228339" y="245407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1400;p24">
              <a:extLst>
                <a:ext uri="{FF2B5EF4-FFF2-40B4-BE49-F238E27FC236}">
                  <a16:creationId xmlns:a16="http://schemas.microsoft.com/office/drawing/2014/main" id="{3052E3FC-33E2-4BD6-A058-88E284C88DCB}"/>
                </a:ext>
              </a:extLst>
            </p:cNvPr>
            <p:cNvSpPr/>
            <p:nvPr/>
          </p:nvSpPr>
          <p:spPr>
            <a:xfrm>
              <a:off x="4228339" y="245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1401;p24">
              <a:extLst>
                <a:ext uri="{FF2B5EF4-FFF2-40B4-BE49-F238E27FC236}">
                  <a16:creationId xmlns:a16="http://schemas.microsoft.com/office/drawing/2014/main" id="{86C6CD94-CF90-4B42-8AC8-049CA8D6D297}"/>
                </a:ext>
              </a:extLst>
            </p:cNvPr>
            <p:cNvSpPr/>
            <p:nvPr/>
          </p:nvSpPr>
          <p:spPr>
            <a:xfrm>
              <a:off x="4228339" y="245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1402;p24">
              <a:extLst>
                <a:ext uri="{FF2B5EF4-FFF2-40B4-BE49-F238E27FC236}">
                  <a16:creationId xmlns:a16="http://schemas.microsoft.com/office/drawing/2014/main" id="{763EF20A-079D-4F74-AEB5-BCC7085B4953}"/>
                </a:ext>
              </a:extLst>
            </p:cNvPr>
            <p:cNvSpPr/>
            <p:nvPr/>
          </p:nvSpPr>
          <p:spPr>
            <a:xfrm>
              <a:off x="4228339" y="245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1403;p24">
              <a:extLst>
                <a:ext uri="{FF2B5EF4-FFF2-40B4-BE49-F238E27FC236}">
                  <a16:creationId xmlns:a16="http://schemas.microsoft.com/office/drawing/2014/main" id="{541B4272-EDF5-4E78-BE52-6F22944F8260}"/>
                </a:ext>
              </a:extLst>
            </p:cNvPr>
            <p:cNvSpPr/>
            <p:nvPr/>
          </p:nvSpPr>
          <p:spPr>
            <a:xfrm>
              <a:off x="4228339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1404;p24">
              <a:extLst>
                <a:ext uri="{FF2B5EF4-FFF2-40B4-BE49-F238E27FC236}">
                  <a16:creationId xmlns:a16="http://schemas.microsoft.com/office/drawing/2014/main" id="{10DEEA85-ED98-474E-83E7-FFD9FBB55584}"/>
                </a:ext>
              </a:extLst>
            </p:cNvPr>
            <p:cNvSpPr/>
            <p:nvPr/>
          </p:nvSpPr>
          <p:spPr>
            <a:xfrm>
              <a:off x="4228339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1405;p24">
              <a:extLst>
                <a:ext uri="{FF2B5EF4-FFF2-40B4-BE49-F238E27FC236}">
                  <a16:creationId xmlns:a16="http://schemas.microsoft.com/office/drawing/2014/main" id="{D5A57A52-1FD0-4228-8330-B6FF280294AB}"/>
                </a:ext>
              </a:extLst>
            </p:cNvPr>
            <p:cNvSpPr/>
            <p:nvPr/>
          </p:nvSpPr>
          <p:spPr>
            <a:xfrm>
              <a:off x="4228339" y="245505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1406;p24">
              <a:extLst>
                <a:ext uri="{FF2B5EF4-FFF2-40B4-BE49-F238E27FC236}">
                  <a16:creationId xmlns:a16="http://schemas.microsoft.com/office/drawing/2014/main" id="{DA68D84B-827B-4DD6-A254-25075E84EEEE}"/>
                </a:ext>
              </a:extLst>
            </p:cNvPr>
            <p:cNvSpPr/>
            <p:nvPr/>
          </p:nvSpPr>
          <p:spPr>
            <a:xfrm>
              <a:off x="4245866" y="2446307"/>
              <a:ext cx="28209" cy="22377"/>
            </a:xfrm>
            <a:custGeom>
              <a:avLst/>
              <a:gdLst/>
              <a:ahLst/>
              <a:cxnLst/>
              <a:rect l="l" t="t" r="r" b="b"/>
              <a:pathLst>
                <a:path w="919" h="729" extrusionOk="0">
                  <a:moveTo>
                    <a:pt x="0" y="1"/>
                  </a:moveTo>
                  <a:lnTo>
                    <a:pt x="0" y="191"/>
                  </a:lnTo>
                  <a:lnTo>
                    <a:pt x="918" y="729"/>
                  </a:lnTo>
                  <a:lnTo>
                    <a:pt x="918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1407;p24">
              <a:extLst>
                <a:ext uri="{FF2B5EF4-FFF2-40B4-BE49-F238E27FC236}">
                  <a16:creationId xmlns:a16="http://schemas.microsoft.com/office/drawing/2014/main" id="{FCF21EE7-7176-44BB-A5FC-F294B771D1DD}"/>
                </a:ext>
              </a:extLst>
            </p:cNvPr>
            <p:cNvSpPr/>
            <p:nvPr/>
          </p:nvSpPr>
          <p:spPr>
            <a:xfrm>
              <a:off x="4240985" y="244824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1408;p24">
              <a:extLst>
                <a:ext uri="{FF2B5EF4-FFF2-40B4-BE49-F238E27FC236}">
                  <a16:creationId xmlns:a16="http://schemas.microsoft.com/office/drawing/2014/main" id="{1CB8474B-7FFE-4329-AAD7-CF2A878EEE20}"/>
                </a:ext>
              </a:extLst>
            </p:cNvPr>
            <p:cNvSpPr/>
            <p:nvPr/>
          </p:nvSpPr>
          <p:spPr>
            <a:xfrm>
              <a:off x="4296390" y="2450206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1409;p24">
              <a:extLst>
                <a:ext uri="{FF2B5EF4-FFF2-40B4-BE49-F238E27FC236}">
                  <a16:creationId xmlns:a16="http://schemas.microsoft.com/office/drawing/2014/main" id="{92A166A8-ABC2-46F0-B045-2228977CA282}"/>
                </a:ext>
              </a:extLst>
            </p:cNvPr>
            <p:cNvSpPr/>
            <p:nvPr/>
          </p:nvSpPr>
          <p:spPr>
            <a:xfrm>
              <a:off x="4228339" y="245505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33" y="191"/>
                  </a:cubicBezTo>
                  <a:lnTo>
                    <a:pt x="33" y="32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1410;p24">
              <a:extLst>
                <a:ext uri="{FF2B5EF4-FFF2-40B4-BE49-F238E27FC236}">
                  <a16:creationId xmlns:a16="http://schemas.microsoft.com/office/drawing/2014/main" id="{CDA661CB-E4C6-4B99-B010-8BF0A138C6E5}"/>
                </a:ext>
              </a:extLst>
            </p:cNvPr>
            <p:cNvSpPr/>
            <p:nvPr/>
          </p:nvSpPr>
          <p:spPr>
            <a:xfrm>
              <a:off x="4257530" y="2439493"/>
              <a:ext cx="29191" cy="21425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0" y="1"/>
                  </a:moveTo>
                  <a:lnTo>
                    <a:pt x="0" y="159"/>
                  </a:lnTo>
                  <a:lnTo>
                    <a:pt x="950" y="698"/>
                  </a:lnTo>
                  <a:lnTo>
                    <a:pt x="950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1411;p24">
              <a:extLst>
                <a:ext uri="{FF2B5EF4-FFF2-40B4-BE49-F238E27FC236}">
                  <a16:creationId xmlns:a16="http://schemas.microsoft.com/office/drawing/2014/main" id="{029129D4-C138-4926-9EBC-CD84EABF5D8C}"/>
                </a:ext>
              </a:extLst>
            </p:cNvPr>
            <p:cNvSpPr/>
            <p:nvPr/>
          </p:nvSpPr>
          <p:spPr>
            <a:xfrm>
              <a:off x="4252649" y="245505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3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1412;p24">
              <a:extLst>
                <a:ext uri="{FF2B5EF4-FFF2-40B4-BE49-F238E27FC236}">
                  <a16:creationId xmlns:a16="http://schemas.microsoft.com/office/drawing/2014/main" id="{B25E42BD-36BC-4A39-BC0A-1E6C93D99BE1}"/>
                </a:ext>
              </a:extLst>
            </p:cNvPr>
            <p:cNvSpPr/>
            <p:nvPr/>
          </p:nvSpPr>
          <p:spPr>
            <a:xfrm>
              <a:off x="4296390" y="24550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1413;p24">
              <a:extLst>
                <a:ext uri="{FF2B5EF4-FFF2-40B4-BE49-F238E27FC236}">
                  <a16:creationId xmlns:a16="http://schemas.microsoft.com/office/drawing/2014/main" id="{C2DB50E2-8D62-4C8F-8C80-19EA11D17F01}"/>
                </a:ext>
              </a:extLst>
            </p:cNvPr>
            <p:cNvSpPr/>
            <p:nvPr/>
          </p:nvSpPr>
          <p:spPr>
            <a:xfrm>
              <a:off x="4295438" y="245505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cubicBezTo>
                    <a:pt x="32" y="32"/>
                    <a:pt x="32" y="32"/>
                    <a:pt x="0" y="32"/>
                  </a:cubicBez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1414;p24">
              <a:extLst>
                <a:ext uri="{FF2B5EF4-FFF2-40B4-BE49-F238E27FC236}">
                  <a16:creationId xmlns:a16="http://schemas.microsoft.com/office/drawing/2014/main" id="{594DB4C1-B008-4174-8618-C989C61B238B}"/>
                </a:ext>
              </a:extLst>
            </p:cNvPr>
            <p:cNvSpPr/>
            <p:nvPr/>
          </p:nvSpPr>
          <p:spPr>
            <a:xfrm>
              <a:off x="4295438" y="24560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1415;p24">
              <a:extLst>
                <a:ext uri="{FF2B5EF4-FFF2-40B4-BE49-F238E27FC236}">
                  <a16:creationId xmlns:a16="http://schemas.microsoft.com/office/drawing/2014/main" id="{1EC5DB2A-1DE6-448A-A113-68461F4E6441}"/>
                </a:ext>
              </a:extLst>
            </p:cNvPr>
            <p:cNvSpPr/>
            <p:nvPr/>
          </p:nvSpPr>
          <p:spPr>
            <a:xfrm>
              <a:off x="4295438" y="24560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1416;p24">
              <a:extLst>
                <a:ext uri="{FF2B5EF4-FFF2-40B4-BE49-F238E27FC236}">
                  <a16:creationId xmlns:a16="http://schemas.microsoft.com/office/drawing/2014/main" id="{38038E84-27C3-43AD-BFBD-ABAA2D5526A9}"/>
                </a:ext>
              </a:extLst>
            </p:cNvPr>
            <p:cNvSpPr/>
            <p:nvPr/>
          </p:nvSpPr>
          <p:spPr>
            <a:xfrm>
              <a:off x="4295438" y="24560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1417;p24">
              <a:extLst>
                <a:ext uri="{FF2B5EF4-FFF2-40B4-BE49-F238E27FC236}">
                  <a16:creationId xmlns:a16="http://schemas.microsoft.com/office/drawing/2014/main" id="{5F082645-E4F4-4924-BF1D-B3436CDFFFB6}"/>
                </a:ext>
              </a:extLst>
            </p:cNvPr>
            <p:cNvSpPr/>
            <p:nvPr/>
          </p:nvSpPr>
          <p:spPr>
            <a:xfrm>
              <a:off x="4295438" y="24560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1418;p24">
              <a:extLst>
                <a:ext uri="{FF2B5EF4-FFF2-40B4-BE49-F238E27FC236}">
                  <a16:creationId xmlns:a16="http://schemas.microsoft.com/office/drawing/2014/main" id="{C4F11C0C-43C1-4EFE-AE8E-7977CCFEE4FD}"/>
                </a:ext>
              </a:extLst>
            </p:cNvPr>
            <p:cNvSpPr/>
            <p:nvPr/>
          </p:nvSpPr>
          <p:spPr>
            <a:xfrm>
              <a:off x="4295438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1419;p24">
              <a:extLst>
                <a:ext uri="{FF2B5EF4-FFF2-40B4-BE49-F238E27FC236}">
                  <a16:creationId xmlns:a16="http://schemas.microsoft.com/office/drawing/2014/main" id="{57610B94-E00E-4846-975C-587E3DAE7AB7}"/>
                </a:ext>
              </a:extLst>
            </p:cNvPr>
            <p:cNvSpPr/>
            <p:nvPr/>
          </p:nvSpPr>
          <p:spPr>
            <a:xfrm>
              <a:off x="4295438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1420;p24">
              <a:extLst>
                <a:ext uri="{FF2B5EF4-FFF2-40B4-BE49-F238E27FC236}">
                  <a16:creationId xmlns:a16="http://schemas.microsoft.com/office/drawing/2014/main" id="{97E35033-A7BB-4283-ACF9-4D18E8E4C22B}"/>
                </a:ext>
              </a:extLst>
            </p:cNvPr>
            <p:cNvSpPr/>
            <p:nvPr/>
          </p:nvSpPr>
          <p:spPr>
            <a:xfrm>
              <a:off x="4329448" y="2454073"/>
              <a:ext cx="4881" cy="7827"/>
            </a:xfrm>
            <a:custGeom>
              <a:avLst/>
              <a:gdLst/>
              <a:ahLst/>
              <a:cxnLst/>
              <a:rect l="l" t="t" r="r" b="b"/>
              <a:pathLst>
                <a:path w="159" h="255" extrusionOk="0">
                  <a:moveTo>
                    <a:pt x="159" y="1"/>
                  </a:moveTo>
                  <a:lnTo>
                    <a:pt x="1" y="64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1421;p24">
              <a:extLst>
                <a:ext uri="{FF2B5EF4-FFF2-40B4-BE49-F238E27FC236}">
                  <a16:creationId xmlns:a16="http://schemas.microsoft.com/office/drawing/2014/main" id="{8151547A-8AD2-4FD3-A3FB-38D98607EE71}"/>
                </a:ext>
              </a:extLst>
            </p:cNvPr>
            <p:cNvSpPr/>
            <p:nvPr/>
          </p:nvSpPr>
          <p:spPr>
            <a:xfrm>
              <a:off x="4308054" y="245020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1422;p24">
              <a:extLst>
                <a:ext uri="{FF2B5EF4-FFF2-40B4-BE49-F238E27FC236}">
                  <a16:creationId xmlns:a16="http://schemas.microsoft.com/office/drawing/2014/main" id="{C0DE1572-06E2-49FF-A6EE-5CC5B6FDB04F}"/>
                </a:ext>
              </a:extLst>
            </p:cNvPr>
            <p:cNvSpPr/>
            <p:nvPr/>
          </p:nvSpPr>
          <p:spPr>
            <a:xfrm>
              <a:off x="4286690" y="245603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1423;p24">
              <a:extLst>
                <a:ext uri="{FF2B5EF4-FFF2-40B4-BE49-F238E27FC236}">
                  <a16:creationId xmlns:a16="http://schemas.microsoft.com/office/drawing/2014/main" id="{88571446-2D3C-4786-8337-ED56EEF1793B}"/>
                </a:ext>
              </a:extLst>
            </p:cNvPr>
            <p:cNvSpPr/>
            <p:nvPr/>
          </p:nvSpPr>
          <p:spPr>
            <a:xfrm>
              <a:off x="4329448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1424;p24">
              <a:extLst>
                <a:ext uri="{FF2B5EF4-FFF2-40B4-BE49-F238E27FC236}">
                  <a16:creationId xmlns:a16="http://schemas.microsoft.com/office/drawing/2014/main" id="{09781C8D-895C-453F-98FF-30AE8B879C5D}"/>
                </a:ext>
              </a:extLst>
            </p:cNvPr>
            <p:cNvSpPr/>
            <p:nvPr/>
          </p:nvSpPr>
          <p:spPr>
            <a:xfrm>
              <a:off x="4329448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1425;p24">
              <a:extLst>
                <a:ext uri="{FF2B5EF4-FFF2-40B4-BE49-F238E27FC236}">
                  <a16:creationId xmlns:a16="http://schemas.microsoft.com/office/drawing/2014/main" id="{3FCED35C-4AFC-4023-BED5-339BE9DAEF25}"/>
                </a:ext>
              </a:extLst>
            </p:cNvPr>
            <p:cNvSpPr/>
            <p:nvPr/>
          </p:nvSpPr>
          <p:spPr>
            <a:xfrm>
              <a:off x="4329448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1426;p24">
              <a:extLst>
                <a:ext uri="{FF2B5EF4-FFF2-40B4-BE49-F238E27FC236}">
                  <a16:creationId xmlns:a16="http://schemas.microsoft.com/office/drawing/2014/main" id="{95F10FA2-11FF-4048-AB5C-DE19464022BD}"/>
                </a:ext>
              </a:extLst>
            </p:cNvPr>
            <p:cNvSpPr/>
            <p:nvPr/>
          </p:nvSpPr>
          <p:spPr>
            <a:xfrm>
              <a:off x="4329448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1427;p24">
              <a:extLst>
                <a:ext uri="{FF2B5EF4-FFF2-40B4-BE49-F238E27FC236}">
                  <a16:creationId xmlns:a16="http://schemas.microsoft.com/office/drawing/2014/main" id="{D9CDBAED-E6E6-4F68-B480-D9C342899EF1}"/>
                </a:ext>
              </a:extLst>
            </p:cNvPr>
            <p:cNvSpPr/>
            <p:nvPr/>
          </p:nvSpPr>
          <p:spPr>
            <a:xfrm>
              <a:off x="4329448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1428;p24">
              <a:extLst>
                <a:ext uri="{FF2B5EF4-FFF2-40B4-BE49-F238E27FC236}">
                  <a16:creationId xmlns:a16="http://schemas.microsoft.com/office/drawing/2014/main" id="{EC8CFE57-27D9-4173-B934-7C85B8CB36DD}"/>
                </a:ext>
              </a:extLst>
            </p:cNvPr>
            <p:cNvSpPr/>
            <p:nvPr/>
          </p:nvSpPr>
          <p:spPr>
            <a:xfrm>
              <a:off x="4329448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1429;p24">
              <a:extLst>
                <a:ext uri="{FF2B5EF4-FFF2-40B4-BE49-F238E27FC236}">
                  <a16:creationId xmlns:a16="http://schemas.microsoft.com/office/drawing/2014/main" id="{BF73451C-8712-4412-9BE5-CACB1BA97F95}"/>
                </a:ext>
              </a:extLst>
            </p:cNvPr>
            <p:cNvSpPr/>
            <p:nvPr/>
          </p:nvSpPr>
          <p:spPr>
            <a:xfrm>
              <a:off x="4328466" y="2456989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33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1430;p24">
              <a:extLst>
                <a:ext uri="{FF2B5EF4-FFF2-40B4-BE49-F238E27FC236}">
                  <a16:creationId xmlns:a16="http://schemas.microsoft.com/office/drawing/2014/main" id="{9709B01C-5B65-4806-8F88-11528E5DCB65}"/>
                </a:ext>
              </a:extLst>
            </p:cNvPr>
            <p:cNvSpPr/>
            <p:nvPr/>
          </p:nvSpPr>
          <p:spPr>
            <a:xfrm>
              <a:off x="4328466" y="2456989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33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1431;p24">
              <a:extLst>
                <a:ext uri="{FF2B5EF4-FFF2-40B4-BE49-F238E27FC236}">
                  <a16:creationId xmlns:a16="http://schemas.microsoft.com/office/drawing/2014/main" id="{B9043C0F-D54F-4489-8E5D-3134E30512B0}"/>
                </a:ext>
              </a:extLst>
            </p:cNvPr>
            <p:cNvSpPr/>
            <p:nvPr/>
          </p:nvSpPr>
          <p:spPr>
            <a:xfrm>
              <a:off x="4253631" y="24560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1432;p24">
              <a:extLst>
                <a:ext uri="{FF2B5EF4-FFF2-40B4-BE49-F238E27FC236}">
                  <a16:creationId xmlns:a16="http://schemas.microsoft.com/office/drawing/2014/main" id="{5EC8779E-E067-48A2-BBFA-467CF5FC9EE8}"/>
                </a:ext>
              </a:extLst>
            </p:cNvPr>
            <p:cNvSpPr/>
            <p:nvPr/>
          </p:nvSpPr>
          <p:spPr>
            <a:xfrm>
              <a:off x="4253631" y="24560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1433;p24">
              <a:extLst>
                <a:ext uri="{FF2B5EF4-FFF2-40B4-BE49-F238E27FC236}">
                  <a16:creationId xmlns:a16="http://schemas.microsoft.com/office/drawing/2014/main" id="{B16F1CB1-88B5-440F-ACDE-04157BB4B594}"/>
                </a:ext>
              </a:extLst>
            </p:cNvPr>
            <p:cNvSpPr/>
            <p:nvPr/>
          </p:nvSpPr>
          <p:spPr>
            <a:xfrm>
              <a:off x="4253631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1434;p24">
              <a:extLst>
                <a:ext uri="{FF2B5EF4-FFF2-40B4-BE49-F238E27FC236}">
                  <a16:creationId xmlns:a16="http://schemas.microsoft.com/office/drawing/2014/main" id="{46259EF2-1FBD-434F-AC7B-CA0C94A59059}"/>
                </a:ext>
              </a:extLst>
            </p:cNvPr>
            <p:cNvSpPr/>
            <p:nvPr/>
          </p:nvSpPr>
          <p:spPr>
            <a:xfrm>
              <a:off x="4253631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1435;p24">
              <a:extLst>
                <a:ext uri="{FF2B5EF4-FFF2-40B4-BE49-F238E27FC236}">
                  <a16:creationId xmlns:a16="http://schemas.microsoft.com/office/drawing/2014/main" id="{6539156F-AF71-490E-B8BF-BEBC5E4C058F}"/>
                </a:ext>
              </a:extLst>
            </p:cNvPr>
            <p:cNvSpPr/>
            <p:nvPr/>
          </p:nvSpPr>
          <p:spPr>
            <a:xfrm>
              <a:off x="4253631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1436;p24">
              <a:extLst>
                <a:ext uri="{FF2B5EF4-FFF2-40B4-BE49-F238E27FC236}">
                  <a16:creationId xmlns:a16="http://schemas.microsoft.com/office/drawing/2014/main" id="{2755C1A2-0FBB-4695-BDE3-C7FB2EEB8EFE}"/>
                </a:ext>
              </a:extLst>
            </p:cNvPr>
            <p:cNvSpPr/>
            <p:nvPr/>
          </p:nvSpPr>
          <p:spPr>
            <a:xfrm>
              <a:off x="4253631" y="245603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1437;p24">
              <a:extLst>
                <a:ext uri="{FF2B5EF4-FFF2-40B4-BE49-F238E27FC236}">
                  <a16:creationId xmlns:a16="http://schemas.microsoft.com/office/drawing/2014/main" id="{7EF3C6FE-C440-4DC1-8793-91F65F12BBC8}"/>
                </a:ext>
              </a:extLst>
            </p:cNvPr>
            <p:cNvSpPr/>
            <p:nvPr/>
          </p:nvSpPr>
          <p:spPr>
            <a:xfrm>
              <a:off x="4252649" y="2456989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1438;p24">
              <a:extLst>
                <a:ext uri="{FF2B5EF4-FFF2-40B4-BE49-F238E27FC236}">
                  <a16:creationId xmlns:a16="http://schemas.microsoft.com/office/drawing/2014/main" id="{54C1B042-37F9-45FA-BE77-A6001C72DDE4}"/>
                </a:ext>
              </a:extLst>
            </p:cNvPr>
            <p:cNvSpPr/>
            <p:nvPr/>
          </p:nvSpPr>
          <p:spPr>
            <a:xfrm>
              <a:off x="4252649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1439;p24">
              <a:extLst>
                <a:ext uri="{FF2B5EF4-FFF2-40B4-BE49-F238E27FC236}">
                  <a16:creationId xmlns:a16="http://schemas.microsoft.com/office/drawing/2014/main" id="{9B9F35D3-622A-4307-BF18-E421EBBACB16}"/>
                </a:ext>
              </a:extLst>
            </p:cNvPr>
            <p:cNvSpPr/>
            <p:nvPr/>
          </p:nvSpPr>
          <p:spPr>
            <a:xfrm>
              <a:off x="4295438" y="245603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1440;p24">
              <a:extLst>
                <a:ext uri="{FF2B5EF4-FFF2-40B4-BE49-F238E27FC236}">
                  <a16:creationId xmlns:a16="http://schemas.microsoft.com/office/drawing/2014/main" id="{DEDB4289-F35D-47B3-9EFF-9E3107FE546F}"/>
                </a:ext>
              </a:extLst>
            </p:cNvPr>
            <p:cNvSpPr/>
            <p:nvPr/>
          </p:nvSpPr>
          <p:spPr>
            <a:xfrm>
              <a:off x="4319718" y="245698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3" y="159"/>
                    <a:pt x="33" y="159"/>
                    <a:pt x="33" y="19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1441;p24">
              <a:extLst>
                <a:ext uri="{FF2B5EF4-FFF2-40B4-BE49-F238E27FC236}">
                  <a16:creationId xmlns:a16="http://schemas.microsoft.com/office/drawing/2014/main" id="{1EBF026C-6D9A-4068-939D-FF09CB6E54F5}"/>
                </a:ext>
              </a:extLst>
            </p:cNvPr>
            <p:cNvSpPr/>
            <p:nvPr/>
          </p:nvSpPr>
          <p:spPr>
            <a:xfrm>
              <a:off x="4328466" y="245698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33" y="191"/>
                    <a:pt x="33" y="191"/>
                  </a:cubicBezTo>
                  <a:lnTo>
                    <a:pt x="33" y="33"/>
                  </a:lnTo>
                  <a:cubicBezTo>
                    <a:pt x="33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1442;p24">
              <a:extLst>
                <a:ext uri="{FF2B5EF4-FFF2-40B4-BE49-F238E27FC236}">
                  <a16:creationId xmlns:a16="http://schemas.microsoft.com/office/drawing/2014/main" id="{CF745325-4232-4F0A-8B86-51D4E6FC47F9}"/>
                </a:ext>
              </a:extLst>
            </p:cNvPr>
            <p:cNvSpPr/>
            <p:nvPr/>
          </p:nvSpPr>
          <p:spPr>
            <a:xfrm>
              <a:off x="4287642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1443;p24">
              <a:extLst>
                <a:ext uri="{FF2B5EF4-FFF2-40B4-BE49-F238E27FC236}">
                  <a16:creationId xmlns:a16="http://schemas.microsoft.com/office/drawing/2014/main" id="{D6F05423-A14A-425E-8FFB-548AF340D1DA}"/>
                </a:ext>
              </a:extLst>
            </p:cNvPr>
            <p:cNvSpPr/>
            <p:nvPr/>
          </p:nvSpPr>
          <p:spPr>
            <a:xfrm>
              <a:off x="4287642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1444;p24">
              <a:extLst>
                <a:ext uri="{FF2B5EF4-FFF2-40B4-BE49-F238E27FC236}">
                  <a16:creationId xmlns:a16="http://schemas.microsoft.com/office/drawing/2014/main" id="{FAD411B8-0B30-4FAA-B4C2-0F3B0DD06787}"/>
                </a:ext>
              </a:extLst>
            </p:cNvPr>
            <p:cNvSpPr/>
            <p:nvPr/>
          </p:nvSpPr>
          <p:spPr>
            <a:xfrm>
              <a:off x="4286690" y="2456989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1445;p24">
              <a:extLst>
                <a:ext uri="{FF2B5EF4-FFF2-40B4-BE49-F238E27FC236}">
                  <a16:creationId xmlns:a16="http://schemas.microsoft.com/office/drawing/2014/main" id="{F420B879-BE35-407E-B3BE-E7509ABCF81B}"/>
                </a:ext>
              </a:extLst>
            </p:cNvPr>
            <p:cNvSpPr/>
            <p:nvPr/>
          </p:nvSpPr>
          <p:spPr>
            <a:xfrm>
              <a:off x="4286690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1446;p24">
              <a:extLst>
                <a:ext uri="{FF2B5EF4-FFF2-40B4-BE49-F238E27FC236}">
                  <a16:creationId xmlns:a16="http://schemas.microsoft.com/office/drawing/2014/main" id="{3EF50018-BD70-4C21-83AD-B36BF2F51775}"/>
                </a:ext>
              </a:extLst>
            </p:cNvPr>
            <p:cNvSpPr/>
            <p:nvPr/>
          </p:nvSpPr>
          <p:spPr>
            <a:xfrm>
              <a:off x="4286690" y="24569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1447;p24">
              <a:extLst>
                <a:ext uri="{FF2B5EF4-FFF2-40B4-BE49-F238E27FC236}">
                  <a16:creationId xmlns:a16="http://schemas.microsoft.com/office/drawing/2014/main" id="{918D1341-938E-4DF4-B2D9-5E21F15AE189}"/>
                </a:ext>
              </a:extLst>
            </p:cNvPr>
            <p:cNvSpPr/>
            <p:nvPr/>
          </p:nvSpPr>
          <p:spPr>
            <a:xfrm>
              <a:off x="4286690" y="24569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1448;p24">
              <a:extLst>
                <a:ext uri="{FF2B5EF4-FFF2-40B4-BE49-F238E27FC236}">
                  <a16:creationId xmlns:a16="http://schemas.microsoft.com/office/drawing/2014/main" id="{62631ADD-69A4-49AE-8B88-6EF5722E8EFF}"/>
                </a:ext>
              </a:extLst>
            </p:cNvPr>
            <p:cNvSpPr/>
            <p:nvPr/>
          </p:nvSpPr>
          <p:spPr>
            <a:xfrm>
              <a:off x="4286690" y="24569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1449;p24">
              <a:extLst>
                <a:ext uri="{FF2B5EF4-FFF2-40B4-BE49-F238E27FC236}">
                  <a16:creationId xmlns:a16="http://schemas.microsoft.com/office/drawing/2014/main" id="{4CF9E85D-FE07-4E54-A1DE-D6B938F4B451}"/>
                </a:ext>
              </a:extLst>
            </p:cNvPr>
            <p:cNvSpPr/>
            <p:nvPr/>
          </p:nvSpPr>
          <p:spPr>
            <a:xfrm>
              <a:off x="428669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1450;p24">
              <a:extLst>
                <a:ext uri="{FF2B5EF4-FFF2-40B4-BE49-F238E27FC236}">
                  <a16:creationId xmlns:a16="http://schemas.microsoft.com/office/drawing/2014/main" id="{F64684FB-4EE8-4B72-A7A9-EA114BB29E23}"/>
                </a:ext>
              </a:extLst>
            </p:cNvPr>
            <p:cNvSpPr/>
            <p:nvPr/>
          </p:nvSpPr>
          <p:spPr>
            <a:xfrm>
              <a:off x="4224471" y="245797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1451;p24">
              <a:extLst>
                <a:ext uri="{FF2B5EF4-FFF2-40B4-BE49-F238E27FC236}">
                  <a16:creationId xmlns:a16="http://schemas.microsoft.com/office/drawing/2014/main" id="{46D3FCA8-4984-458A-A9F5-50520CF620A5}"/>
                </a:ext>
              </a:extLst>
            </p:cNvPr>
            <p:cNvSpPr/>
            <p:nvPr/>
          </p:nvSpPr>
          <p:spPr>
            <a:xfrm>
              <a:off x="4224471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1452;p24">
              <a:extLst>
                <a:ext uri="{FF2B5EF4-FFF2-40B4-BE49-F238E27FC236}">
                  <a16:creationId xmlns:a16="http://schemas.microsoft.com/office/drawing/2014/main" id="{FCF3793D-045A-4877-9699-E46D8CBD4072}"/>
                </a:ext>
              </a:extLst>
            </p:cNvPr>
            <p:cNvSpPr/>
            <p:nvPr/>
          </p:nvSpPr>
          <p:spPr>
            <a:xfrm>
              <a:off x="4224471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1453;p24">
              <a:extLst>
                <a:ext uri="{FF2B5EF4-FFF2-40B4-BE49-F238E27FC236}">
                  <a16:creationId xmlns:a16="http://schemas.microsoft.com/office/drawing/2014/main" id="{3F3AF84F-B8DE-4D61-AC2B-393369FBBF55}"/>
                </a:ext>
              </a:extLst>
            </p:cNvPr>
            <p:cNvSpPr/>
            <p:nvPr/>
          </p:nvSpPr>
          <p:spPr>
            <a:xfrm>
              <a:off x="4224471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1454;p24">
              <a:extLst>
                <a:ext uri="{FF2B5EF4-FFF2-40B4-BE49-F238E27FC236}">
                  <a16:creationId xmlns:a16="http://schemas.microsoft.com/office/drawing/2014/main" id="{1837A2C1-6975-4CA0-8BED-F3626C2C9596}"/>
                </a:ext>
              </a:extLst>
            </p:cNvPr>
            <p:cNvSpPr/>
            <p:nvPr/>
          </p:nvSpPr>
          <p:spPr>
            <a:xfrm>
              <a:off x="4224471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1455;p24">
              <a:extLst>
                <a:ext uri="{FF2B5EF4-FFF2-40B4-BE49-F238E27FC236}">
                  <a16:creationId xmlns:a16="http://schemas.microsoft.com/office/drawing/2014/main" id="{976E61E4-6585-4207-8762-17ABAB2CE126}"/>
                </a:ext>
              </a:extLst>
            </p:cNvPr>
            <p:cNvSpPr/>
            <p:nvPr/>
          </p:nvSpPr>
          <p:spPr>
            <a:xfrm>
              <a:off x="4223489" y="245797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1456;p24">
              <a:extLst>
                <a:ext uri="{FF2B5EF4-FFF2-40B4-BE49-F238E27FC236}">
                  <a16:creationId xmlns:a16="http://schemas.microsoft.com/office/drawing/2014/main" id="{6142D111-751D-419A-9A06-AF319CAB5947}"/>
                </a:ext>
              </a:extLst>
            </p:cNvPr>
            <p:cNvSpPr/>
            <p:nvPr/>
          </p:nvSpPr>
          <p:spPr>
            <a:xfrm>
              <a:off x="4223489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1457;p24">
              <a:extLst>
                <a:ext uri="{FF2B5EF4-FFF2-40B4-BE49-F238E27FC236}">
                  <a16:creationId xmlns:a16="http://schemas.microsoft.com/office/drawing/2014/main" id="{5766374D-9597-48A6-8D15-E29DFBC9387C}"/>
                </a:ext>
              </a:extLst>
            </p:cNvPr>
            <p:cNvSpPr/>
            <p:nvPr/>
          </p:nvSpPr>
          <p:spPr>
            <a:xfrm>
              <a:off x="4223489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1458;p24">
              <a:extLst>
                <a:ext uri="{FF2B5EF4-FFF2-40B4-BE49-F238E27FC236}">
                  <a16:creationId xmlns:a16="http://schemas.microsoft.com/office/drawing/2014/main" id="{DEB428D3-E43B-4AD4-AE1F-D9F86007D0F3}"/>
                </a:ext>
              </a:extLst>
            </p:cNvPr>
            <p:cNvSpPr/>
            <p:nvPr/>
          </p:nvSpPr>
          <p:spPr>
            <a:xfrm>
              <a:off x="4223489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1459;p24">
              <a:extLst>
                <a:ext uri="{FF2B5EF4-FFF2-40B4-BE49-F238E27FC236}">
                  <a16:creationId xmlns:a16="http://schemas.microsoft.com/office/drawing/2014/main" id="{D3C44C5A-E295-4650-975C-16642E8EA738}"/>
                </a:ext>
              </a:extLst>
            </p:cNvPr>
            <p:cNvSpPr/>
            <p:nvPr/>
          </p:nvSpPr>
          <p:spPr>
            <a:xfrm>
              <a:off x="4222507" y="245797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1460;p24">
              <a:extLst>
                <a:ext uri="{FF2B5EF4-FFF2-40B4-BE49-F238E27FC236}">
                  <a16:creationId xmlns:a16="http://schemas.microsoft.com/office/drawing/2014/main" id="{0C08AF84-84FD-4875-9444-D9F6DF4C7308}"/>
                </a:ext>
              </a:extLst>
            </p:cNvPr>
            <p:cNvSpPr/>
            <p:nvPr/>
          </p:nvSpPr>
          <p:spPr>
            <a:xfrm>
              <a:off x="4222507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1461;p24">
              <a:extLst>
                <a:ext uri="{FF2B5EF4-FFF2-40B4-BE49-F238E27FC236}">
                  <a16:creationId xmlns:a16="http://schemas.microsoft.com/office/drawing/2014/main" id="{246C130B-5ADA-4D5A-9EC1-CD6823FDE6A7}"/>
                </a:ext>
              </a:extLst>
            </p:cNvPr>
            <p:cNvSpPr/>
            <p:nvPr/>
          </p:nvSpPr>
          <p:spPr>
            <a:xfrm>
              <a:off x="4320700" y="24569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1462;p24">
              <a:extLst>
                <a:ext uri="{FF2B5EF4-FFF2-40B4-BE49-F238E27FC236}">
                  <a16:creationId xmlns:a16="http://schemas.microsoft.com/office/drawing/2014/main" id="{76406678-E2A4-4D19-8C9F-2367BBB90999}"/>
                </a:ext>
              </a:extLst>
            </p:cNvPr>
            <p:cNvSpPr/>
            <p:nvPr/>
          </p:nvSpPr>
          <p:spPr>
            <a:xfrm>
              <a:off x="432070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1463;p24">
              <a:extLst>
                <a:ext uri="{FF2B5EF4-FFF2-40B4-BE49-F238E27FC236}">
                  <a16:creationId xmlns:a16="http://schemas.microsoft.com/office/drawing/2014/main" id="{38252379-933E-46E1-98FC-DA5B3AAD47D3}"/>
                </a:ext>
              </a:extLst>
            </p:cNvPr>
            <p:cNvSpPr/>
            <p:nvPr/>
          </p:nvSpPr>
          <p:spPr>
            <a:xfrm>
              <a:off x="432070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1464;p24">
              <a:extLst>
                <a:ext uri="{FF2B5EF4-FFF2-40B4-BE49-F238E27FC236}">
                  <a16:creationId xmlns:a16="http://schemas.microsoft.com/office/drawing/2014/main" id="{9FC029F0-2840-4960-956E-0511601474AD}"/>
                </a:ext>
              </a:extLst>
            </p:cNvPr>
            <p:cNvSpPr/>
            <p:nvPr/>
          </p:nvSpPr>
          <p:spPr>
            <a:xfrm>
              <a:off x="432070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1465;p24">
              <a:extLst>
                <a:ext uri="{FF2B5EF4-FFF2-40B4-BE49-F238E27FC236}">
                  <a16:creationId xmlns:a16="http://schemas.microsoft.com/office/drawing/2014/main" id="{8B202158-FB35-4E93-90F1-242C48EC469D}"/>
                </a:ext>
              </a:extLst>
            </p:cNvPr>
            <p:cNvSpPr/>
            <p:nvPr/>
          </p:nvSpPr>
          <p:spPr>
            <a:xfrm>
              <a:off x="432070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1466;p24">
              <a:extLst>
                <a:ext uri="{FF2B5EF4-FFF2-40B4-BE49-F238E27FC236}">
                  <a16:creationId xmlns:a16="http://schemas.microsoft.com/office/drawing/2014/main" id="{28391888-3910-4B79-90C8-9739FBA30F07}"/>
                </a:ext>
              </a:extLst>
            </p:cNvPr>
            <p:cNvSpPr/>
            <p:nvPr/>
          </p:nvSpPr>
          <p:spPr>
            <a:xfrm>
              <a:off x="432070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1467;p24">
              <a:extLst>
                <a:ext uri="{FF2B5EF4-FFF2-40B4-BE49-F238E27FC236}">
                  <a16:creationId xmlns:a16="http://schemas.microsoft.com/office/drawing/2014/main" id="{B0F7A102-94F2-4F59-A6AE-F6847E8BD7E8}"/>
                </a:ext>
              </a:extLst>
            </p:cNvPr>
            <p:cNvSpPr/>
            <p:nvPr/>
          </p:nvSpPr>
          <p:spPr>
            <a:xfrm>
              <a:off x="4320700" y="245797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1468;p24">
              <a:extLst>
                <a:ext uri="{FF2B5EF4-FFF2-40B4-BE49-F238E27FC236}">
                  <a16:creationId xmlns:a16="http://schemas.microsoft.com/office/drawing/2014/main" id="{D597BDBD-9FE1-40E6-B23E-0F2351346158}"/>
                </a:ext>
              </a:extLst>
            </p:cNvPr>
            <p:cNvSpPr/>
            <p:nvPr/>
          </p:nvSpPr>
          <p:spPr>
            <a:xfrm>
              <a:off x="4319718" y="245797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1469;p24">
              <a:extLst>
                <a:ext uri="{FF2B5EF4-FFF2-40B4-BE49-F238E27FC236}">
                  <a16:creationId xmlns:a16="http://schemas.microsoft.com/office/drawing/2014/main" id="{AF6E4235-893A-4BEE-AE6D-F7E6647CA378}"/>
                </a:ext>
              </a:extLst>
            </p:cNvPr>
            <p:cNvSpPr/>
            <p:nvPr/>
          </p:nvSpPr>
          <p:spPr>
            <a:xfrm>
              <a:off x="4258481" y="245797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1470;p24">
              <a:extLst>
                <a:ext uri="{FF2B5EF4-FFF2-40B4-BE49-F238E27FC236}">
                  <a16:creationId xmlns:a16="http://schemas.microsoft.com/office/drawing/2014/main" id="{08CEB506-D290-4496-9A5B-84E56BEB6907}"/>
                </a:ext>
              </a:extLst>
            </p:cNvPr>
            <p:cNvSpPr/>
            <p:nvPr/>
          </p:nvSpPr>
          <p:spPr>
            <a:xfrm>
              <a:off x="4258481" y="245797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1471;p24">
              <a:extLst>
                <a:ext uri="{FF2B5EF4-FFF2-40B4-BE49-F238E27FC236}">
                  <a16:creationId xmlns:a16="http://schemas.microsoft.com/office/drawing/2014/main" id="{1B51F502-0944-4BF6-A8D1-AA4513FB43E3}"/>
                </a:ext>
              </a:extLst>
            </p:cNvPr>
            <p:cNvSpPr/>
            <p:nvPr/>
          </p:nvSpPr>
          <p:spPr>
            <a:xfrm>
              <a:off x="4258481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1472;p24">
              <a:extLst>
                <a:ext uri="{FF2B5EF4-FFF2-40B4-BE49-F238E27FC236}">
                  <a16:creationId xmlns:a16="http://schemas.microsoft.com/office/drawing/2014/main" id="{F3CABABA-25B1-4915-970C-5FC04E497F54}"/>
                </a:ext>
              </a:extLst>
            </p:cNvPr>
            <p:cNvSpPr/>
            <p:nvPr/>
          </p:nvSpPr>
          <p:spPr>
            <a:xfrm>
              <a:off x="4257530" y="245797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1473;p24">
              <a:extLst>
                <a:ext uri="{FF2B5EF4-FFF2-40B4-BE49-F238E27FC236}">
                  <a16:creationId xmlns:a16="http://schemas.microsoft.com/office/drawing/2014/main" id="{95268FB8-BDFD-4C63-88E5-05362F91770C}"/>
                </a:ext>
              </a:extLst>
            </p:cNvPr>
            <p:cNvSpPr/>
            <p:nvPr/>
          </p:nvSpPr>
          <p:spPr>
            <a:xfrm>
              <a:off x="425753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1474;p24">
              <a:extLst>
                <a:ext uri="{FF2B5EF4-FFF2-40B4-BE49-F238E27FC236}">
                  <a16:creationId xmlns:a16="http://schemas.microsoft.com/office/drawing/2014/main" id="{ACED625F-6DEC-47BC-85B3-E9D8F54EE305}"/>
                </a:ext>
              </a:extLst>
            </p:cNvPr>
            <p:cNvSpPr/>
            <p:nvPr/>
          </p:nvSpPr>
          <p:spPr>
            <a:xfrm>
              <a:off x="425753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1475;p24">
              <a:extLst>
                <a:ext uri="{FF2B5EF4-FFF2-40B4-BE49-F238E27FC236}">
                  <a16:creationId xmlns:a16="http://schemas.microsoft.com/office/drawing/2014/main" id="{0C71F8BA-C851-42A7-86E9-6BD5C73CA389}"/>
                </a:ext>
              </a:extLst>
            </p:cNvPr>
            <p:cNvSpPr/>
            <p:nvPr/>
          </p:nvSpPr>
          <p:spPr>
            <a:xfrm>
              <a:off x="425753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1476;p24">
              <a:extLst>
                <a:ext uri="{FF2B5EF4-FFF2-40B4-BE49-F238E27FC236}">
                  <a16:creationId xmlns:a16="http://schemas.microsoft.com/office/drawing/2014/main" id="{9B731AEA-B76D-40F0-A4BB-B4E284A109DD}"/>
                </a:ext>
              </a:extLst>
            </p:cNvPr>
            <p:cNvSpPr/>
            <p:nvPr/>
          </p:nvSpPr>
          <p:spPr>
            <a:xfrm>
              <a:off x="4257530" y="245797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1477;p24">
              <a:extLst>
                <a:ext uri="{FF2B5EF4-FFF2-40B4-BE49-F238E27FC236}">
                  <a16:creationId xmlns:a16="http://schemas.microsoft.com/office/drawing/2014/main" id="{A500D9DF-CDA8-4875-9267-70AA88ADE726}"/>
                </a:ext>
              </a:extLst>
            </p:cNvPr>
            <p:cNvSpPr/>
            <p:nvPr/>
          </p:nvSpPr>
          <p:spPr>
            <a:xfrm>
              <a:off x="4256547" y="245797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1478;p24">
              <a:extLst>
                <a:ext uri="{FF2B5EF4-FFF2-40B4-BE49-F238E27FC236}">
                  <a16:creationId xmlns:a16="http://schemas.microsoft.com/office/drawing/2014/main" id="{13CA3BA7-A85D-4D08-BA9D-B8599E992290}"/>
                </a:ext>
              </a:extLst>
            </p:cNvPr>
            <p:cNvSpPr/>
            <p:nvPr/>
          </p:nvSpPr>
          <p:spPr>
            <a:xfrm>
              <a:off x="4256547" y="245797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1479;p24">
              <a:extLst>
                <a:ext uri="{FF2B5EF4-FFF2-40B4-BE49-F238E27FC236}">
                  <a16:creationId xmlns:a16="http://schemas.microsoft.com/office/drawing/2014/main" id="{439351B8-EEC8-4175-AF43-1512332A560F}"/>
                </a:ext>
              </a:extLst>
            </p:cNvPr>
            <p:cNvSpPr/>
            <p:nvPr/>
          </p:nvSpPr>
          <p:spPr>
            <a:xfrm>
              <a:off x="4255565" y="245797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1"/>
                    <a:pt x="32" y="32"/>
                    <a:pt x="1" y="32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1480;p24">
              <a:extLst>
                <a:ext uri="{FF2B5EF4-FFF2-40B4-BE49-F238E27FC236}">
                  <a16:creationId xmlns:a16="http://schemas.microsoft.com/office/drawing/2014/main" id="{A4C59C50-F14F-4BF5-9816-531CE1455D2F}"/>
                </a:ext>
              </a:extLst>
            </p:cNvPr>
            <p:cNvSpPr/>
            <p:nvPr/>
          </p:nvSpPr>
          <p:spPr>
            <a:xfrm>
              <a:off x="4292522" y="24589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1481;p24">
              <a:extLst>
                <a:ext uri="{FF2B5EF4-FFF2-40B4-BE49-F238E27FC236}">
                  <a16:creationId xmlns:a16="http://schemas.microsoft.com/office/drawing/2014/main" id="{E7F9ADEF-CA98-46A4-9E8F-B8F4D15C5565}"/>
                </a:ext>
              </a:extLst>
            </p:cNvPr>
            <p:cNvSpPr/>
            <p:nvPr/>
          </p:nvSpPr>
          <p:spPr>
            <a:xfrm>
              <a:off x="4291540" y="245895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1482;p24">
              <a:extLst>
                <a:ext uri="{FF2B5EF4-FFF2-40B4-BE49-F238E27FC236}">
                  <a16:creationId xmlns:a16="http://schemas.microsoft.com/office/drawing/2014/main" id="{4744305B-BF6D-4F64-8B47-EBAC7C390A8C}"/>
                </a:ext>
              </a:extLst>
            </p:cNvPr>
            <p:cNvSpPr/>
            <p:nvPr/>
          </p:nvSpPr>
          <p:spPr>
            <a:xfrm>
              <a:off x="4291540" y="24589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1483;p24">
              <a:extLst>
                <a:ext uri="{FF2B5EF4-FFF2-40B4-BE49-F238E27FC236}">
                  <a16:creationId xmlns:a16="http://schemas.microsoft.com/office/drawing/2014/main" id="{5617237D-D1A0-4424-96B3-4EA87FFBED9F}"/>
                </a:ext>
              </a:extLst>
            </p:cNvPr>
            <p:cNvSpPr/>
            <p:nvPr/>
          </p:nvSpPr>
          <p:spPr>
            <a:xfrm>
              <a:off x="4291540" y="24589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1484;p24">
              <a:extLst>
                <a:ext uri="{FF2B5EF4-FFF2-40B4-BE49-F238E27FC236}">
                  <a16:creationId xmlns:a16="http://schemas.microsoft.com/office/drawing/2014/main" id="{FEE0FCA5-2005-4BB7-86BB-FB907D606885}"/>
                </a:ext>
              </a:extLst>
            </p:cNvPr>
            <p:cNvSpPr/>
            <p:nvPr/>
          </p:nvSpPr>
          <p:spPr>
            <a:xfrm>
              <a:off x="4291540" y="24589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1485;p24">
              <a:extLst>
                <a:ext uri="{FF2B5EF4-FFF2-40B4-BE49-F238E27FC236}">
                  <a16:creationId xmlns:a16="http://schemas.microsoft.com/office/drawing/2014/main" id="{764979CF-0341-41D0-9760-2A5C8F96A0BD}"/>
                </a:ext>
              </a:extLst>
            </p:cNvPr>
            <p:cNvSpPr/>
            <p:nvPr/>
          </p:nvSpPr>
          <p:spPr>
            <a:xfrm>
              <a:off x="4291540" y="24589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1486;p24">
              <a:extLst>
                <a:ext uri="{FF2B5EF4-FFF2-40B4-BE49-F238E27FC236}">
                  <a16:creationId xmlns:a16="http://schemas.microsoft.com/office/drawing/2014/main" id="{04FFF428-2E02-4F37-8369-23D0562E3050}"/>
                </a:ext>
              </a:extLst>
            </p:cNvPr>
            <p:cNvSpPr/>
            <p:nvPr/>
          </p:nvSpPr>
          <p:spPr>
            <a:xfrm>
              <a:off x="4290558" y="245895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1487;p24">
              <a:extLst>
                <a:ext uri="{FF2B5EF4-FFF2-40B4-BE49-F238E27FC236}">
                  <a16:creationId xmlns:a16="http://schemas.microsoft.com/office/drawing/2014/main" id="{4D667FB0-FABB-427D-8302-08F2FB7E046F}"/>
                </a:ext>
              </a:extLst>
            </p:cNvPr>
            <p:cNvSpPr/>
            <p:nvPr/>
          </p:nvSpPr>
          <p:spPr>
            <a:xfrm>
              <a:off x="4290558" y="24589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1488;p24">
              <a:extLst>
                <a:ext uri="{FF2B5EF4-FFF2-40B4-BE49-F238E27FC236}">
                  <a16:creationId xmlns:a16="http://schemas.microsoft.com/office/drawing/2014/main" id="{D506BA5C-2CC5-47BA-916E-D1ED6B72547C}"/>
                </a:ext>
              </a:extLst>
            </p:cNvPr>
            <p:cNvSpPr/>
            <p:nvPr/>
          </p:nvSpPr>
          <p:spPr>
            <a:xfrm>
              <a:off x="4290558" y="24589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1489;p24">
              <a:extLst>
                <a:ext uri="{FF2B5EF4-FFF2-40B4-BE49-F238E27FC236}">
                  <a16:creationId xmlns:a16="http://schemas.microsoft.com/office/drawing/2014/main" id="{B6D17597-9498-463F-8CA9-42A6C3279B28}"/>
                </a:ext>
              </a:extLst>
            </p:cNvPr>
            <p:cNvSpPr/>
            <p:nvPr/>
          </p:nvSpPr>
          <p:spPr>
            <a:xfrm>
              <a:off x="4289606" y="245895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1490;p24">
              <a:extLst>
                <a:ext uri="{FF2B5EF4-FFF2-40B4-BE49-F238E27FC236}">
                  <a16:creationId xmlns:a16="http://schemas.microsoft.com/office/drawing/2014/main" id="{BEE3C32B-9696-43C1-95FA-65A93068E544}"/>
                </a:ext>
              </a:extLst>
            </p:cNvPr>
            <p:cNvSpPr/>
            <p:nvPr/>
          </p:nvSpPr>
          <p:spPr>
            <a:xfrm>
              <a:off x="4289606" y="24589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1491;p24">
              <a:extLst>
                <a:ext uri="{FF2B5EF4-FFF2-40B4-BE49-F238E27FC236}">
                  <a16:creationId xmlns:a16="http://schemas.microsoft.com/office/drawing/2014/main" id="{D36E4D79-7727-4F7A-89BD-CBB7B1E0A627}"/>
                </a:ext>
              </a:extLst>
            </p:cNvPr>
            <p:cNvSpPr/>
            <p:nvPr/>
          </p:nvSpPr>
          <p:spPr>
            <a:xfrm>
              <a:off x="4325550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1492;p24">
              <a:extLst>
                <a:ext uri="{FF2B5EF4-FFF2-40B4-BE49-F238E27FC236}">
                  <a16:creationId xmlns:a16="http://schemas.microsoft.com/office/drawing/2014/main" id="{ECE591DD-2C4A-4FAE-A135-B9A4BC92ECD3}"/>
                </a:ext>
              </a:extLst>
            </p:cNvPr>
            <p:cNvSpPr/>
            <p:nvPr/>
          </p:nvSpPr>
          <p:spPr>
            <a:xfrm>
              <a:off x="4325550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1493;p24">
              <a:extLst>
                <a:ext uri="{FF2B5EF4-FFF2-40B4-BE49-F238E27FC236}">
                  <a16:creationId xmlns:a16="http://schemas.microsoft.com/office/drawing/2014/main" id="{A71AE87B-001D-4213-88FE-1BE64602A17C}"/>
                </a:ext>
              </a:extLst>
            </p:cNvPr>
            <p:cNvSpPr/>
            <p:nvPr/>
          </p:nvSpPr>
          <p:spPr>
            <a:xfrm>
              <a:off x="4325550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1494;p24">
              <a:extLst>
                <a:ext uri="{FF2B5EF4-FFF2-40B4-BE49-F238E27FC236}">
                  <a16:creationId xmlns:a16="http://schemas.microsoft.com/office/drawing/2014/main" id="{B4FE9C90-1FC8-4F0A-86AE-E2E351E059F7}"/>
                </a:ext>
              </a:extLst>
            </p:cNvPr>
            <p:cNvSpPr/>
            <p:nvPr/>
          </p:nvSpPr>
          <p:spPr>
            <a:xfrm>
              <a:off x="4324598" y="2459905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1495;p24">
              <a:extLst>
                <a:ext uri="{FF2B5EF4-FFF2-40B4-BE49-F238E27FC236}">
                  <a16:creationId xmlns:a16="http://schemas.microsoft.com/office/drawing/2014/main" id="{AFE86C01-BD60-4FC1-89BB-0467DECFAD5E}"/>
                </a:ext>
              </a:extLst>
            </p:cNvPr>
            <p:cNvSpPr/>
            <p:nvPr/>
          </p:nvSpPr>
          <p:spPr>
            <a:xfrm>
              <a:off x="4324598" y="2459905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1496;p24">
              <a:extLst>
                <a:ext uri="{FF2B5EF4-FFF2-40B4-BE49-F238E27FC236}">
                  <a16:creationId xmlns:a16="http://schemas.microsoft.com/office/drawing/2014/main" id="{67E0AC6C-5353-4290-B39F-6119C4C71C5F}"/>
                </a:ext>
              </a:extLst>
            </p:cNvPr>
            <p:cNvSpPr/>
            <p:nvPr/>
          </p:nvSpPr>
          <p:spPr>
            <a:xfrm>
              <a:off x="4324598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1497;p24">
              <a:extLst>
                <a:ext uri="{FF2B5EF4-FFF2-40B4-BE49-F238E27FC236}">
                  <a16:creationId xmlns:a16="http://schemas.microsoft.com/office/drawing/2014/main" id="{080AD48B-B640-42D9-8D37-63244F9C7E3E}"/>
                </a:ext>
              </a:extLst>
            </p:cNvPr>
            <p:cNvSpPr/>
            <p:nvPr/>
          </p:nvSpPr>
          <p:spPr>
            <a:xfrm>
              <a:off x="4324598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1498;p24">
              <a:extLst>
                <a:ext uri="{FF2B5EF4-FFF2-40B4-BE49-F238E27FC236}">
                  <a16:creationId xmlns:a16="http://schemas.microsoft.com/office/drawing/2014/main" id="{4A7F3159-46B3-4590-8E54-BB535773CF0F}"/>
                </a:ext>
              </a:extLst>
            </p:cNvPr>
            <p:cNvSpPr/>
            <p:nvPr/>
          </p:nvSpPr>
          <p:spPr>
            <a:xfrm>
              <a:off x="4324598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1499;p24">
              <a:extLst>
                <a:ext uri="{FF2B5EF4-FFF2-40B4-BE49-F238E27FC236}">
                  <a16:creationId xmlns:a16="http://schemas.microsoft.com/office/drawing/2014/main" id="{DFCA4A6D-9C30-42B2-AC55-F9F0C4D4D63A}"/>
                </a:ext>
              </a:extLst>
            </p:cNvPr>
            <p:cNvSpPr/>
            <p:nvPr/>
          </p:nvSpPr>
          <p:spPr>
            <a:xfrm>
              <a:off x="4323616" y="2459905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1500;p24">
              <a:extLst>
                <a:ext uri="{FF2B5EF4-FFF2-40B4-BE49-F238E27FC236}">
                  <a16:creationId xmlns:a16="http://schemas.microsoft.com/office/drawing/2014/main" id="{F29014AB-6288-48FA-8CB8-6C90BD385331}"/>
                </a:ext>
              </a:extLst>
            </p:cNvPr>
            <p:cNvSpPr/>
            <p:nvPr/>
          </p:nvSpPr>
          <p:spPr>
            <a:xfrm>
              <a:off x="4323616" y="245990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1501;p24">
              <a:extLst>
                <a:ext uri="{FF2B5EF4-FFF2-40B4-BE49-F238E27FC236}">
                  <a16:creationId xmlns:a16="http://schemas.microsoft.com/office/drawing/2014/main" id="{20FA4873-3404-4365-A388-7B8F2AB6A438}"/>
                </a:ext>
              </a:extLst>
            </p:cNvPr>
            <p:cNvSpPr/>
            <p:nvPr/>
          </p:nvSpPr>
          <p:spPr>
            <a:xfrm>
              <a:off x="4322634" y="2459905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1502;p24">
              <a:extLst>
                <a:ext uri="{FF2B5EF4-FFF2-40B4-BE49-F238E27FC236}">
                  <a16:creationId xmlns:a16="http://schemas.microsoft.com/office/drawing/2014/main" id="{6F64F3EC-CAD4-4F61-ACDB-86A4F5BBD2B3}"/>
                </a:ext>
              </a:extLst>
            </p:cNvPr>
            <p:cNvSpPr/>
            <p:nvPr/>
          </p:nvSpPr>
          <p:spPr>
            <a:xfrm>
              <a:off x="4336262" y="2454073"/>
              <a:ext cx="12646" cy="11695"/>
            </a:xfrm>
            <a:custGeom>
              <a:avLst/>
              <a:gdLst/>
              <a:ahLst/>
              <a:cxnLst/>
              <a:rect l="l" t="t" r="r" b="b"/>
              <a:pathLst>
                <a:path w="412" h="381" extrusionOk="0">
                  <a:moveTo>
                    <a:pt x="0" y="1"/>
                  </a:moveTo>
                  <a:lnTo>
                    <a:pt x="0" y="159"/>
                  </a:lnTo>
                  <a:lnTo>
                    <a:pt x="412" y="381"/>
                  </a:lnTo>
                  <a:lnTo>
                    <a:pt x="412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1503;p24">
              <a:extLst>
                <a:ext uri="{FF2B5EF4-FFF2-40B4-BE49-F238E27FC236}">
                  <a16:creationId xmlns:a16="http://schemas.microsoft.com/office/drawing/2014/main" id="{0A218039-48B6-4448-A1C7-AE00F364CD3B}"/>
                </a:ext>
              </a:extLst>
            </p:cNvPr>
            <p:cNvSpPr/>
            <p:nvPr/>
          </p:nvSpPr>
          <p:spPr>
            <a:xfrm>
              <a:off x="4348878" y="24608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1504;p24">
              <a:extLst>
                <a:ext uri="{FF2B5EF4-FFF2-40B4-BE49-F238E27FC236}">
                  <a16:creationId xmlns:a16="http://schemas.microsoft.com/office/drawing/2014/main" id="{B513C270-310A-4072-8166-64B7505C005B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1505;p24">
              <a:extLst>
                <a:ext uri="{FF2B5EF4-FFF2-40B4-BE49-F238E27FC236}">
                  <a16:creationId xmlns:a16="http://schemas.microsoft.com/office/drawing/2014/main" id="{46909064-FFAE-44DD-9DBD-9A6DC6DC2E1A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1506;p24">
              <a:extLst>
                <a:ext uri="{FF2B5EF4-FFF2-40B4-BE49-F238E27FC236}">
                  <a16:creationId xmlns:a16="http://schemas.microsoft.com/office/drawing/2014/main" id="{0371D75F-FE87-4057-8819-2EDA6EA45323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1507;p24">
              <a:extLst>
                <a:ext uri="{FF2B5EF4-FFF2-40B4-BE49-F238E27FC236}">
                  <a16:creationId xmlns:a16="http://schemas.microsoft.com/office/drawing/2014/main" id="{D4060ABE-7C00-4D3C-BB0C-67EE784593EA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1508;p24">
              <a:extLst>
                <a:ext uri="{FF2B5EF4-FFF2-40B4-BE49-F238E27FC236}">
                  <a16:creationId xmlns:a16="http://schemas.microsoft.com/office/drawing/2014/main" id="{35A46626-B5E3-439D-82BC-92F3DB9DCBBE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1509;p24">
              <a:extLst>
                <a:ext uri="{FF2B5EF4-FFF2-40B4-BE49-F238E27FC236}">
                  <a16:creationId xmlns:a16="http://schemas.microsoft.com/office/drawing/2014/main" id="{1434A761-593C-40D9-8AAD-8232FEBD5F37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1510;p24">
              <a:extLst>
                <a:ext uri="{FF2B5EF4-FFF2-40B4-BE49-F238E27FC236}">
                  <a16:creationId xmlns:a16="http://schemas.microsoft.com/office/drawing/2014/main" id="{8F286BF3-F2A4-44EB-A8F5-7C3967A43126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1511;p24">
              <a:extLst>
                <a:ext uri="{FF2B5EF4-FFF2-40B4-BE49-F238E27FC236}">
                  <a16:creationId xmlns:a16="http://schemas.microsoft.com/office/drawing/2014/main" id="{DAA973C7-D08C-4CBE-AF76-9FEEDF620DC3}"/>
                </a:ext>
              </a:extLst>
            </p:cNvPr>
            <p:cNvSpPr/>
            <p:nvPr/>
          </p:nvSpPr>
          <p:spPr>
            <a:xfrm>
              <a:off x="4348878" y="24618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1512;p24">
              <a:extLst>
                <a:ext uri="{FF2B5EF4-FFF2-40B4-BE49-F238E27FC236}">
                  <a16:creationId xmlns:a16="http://schemas.microsoft.com/office/drawing/2014/main" id="{8BB0A7F9-BEE8-4F0A-AD99-D55C536D5F4E}"/>
                </a:ext>
              </a:extLst>
            </p:cNvPr>
            <p:cNvSpPr/>
            <p:nvPr/>
          </p:nvSpPr>
          <p:spPr>
            <a:xfrm>
              <a:off x="4242919" y="2456989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8" y="1"/>
                  </a:moveTo>
                  <a:lnTo>
                    <a:pt x="33" y="191"/>
                  </a:lnTo>
                  <a:lnTo>
                    <a:pt x="1" y="349"/>
                  </a:lnTo>
                  <a:lnTo>
                    <a:pt x="318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1513;p24">
              <a:extLst>
                <a:ext uri="{FF2B5EF4-FFF2-40B4-BE49-F238E27FC236}">
                  <a16:creationId xmlns:a16="http://schemas.microsoft.com/office/drawing/2014/main" id="{BE0283CB-618B-4E71-9C8B-F635A4BE0819}"/>
                </a:ext>
              </a:extLst>
            </p:cNvPr>
            <p:cNvSpPr/>
            <p:nvPr/>
          </p:nvSpPr>
          <p:spPr>
            <a:xfrm>
              <a:off x="4229321" y="245603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1514;p24">
              <a:extLst>
                <a:ext uri="{FF2B5EF4-FFF2-40B4-BE49-F238E27FC236}">
                  <a16:creationId xmlns:a16="http://schemas.microsoft.com/office/drawing/2014/main" id="{B802BCD2-624F-446E-A4BC-C89DEFC264A0}"/>
                </a:ext>
              </a:extLst>
            </p:cNvPr>
            <p:cNvSpPr/>
            <p:nvPr/>
          </p:nvSpPr>
          <p:spPr>
            <a:xfrm>
              <a:off x="4228339" y="2448241"/>
              <a:ext cx="25323" cy="14611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318" y="1"/>
                  </a:moveTo>
                  <a:lnTo>
                    <a:pt x="33" y="191"/>
                  </a:lnTo>
                  <a:cubicBezTo>
                    <a:pt x="1" y="191"/>
                    <a:pt x="1" y="223"/>
                    <a:pt x="33" y="254"/>
                  </a:cubicBezTo>
                  <a:lnTo>
                    <a:pt x="381" y="476"/>
                  </a:lnTo>
                  <a:lnTo>
                    <a:pt x="476" y="476"/>
                  </a:lnTo>
                  <a:lnTo>
                    <a:pt x="793" y="286"/>
                  </a:lnTo>
                  <a:cubicBezTo>
                    <a:pt x="824" y="254"/>
                    <a:pt x="824" y="254"/>
                    <a:pt x="793" y="223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1515;p24">
              <a:extLst>
                <a:ext uri="{FF2B5EF4-FFF2-40B4-BE49-F238E27FC236}">
                  <a16:creationId xmlns:a16="http://schemas.microsoft.com/office/drawing/2014/main" id="{A496076E-8825-4FB9-8384-C36A7CD8FA77}"/>
                </a:ext>
              </a:extLst>
            </p:cNvPr>
            <p:cNvSpPr/>
            <p:nvPr/>
          </p:nvSpPr>
          <p:spPr>
            <a:xfrm>
              <a:off x="4229321" y="2448241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3"/>
                  </a:lnTo>
                  <a:lnTo>
                    <a:pt x="444" y="413"/>
                  </a:lnTo>
                  <a:lnTo>
                    <a:pt x="761" y="22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1516;p24">
              <a:extLst>
                <a:ext uri="{FF2B5EF4-FFF2-40B4-BE49-F238E27FC236}">
                  <a16:creationId xmlns:a16="http://schemas.microsoft.com/office/drawing/2014/main" id="{B51CDF54-7C62-4120-A38C-115694B6A0FE}"/>
                </a:ext>
              </a:extLst>
            </p:cNvPr>
            <p:cNvSpPr/>
            <p:nvPr/>
          </p:nvSpPr>
          <p:spPr>
            <a:xfrm>
              <a:off x="4242919" y="246282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1517;p24">
              <a:extLst>
                <a:ext uri="{FF2B5EF4-FFF2-40B4-BE49-F238E27FC236}">
                  <a16:creationId xmlns:a16="http://schemas.microsoft.com/office/drawing/2014/main" id="{22C4D3C7-EE6F-4886-A9B0-096B1CC59A8E}"/>
                </a:ext>
              </a:extLst>
            </p:cNvPr>
            <p:cNvSpPr/>
            <p:nvPr/>
          </p:nvSpPr>
          <p:spPr>
            <a:xfrm>
              <a:off x="4242919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1518;p24">
              <a:extLst>
                <a:ext uri="{FF2B5EF4-FFF2-40B4-BE49-F238E27FC236}">
                  <a16:creationId xmlns:a16="http://schemas.microsoft.com/office/drawing/2014/main" id="{403F1482-83EE-445C-8DD4-C05EF975208F}"/>
                </a:ext>
              </a:extLst>
            </p:cNvPr>
            <p:cNvSpPr/>
            <p:nvPr/>
          </p:nvSpPr>
          <p:spPr>
            <a:xfrm>
              <a:off x="4241967" y="246282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1519;p24">
              <a:extLst>
                <a:ext uri="{FF2B5EF4-FFF2-40B4-BE49-F238E27FC236}">
                  <a16:creationId xmlns:a16="http://schemas.microsoft.com/office/drawing/2014/main" id="{675E8B8A-F107-46F9-9F0F-A6E5904D2A28}"/>
                </a:ext>
              </a:extLst>
            </p:cNvPr>
            <p:cNvSpPr/>
            <p:nvPr/>
          </p:nvSpPr>
          <p:spPr>
            <a:xfrm>
              <a:off x="4241967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1520;p24">
              <a:extLst>
                <a:ext uri="{FF2B5EF4-FFF2-40B4-BE49-F238E27FC236}">
                  <a16:creationId xmlns:a16="http://schemas.microsoft.com/office/drawing/2014/main" id="{78B30918-8E3C-4606-88DD-588C4C31CECC}"/>
                </a:ext>
              </a:extLst>
            </p:cNvPr>
            <p:cNvSpPr/>
            <p:nvPr/>
          </p:nvSpPr>
          <p:spPr>
            <a:xfrm>
              <a:off x="4241967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1521;p24">
              <a:extLst>
                <a:ext uri="{FF2B5EF4-FFF2-40B4-BE49-F238E27FC236}">
                  <a16:creationId xmlns:a16="http://schemas.microsoft.com/office/drawing/2014/main" id="{82ABEA31-A66D-4CD0-847A-51D9E120A729}"/>
                </a:ext>
              </a:extLst>
            </p:cNvPr>
            <p:cNvSpPr/>
            <p:nvPr/>
          </p:nvSpPr>
          <p:spPr>
            <a:xfrm>
              <a:off x="4241967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1522;p24">
              <a:extLst>
                <a:ext uri="{FF2B5EF4-FFF2-40B4-BE49-F238E27FC236}">
                  <a16:creationId xmlns:a16="http://schemas.microsoft.com/office/drawing/2014/main" id="{1F54C195-9354-4746-A1AD-D6C1CF042789}"/>
                </a:ext>
              </a:extLst>
            </p:cNvPr>
            <p:cNvSpPr/>
            <p:nvPr/>
          </p:nvSpPr>
          <p:spPr>
            <a:xfrm>
              <a:off x="4241967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1523;p24">
              <a:extLst>
                <a:ext uri="{FF2B5EF4-FFF2-40B4-BE49-F238E27FC236}">
                  <a16:creationId xmlns:a16="http://schemas.microsoft.com/office/drawing/2014/main" id="{42364430-9463-4AB8-8A3A-10D1A95FF562}"/>
                </a:ext>
              </a:extLst>
            </p:cNvPr>
            <p:cNvSpPr/>
            <p:nvPr/>
          </p:nvSpPr>
          <p:spPr>
            <a:xfrm>
              <a:off x="4240985" y="246282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1524;p24">
              <a:extLst>
                <a:ext uri="{FF2B5EF4-FFF2-40B4-BE49-F238E27FC236}">
                  <a16:creationId xmlns:a16="http://schemas.microsoft.com/office/drawing/2014/main" id="{F072D53F-238B-46B2-B92B-84448230957D}"/>
                </a:ext>
              </a:extLst>
            </p:cNvPr>
            <p:cNvSpPr/>
            <p:nvPr/>
          </p:nvSpPr>
          <p:spPr>
            <a:xfrm>
              <a:off x="4240985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1525;p24">
              <a:extLst>
                <a:ext uri="{FF2B5EF4-FFF2-40B4-BE49-F238E27FC236}">
                  <a16:creationId xmlns:a16="http://schemas.microsoft.com/office/drawing/2014/main" id="{B5397581-6752-42ED-B337-7F374D82CD9D}"/>
                </a:ext>
              </a:extLst>
            </p:cNvPr>
            <p:cNvSpPr/>
            <p:nvPr/>
          </p:nvSpPr>
          <p:spPr>
            <a:xfrm>
              <a:off x="4240985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1526;p24">
              <a:extLst>
                <a:ext uri="{FF2B5EF4-FFF2-40B4-BE49-F238E27FC236}">
                  <a16:creationId xmlns:a16="http://schemas.microsoft.com/office/drawing/2014/main" id="{77A733EA-CC78-4BFA-AAF8-27550513190B}"/>
                </a:ext>
              </a:extLst>
            </p:cNvPr>
            <p:cNvSpPr/>
            <p:nvPr/>
          </p:nvSpPr>
          <p:spPr>
            <a:xfrm>
              <a:off x="4240985" y="24628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1527;p24">
              <a:extLst>
                <a:ext uri="{FF2B5EF4-FFF2-40B4-BE49-F238E27FC236}">
                  <a16:creationId xmlns:a16="http://schemas.microsoft.com/office/drawing/2014/main" id="{247078BB-DD7E-4B02-850F-ABB6B58E57AC}"/>
                </a:ext>
              </a:extLst>
            </p:cNvPr>
            <p:cNvSpPr/>
            <p:nvPr/>
          </p:nvSpPr>
          <p:spPr>
            <a:xfrm>
              <a:off x="4276960" y="2457972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1528;p24">
              <a:extLst>
                <a:ext uri="{FF2B5EF4-FFF2-40B4-BE49-F238E27FC236}">
                  <a16:creationId xmlns:a16="http://schemas.microsoft.com/office/drawing/2014/main" id="{8A8393CA-7086-4309-9AD6-7D3A6B1966BD}"/>
                </a:ext>
              </a:extLst>
            </p:cNvPr>
            <p:cNvSpPr/>
            <p:nvPr/>
          </p:nvSpPr>
          <p:spPr>
            <a:xfrm>
              <a:off x="4353759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1529;p24">
              <a:extLst>
                <a:ext uri="{FF2B5EF4-FFF2-40B4-BE49-F238E27FC236}">
                  <a16:creationId xmlns:a16="http://schemas.microsoft.com/office/drawing/2014/main" id="{7E871979-1D0F-43AD-871A-BDA5A037B895}"/>
                </a:ext>
              </a:extLst>
            </p:cNvPr>
            <p:cNvSpPr/>
            <p:nvPr/>
          </p:nvSpPr>
          <p:spPr>
            <a:xfrm>
              <a:off x="4353759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1530;p24">
              <a:extLst>
                <a:ext uri="{FF2B5EF4-FFF2-40B4-BE49-F238E27FC236}">
                  <a16:creationId xmlns:a16="http://schemas.microsoft.com/office/drawing/2014/main" id="{7B03E00E-1DFF-47D6-95CE-D9AADCE350B3}"/>
                </a:ext>
              </a:extLst>
            </p:cNvPr>
            <p:cNvSpPr/>
            <p:nvPr/>
          </p:nvSpPr>
          <p:spPr>
            <a:xfrm>
              <a:off x="4353759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1531;p24">
              <a:extLst>
                <a:ext uri="{FF2B5EF4-FFF2-40B4-BE49-F238E27FC236}">
                  <a16:creationId xmlns:a16="http://schemas.microsoft.com/office/drawing/2014/main" id="{69A60F87-8A3D-4784-9D99-2D8157B9C7AA}"/>
                </a:ext>
              </a:extLst>
            </p:cNvPr>
            <p:cNvSpPr/>
            <p:nvPr/>
          </p:nvSpPr>
          <p:spPr>
            <a:xfrm>
              <a:off x="435277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1532;p24">
              <a:extLst>
                <a:ext uri="{FF2B5EF4-FFF2-40B4-BE49-F238E27FC236}">
                  <a16:creationId xmlns:a16="http://schemas.microsoft.com/office/drawing/2014/main" id="{CC2A5320-B78D-41B4-9F76-D4667C1B9300}"/>
                </a:ext>
              </a:extLst>
            </p:cNvPr>
            <p:cNvSpPr/>
            <p:nvPr/>
          </p:nvSpPr>
          <p:spPr>
            <a:xfrm>
              <a:off x="435277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1533;p24">
              <a:extLst>
                <a:ext uri="{FF2B5EF4-FFF2-40B4-BE49-F238E27FC236}">
                  <a16:creationId xmlns:a16="http://schemas.microsoft.com/office/drawing/2014/main" id="{743B388A-109B-4F3E-B03B-B53CBC62EA0E}"/>
                </a:ext>
              </a:extLst>
            </p:cNvPr>
            <p:cNvSpPr/>
            <p:nvPr/>
          </p:nvSpPr>
          <p:spPr>
            <a:xfrm>
              <a:off x="435277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1534;p24">
              <a:extLst>
                <a:ext uri="{FF2B5EF4-FFF2-40B4-BE49-F238E27FC236}">
                  <a16:creationId xmlns:a16="http://schemas.microsoft.com/office/drawing/2014/main" id="{4293529B-6085-4647-9352-171808FC20E6}"/>
                </a:ext>
              </a:extLst>
            </p:cNvPr>
            <p:cNvSpPr/>
            <p:nvPr/>
          </p:nvSpPr>
          <p:spPr>
            <a:xfrm>
              <a:off x="435277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1535;p24">
              <a:extLst>
                <a:ext uri="{FF2B5EF4-FFF2-40B4-BE49-F238E27FC236}">
                  <a16:creationId xmlns:a16="http://schemas.microsoft.com/office/drawing/2014/main" id="{E948B811-47A3-4B7B-AF22-482EA51A1A06}"/>
                </a:ext>
              </a:extLst>
            </p:cNvPr>
            <p:cNvSpPr/>
            <p:nvPr/>
          </p:nvSpPr>
          <p:spPr>
            <a:xfrm>
              <a:off x="435277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1536;p24">
              <a:extLst>
                <a:ext uri="{FF2B5EF4-FFF2-40B4-BE49-F238E27FC236}">
                  <a16:creationId xmlns:a16="http://schemas.microsoft.com/office/drawing/2014/main" id="{82F14949-AB1F-45CC-BF85-76237BC03BDD}"/>
                </a:ext>
              </a:extLst>
            </p:cNvPr>
            <p:cNvSpPr/>
            <p:nvPr/>
          </p:nvSpPr>
          <p:spPr>
            <a:xfrm>
              <a:off x="4351794" y="246380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1537;p24">
              <a:extLst>
                <a:ext uri="{FF2B5EF4-FFF2-40B4-BE49-F238E27FC236}">
                  <a16:creationId xmlns:a16="http://schemas.microsoft.com/office/drawing/2014/main" id="{2B3D32BC-00D3-45F5-BDBB-2811B010DD85}"/>
                </a:ext>
              </a:extLst>
            </p:cNvPr>
            <p:cNvSpPr/>
            <p:nvPr/>
          </p:nvSpPr>
          <p:spPr>
            <a:xfrm>
              <a:off x="4351794" y="246380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1538;p24">
              <a:extLst>
                <a:ext uri="{FF2B5EF4-FFF2-40B4-BE49-F238E27FC236}">
                  <a16:creationId xmlns:a16="http://schemas.microsoft.com/office/drawing/2014/main" id="{12C2A9DD-692B-4743-B767-768BA3BD2FCE}"/>
                </a:ext>
              </a:extLst>
            </p:cNvPr>
            <p:cNvSpPr/>
            <p:nvPr/>
          </p:nvSpPr>
          <p:spPr>
            <a:xfrm>
              <a:off x="4351794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1539;p24">
              <a:extLst>
                <a:ext uri="{FF2B5EF4-FFF2-40B4-BE49-F238E27FC236}">
                  <a16:creationId xmlns:a16="http://schemas.microsoft.com/office/drawing/2014/main" id="{AED8C726-7E17-4976-9000-B0FD24AAA8D5}"/>
                </a:ext>
              </a:extLst>
            </p:cNvPr>
            <p:cNvSpPr/>
            <p:nvPr/>
          </p:nvSpPr>
          <p:spPr>
            <a:xfrm>
              <a:off x="4212807" y="2457972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1540;p24">
              <a:extLst>
                <a:ext uri="{FF2B5EF4-FFF2-40B4-BE49-F238E27FC236}">
                  <a16:creationId xmlns:a16="http://schemas.microsoft.com/office/drawing/2014/main" id="{E1249F3F-40F0-4ACB-B69E-96C383E5352B}"/>
                </a:ext>
              </a:extLst>
            </p:cNvPr>
            <p:cNvSpPr/>
            <p:nvPr/>
          </p:nvSpPr>
          <p:spPr>
            <a:xfrm>
              <a:off x="4276960" y="246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1541;p24">
              <a:extLst>
                <a:ext uri="{FF2B5EF4-FFF2-40B4-BE49-F238E27FC236}">
                  <a16:creationId xmlns:a16="http://schemas.microsoft.com/office/drawing/2014/main" id="{84E76B9F-4FE5-4850-B272-A4B9ABB0DCE9}"/>
                </a:ext>
              </a:extLst>
            </p:cNvPr>
            <p:cNvSpPr/>
            <p:nvPr/>
          </p:nvSpPr>
          <p:spPr>
            <a:xfrm>
              <a:off x="4275977" y="246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33"/>
                    <a:pt x="1" y="33"/>
                    <a:pt x="1" y="33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1542;p24">
              <a:extLst>
                <a:ext uri="{FF2B5EF4-FFF2-40B4-BE49-F238E27FC236}">
                  <a16:creationId xmlns:a16="http://schemas.microsoft.com/office/drawing/2014/main" id="{A8097B02-21B4-4812-9B60-2F8E0946C7A8}"/>
                </a:ext>
              </a:extLst>
            </p:cNvPr>
            <p:cNvSpPr/>
            <p:nvPr/>
          </p:nvSpPr>
          <p:spPr>
            <a:xfrm>
              <a:off x="4275977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1543;p24">
              <a:extLst>
                <a:ext uri="{FF2B5EF4-FFF2-40B4-BE49-F238E27FC236}">
                  <a16:creationId xmlns:a16="http://schemas.microsoft.com/office/drawing/2014/main" id="{2483ACA6-2CE7-4D78-AB89-8DAC50715F34}"/>
                </a:ext>
              </a:extLst>
            </p:cNvPr>
            <p:cNvSpPr/>
            <p:nvPr/>
          </p:nvSpPr>
          <p:spPr>
            <a:xfrm>
              <a:off x="4275977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1544;p24">
              <a:extLst>
                <a:ext uri="{FF2B5EF4-FFF2-40B4-BE49-F238E27FC236}">
                  <a16:creationId xmlns:a16="http://schemas.microsoft.com/office/drawing/2014/main" id="{0DE400B6-719C-4022-8094-6BA890325634}"/>
                </a:ext>
              </a:extLst>
            </p:cNvPr>
            <p:cNvSpPr/>
            <p:nvPr/>
          </p:nvSpPr>
          <p:spPr>
            <a:xfrm>
              <a:off x="4275977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1545;p24">
              <a:extLst>
                <a:ext uri="{FF2B5EF4-FFF2-40B4-BE49-F238E27FC236}">
                  <a16:creationId xmlns:a16="http://schemas.microsoft.com/office/drawing/2014/main" id="{08FD2AA0-7B18-4E8F-B6AE-0F7BE1A64C67}"/>
                </a:ext>
              </a:extLst>
            </p:cNvPr>
            <p:cNvSpPr/>
            <p:nvPr/>
          </p:nvSpPr>
          <p:spPr>
            <a:xfrm>
              <a:off x="4275026" y="246380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1546;p24">
              <a:extLst>
                <a:ext uri="{FF2B5EF4-FFF2-40B4-BE49-F238E27FC236}">
                  <a16:creationId xmlns:a16="http://schemas.microsoft.com/office/drawing/2014/main" id="{3A7DCC1D-4608-4375-869D-1C16B4763644}"/>
                </a:ext>
              </a:extLst>
            </p:cNvPr>
            <p:cNvSpPr/>
            <p:nvPr/>
          </p:nvSpPr>
          <p:spPr>
            <a:xfrm>
              <a:off x="427502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1547;p24">
              <a:extLst>
                <a:ext uri="{FF2B5EF4-FFF2-40B4-BE49-F238E27FC236}">
                  <a16:creationId xmlns:a16="http://schemas.microsoft.com/office/drawing/2014/main" id="{6E3D0D01-629F-43EA-90C8-86C98A754B65}"/>
                </a:ext>
              </a:extLst>
            </p:cNvPr>
            <p:cNvSpPr/>
            <p:nvPr/>
          </p:nvSpPr>
          <p:spPr>
            <a:xfrm>
              <a:off x="427502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1548;p24">
              <a:extLst>
                <a:ext uri="{FF2B5EF4-FFF2-40B4-BE49-F238E27FC236}">
                  <a16:creationId xmlns:a16="http://schemas.microsoft.com/office/drawing/2014/main" id="{A37B829C-5528-4840-A34C-11AD5DC4C873}"/>
                </a:ext>
              </a:extLst>
            </p:cNvPr>
            <p:cNvSpPr/>
            <p:nvPr/>
          </p:nvSpPr>
          <p:spPr>
            <a:xfrm>
              <a:off x="4275026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1549;p24">
              <a:extLst>
                <a:ext uri="{FF2B5EF4-FFF2-40B4-BE49-F238E27FC236}">
                  <a16:creationId xmlns:a16="http://schemas.microsoft.com/office/drawing/2014/main" id="{799BB5F1-927F-4F06-88C4-859F3C98208A}"/>
                </a:ext>
              </a:extLst>
            </p:cNvPr>
            <p:cNvSpPr/>
            <p:nvPr/>
          </p:nvSpPr>
          <p:spPr>
            <a:xfrm>
              <a:off x="4275026" y="246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1550;p24">
              <a:extLst>
                <a:ext uri="{FF2B5EF4-FFF2-40B4-BE49-F238E27FC236}">
                  <a16:creationId xmlns:a16="http://schemas.microsoft.com/office/drawing/2014/main" id="{22426646-9DC3-4C34-9407-804E9C13FFBA}"/>
                </a:ext>
              </a:extLst>
            </p:cNvPr>
            <p:cNvSpPr/>
            <p:nvPr/>
          </p:nvSpPr>
          <p:spPr>
            <a:xfrm>
              <a:off x="4274044" y="246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1551;p24">
              <a:extLst>
                <a:ext uri="{FF2B5EF4-FFF2-40B4-BE49-F238E27FC236}">
                  <a16:creationId xmlns:a16="http://schemas.microsoft.com/office/drawing/2014/main" id="{2865823E-BCDD-497C-B79A-2ACF517B3499}"/>
                </a:ext>
              </a:extLst>
            </p:cNvPr>
            <p:cNvSpPr/>
            <p:nvPr/>
          </p:nvSpPr>
          <p:spPr>
            <a:xfrm>
              <a:off x="4244883" y="2438787"/>
              <a:ext cx="42789" cy="24802"/>
            </a:xfrm>
            <a:custGeom>
              <a:avLst/>
              <a:gdLst/>
              <a:ahLst/>
              <a:cxnLst/>
              <a:rect l="l" t="t" r="r" b="b"/>
              <a:pathLst>
                <a:path w="1394" h="808" extrusionOk="0">
                  <a:moveTo>
                    <a:pt x="349" y="0"/>
                  </a:moveTo>
                  <a:cubicBezTo>
                    <a:pt x="325" y="0"/>
                    <a:pt x="301" y="8"/>
                    <a:pt x="285" y="24"/>
                  </a:cubicBezTo>
                  <a:lnTo>
                    <a:pt x="32" y="182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950" y="784"/>
                  </a:lnTo>
                  <a:cubicBezTo>
                    <a:pt x="966" y="800"/>
                    <a:pt x="982" y="808"/>
                    <a:pt x="998" y="808"/>
                  </a:cubicBezTo>
                  <a:cubicBezTo>
                    <a:pt x="1014" y="808"/>
                    <a:pt x="1030" y="800"/>
                    <a:pt x="1045" y="784"/>
                  </a:cubicBezTo>
                  <a:lnTo>
                    <a:pt x="1362" y="626"/>
                  </a:lnTo>
                  <a:cubicBezTo>
                    <a:pt x="1394" y="594"/>
                    <a:pt x="1394" y="562"/>
                    <a:pt x="1362" y="562"/>
                  </a:cubicBezTo>
                  <a:lnTo>
                    <a:pt x="412" y="24"/>
                  </a:lnTo>
                  <a:cubicBezTo>
                    <a:pt x="396" y="8"/>
                    <a:pt x="372" y="0"/>
                    <a:pt x="349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1552;p24">
              <a:extLst>
                <a:ext uri="{FF2B5EF4-FFF2-40B4-BE49-F238E27FC236}">
                  <a16:creationId xmlns:a16="http://schemas.microsoft.com/office/drawing/2014/main" id="{8B812CC4-E3BF-44D4-9768-5F551CEAFADD}"/>
                </a:ext>
              </a:extLst>
            </p:cNvPr>
            <p:cNvSpPr/>
            <p:nvPr/>
          </p:nvSpPr>
          <p:spPr>
            <a:xfrm>
              <a:off x="4245866" y="2438542"/>
              <a:ext cx="40855" cy="23359"/>
            </a:xfrm>
            <a:custGeom>
              <a:avLst/>
              <a:gdLst/>
              <a:ahLst/>
              <a:cxnLst/>
              <a:rect l="l" t="t" r="r" b="b"/>
              <a:pathLst>
                <a:path w="1331" h="761" extrusionOk="0">
                  <a:moveTo>
                    <a:pt x="348" y="0"/>
                  </a:moveTo>
                  <a:cubicBezTo>
                    <a:pt x="317" y="0"/>
                    <a:pt x="285" y="32"/>
                    <a:pt x="285" y="32"/>
                  </a:cubicBezTo>
                  <a:lnTo>
                    <a:pt x="0" y="190"/>
                  </a:lnTo>
                  <a:cubicBezTo>
                    <a:pt x="0" y="190"/>
                    <a:pt x="0" y="222"/>
                    <a:pt x="0" y="222"/>
                  </a:cubicBezTo>
                  <a:lnTo>
                    <a:pt x="950" y="760"/>
                  </a:lnTo>
                  <a:lnTo>
                    <a:pt x="1013" y="760"/>
                  </a:lnTo>
                  <a:lnTo>
                    <a:pt x="1330" y="570"/>
                  </a:lnTo>
                  <a:lnTo>
                    <a:pt x="380" y="32"/>
                  </a:lnTo>
                  <a:cubicBezTo>
                    <a:pt x="380" y="32"/>
                    <a:pt x="348" y="0"/>
                    <a:pt x="348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1553;p24">
              <a:extLst>
                <a:ext uri="{FF2B5EF4-FFF2-40B4-BE49-F238E27FC236}">
                  <a16:creationId xmlns:a16="http://schemas.microsoft.com/office/drawing/2014/main" id="{A8BB0F62-BF2D-420B-B1A1-72077FDB1453}"/>
                </a:ext>
              </a:extLst>
            </p:cNvPr>
            <p:cNvSpPr/>
            <p:nvPr/>
          </p:nvSpPr>
          <p:spPr>
            <a:xfrm>
              <a:off x="4310970" y="2457972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9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1554;p24">
              <a:extLst>
                <a:ext uri="{FF2B5EF4-FFF2-40B4-BE49-F238E27FC236}">
                  <a16:creationId xmlns:a16="http://schemas.microsoft.com/office/drawing/2014/main" id="{9193DA27-09CB-497F-B8C4-67CEE07E4128}"/>
                </a:ext>
              </a:extLst>
            </p:cNvPr>
            <p:cNvSpPr/>
            <p:nvPr/>
          </p:nvSpPr>
          <p:spPr>
            <a:xfrm>
              <a:off x="4296390" y="2456989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1555;p24">
              <a:extLst>
                <a:ext uri="{FF2B5EF4-FFF2-40B4-BE49-F238E27FC236}">
                  <a16:creationId xmlns:a16="http://schemas.microsoft.com/office/drawing/2014/main" id="{5BBD01F9-A973-45EC-B21E-91BB98036BD2}"/>
                </a:ext>
              </a:extLst>
            </p:cNvPr>
            <p:cNvSpPr/>
            <p:nvPr/>
          </p:nvSpPr>
          <p:spPr>
            <a:xfrm>
              <a:off x="4310018" y="246380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1556;p24">
              <a:extLst>
                <a:ext uri="{FF2B5EF4-FFF2-40B4-BE49-F238E27FC236}">
                  <a16:creationId xmlns:a16="http://schemas.microsoft.com/office/drawing/2014/main" id="{ADA37BB0-65DE-4A57-B1FB-740896D2129C}"/>
                </a:ext>
              </a:extLst>
            </p:cNvPr>
            <p:cNvSpPr/>
            <p:nvPr/>
          </p:nvSpPr>
          <p:spPr>
            <a:xfrm>
              <a:off x="4310018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1557;p24">
              <a:extLst>
                <a:ext uri="{FF2B5EF4-FFF2-40B4-BE49-F238E27FC236}">
                  <a16:creationId xmlns:a16="http://schemas.microsoft.com/office/drawing/2014/main" id="{157974D8-CBA8-4DD1-B787-51FA0B6B24F4}"/>
                </a:ext>
              </a:extLst>
            </p:cNvPr>
            <p:cNvSpPr/>
            <p:nvPr/>
          </p:nvSpPr>
          <p:spPr>
            <a:xfrm>
              <a:off x="4310018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1558;p24">
              <a:extLst>
                <a:ext uri="{FF2B5EF4-FFF2-40B4-BE49-F238E27FC236}">
                  <a16:creationId xmlns:a16="http://schemas.microsoft.com/office/drawing/2014/main" id="{8DCBD619-F0CD-4B12-83E9-23B82DAF5090}"/>
                </a:ext>
              </a:extLst>
            </p:cNvPr>
            <p:cNvSpPr/>
            <p:nvPr/>
          </p:nvSpPr>
          <p:spPr>
            <a:xfrm>
              <a:off x="4309036" y="246380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1559;p24">
              <a:extLst>
                <a:ext uri="{FF2B5EF4-FFF2-40B4-BE49-F238E27FC236}">
                  <a16:creationId xmlns:a16="http://schemas.microsoft.com/office/drawing/2014/main" id="{B3263C8C-B52E-4D18-A575-AB68BCEEF360}"/>
                </a:ext>
              </a:extLst>
            </p:cNvPr>
            <p:cNvSpPr/>
            <p:nvPr/>
          </p:nvSpPr>
          <p:spPr>
            <a:xfrm>
              <a:off x="4309036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1560;p24">
              <a:extLst>
                <a:ext uri="{FF2B5EF4-FFF2-40B4-BE49-F238E27FC236}">
                  <a16:creationId xmlns:a16="http://schemas.microsoft.com/office/drawing/2014/main" id="{4C4C26CC-BC0C-4A4F-A005-D413740AE39E}"/>
                </a:ext>
              </a:extLst>
            </p:cNvPr>
            <p:cNvSpPr/>
            <p:nvPr/>
          </p:nvSpPr>
          <p:spPr>
            <a:xfrm>
              <a:off x="4309036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1561;p24">
              <a:extLst>
                <a:ext uri="{FF2B5EF4-FFF2-40B4-BE49-F238E27FC236}">
                  <a16:creationId xmlns:a16="http://schemas.microsoft.com/office/drawing/2014/main" id="{063041EC-B4C7-4583-AEC1-5CBB1469526A}"/>
                </a:ext>
              </a:extLst>
            </p:cNvPr>
            <p:cNvSpPr/>
            <p:nvPr/>
          </p:nvSpPr>
          <p:spPr>
            <a:xfrm>
              <a:off x="4309036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1562;p24">
              <a:extLst>
                <a:ext uri="{FF2B5EF4-FFF2-40B4-BE49-F238E27FC236}">
                  <a16:creationId xmlns:a16="http://schemas.microsoft.com/office/drawing/2014/main" id="{2792B203-6B0E-44D8-8F95-5F49FCDB6082}"/>
                </a:ext>
              </a:extLst>
            </p:cNvPr>
            <p:cNvSpPr/>
            <p:nvPr/>
          </p:nvSpPr>
          <p:spPr>
            <a:xfrm>
              <a:off x="4308054" y="246380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1563;p24">
              <a:extLst>
                <a:ext uri="{FF2B5EF4-FFF2-40B4-BE49-F238E27FC236}">
                  <a16:creationId xmlns:a16="http://schemas.microsoft.com/office/drawing/2014/main" id="{2A2993D9-B3DA-49C5-92B6-93656087031A}"/>
                </a:ext>
              </a:extLst>
            </p:cNvPr>
            <p:cNvSpPr/>
            <p:nvPr/>
          </p:nvSpPr>
          <p:spPr>
            <a:xfrm>
              <a:off x="4308054" y="246380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1564;p24">
              <a:extLst>
                <a:ext uri="{FF2B5EF4-FFF2-40B4-BE49-F238E27FC236}">
                  <a16:creationId xmlns:a16="http://schemas.microsoft.com/office/drawing/2014/main" id="{ED2849E6-BF92-4422-B927-E5F0757C7362}"/>
                </a:ext>
              </a:extLst>
            </p:cNvPr>
            <p:cNvSpPr/>
            <p:nvPr/>
          </p:nvSpPr>
          <p:spPr>
            <a:xfrm>
              <a:off x="4308054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1565;p24">
              <a:extLst>
                <a:ext uri="{FF2B5EF4-FFF2-40B4-BE49-F238E27FC236}">
                  <a16:creationId xmlns:a16="http://schemas.microsoft.com/office/drawing/2014/main" id="{F37E37F5-EFF8-4947-B024-960C7A22F84F}"/>
                </a:ext>
              </a:extLst>
            </p:cNvPr>
            <p:cNvSpPr/>
            <p:nvPr/>
          </p:nvSpPr>
          <p:spPr>
            <a:xfrm>
              <a:off x="4308054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1566;p24">
              <a:extLst>
                <a:ext uri="{FF2B5EF4-FFF2-40B4-BE49-F238E27FC236}">
                  <a16:creationId xmlns:a16="http://schemas.microsoft.com/office/drawing/2014/main" id="{C45F379F-C6C8-49F8-8E17-C934EAB0DAC0}"/>
                </a:ext>
              </a:extLst>
            </p:cNvPr>
            <p:cNvSpPr/>
            <p:nvPr/>
          </p:nvSpPr>
          <p:spPr>
            <a:xfrm>
              <a:off x="4295438" y="2449469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80" y="0"/>
                  </a:moveTo>
                  <a:cubicBezTo>
                    <a:pt x="364" y="0"/>
                    <a:pt x="348" y="8"/>
                    <a:pt x="348" y="24"/>
                  </a:cubicBezTo>
                  <a:lnTo>
                    <a:pt x="32" y="183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412" y="468"/>
                  </a:lnTo>
                  <a:cubicBezTo>
                    <a:pt x="412" y="483"/>
                    <a:pt x="428" y="491"/>
                    <a:pt x="447" y="491"/>
                  </a:cubicBezTo>
                  <a:cubicBezTo>
                    <a:pt x="467" y="491"/>
                    <a:pt x="491" y="483"/>
                    <a:pt x="507" y="468"/>
                  </a:cubicBezTo>
                  <a:lnTo>
                    <a:pt x="792" y="278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412" y="8"/>
                    <a:pt x="396" y="0"/>
                    <a:pt x="380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1567;p24">
              <a:extLst>
                <a:ext uri="{FF2B5EF4-FFF2-40B4-BE49-F238E27FC236}">
                  <a16:creationId xmlns:a16="http://schemas.microsoft.com/office/drawing/2014/main" id="{AD0B414F-EB59-4E47-B6E5-BB559296B1A4}"/>
                </a:ext>
              </a:extLst>
            </p:cNvPr>
            <p:cNvSpPr/>
            <p:nvPr/>
          </p:nvSpPr>
          <p:spPr>
            <a:xfrm>
              <a:off x="4296390" y="2449223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1"/>
                  </a:moveTo>
                  <a:cubicBezTo>
                    <a:pt x="349" y="1"/>
                    <a:pt x="317" y="1"/>
                    <a:pt x="317" y="32"/>
                  </a:cubicBezTo>
                  <a:lnTo>
                    <a:pt x="1" y="191"/>
                  </a:lnTo>
                  <a:lnTo>
                    <a:pt x="381" y="412"/>
                  </a:lnTo>
                  <a:cubicBezTo>
                    <a:pt x="381" y="444"/>
                    <a:pt x="412" y="444"/>
                    <a:pt x="412" y="444"/>
                  </a:cubicBezTo>
                  <a:cubicBezTo>
                    <a:pt x="444" y="444"/>
                    <a:pt x="444" y="444"/>
                    <a:pt x="444" y="412"/>
                  </a:cubicBezTo>
                  <a:lnTo>
                    <a:pt x="761" y="254"/>
                  </a:lnTo>
                  <a:lnTo>
                    <a:pt x="381" y="32"/>
                  </a:lnTo>
                  <a:cubicBezTo>
                    <a:pt x="381" y="1"/>
                    <a:pt x="349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1568;p24">
              <a:extLst>
                <a:ext uri="{FF2B5EF4-FFF2-40B4-BE49-F238E27FC236}">
                  <a16:creationId xmlns:a16="http://schemas.microsoft.com/office/drawing/2014/main" id="{FC5661CA-DC1E-4720-B5AB-418C44FCCCE0}"/>
                </a:ext>
              </a:extLst>
            </p:cNvPr>
            <p:cNvSpPr/>
            <p:nvPr/>
          </p:nvSpPr>
          <p:spPr>
            <a:xfrm>
              <a:off x="4246817" y="2458954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6" y="0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1569;p24">
              <a:extLst>
                <a:ext uri="{FF2B5EF4-FFF2-40B4-BE49-F238E27FC236}">
                  <a16:creationId xmlns:a16="http://schemas.microsoft.com/office/drawing/2014/main" id="{95E0B84C-925F-4E2F-B436-A4B552AA9524}"/>
                </a:ext>
              </a:extLst>
            </p:cNvPr>
            <p:cNvSpPr/>
            <p:nvPr/>
          </p:nvSpPr>
          <p:spPr>
            <a:xfrm>
              <a:off x="4212807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1570;p24">
              <a:extLst>
                <a:ext uri="{FF2B5EF4-FFF2-40B4-BE49-F238E27FC236}">
                  <a16:creationId xmlns:a16="http://schemas.microsoft.com/office/drawing/2014/main" id="{4E73B913-D056-4763-BAA6-61237D9C5D85}"/>
                </a:ext>
              </a:extLst>
            </p:cNvPr>
            <p:cNvSpPr/>
            <p:nvPr/>
          </p:nvSpPr>
          <p:spPr>
            <a:xfrm>
              <a:off x="4212807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1571;p24">
              <a:extLst>
                <a:ext uri="{FF2B5EF4-FFF2-40B4-BE49-F238E27FC236}">
                  <a16:creationId xmlns:a16="http://schemas.microsoft.com/office/drawing/2014/main" id="{30A16E43-B46C-4F16-BEA2-FC9A94ED869C}"/>
                </a:ext>
              </a:extLst>
            </p:cNvPr>
            <p:cNvSpPr/>
            <p:nvPr/>
          </p:nvSpPr>
          <p:spPr>
            <a:xfrm>
              <a:off x="4212807" y="246380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1572;p24">
              <a:extLst>
                <a:ext uri="{FF2B5EF4-FFF2-40B4-BE49-F238E27FC236}">
                  <a16:creationId xmlns:a16="http://schemas.microsoft.com/office/drawing/2014/main" id="{4E05FD52-0F33-4F91-A463-BA8D778A729C}"/>
                </a:ext>
              </a:extLst>
            </p:cNvPr>
            <p:cNvSpPr/>
            <p:nvPr/>
          </p:nvSpPr>
          <p:spPr>
            <a:xfrm>
              <a:off x="4211825" y="246380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32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1573;p24">
              <a:extLst>
                <a:ext uri="{FF2B5EF4-FFF2-40B4-BE49-F238E27FC236}">
                  <a16:creationId xmlns:a16="http://schemas.microsoft.com/office/drawing/2014/main" id="{F7B61567-D43E-4D2C-9BD6-9FE78B54C44A}"/>
                </a:ext>
              </a:extLst>
            </p:cNvPr>
            <p:cNvSpPr/>
            <p:nvPr/>
          </p:nvSpPr>
          <p:spPr>
            <a:xfrm>
              <a:off x="4211825" y="246380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1574;p24">
              <a:extLst>
                <a:ext uri="{FF2B5EF4-FFF2-40B4-BE49-F238E27FC236}">
                  <a16:creationId xmlns:a16="http://schemas.microsoft.com/office/drawing/2014/main" id="{5A189FC4-22E9-45A3-972C-9F7ECB7812E1}"/>
                </a:ext>
              </a:extLst>
            </p:cNvPr>
            <p:cNvSpPr/>
            <p:nvPr/>
          </p:nvSpPr>
          <p:spPr>
            <a:xfrm>
              <a:off x="4211825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1575;p24">
              <a:extLst>
                <a:ext uri="{FF2B5EF4-FFF2-40B4-BE49-F238E27FC236}">
                  <a16:creationId xmlns:a16="http://schemas.microsoft.com/office/drawing/2014/main" id="{2B711BED-AA7B-4AA2-B4B5-AE8901D2D6FD}"/>
                </a:ext>
              </a:extLst>
            </p:cNvPr>
            <p:cNvSpPr/>
            <p:nvPr/>
          </p:nvSpPr>
          <p:spPr>
            <a:xfrm>
              <a:off x="4211825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1576;p24">
              <a:extLst>
                <a:ext uri="{FF2B5EF4-FFF2-40B4-BE49-F238E27FC236}">
                  <a16:creationId xmlns:a16="http://schemas.microsoft.com/office/drawing/2014/main" id="{EF859CAE-F0FC-48E6-8DFE-EB9D224B9C30}"/>
                </a:ext>
              </a:extLst>
            </p:cNvPr>
            <p:cNvSpPr/>
            <p:nvPr/>
          </p:nvSpPr>
          <p:spPr>
            <a:xfrm>
              <a:off x="4211825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1577;p24">
              <a:extLst>
                <a:ext uri="{FF2B5EF4-FFF2-40B4-BE49-F238E27FC236}">
                  <a16:creationId xmlns:a16="http://schemas.microsoft.com/office/drawing/2014/main" id="{FAD3E9F3-70AC-4264-AEFD-442F25335DF3}"/>
                </a:ext>
              </a:extLst>
            </p:cNvPr>
            <p:cNvSpPr/>
            <p:nvPr/>
          </p:nvSpPr>
          <p:spPr>
            <a:xfrm>
              <a:off x="4344028" y="2461870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1578;p24">
              <a:extLst>
                <a:ext uri="{FF2B5EF4-FFF2-40B4-BE49-F238E27FC236}">
                  <a16:creationId xmlns:a16="http://schemas.microsoft.com/office/drawing/2014/main" id="{32FD4176-78C9-4688-B279-16A640CAD5D3}"/>
                </a:ext>
              </a:extLst>
            </p:cNvPr>
            <p:cNvSpPr/>
            <p:nvPr/>
          </p:nvSpPr>
          <p:spPr>
            <a:xfrm>
              <a:off x="4329448" y="2457972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1"/>
                  </a:moveTo>
                  <a:lnTo>
                    <a:pt x="1" y="159"/>
                  </a:lnTo>
                  <a:lnTo>
                    <a:pt x="412" y="381"/>
                  </a:lnTo>
                  <a:lnTo>
                    <a:pt x="412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1579;p24">
              <a:extLst>
                <a:ext uri="{FF2B5EF4-FFF2-40B4-BE49-F238E27FC236}">
                  <a16:creationId xmlns:a16="http://schemas.microsoft.com/office/drawing/2014/main" id="{AC2713D8-FCDC-44CE-B82A-1D349CA0E771}"/>
                </a:ext>
              </a:extLst>
            </p:cNvPr>
            <p:cNvSpPr/>
            <p:nvPr/>
          </p:nvSpPr>
          <p:spPr>
            <a:xfrm>
              <a:off x="4246817" y="24638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1580;p24">
              <a:extLst>
                <a:ext uri="{FF2B5EF4-FFF2-40B4-BE49-F238E27FC236}">
                  <a16:creationId xmlns:a16="http://schemas.microsoft.com/office/drawing/2014/main" id="{B0D4C22B-C94C-49D0-866C-BE1D427F6A3E}"/>
                </a:ext>
              </a:extLst>
            </p:cNvPr>
            <p:cNvSpPr/>
            <p:nvPr/>
          </p:nvSpPr>
          <p:spPr>
            <a:xfrm>
              <a:off x="4245866" y="246380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cubicBezTo>
                    <a:pt x="0" y="1"/>
                    <a:pt x="0" y="1"/>
                    <a:pt x="0" y="32"/>
                  </a:cubicBez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1581;p24">
              <a:extLst>
                <a:ext uri="{FF2B5EF4-FFF2-40B4-BE49-F238E27FC236}">
                  <a16:creationId xmlns:a16="http://schemas.microsoft.com/office/drawing/2014/main" id="{8830BBF0-9A80-40A8-A580-27E65C9125D0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1582;p24">
              <a:extLst>
                <a:ext uri="{FF2B5EF4-FFF2-40B4-BE49-F238E27FC236}">
                  <a16:creationId xmlns:a16="http://schemas.microsoft.com/office/drawing/2014/main" id="{8476DD43-BAD5-42EE-9EA8-66E753B1C3C3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1583;p24">
              <a:extLst>
                <a:ext uri="{FF2B5EF4-FFF2-40B4-BE49-F238E27FC236}">
                  <a16:creationId xmlns:a16="http://schemas.microsoft.com/office/drawing/2014/main" id="{48C63697-00C5-478B-BADC-8CDFD886ED80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1584;p24">
              <a:extLst>
                <a:ext uri="{FF2B5EF4-FFF2-40B4-BE49-F238E27FC236}">
                  <a16:creationId xmlns:a16="http://schemas.microsoft.com/office/drawing/2014/main" id="{2E81B65A-E3D4-44D5-AEF8-87F7C10EA81D}"/>
                </a:ext>
              </a:extLst>
            </p:cNvPr>
            <p:cNvSpPr/>
            <p:nvPr/>
          </p:nvSpPr>
          <p:spPr>
            <a:xfrm>
              <a:off x="4225423" y="245797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1585;p24">
              <a:extLst>
                <a:ext uri="{FF2B5EF4-FFF2-40B4-BE49-F238E27FC236}">
                  <a16:creationId xmlns:a16="http://schemas.microsoft.com/office/drawing/2014/main" id="{191358B3-63FC-4D28-B732-BB044224CFD7}"/>
                </a:ext>
              </a:extLst>
            </p:cNvPr>
            <p:cNvSpPr/>
            <p:nvPr/>
          </p:nvSpPr>
          <p:spPr>
            <a:xfrm>
              <a:off x="4279876" y="2458954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1586;p24">
              <a:extLst>
                <a:ext uri="{FF2B5EF4-FFF2-40B4-BE49-F238E27FC236}">
                  <a16:creationId xmlns:a16="http://schemas.microsoft.com/office/drawing/2014/main" id="{5D3C4DB9-762E-4547-A389-349FFEDEAF2C}"/>
                </a:ext>
              </a:extLst>
            </p:cNvPr>
            <p:cNvSpPr/>
            <p:nvPr/>
          </p:nvSpPr>
          <p:spPr>
            <a:xfrm>
              <a:off x="4343046" y="246478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1587;p24">
              <a:extLst>
                <a:ext uri="{FF2B5EF4-FFF2-40B4-BE49-F238E27FC236}">
                  <a16:creationId xmlns:a16="http://schemas.microsoft.com/office/drawing/2014/main" id="{19B8B4DF-CB7C-49A5-9A53-AC38049774B4}"/>
                </a:ext>
              </a:extLst>
            </p:cNvPr>
            <p:cNvSpPr/>
            <p:nvPr/>
          </p:nvSpPr>
          <p:spPr>
            <a:xfrm>
              <a:off x="4343046" y="246478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1588;p24">
              <a:extLst>
                <a:ext uri="{FF2B5EF4-FFF2-40B4-BE49-F238E27FC236}">
                  <a16:creationId xmlns:a16="http://schemas.microsoft.com/office/drawing/2014/main" id="{70B1A78B-C6DB-4429-B9F1-A3F162A6D7F8}"/>
                </a:ext>
              </a:extLst>
            </p:cNvPr>
            <p:cNvSpPr/>
            <p:nvPr/>
          </p:nvSpPr>
          <p:spPr>
            <a:xfrm>
              <a:off x="4343046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1589;p24">
              <a:extLst>
                <a:ext uri="{FF2B5EF4-FFF2-40B4-BE49-F238E27FC236}">
                  <a16:creationId xmlns:a16="http://schemas.microsoft.com/office/drawing/2014/main" id="{D2B3C1EA-EB79-419D-BE50-3C952923E224}"/>
                </a:ext>
              </a:extLst>
            </p:cNvPr>
            <p:cNvSpPr/>
            <p:nvPr/>
          </p:nvSpPr>
          <p:spPr>
            <a:xfrm>
              <a:off x="4343046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1590;p24">
              <a:extLst>
                <a:ext uri="{FF2B5EF4-FFF2-40B4-BE49-F238E27FC236}">
                  <a16:creationId xmlns:a16="http://schemas.microsoft.com/office/drawing/2014/main" id="{BB3691BC-4A46-4046-8151-BF38ACC5703D}"/>
                </a:ext>
              </a:extLst>
            </p:cNvPr>
            <p:cNvSpPr/>
            <p:nvPr/>
          </p:nvSpPr>
          <p:spPr>
            <a:xfrm>
              <a:off x="4343046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1591;p24">
              <a:extLst>
                <a:ext uri="{FF2B5EF4-FFF2-40B4-BE49-F238E27FC236}">
                  <a16:creationId xmlns:a16="http://schemas.microsoft.com/office/drawing/2014/main" id="{EA0677AB-924B-44D6-A307-B1A149CC5A19}"/>
                </a:ext>
              </a:extLst>
            </p:cNvPr>
            <p:cNvSpPr/>
            <p:nvPr/>
          </p:nvSpPr>
          <p:spPr>
            <a:xfrm>
              <a:off x="4343046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1592;p24">
              <a:extLst>
                <a:ext uri="{FF2B5EF4-FFF2-40B4-BE49-F238E27FC236}">
                  <a16:creationId xmlns:a16="http://schemas.microsoft.com/office/drawing/2014/main" id="{AD65A884-8DEE-4A60-8752-A4458758BD92}"/>
                </a:ext>
              </a:extLst>
            </p:cNvPr>
            <p:cNvSpPr/>
            <p:nvPr/>
          </p:nvSpPr>
          <p:spPr>
            <a:xfrm>
              <a:off x="4342094" y="246478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1593;p24">
              <a:extLst>
                <a:ext uri="{FF2B5EF4-FFF2-40B4-BE49-F238E27FC236}">
                  <a16:creationId xmlns:a16="http://schemas.microsoft.com/office/drawing/2014/main" id="{BCD8ACBA-34B4-4378-A975-CA4240B337A9}"/>
                </a:ext>
              </a:extLst>
            </p:cNvPr>
            <p:cNvSpPr/>
            <p:nvPr/>
          </p:nvSpPr>
          <p:spPr>
            <a:xfrm>
              <a:off x="4342094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1594;p24">
              <a:extLst>
                <a:ext uri="{FF2B5EF4-FFF2-40B4-BE49-F238E27FC236}">
                  <a16:creationId xmlns:a16="http://schemas.microsoft.com/office/drawing/2014/main" id="{E2BFD81D-398B-4C6F-8B77-B7444DA11ED7}"/>
                </a:ext>
              </a:extLst>
            </p:cNvPr>
            <p:cNvSpPr/>
            <p:nvPr/>
          </p:nvSpPr>
          <p:spPr>
            <a:xfrm>
              <a:off x="4342094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1595;p24">
              <a:extLst>
                <a:ext uri="{FF2B5EF4-FFF2-40B4-BE49-F238E27FC236}">
                  <a16:creationId xmlns:a16="http://schemas.microsoft.com/office/drawing/2014/main" id="{68D0F1C2-7A65-43EC-A593-5FCDB0D24625}"/>
                </a:ext>
              </a:extLst>
            </p:cNvPr>
            <p:cNvSpPr/>
            <p:nvPr/>
          </p:nvSpPr>
          <p:spPr>
            <a:xfrm>
              <a:off x="4342094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1596;p24">
              <a:extLst>
                <a:ext uri="{FF2B5EF4-FFF2-40B4-BE49-F238E27FC236}">
                  <a16:creationId xmlns:a16="http://schemas.microsoft.com/office/drawing/2014/main" id="{F42A2BC1-B322-47EB-9F40-13ECD5D6D6ED}"/>
                </a:ext>
              </a:extLst>
            </p:cNvPr>
            <p:cNvSpPr/>
            <p:nvPr/>
          </p:nvSpPr>
          <p:spPr>
            <a:xfrm>
              <a:off x="4342094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1597;p24">
              <a:extLst>
                <a:ext uri="{FF2B5EF4-FFF2-40B4-BE49-F238E27FC236}">
                  <a16:creationId xmlns:a16="http://schemas.microsoft.com/office/drawing/2014/main" id="{DDB5D05D-9F84-4AB9-B5C2-DA0B417F4A24}"/>
                </a:ext>
              </a:extLst>
            </p:cNvPr>
            <p:cNvSpPr/>
            <p:nvPr/>
          </p:nvSpPr>
          <p:spPr>
            <a:xfrm>
              <a:off x="4328466" y="2453367"/>
              <a:ext cx="20443" cy="11449"/>
            </a:xfrm>
            <a:custGeom>
              <a:avLst/>
              <a:gdLst/>
              <a:ahLst/>
              <a:cxnLst/>
              <a:rect l="l" t="t" r="r" b="b"/>
              <a:pathLst>
                <a:path w="666" h="373" extrusionOk="0">
                  <a:moveTo>
                    <a:pt x="223" y="0"/>
                  </a:moveTo>
                  <a:cubicBezTo>
                    <a:pt x="215" y="0"/>
                    <a:pt x="207" y="8"/>
                    <a:pt x="191" y="24"/>
                  </a:cubicBezTo>
                  <a:lnTo>
                    <a:pt x="33" y="87"/>
                  </a:lnTo>
                  <a:cubicBezTo>
                    <a:pt x="1" y="119"/>
                    <a:pt x="1" y="119"/>
                    <a:pt x="33" y="151"/>
                  </a:cubicBezTo>
                  <a:lnTo>
                    <a:pt x="444" y="372"/>
                  </a:lnTo>
                  <a:lnTo>
                    <a:pt x="508" y="372"/>
                  </a:lnTo>
                  <a:lnTo>
                    <a:pt x="666" y="277"/>
                  </a:lnTo>
                  <a:cubicBezTo>
                    <a:pt x="666" y="277"/>
                    <a:pt x="666" y="246"/>
                    <a:pt x="666" y="246"/>
                  </a:cubicBezTo>
                  <a:lnTo>
                    <a:pt x="254" y="24"/>
                  </a:lnTo>
                  <a:cubicBezTo>
                    <a:pt x="238" y="8"/>
                    <a:pt x="230" y="0"/>
                    <a:pt x="223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1598;p24">
              <a:extLst>
                <a:ext uri="{FF2B5EF4-FFF2-40B4-BE49-F238E27FC236}">
                  <a16:creationId xmlns:a16="http://schemas.microsoft.com/office/drawing/2014/main" id="{BAAB4CBB-C320-4CE9-A5EE-BA4F1B79E298}"/>
                </a:ext>
              </a:extLst>
            </p:cNvPr>
            <p:cNvSpPr/>
            <p:nvPr/>
          </p:nvSpPr>
          <p:spPr>
            <a:xfrm>
              <a:off x="4330430" y="2453122"/>
              <a:ext cx="17527" cy="10713"/>
            </a:xfrm>
            <a:custGeom>
              <a:avLst/>
              <a:gdLst/>
              <a:ahLst/>
              <a:cxnLst/>
              <a:rect l="l" t="t" r="r" b="b"/>
              <a:pathLst>
                <a:path w="571" h="349" extrusionOk="0">
                  <a:moveTo>
                    <a:pt x="127" y="0"/>
                  </a:moveTo>
                  <a:lnTo>
                    <a:pt x="0" y="95"/>
                  </a:lnTo>
                  <a:lnTo>
                    <a:pt x="380" y="317"/>
                  </a:lnTo>
                  <a:cubicBezTo>
                    <a:pt x="380" y="349"/>
                    <a:pt x="412" y="349"/>
                    <a:pt x="412" y="349"/>
                  </a:cubicBezTo>
                  <a:cubicBezTo>
                    <a:pt x="412" y="349"/>
                    <a:pt x="412" y="317"/>
                    <a:pt x="412" y="317"/>
                  </a:cubicBezTo>
                  <a:lnTo>
                    <a:pt x="570" y="25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1599;p24">
              <a:extLst>
                <a:ext uri="{FF2B5EF4-FFF2-40B4-BE49-F238E27FC236}">
                  <a16:creationId xmlns:a16="http://schemas.microsoft.com/office/drawing/2014/main" id="{BC491C8D-1AD6-4068-8983-AD83F300F39D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1600;p24">
              <a:extLst>
                <a:ext uri="{FF2B5EF4-FFF2-40B4-BE49-F238E27FC236}">
                  <a16:creationId xmlns:a16="http://schemas.microsoft.com/office/drawing/2014/main" id="{478D88D5-D5F9-4340-9579-F6535C1B1F62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1601;p24">
              <a:extLst>
                <a:ext uri="{FF2B5EF4-FFF2-40B4-BE49-F238E27FC236}">
                  <a16:creationId xmlns:a16="http://schemas.microsoft.com/office/drawing/2014/main" id="{49458C17-58F5-437D-BC48-1B957A2E5C58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1602;p24">
              <a:extLst>
                <a:ext uri="{FF2B5EF4-FFF2-40B4-BE49-F238E27FC236}">
                  <a16:creationId xmlns:a16="http://schemas.microsoft.com/office/drawing/2014/main" id="{F03A248A-2D69-4697-A8D6-11E23EF8BB8A}"/>
                </a:ext>
              </a:extLst>
            </p:cNvPr>
            <p:cNvSpPr/>
            <p:nvPr/>
          </p:nvSpPr>
          <p:spPr>
            <a:xfrm>
              <a:off x="4245866" y="2464786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1603;p24">
              <a:extLst>
                <a:ext uri="{FF2B5EF4-FFF2-40B4-BE49-F238E27FC236}">
                  <a16:creationId xmlns:a16="http://schemas.microsoft.com/office/drawing/2014/main" id="{A96406D5-9CE1-451C-AF9E-2A7D19223467}"/>
                </a:ext>
              </a:extLst>
            </p:cNvPr>
            <p:cNvSpPr/>
            <p:nvPr/>
          </p:nvSpPr>
          <p:spPr>
            <a:xfrm>
              <a:off x="4211825" y="246380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32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1604;p24">
              <a:extLst>
                <a:ext uri="{FF2B5EF4-FFF2-40B4-BE49-F238E27FC236}">
                  <a16:creationId xmlns:a16="http://schemas.microsoft.com/office/drawing/2014/main" id="{948F5A03-C795-4843-9D63-5232C6581F91}"/>
                </a:ext>
              </a:extLst>
            </p:cNvPr>
            <p:cNvSpPr/>
            <p:nvPr/>
          </p:nvSpPr>
          <p:spPr>
            <a:xfrm>
              <a:off x="4258481" y="245895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1605;p24">
              <a:extLst>
                <a:ext uri="{FF2B5EF4-FFF2-40B4-BE49-F238E27FC236}">
                  <a16:creationId xmlns:a16="http://schemas.microsoft.com/office/drawing/2014/main" id="{F773F60D-00AB-4257-8BA9-03B17023461C}"/>
                </a:ext>
              </a:extLst>
            </p:cNvPr>
            <p:cNvSpPr/>
            <p:nvPr/>
          </p:nvSpPr>
          <p:spPr>
            <a:xfrm>
              <a:off x="4313886" y="2459905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1606;p24">
              <a:extLst>
                <a:ext uri="{FF2B5EF4-FFF2-40B4-BE49-F238E27FC236}">
                  <a16:creationId xmlns:a16="http://schemas.microsoft.com/office/drawing/2014/main" id="{4D3B94FF-0356-46A3-9B9A-3529E151E830}"/>
                </a:ext>
              </a:extLst>
            </p:cNvPr>
            <p:cNvSpPr/>
            <p:nvPr/>
          </p:nvSpPr>
          <p:spPr>
            <a:xfrm>
              <a:off x="4237087" y="246478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1607;p24">
              <a:extLst>
                <a:ext uri="{FF2B5EF4-FFF2-40B4-BE49-F238E27FC236}">
                  <a16:creationId xmlns:a16="http://schemas.microsoft.com/office/drawing/2014/main" id="{933411D1-71ED-43A3-98E9-206653D03E13}"/>
                </a:ext>
              </a:extLst>
            </p:cNvPr>
            <p:cNvSpPr/>
            <p:nvPr/>
          </p:nvSpPr>
          <p:spPr>
            <a:xfrm>
              <a:off x="4279876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1608;p24">
              <a:extLst>
                <a:ext uri="{FF2B5EF4-FFF2-40B4-BE49-F238E27FC236}">
                  <a16:creationId xmlns:a16="http://schemas.microsoft.com/office/drawing/2014/main" id="{431BFA72-67F3-427A-9660-65D8E9017D1A}"/>
                </a:ext>
              </a:extLst>
            </p:cNvPr>
            <p:cNvSpPr/>
            <p:nvPr/>
          </p:nvSpPr>
          <p:spPr>
            <a:xfrm>
              <a:off x="4279876" y="24647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1609;p24">
              <a:extLst>
                <a:ext uri="{FF2B5EF4-FFF2-40B4-BE49-F238E27FC236}">
                  <a16:creationId xmlns:a16="http://schemas.microsoft.com/office/drawing/2014/main" id="{57485EBA-E534-4A06-806B-943401FC9E70}"/>
                </a:ext>
              </a:extLst>
            </p:cNvPr>
            <p:cNvSpPr/>
            <p:nvPr/>
          </p:nvSpPr>
          <p:spPr>
            <a:xfrm>
              <a:off x="4279876" y="246478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1610;p24">
              <a:extLst>
                <a:ext uri="{FF2B5EF4-FFF2-40B4-BE49-F238E27FC236}">
                  <a16:creationId xmlns:a16="http://schemas.microsoft.com/office/drawing/2014/main" id="{73F40946-6622-4421-96D3-6BB74C2753FF}"/>
                </a:ext>
              </a:extLst>
            </p:cNvPr>
            <p:cNvSpPr/>
            <p:nvPr/>
          </p:nvSpPr>
          <p:spPr>
            <a:xfrm>
              <a:off x="4279876" y="246478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1611;p24">
              <a:extLst>
                <a:ext uri="{FF2B5EF4-FFF2-40B4-BE49-F238E27FC236}">
                  <a16:creationId xmlns:a16="http://schemas.microsoft.com/office/drawing/2014/main" id="{95D1A15C-1864-4430-94A8-20C4FC2B376F}"/>
                </a:ext>
              </a:extLst>
            </p:cNvPr>
            <p:cNvSpPr/>
            <p:nvPr/>
          </p:nvSpPr>
          <p:spPr>
            <a:xfrm>
              <a:off x="4279876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1612;p24">
              <a:extLst>
                <a:ext uri="{FF2B5EF4-FFF2-40B4-BE49-F238E27FC236}">
                  <a16:creationId xmlns:a16="http://schemas.microsoft.com/office/drawing/2014/main" id="{109E5E02-0B78-4719-906A-3E35C6942903}"/>
                </a:ext>
              </a:extLst>
            </p:cNvPr>
            <p:cNvSpPr/>
            <p:nvPr/>
          </p:nvSpPr>
          <p:spPr>
            <a:xfrm>
              <a:off x="4279876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1613;p24">
              <a:extLst>
                <a:ext uri="{FF2B5EF4-FFF2-40B4-BE49-F238E27FC236}">
                  <a16:creationId xmlns:a16="http://schemas.microsoft.com/office/drawing/2014/main" id="{123DB300-4432-462E-8CDC-F2EC3DB65F5A}"/>
                </a:ext>
              </a:extLst>
            </p:cNvPr>
            <p:cNvSpPr/>
            <p:nvPr/>
          </p:nvSpPr>
          <p:spPr>
            <a:xfrm>
              <a:off x="4279876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1614;p24">
              <a:extLst>
                <a:ext uri="{FF2B5EF4-FFF2-40B4-BE49-F238E27FC236}">
                  <a16:creationId xmlns:a16="http://schemas.microsoft.com/office/drawing/2014/main" id="{48A93D69-498A-4A0F-87A3-79D0CB1C422C}"/>
                </a:ext>
              </a:extLst>
            </p:cNvPr>
            <p:cNvSpPr/>
            <p:nvPr/>
          </p:nvSpPr>
          <p:spPr>
            <a:xfrm>
              <a:off x="4279876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1615;p24">
              <a:extLst>
                <a:ext uri="{FF2B5EF4-FFF2-40B4-BE49-F238E27FC236}">
                  <a16:creationId xmlns:a16="http://schemas.microsoft.com/office/drawing/2014/main" id="{D68892E1-1F44-48FA-A37A-B148710B0857}"/>
                </a:ext>
              </a:extLst>
            </p:cNvPr>
            <p:cNvSpPr/>
            <p:nvPr/>
          </p:nvSpPr>
          <p:spPr>
            <a:xfrm>
              <a:off x="4245866" y="246478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1616;p24">
              <a:extLst>
                <a:ext uri="{FF2B5EF4-FFF2-40B4-BE49-F238E27FC236}">
                  <a16:creationId xmlns:a16="http://schemas.microsoft.com/office/drawing/2014/main" id="{C8B0613C-6C26-493F-8413-98A064723BED}"/>
                </a:ext>
              </a:extLst>
            </p:cNvPr>
            <p:cNvSpPr/>
            <p:nvPr/>
          </p:nvSpPr>
          <p:spPr>
            <a:xfrm>
              <a:off x="4292522" y="2458954"/>
              <a:ext cx="11695" cy="12646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1617;p24">
              <a:extLst>
                <a:ext uri="{FF2B5EF4-FFF2-40B4-BE49-F238E27FC236}">
                  <a16:creationId xmlns:a16="http://schemas.microsoft.com/office/drawing/2014/main" id="{6A1E549F-25F9-411E-8D69-836A2DBEF0BE}"/>
                </a:ext>
              </a:extLst>
            </p:cNvPr>
            <p:cNvSpPr/>
            <p:nvPr/>
          </p:nvSpPr>
          <p:spPr>
            <a:xfrm>
              <a:off x="4270145" y="246573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1618;p24">
              <a:extLst>
                <a:ext uri="{FF2B5EF4-FFF2-40B4-BE49-F238E27FC236}">
                  <a16:creationId xmlns:a16="http://schemas.microsoft.com/office/drawing/2014/main" id="{4B3E7781-E009-46F5-9AD1-D19EF3A2DB36}"/>
                </a:ext>
              </a:extLst>
            </p:cNvPr>
            <p:cNvSpPr/>
            <p:nvPr/>
          </p:nvSpPr>
          <p:spPr>
            <a:xfrm>
              <a:off x="4313886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1619;p24">
              <a:extLst>
                <a:ext uri="{FF2B5EF4-FFF2-40B4-BE49-F238E27FC236}">
                  <a16:creationId xmlns:a16="http://schemas.microsoft.com/office/drawing/2014/main" id="{0A711EF0-A8D2-4E02-B8B0-4B18774B519C}"/>
                </a:ext>
              </a:extLst>
            </p:cNvPr>
            <p:cNvSpPr/>
            <p:nvPr/>
          </p:nvSpPr>
          <p:spPr>
            <a:xfrm>
              <a:off x="4312934" y="2465737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1620;p24">
              <a:extLst>
                <a:ext uri="{FF2B5EF4-FFF2-40B4-BE49-F238E27FC236}">
                  <a16:creationId xmlns:a16="http://schemas.microsoft.com/office/drawing/2014/main" id="{99DFC419-F227-4A23-A565-304FDBBB96BD}"/>
                </a:ext>
              </a:extLst>
            </p:cNvPr>
            <p:cNvSpPr/>
            <p:nvPr/>
          </p:nvSpPr>
          <p:spPr>
            <a:xfrm>
              <a:off x="4312934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1621;p24">
              <a:extLst>
                <a:ext uri="{FF2B5EF4-FFF2-40B4-BE49-F238E27FC236}">
                  <a16:creationId xmlns:a16="http://schemas.microsoft.com/office/drawing/2014/main" id="{6DD882B0-E444-42EF-99F3-6DBC01F5E980}"/>
                </a:ext>
              </a:extLst>
            </p:cNvPr>
            <p:cNvSpPr/>
            <p:nvPr/>
          </p:nvSpPr>
          <p:spPr>
            <a:xfrm>
              <a:off x="4312934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1622;p24">
              <a:extLst>
                <a:ext uri="{FF2B5EF4-FFF2-40B4-BE49-F238E27FC236}">
                  <a16:creationId xmlns:a16="http://schemas.microsoft.com/office/drawing/2014/main" id="{231AAF1F-A0A2-404E-82EF-A3387A54E3CF}"/>
                </a:ext>
              </a:extLst>
            </p:cNvPr>
            <p:cNvSpPr/>
            <p:nvPr/>
          </p:nvSpPr>
          <p:spPr>
            <a:xfrm>
              <a:off x="4312934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1623;p24">
              <a:extLst>
                <a:ext uri="{FF2B5EF4-FFF2-40B4-BE49-F238E27FC236}">
                  <a16:creationId xmlns:a16="http://schemas.microsoft.com/office/drawing/2014/main" id="{89321A2F-A0F6-4404-B675-5B14A8999BFE}"/>
                </a:ext>
              </a:extLst>
            </p:cNvPr>
            <p:cNvSpPr/>
            <p:nvPr/>
          </p:nvSpPr>
          <p:spPr>
            <a:xfrm>
              <a:off x="4312934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1624;p24">
              <a:extLst>
                <a:ext uri="{FF2B5EF4-FFF2-40B4-BE49-F238E27FC236}">
                  <a16:creationId xmlns:a16="http://schemas.microsoft.com/office/drawing/2014/main" id="{0AEA8960-F8A0-4704-AAD7-ADECADC5426C}"/>
                </a:ext>
              </a:extLst>
            </p:cNvPr>
            <p:cNvSpPr/>
            <p:nvPr/>
          </p:nvSpPr>
          <p:spPr>
            <a:xfrm>
              <a:off x="431293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1625;p24">
              <a:extLst>
                <a:ext uri="{FF2B5EF4-FFF2-40B4-BE49-F238E27FC236}">
                  <a16:creationId xmlns:a16="http://schemas.microsoft.com/office/drawing/2014/main" id="{D7BE7439-2450-4A7A-93C3-A32A808101B9}"/>
                </a:ext>
              </a:extLst>
            </p:cNvPr>
            <p:cNvSpPr/>
            <p:nvPr/>
          </p:nvSpPr>
          <p:spPr>
            <a:xfrm>
              <a:off x="431293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1626;p24">
              <a:extLst>
                <a:ext uri="{FF2B5EF4-FFF2-40B4-BE49-F238E27FC236}">
                  <a16:creationId xmlns:a16="http://schemas.microsoft.com/office/drawing/2014/main" id="{3899724C-6E02-4FAC-A47A-13B8791732ED}"/>
                </a:ext>
              </a:extLst>
            </p:cNvPr>
            <p:cNvSpPr/>
            <p:nvPr/>
          </p:nvSpPr>
          <p:spPr>
            <a:xfrm>
              <a:off x="4237087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1627;p24">
              <a:extLst>
                <a:ext uri="{FF2B5EF4-FFF2-40B4-BE49-F238E27FC236}">
                  <a16:creationId xmlns:a16="http://schemas.microsoft.com/office/drawing/2014/main" id="{1B344436-BF33-4895-B8C9-618CB4EC8535}"/>
                </a:ext>
              </a:extLst>
            </p:cNvPr>
            <p:cNvSpPr/>
            <p:nvPr/>
          </p:nvSpPr>
          <p:spPr>
            <a:xfrm>
              <a:off x="4237087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1628;p24">
              <a:extLst>
                <a:ext uri="{FF2B5EF4-FFF2-40B4-BE49-F238E27FC236}">
                  <a16:creationId xmlns:a16="http://schemas.microsoft.com/office/drawing/2014/main" id="{1DB2C378-663D-4619-B372-5B8633EB8DAC}"/>
                </a:ext>
              </a:extLst>
            </p:cNvPr>
            <p:cNvSpPr/>
            <p:nvPr/>
          </p:nvSpPr>
          <p:spPr>
            <a:xfrm>
              <a:off x="4237087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1629;p24">
              <a:extLst>
                <a:ext uri="{FF2B5EF4-FFF2-40B4-BE49-F238E27FC236}">
                  <a16:creationId xmlns:a16="http://schemas.microsoft.com/office/drawing/2014/main" id="{A02D74FA-4C4E-4A9E-8FCC-06293ACEFEB0}"/>
                </a:ext>
              </a:extLst>
            </p:cNvPr>
            <p:cNvSpPr/>
            <p:nvPr/>
          </p:nvSpPr>
          <p:spPr>
            <a:xfrm>
              <a:off x="4237087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1630;p24">
              <a:extLst>
                <a:ext uri="{FF2B5EF4-FFF2-40B4-BE49-F238E27FC236}">
                  <a16:creationId xmlns:a16="http://schemas.microsoft.com/office/drawing/2014/main" id="{16AA6CA2-5826-491C-9D72-A35DF634B82E}"/>
                </a:ext>
              </a:extLst>
            </p:cNvPr>
            <p:cNvSpPr/>
            <p:nvPr/>
          </p:nvSpPr>
          <p:spPr>
            <a:xfrm>
              <a:off x="4237087" y="246573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1631;p24">
              <a:extLst>
                <a:ext uri="{FF2B5EF4-FFF2-40B4-BE49-F238E27FC236}">
                  <a16:creationId xmlns:a16="http://schemas.microsoft.com/office/drawing/2014/main" id="{64D92E2E-20A2-432A-8BB1-DF2A6A7B92E3}"/>
                </a:ext>
              </a:extLst>
            </p:cNvPr>
            <p:cNvSpPr/>
            <p:nvPr/>
          </p:nvSpPr>
          <p:spPr>
            <a:xfrm>
              <a:off x="4237087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1632;p24">
              <a:extLst>
                <a:ext uri="{FF2B5EF4-FFF2-40B4-BE49-F238E27FC236}">
                  <a16:creationId xmlns:a16="http://schemas.microsoft.com/office/drawing/2014/main" id="{4BAB1BC7-4206-46E0-9925-A6C4E1EFD2D3}"/>
                </a:ext>
              </a:extLst>
            </p:cNvPr>
            <p:cNvSpPr/>
            <p:nvPr/>
          </p:nvSpPr>
          <p:spPr>
            <a:xfrm>
              <a:off x="4237087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1633;p24">
              <a:extLst>
                <a:ext uri="{FF2B5EF4-FFF2-40B4-BE49-F238E27FC236}">
                  <a16:creationId xmlns:a16="http://schemas.microsoft.com/office/drawing/2014/main" id="{5DE88CBA-6134-4926-9450-81A4BE6F8FD3}"/>
                </a:ext>
              </a:extLst>
            </p:cNvPr>
            <p:cNvSpPr/>
            <p:nvPr/>
          </p:nvSpPr>
          <p:spPr>
            <a:xfrm>
              <a:off x="4237087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1634;p24">
              <a:extLst>
                <a:ext uri="{FF2B5EF4-FFF2-40B4-BE49-F238E27FC236}">
                  <a16:creationId xmlns:a16="http://schemas.microsoft.com/office/drawing/2014/main" id="{4477F78E-3BA5-48B7-9F1A-393EE6AD02EC}"/>
                </a:ext>
              </a:extLst>
            </p:cNvPr>
            <p:cNvSpPr/>
            <p:nvPr/>
          </p:nvSpPr>
          <p:spPr>
            <a:xfrm>
              <a:off x="4346944" y="2463804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1635;p24">
              <a:extLst>
                <a:ext uri="{FF2B5EF4-FFF2-40B4-BE49-F238E27FC236}">
                  <a16:creationId xmlns:a16="http://schemas.microsoft.com/office/drawing/2014/main" id="{781A2807-C2E2-420A-92C6-BE248A1BB947}"/>
                </a:ext>
              </a:extLst>
            </p:cNvPr>
            <p:cNvSpPr/>
            <p:nvPr/>
          </p:nvSpPr>
          <p:spPr>
            <a:xfrm>
              <a:off x="4279876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1636;p24">
              <a:extLst>
                <a:ext uri="{FF2B5EF4-FFF2-40B4-BE49-F238E27FC236}">
                  <a16:creationId xmlns:a16="http://schemas.microsoft.com/office/drawing/2014/main" id="{3C82E8AA-1BBB-4E28-AFE6-3DA4A9AF28B5}"/>
                </a:ext>
              </a:extLst>
            </p:cNvPr>
            <p:cNvSpPr/>
            <p:nvPr/>
          </p:nvSpPr>
          <p:spPr>
            <a:xfrm>
              <a:off x="4325550" y="245990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1637;p24">
              <a:extLst>
                <a:ext uri="{FF2B5EF4-FFF2-40B4-BE49-F238E27FC236}">
                  <a16:creationId xmlns:a16="http://schemas.microsoft.com/office/drawing/2014/main" id="{F00BAF73-F6D0-4D7A-A410-510FEF5BB23A}"/>
                </a:ext>
              </a:extLst>
            </p:cNvPr>
            <p:cNvSpPr/>
            <p:nvPr/>
          </p:nvSpPr>
          <p:spPr>
            <a:xfrm>
              <a:off x="4304186" y="246573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3"/>
                  </a:lnTo>
                  <a:cubicBezTo>
                    <a:pt x="32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1638;p24">
              <a:extLst>
                <a:ext uri="{FF2B5EF4-FFF2-40B4-BE49-F238E27FC236}">
                  <a16:creationId xmlns:a16="http://schemas.microsoft.com/office/drawing/2014/main" id="{BF80A362-0686-4AEA-9F1F-825B53A43F48}"/>
                </a:ext>
              </a:extLst>
            </p:cNvPr>
            <p:cNvSpPr/>
            <p:nvPr/>
          </p:nvSpPr>
          <p:spPr>
            <a:xfrm>
              <a:off x="434694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1639;p24">
              <a:extLst>
                <a:ext uri="{FF2B5EF4-FFF2-40B4-BE49-F238E27FC236}">
                  <a16:creationId xmlns:a16="http://schemas.microsoft.com/office/drawing/2014/main" id="{C7F86920-0B25-4A12-8A38-E8D558CBB46C}"/>
                </a:ext>
              </a:extLst>
            </p:cNvPr>
            <p:cNvSpPr/>
            <p:nvPr/>
          </p:nvSpPr>
          <p:spPr>
            <a:xfrm>
              <a:off x="434694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1640;p24">
              <a:extLst>
                <a:ext uri="{FF2B5EF4-FFF2-40B4-BE49-F238E27FC236}">
                  <a16:creationId xmlns:a16="http://schemas.microsoft.com/office/drawing/2014/main" id="{2964DDA5-ABF8-45A4-AC7D-642A8C77A283}"/>
                </a:ext>
              </a:extLst>
            </p:cNvPr>
            <p:cNvSpPr/>
            <p:nvPr/>
          </p:nvSpPr>
          <p:spPr>
            <a:xfrm>
              <a:off x="434694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1641;p24">
              <a:extLst>
                <a:ext uri="{FF2B5EF4-FFF2-40B4-BE49-F238E27FC236}">
                  <a16:creationId xmlns:a16="http://schemas.microsoft.com/office/drawing/2014/main" id="{C1B966F7-699D-440F-8117-DF9C3E607D13}"/>
                </a:ext>
              </a:extLst>
            </p:cNvPr>
            <p:cNvSpPr/>
            <p:nvPr/>
          </p:nvSpPr>
          <p:spPr>
            <a:xfrm>
              <a:off x="434694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1642;p24">
              <a:extLst>
                <a:ext uri="{FF2B5EF4-FFF2-40B4-BE49-F238E27FC236}">
                  <a16:creationId xmlns:a16="http://schemas.microsoft.com/office/drawing/2014/main" id="{D8FE87E3-2667-47A1-A68F-FA7EA4975702}"/>
                </a:ext>
              </a:extLst>
            </p:cNvPr>
            <p:cNvSpPr/>
            <p:nvPr/>
          </p:nvSpPr>
          <p:spPr>
            <a:xfrm>
              <a:off x="4346944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1643;p24">
              <a:extLst>
                <a:ext uri="{FF2B5EF4-FFF2-40B4-BE49-F238E27FC236}">
                  <a16:creationId xmlns:a16="http://schemas.microsoft.com/office/drawing/2014/main" id="{922CA110-5CF3-4B25-B155-10275C387938}"/>
                </a:ext>
              </a:extLst>
            </p:cNvPr>
            <p:cNvSpPr/>
            <p:nvPr/>
          </p:nvSpPr>
          <p:spPr>
            <a:xfrm>
              <a:off x="4346944" y="24667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1644;p24">
              <a:extLst>
                <a:ext uri="{FF2B5EF4-FFF2-40B4-BE49-F238E27FC236}">
                  <a16:creationId xmlns:a16="http://schemas.microsoft.com/office/drawing/2014/main" id="{5DE3FFA8-0E8A-41D7-A61E-FA3C68F301E9}"/>
                </a:ext>
              </a:extLst>
            </p:cNvPr>
            <p:cNvSpPr/>
            <p:nvPr/>
          </p:nvSpPr>
          <p:spPr>
            <a:xfrm>
              <a:off x="4345962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1645;p24">
              <a:extLst>
                <a:ext uri="{FF2B5EF4-FFF2-40B4-BE49-F238E27FC236}">
                  <a16:creationId xmlns:a16="http://schemas.microsoft.com/office/drawing/2014/main" id="{DE04F3CF-E619-4BAF-ACA6-A674E5D9E577}"/>
                </a:ext>
              </a:extLst>
            </p:cNvPr>
            <p:cNvSpPr/>
            <p:nvPr/>
          </p:nvSpPr>
          <p:spPr>
            <a:xfrm>
              <a:off x="4345962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1646;p24">
              <a:extLst>
                <a:ext uri="{FF2B5EF4-FFF2-40B4-BE49-F238E27FC236}">
                  <a16:creationId xmlns:a16="http://schemas.microsoft.com/office/drawing/2014/main" id="{6CB1F281-204C-4568-9A23-B1CA2C9D725E}"/>
                </a:ext>
              </a:extLst>
            </p:cNvPr>
            <p:cNvSpPr/>
            <p:nvPr/>
          </p:nvSpPr>
          <p:spPr>
            <a:xfrm>
              <a:off x="4271128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1647;p24">
              <a:extLst>
                <a:ext uri="{FF2B5EF4-FFF2-40B4-BE49-F238E27FC236}">
                  <a16:creationId xmlns:a16="http://schemas.microsoft.com/office/drawing/2014/main" id="{564A3299-3EFA-468E-AC6E-DF5BF0A46DF8}"/>
                </a:ext>
              </a:extLst>
            </p:cNvPr>
            <p:cNvSpPr/>
            <p:nvPr/>
          </p:nvSpPr>
          <p:spPr>
            <a:xfrm>
              <a:off x="4271128" y="246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1648;p24">
              <a:extLst>
                <a:ext uri="{FF2B5EF4-FFF2-40B4-BE49-F238E27FC236}">
                  <a16:creationId xmlns:a16="http://schemas.microsoft.com/office/drawing/2014/main" id="{66EBCB08-034A-4F66-AF16-0925D5E581BE}"/>
                </a:ext>
              </a:extLst>
            </p:cNvPr>
            <p:cNvSpPr/>
            <p:nvPr/>
          </p:nvSpPr>
          <p:spPr>
            <a:xfrm>
              <a:off x="4271128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1649;p24">
              <a:extLst>
                <a:ext uri="{FF2B5EF4-FFF2-40B4-BE49-F238E27FC236}">
                  <a16:creationId xmlns:a16="http://schemas.microsoft.com/office/drawing/2014/main" id="{0E9BAC32-1D72-4A2C-AB6F-4775C8A05461}"/>
                </a:ext>
              </a:extLst>
            </p:cNvPr>
            <p:cNvSpPr/>
            <p:nvPr/>
          </p:nvSpPr>
          <p:spPr>
            <a:xfrm>
              <a:off x="4271128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1650;p24">
              <a:extLst>
                <a:ext uri="{FF2B5EF4-FFF2-40B4-BE49-F238E27FC236}">
                  <a16:creationId xmlns:a16="http://schemas.microsoft.com/office/drawing/2014/main" id="{65CEA2D7-D713-4857-B71D-6A1E6BC3E0F6}"/>
                </a:ext>
              </a:extLst>
            </p:cNvPr>
            <p:cNvSpPr/>
            <p:nvPr/>
          </p:nvSpPr>
          <p:spPr>
            <a:xfrm>
              <a:off x="4271128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1651;p24">
              <a:extLst>
                <a:ext uri="{FF2B5EF4-FFF2-40B4-BE49-F238E27FC236}">
                  <a16:creationId xmlns:a16="http://schemas.microsoft.com/office/drawing/2014/main" id="{580778E0-6F99-4C33-A8B9-B192768BDEF7}"/>
                </a:ext>
              </a:extLst>
            </p:cNvPr>
            <p:cNvSpPr/>
            <p:nvPr/>
          </p:nvSpPr>
          <p:spPr>
            <a:xfrm>
              <a:off x="4271128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1652;p24">
              <a:extLst>
                <a:ext uri="{FF2B5EF4-FFF2-40B4-BE49-F238E27FC236}">
                  <a16:creationId xmlns:a16="http://schemas.microsoft.com/office/drawing/2014/main" id="{7025ECF1-B504-472C-A487-67BA5D174BE0}"/>
                </a:ext>
              </a:extLst>
            </p:cNvPr>
            <p:cNvSpPr/>
            <p:nvPr/>
          </p:nvSpPr>
          <p:spPr>
            <a:xfrm>
              <a:off x="4270145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1653;p24">
              <a:extLst>
                <a:ext uri="{FF2B5EF4-FFF2-40B4-BE49-F238E27FC236}">
                  <a16:creationId xmlns:a16="http://schemas.microsoft.com/office/drawing/2014/main" id="{CEA1D375-5BAC-4812-B08D-F67D346A249A}"/>
                </a:ext>
              </a:extLst>
            </p:cNvPr>
            <p:cNvSpPr/>
            <p:nvPr/>
          </p:nvSpPr>
          <p:spPr>
            <a:xfrm>
              <a:off x="4270145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1654;p24">
              <a:extLst>
                <a:ext uri="{FF2B5EF4-FFF2-40B4-BE49-F238E27FC236}">
                  <a16:creationId xmlns:a16="http://schemas.microsoft.com/office/drawing/2014/main" id="{7A0BFD63-B0A5-43FD-81A7-77FAF4FB8B88}"/>
                </a:ext>
              </a:extLst>
            </p:cNvPr>
            <p:cNvSpPr/>
            <p:nvPr/>
          </p:nvSpPr>
          <p:spPr>
            <a:xfrm>
              <a:off x="4312934" y="246672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1655;p24">
              <a:extLst>
                <a:ext uri="{FF2B5EF4-FFF2-40B4-BE49-F238E27FC236}">
                  <a16:creationId xmlns:a16="http://schemas.microsoft.com/office/drawing/2014/main" id="{11CDADF8-D929-4313-A4E0-6679A267F69B}"/>
                </a:ext>
              </a:extLst>
            </p:cNvPr>
            <p:cNvSpPr/>
            <p:nvPr/>
          </p:nvSpPr>
          <p:spPr>
            <a:xfrm>
              <a:off x="4208909" y="24667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1656;p24">
              <a:extLst>
                <a:ext uri="{FF2B5EF4-FFF2-40B4-BE49-F238E27FC236}">
                  <a16:creationId xmlns:a16="http://schemas.microsoft.com/office/drawing/2014/main" id="{D042F003-D872-4CFE-A9DF-1230E79CC3F1}"/>
                </a:ext>
              </a:extLst>
            </p:cNvPr>
            <p:cNvSpPr/>
            <p:nvPr/>
          </p:nvSpPr>
          <p:spPr>
            <a:xfrm>
              <a:off x="4208909" y="24667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1657;p24">
              <a:extLst>
                <a:ext uri="{FF2B5EF4-FFF2-40B4-BE49-F238E27FC236}">
                  <a16:creationId xmlns:a16="http://schemas.microsoft.com/office/drawing/2014/main" id="{0DE90309-0254-472B-A024-14EA4BC98F1B}"/>
                </a:ext>
              </a:extLst>
            </p:cNvPr>
            <p:cNvSpPr/>
            <p:nvPr/>
          </p:nvSpPr>
          <p:spPr>
            <a:xfrm>
              <a:off x="4207927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1658;p24">
              <a:extLst>
                <a:ext uri="{FF2B5EF4-FFF2-40B4-BE49-F238E27FC236}">
                  <a16:creationId xmlns:a16="http://schemas.microsoft.com/office/drawing/2014/main" id="{F4A771F6-42B0-4A0B-B58E-1971208D6E9A}"/>
                </a:ext>
              </a:extLst>
            </p:cNvPr>
            <p:cNvSpPr/>
            <p:nvPr/>
          </p:nvSpPr>
          <p:spPr>
            <a:xfrm>
              <a:off x="4207927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1659;p24">
              <a:extLst>
                <a:ext uri="{FF2B5EF4-FFF2-40B4-BE49-F238E27FC236}">
                  <a16:creationId xmlns:a16="http://schemas.microsoft.com/office/drawing/2014/main" id="{BB14F8BA-D789-4240-8AFD-E6446DF39283}"/>
                </a:ext>
              </a:extLst>
            </p:cNvPr>
            <p:cNvSpPr/>
            <p:nvPr/>
          </p:nvSpPr>
          <p:spPr>
            <a:xfrm>
              <a:off x="4207927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1660;p24">
              <a:extLst>
                <a:ext uri="{FF2B5EF4-FFF2-40B4-BE49-F238E27FC236}">
                  <a16:creationId xmlns:a16="http://schemas.microsoft.com/office/drawing/2014/main" id="{85AAE825-96EC-45AA-9085-15CB81DF0DEF}"/>
                </a:ext>
              </a:extLst>
            </p:cNvPr>
            <p:cNvSpPr/>
            <p:nvPr/>
          </p:nvSpPr>
          <p:spPr>
            <a:xfrm>
              <a:off x="4207927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1661;p24">
              <a:extLst>
                <a:ext uri="{FF2B5EF4-FFF2-40B4-BE49-F238E27FC236}">
                  <a16:creationId xmlns:a16="http://schemas.microsoft.com/office/drawing/2014/main" id="{9605C2AD-F225-4E1D-95A9-1FB0AB145A16}"/>
                </a:ext>
              </a:extLst>
            </p:cNvPr>
            <p:cNvSpPr/>
            <p:nvPr/>
          </p:nvSpPr>
          <p:spPr>
            <a:xfrm>
              <a:off x="4207927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1662;p24">
              <a:extLst>
                <a:ext uri="{FF2B5EF4-FFF2-40B4-BE49-F238E27FC236}">
                  <a16:creationId xmlns:a16="http://schemas.microsoft.com/office/drawing/2014/main" id="{851C5651-7332-4F95-B548-6B20C4A7C29A}"/>
                </a:ext>
              </a:extLst>
            </p:cNvPr>
            <p:cNvSpPr/>
            <p:nvPr/>
          </p:nvSpPr>
          <p:spPr>
            <a:xfrm>
              <a:off x="4206975" y="246672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1663;p24">
              <a:extLst>
                <a:ext uri="{FF2B5EF4-FFF2-40B4-BE49-F238E27FC236}">
                  <a16:creationId xmlns:a16="http://schemas.microsoft.com/office/drawing/2014/main" id="{4FE7CE7D-410D-412E-816B-9F875F2C2C5E}"/>
                </a:ext>
              </a:extLst>
            </p:cNvPr>
            <p:cNvSpPr/>
            <p:nvPr/>
          </p:nvSpPr>
          <p:spPr>
            <a:xfrm>
              <a:off x="4206975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1664;p24">
              <a:extLst>
                <a:ext uri="{FF2B5EF4-FFF2-40B4-BE49-F238E27FC236}">
                  <a16:creationId xmlns:a16="http://schemas.microsoft.com/office/drawing/2014/main" id="{E4FAE3B2-C78F-49BE-9ACB-F6B783AA419A}"/>
                </a:ext>
              </a:extLst>
            </p:cNvPr>
            <p:cNvSpPr/>
            <p:nvPr/>
          </p:nvSpPr>
          <p:spPr>
            <a:xfrm>
              <a:off x="4206975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1665;p24">
              <a:extLst>
                <a:ext uri="{FF2B5EF4-FFF2-40B4-BE49-F238E27FC236}">
                  <a16:creationId xmlns:a16="http://schemas.microsoft.com/office/drawing/2014/main" id="{4724B210-3DBE-46D2-83E7-E66111AC737C}"/>
                </a:ext>
              </a:extLst>
            </p:cNvPr>
            <p:cNvSpPr/>
            <p:nvPr/>
          </p:nvSpPr>
          <p:spPr>
            <a:xfrm>
              <a:off x="4205993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1"/>
                    <a:pt x="1" y="1"/>
                    <a:pt x="1" y="32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1666;p24">
              <a:extLst>
                <a:ext uri="{FF2B5EF4-FFF2-40B4-BE49-F238E27FC236}">
                  <a16:creationId xmlns:a16="http://schemas.microsoft.com/office/drawing/2014/main" id="{B67C0AB7-C08E-4E5F-A4A5-00E98765BB5F}"/>
                </a:ext>
              </a:extLst>
            </p:cNvPr>
            <p:cNvSpPr/>
            <p:nvPr/>
          </p:nvSpPr>
          <p:spPr>
            <a:xfrm>
              <a:off x="4337214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3" y="159"/>
                    <a:pt x="33" y="191"/>
                    <a:pt x="33" y="191"/>
                  </a:cubicBezTo>
                  <a:lnTo>
                    <a:pt x="33" y="32"/>
                  </a:lnTo>
                  <a:cubicBezTo>
                    <a:pt x="33" y="32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1667;p24">
              <a:extLst>
                <a:ext uri="{FF2B5EF4-FFF2-40B4-BE49-F238E27FC236}">
                  <a16:creationId xmlns:a16="http://schemas.microsoft.com/office/drawing/2014/main" id="{0807A854-18C7-40C5-B500-BCC35A1507A2}"/>
                </a:ext>
              </a:extLst>
            </p:cNvPr>
            <p:cNvSpPr/>
            <p:nvPr/>
          </p:nvSpPr>
          <p:spPr>
            <a:xfrm>
              <a:off x="4345962" y="24667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32"/>
                  </a:lnTo>
                  <a:cubicBezTo>
                    <a:pt x="33" y="32"/>
                    <a:pt x="33" y="32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1668;p24">
              <a:extLst>
                <a:ext uri="{FF2B5EF4-FFF2-40B4-BE49-F238E27FC236}">
                  <a16:creationId xmlns:a16="http://schemas.microsoft.com/office/drawing/2014/main" id="{C7B8FA7D-EAFA-4E09-9B93-2F8D5A9E1BC7}"/>
                </a:ext>
              </a:extLst>
            </p:cNvPr>
            <p:cNvSpPr/>
            <p:nvPr/>
          </p:nvSpPr>
          <p:spPr>
            <a:xfrm>
              <a:off x="4305138" y="246672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1669;p24">
              <a:extLst>
                <a:ext uri="{FF2B5EF4-FFF2-40B4-BE49-F238E27FC236}">
                  <a16:creationId xmlns:a16="http://schemas.microsoft.com/office/drawing/2014/main" id="{CDAF71B2-C8CE-4503-BFD7-097348D8F824}"/>
                </a:ext>
              </a:extLst>
            </p:cNvPr>
            <p:cNvSpPr/>
            <p:nvPr/>
          </p:nvSpPr>
          <p:spPr>
            <a:xfrm>
              <a:off x="4304186" y="246672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1670;p24">
              <a:extLst>
                <a:ext uri="{FF2B5EF4-FFF2-40B4-BE49-F238E27FC236}">
                  <a16:creationId xmlns:a16="http://schemas.microsoft.com/office/drawing/2014/main" id="{69864771-B211-4E28-AEA3-23E8C05778AB}"/>
                </a:ext>
              </a:extLst>
            </p:cNvPr>
            <p:cNvSpPr/>
            <p:nvPr/>
          </p:nvSpPr>
          <p:spPr>
            <a:xfrm>
              <a:off x="4304186" y="246672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1671;p24">
              <a:extLst>
                <a:ext uri="{FF2B5EF4-FFF2-40B4-BE49-F238E27FC236}">
                  <a16:creationId xmlns:a16="http://schemas.microsoft.com/office/drawing/2014/main" id="{95BA7D15-78C7-4024-AE4F-E137E49E66A3}"/>
                </a:ext>
              </a:extLst>
            </p:cNvPr>
            <p:cNvSpPr/>
            <p:nvPr/>
          </p:nvSpPr>
          <p:spPr>
            <a:xfrm>
              <a:off x="4304186" y="24667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1672;p24">
              <a:extLst>
                <a:ext uri="{FF2B5EF4-FFF2-40B4-BE49-F238E27FC236}">
                  <a16:creationId xmlns:a16="http://schemas.microsoft.com/office/drawing/2014/main" id="{B22156F8-2E87-4A46-8C7D-A5694B3900D3}"/>
                </a:ext>
              </a:extLst>
            </p:cNvPr>
            <p:cNvSpPr/>
            <p:nvPr/>
          </p:nvSpPr>
          <p:spPr>
            <a:xfrm>
              <a:off x="4304186" y="24667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1673;p24">
              <a:extLst>
                <a:ext uri="{FF2B5EF4-FFF2-40B4-BE49-F238E27FC236}">
                  <a16:creationId xmlns:a16="http://schemas.microsoft.com/office/drawing/2014/main" id="{EC8E3F36-4197-453C-BEC6-CEC72CE5A6AE}"/>
                </a:ext>
              </a:extLst>
            </p:cNvPr>
            <p:cNvSpPr/>
            <p:nvPr/>
          </p:nvSpPr>
          <p:spPr>
            <a:xfrm>
              <a:off x="4304186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1674;p24">
              <a:extLst>
                <a:ext uri="{FF2B5EF4-FFF2-40B4-BE49-F238E27FC236}">
                  <a16:creationId xmlns:a16="http://schemas.microsoft.com/office/drawing/2014/main" id="{A22BB717-D521-4A45-A48A-0C3E3C939FEC}"/>
                </a:ext>
              </a:extLst>
            </p:cNvPr>
            <p:cNvSpPr/>
            <p:nvPr/>
          </p:nvSpPr>
          <p:spPr>
            <a:xfrm>
              <a:off x="4304186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1675;p24">
              <a:extLst>
                <a:ext uri="{FF2B5EF4-FFF2-40B4-BE49-F238E27FC236}">
                  <a16:creationId xmlns:a16="http://schemas.microsoft.com/office/drawing/2014/main" id="{5A795433-7EBE-4D87-9CCA-9689837AAB8E}"/>
                </a:ext>
              </a:extLst>
            </p:cNvPr>
            <p:cNvSpPr/>
            <p:nvPr/>
          </p:nvSpPr>
          <p:spPr>
            <a:xfrm>
              <a:off x="4304186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1676;p24">
              <a:extLst>
                <a:ext uri="{FF2B5EF4-FFF2-40B4-BE49-F238E27FC236}">
                  <a16:creationId xmlns:a16="http://schemas.microsoft.com/office/drawing/2014/main" id="{25466843-56F8-43FD-933C-9E7C4C9DD48D}"/>
                </a:ext>
              </a:extLst>
            </p:cNvPr>
            <p:cNvSpPr/>
            <p:nvPr/>
          </p:nvSpPr>
          <p:spPr>
            <a:xfrm>
              <a:off x="4241967" y="246770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1677;p24">
              <a:extLst>
                <a:ext uri="{FF2B5EF4-FFF2-40B4-BE49-F238E27FC236}">
                  <a16:creationId xmlns:a16="http://schemas.microsoft.com/office/drawing/2014/main" id="{1A052A3C-8BE4-4884-9585-5ABE30FF2BD9}"/>
                </a:ext>
              </a:extLst>
            </p:cNvPr>
            <p:cNvSpPr/>
            <p:nvPr/>
          </p:nvSpPr>
          <p:spPr>
            <a:xfrm>
              <a:off x="4241967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1678;p24">
              <a:extLst>
                <a:ext uri="{FF2B5EF4-FFF2-40B4-BE49-F238E27FC236}">
                  <a16:creationId xmlns:a16="http://schemas.microsoft.com/office/drawing/2014/main" id="{66D9E7BB-A201-4075-9BC1-63D138DEAAB2}"/>
                </a:ext>
              </a:extLst>
            </p:cNvPr>
            <p:cNvSpPr/>
            <p:nvPr/>
          </p:nvSpPr>
          <p:spPr>
            <a:xfrm>
              <a:off x="4241967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1679;p24">
              <a:extLst>
                <a:ext uri="{FF2B5EF4-FFF2-40B4-BE49-F238E27FC236}">
                  <a16:creationId xmlns:a16="http://schemas.microsoft.com/office/drawing/2014/main" id="{3277A623-6051-4AF7-A561-8A07EBA62CC4}"/>
                </a:ext>
              </a:extLst>
            </p:cNvPr>
            <p:cNvSpPr/>
            <p:nvPr/>
          </p:nvSpPr>
          <p:spPr>
            <a:xfrm>
              <a:off x="4241967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1680;p24">
              <a:extLst>
                <a:ext uri="{FF2B5EF4-FFF2-40B4-BE49-F238E27FC236}">
                  <a16:creationId xmlns:a16="http://schemas.microsoft.com/office/drawing/2014/main" id="{77CAB0E7-DA3F-404F-8EEA-BDBDCCFFBD1F}"/>
                </a:ext>
              </a:extLst>
            </p:cNvPr>
            <p:cNvSpPr/>
            <p:nvPr/>
          </p:nvSpPr>
          <p:spPr>
            <a:xfrm>
              <a:off x="4241967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1681;p24">
              <a:extLst>
                <a:ext uri="{FF2B5EF4-FFF2-40B4-BE49-F238E27FC236}">
                  <a16:creationId xmlns:a16="http://schemas.microsoft.com/office/drawing/2014/main" id="{4C2C656B-03CF-47E5-AD0C-A2F3D87BD16A}"/>
                </a:ext>
              </a:extLst>
            </p:cNvPr>
            <p:cNvSpPr/>
            <p:nvPr/>
          </p:nvSpPr>
          <p:spPr>
            <a:xfrm>
              <a:off x="4240985" y="246770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1682;p24">
              <a:extLst>
                <a:ext uri="{FF2B5EF4-FFF2-40B4-BE49-F238E27FC236}">
                  <a16:creationId xmlns:a16="http://schemas.microsoft.com/office/drawing/2014/main" id="{62EDEAE0-E2AA-4139-95C5-5AC8950EAFD6}"/>
                </a:ext>
              </a:extLst>
            </p:cNvPr>
            <p:cNvSpPr/>
            <p:nvPr/>
          </p:nvSpPr>
          <p:spPr>
            <a:xfrm>
              <a:off x="4240985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1683;p24">
              <a:extLst>
                <a:ext uri="{FF2B5EF4-FFF2-40B4-BE49-F238E27FC236}">
                  <a16:creationId xmlns:a16="http://schemas.microsoft.com/office/drawing/2014/main" id="{92715916-D29D-4E4B-97B9-31F68FB02155}"/>
                </a:ext>
              </a:extLst>
            </p:cNvPr>
            <p:cNvSpPr/>
            <p:nvPr/>
          </p:nvSpPr>
          <p:spPr>
            <a:xfrm>
              <a:off x="4240985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1684;p24">
              <a:extLst>
                <a:ext uri="{FF2B5EF4-FFF2-40B4-BE49-F238E27FC236}">
                  <a16:creationId xmlns:a16="http://schemas.microsoft.com/office/drawing/2014/main" id="{6CAEB4F3-0874-4C9F-AB7C-F5BB425FB25C}"/>
                </a:ext>
              </a:extLst>
            </p:cNvPr>
            <p:cNvSpPr/>
            <p:nvPr/>
          </p:nvSpPr>
          <p:spPr>
            <a:xfrm>
              <a:off x="4240985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1685;p24">
              <a:extLst>
                <a:ext uri="{FF2B5EF4-FFF2-40B4-BE49-F238E27FC236}">
                  <a16:creationId xmlns:a16="http://schemas.microsoft.com/office/drawing/2014/main" id="{052C5EBF-AD8D-4314-95A8-9CFC92D3B44B}"/>
                </a:ext>
              </a:extLst>
            </p:cNvPr>
            <p:cNvSpPr/>
            <p:nvPr/>
          </p:nvSpPr>
          <p:spPr>
            <a:xfrm>
              <a:off x="4240003" y="246770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1686;p24">
              <a:extLst>
                <a:ext uri="{FF2B5EF4-FFF2-40B4-BE49-F238E27FC236}">
                  <a16:creationId xmlns:a16="http://schemas.microsoft.com/office/drawing/2014/main" id="{B7103DF8-D4B3-47A6-AC1E-2D9C1FB6CDA2}"/>
                </a:ext>
              </a:extLst>
            </p:cNvPr>
            <p:cNvSpPr/>
            <p:nvPr/>
          </p:nvSpPr>
          <p:spPr>
            <a:xfrm>
              <a:off x="4240003" y="246770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1687;p24">
              <a:extLst>
                <a:ext uri="{FF2B5EF4-FFF2-40B4-BE49-F238E27FC236}">
                  <a16:creationId xmlns:a16="http://schemas.microsoft.com/office/drawing/2014/main" id="{18B55715-C014-499A-84E5-1D243DFD977B}"/>
                </a:ext>
              </a:extLst>
            </p:cNvPr>
            <p:cNvSpPr/>
            <p:nvPr/>
          </p:nvSpPr>
          <p:spPr>
            <a:xfrm>
              <a:off x="4338196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1688;p24">
              <a:extLst>
                <a:ext uri="{FF2B5EF4-FFF2-40B4-BE49-F238E27FC236}">
                  <a16:creationId xmlns:a16="http://schemas.microsoft.com/office/drawing/2014/main" id="{F41F214B-9DCF-4CE7-B5EE-264F3F2B17E7}"/>
                </a:ext>
              </a:extLst>
            </p:cNvPr>
            <p:cNvSpPr/>
            <p:nvPr/>
          </p:nvSpPr>
          <p:spPr>
            <a:xfrm>
              <a:off x="4338196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1689;p24">
              <a:extLst>
                <a:ext uri="{FF2B5EF4-FFF2-40B4-BE49-F238E27FC236}">
                  <a16:creationId xmlns:a16="http://schemas.microsoft.com/office/drawing/2014/main" id="{00EF4066-4A78-406C-BDCF-249A6C58FCF1}"/>
                </a:ext>
              </a:extLst>
            </p:cNvPr>
            <p:cNvSpPr/>
            <p:nvPr/>
          </p:nvSpPr>
          <p:spPr>
            <a:xfrm>
              <a:off x="4338196" y="24677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1690;p24">
              <a:extLst>
                <a:ext uri="{FF2B5EF4-FFF2-40B4-BE49-F238E27FC236}">
                  <a16:creationId xmlns:a16="http://schemas.microsoft.com/office/drawing/2014/main" id="{33C0B58D-D200-4E9E-9ECC-87DAF0F86224}"/>
                </a:ext>
              </a:extLst>
            </p:cNvPr>
            <p:cNvSpPr/>
            <p:nvPr/>
          </p:nvSpPr>
          <p:spPr>
            <a:xfrm>
              <a:off x="4338196" y="246770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1691;p24">
              <a:extLst>
                <a:ext uri="{FF2B5EF4-FFF2-40B4-BE49-F238E27FC236}">
                  <a16:creationId xmlns:a16="http://schemas.microsoft.com/office/drawing/2014/main" id="{EF95AFA8-1E97-45B6-A31C-512BA76FDC6E}"/>
                </a:ext>
              </a:extLst>
            </p:cNvPr>
            <p:cNvSpPr/>
            <p:nvPr/>
          </p:nvSpPr>
          <p:spPr>
            <a:xfrm>
              <a:off x="4338196" y="246770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1692;p24">
              <a:extLst>
                <a:ext uri="{FF2B5EF4-FFF2-40B4-BE49-F238E27FC236}">
                  <a16:creationId xmlns:a16="http://schemas.microsoft.com/office/drawing/2014/main" id="{B5C52E74-F8A1-45D9-BCC3-4E48E69961E9}"/>
                </a:ext>
              </a:extLst>
            </p:cNvPr>
            <p:cNvSpPr/>
            <p:nvPr/>
          </p:nvSpPr>
          <p:spPr>
            <a:xfrm>
              <a:off x="4338196" y="246770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1693;p24">
              <a:extLst>
                <a:ext uri="{FF2B5EF4-FFF2-40B4-BE49-F238E27FC236}">
                  <a16:creationId xmlns:a16="http://schemas.microsoft.com/office/drawing/2014/main" id="{3E6B3EFE-285E-4250-B71A-5023F4053F46}"/>
                </a:ext>
              </a:extLst>
            </p:cNvPr>
            <p:cNvSpPr/>
            <p:nvPr/>
          </p:nvSpPr>
          <p:spPr>
            <a:xfrm>
              <a:off x="4338196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1694;p24">
              <a:extLst>
                <a:ext uri="{FF2B5EF4-FFF2-40B4-BE49-F238E27FC236}">
                  <a16:creationId xmlns:a16="http://schemas.microsoft.com/office/drawing/2014/main" id="{413009CF-AFDC-4C65-A54A-E3BD814616CD}"/>
                </a:ext>
              </a:extLst>
            </p:cNvPr>
            <p:cNvSpPr/>
            <p:nvPr/>
          </p:nvSpPr>
          <p:spPr>
            <a:xfrm>
              <a:off x="4337214" y="246865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33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1695;p24">
              <a:extLst>
                <a:ext uri="{FF2B5EF4-FFF2-40B4-BE49-F238E27FC236}">
                  <a16:creationId xmlns:a16="http://schemas.microsoft.com/office/drawing/2014/main" id="{79B3698F-8EBE-441B-9893-C780A34C0EFA}"/>
                </a:ext>
              </a:extLst>
            </p:cNvPr>
            <p:cNvSpPr/>
            <p:nvPr/>
          </p:nvSpPr>
          <p:spPr>
            <a:xfrm>
              <a:off x="4275977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1696;p24">
              <a:extLst>
                <a:ext uri="{FF2B5EF4-FFF2-40B4-BE49-F238E27FC236}">
                  <a16:creationId xmlns:a16="http://schemas.microsoft.com/office/drawing/2014/main" id="{5D06FA91-3DD1-4C08-9FC0-5AAEED095D4C}"/>
                </a:ext>
              </a:extLst>
            </p:cNvPr>
            <p:cNvSpPr/>
            <p:nvPr/>
          </p:nvSpPr>
          <p:spPr>
            <a:xfrm>
              <a:off x="4275977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1697;p24">
              <a:extLst>
                <a:ext uri="{FF2B5EF4-FFF2-40B4-BE49-F238E27FC236}">
                  <a16:creationId xmlns:a16="http://schemas.microsoft.com/office/drawing/2014/main" id="{3C649098-97E0-457C-8E54-430021631252}"/>
                </a:ext>
              </a:extLst>
            </p:cNvPr>
            <p:cNvSpPr/>
            <p:nvPr/>
          </p:nvSpPr>
          <p:spPr>
            <a:xfrm>
              <a:off x="4275977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1698;p24">
              <a:extLst>
                <a:ext uri="{FF2B5EF4-FFF2-40B4-BE49-F238E27FC236}">
                  <a16:creationId xmlns:a16="http://schemas.microsoft.com/office/drawing/2014/main" id="{0D7FB7FD-79BE-4AD7-B1B2-D7F1F8FED1FB}"/>
                </a:ext>
              </a:extLst>
            </p:cNvPr>
            <p:cNvSpPr/>
            <p:nvPr/>
          </p:nvSpPr>
          <p:spPr>
            <a:xfrm>
              <a:off x="4275026" y="2468653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1699;p24">
              <a:extLst>
                <a:ext uri="{FF2B5EF4-FFF2-40B4-BE49-F238E27FC236}">
                  <a16:creationId xmlns:a16="http://schemas.microsoft.com/office/drawing/2014/main" id="{12C0133B-CA90-435C-BE20-0F7909A4A9D1}"/>
                </a:ext>
              </a:extLst>
            </p:cNvPr>
            <p:cNvSpPr/>
            <p:nvPr/>
          </p:nvSpPr>
          <p:spPr>
            <a:xfrm>
              <a:off x="4275026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1700;p24">
              <a:extLst>
                <a:ext uri="{FF2B5EF4-FFF2-40B4-BE49-F238E27FC236}">
                  <a16:creationId xmlns:a16="http://schemas.microsoft.com/office/drawing/2014/main" id="{4BBB418E-7DAA-4F97-A201-9F69E5CC716E}"/>
                </a:ext>
              </a:extLst>
            </p:cNvPr>
            <p:cNvSpPr/>
            <p:nvPr/>
          </p:nvSpPr>
          <p:spPr>
            <a:xfrm>
              <a:off x="4275026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1701;p24">
              <a:extLst>
                <a:ext uri="{FF2B5EF4-FFF2-40B4-BE49-F238E27FC236}">
                  <a16:creationId xmlns:a16="http://schemas.microsoft.com/office/drawing/2014/main" id="{F1BE6A4E-C85F-4872-BFC4-6891301D7A07}"/>
                </a:ext>
              </a:extLst>
            </p:cNvPr>
            <p:cNvSpPr/>
            <p:nvPr/>
          </p:nvSpPr>
          <p:spPr>
            <a:xfrm>
              <a:off x="4275026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1702;p24">
              <a:extLst>
                <a:ext uri="{FF2B5EF4-FFF2-40B4-BE49-F238E27FC236}">
                  <a16:creationId xmlns:a16="http://schemas.microsoft.com/office/drawing/2014/main" id="{D2987FB6-CE53-4105-80C8-5EB0EBCA0A43}"/>
                </a:ext>
              </a:extLst>
            </p:cNvPr>
            <p:cNvSpPr/>
            <p:nvPr/>
          </p:nvSpPr>
          <p:spPr>
            <a:xfrm>
              <a:off x="4275026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1703;p24">
              <a:extLst>
                <a:ext uri="{FF2B5EF4-FFF2-40B4-BE49-F238E27FC236}">
                  <a16:creationId xmlns:a16="http://schemas.microsoft.com/office/drawing/2014/main" id="{F632BBE1-8EEF-4776-B7AD-B7B26E519633}"/>
                </a:ext>
              </a:extLst>
            </p:cNvPr>
            <p:cNvSpPr/>
            <p:nvPr/>
          </p:nvSpPr>
          <p:spPr>
            <a:xfrm>
              <a:off x="4274044" y="246865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1704;p24">
              <a:extLst>
                <a:ext uri="{FF2B5EF4-FFF2-40B4-BE49-F238E27FC236}">
                  <a16:creationId xmlns:a16="http://schemas.microsoft.com/office/drawing/2014/main" id="{6F2E89B9-92C3-4A69-9264-EEE750CE6BCC}"/>
                </a:ext>
              </a:extLst>
            </p:cNvPr>
            <p:cNvSpPr/>
            <p:nvPr/>
          </p:nvSpPr>
          <p:spPr>
            <a:xfrm>
              <a:off x="4274044" y="246865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1705;p24">
              <a:extLst>
                <a:ext uri="{FF2B5EF4-FFF2-40B4-BE49-F238E27FC236}">
                  <a16:creationId xmlns:a16="http://schemas.microsoft.com/office/drawing/2014/main" id="{C6DC6C37-5C75-488F-A1F3-37B3EE0826EC}"/>
                </a:ext>
              </a:extLst>
            </p:cNvPr>
            <p:cNvSpPr/>
            <p:nvPr/>
          </p:nvSpPr>
          <p:spPr>
            <a:xfrm>
              <a:off x="4273061" y="246865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1706;p24">
              <a:extLst>
                <a:ext uri="{FF2B5EF4-FFF2-40B4-BE49-F238E27FC236}">
                  <a16:creationId xmlns:a16="http://schemas.microsoft.com/office/drawing/2014/main" id="{3AF5179D-2E07-4DED-9018-14F35AD80BE0}"/>
                </a:ext>
              </a:extLst>
            </p:cNvPr>
            <p:cNvSpPr/>
            <p:nvPr/>
          </p:nvSpPr>
          <p:spPr>
            <a:xfrm>
              <a:off x="4310018" y="246963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1707;p24">
              <a:extLst>
                <a:ext uri="{FF2B5EF4-FFF2-40B4-BE49-F238E27FC236}">
                  <a16:creationId xmlns:a16="http://schemas.microsoft.com/office/drawing/2014/main" id="{4E8D886D-112A-4316-8DCF-8E20FFEE883F}"/>
                </a:ext>
              </a:extLst>
            </p:cNvPr>
            <p:cNvSpPr/>
            <p:nvPr/>
          </p:nvSpPr>
          <p:spPr>
            <a:xfrm>
              <a:off x="4309036" y="246865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3"/>
                  </a:lnTo>
                  <a:cubicBezTo>
                    <a:pt x="32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1708;p24">
              <a:extLst>
                <a:ext uri="{FF2B5EF4-FFF2-40B4-BE49-F238E27FC236}">
                  <a16:creationId xmlns:a16="http://schemas.microsoft.com/office/drawing/2014/main" id="{E7A10F95-D463-456C-BAB8-C8F9C13CA2C0}"/>
                </a:ext>
              </a:extLst>
            </p:cNvPr>
            <p:cNvSpPr/>
            <p:nvPr/>
          </p:nvSpPr>
          <p:spPr>
            <a:xfrm>
              <a:off x="4309036" y="24686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1709;p24">
              <a:extLst>
                <a:ext uri="{FF2B5EF4-FFF2-40B4-BE49-F238E27FC236}">
                  <a16:creationId xmlns:a16="http://schemas.microsoft.com/office/drawing/2014/main" id="{3BD6A9A0-8D0A-474D-9973-000D0365F640}"/>
                </a:ext>
              </a:extLst>
            </p:cNvPr>
            <p:cNvSpPr/>
            <p:nvPr/>
          </p:nvSpPr>
          <p:spPr>
            <a:xfrm>
              <a:off x="4309036" y="24686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1710;p24">
              <a:extLst>
                <a:ext uri="{FF2B5EF4-FFF2-40B4-BE49-F238E27FC236}">
                  <a16:creationId xmlns:a16="http://schemas.microsoft.com/office/drawing/2014/main" id="{6A33B299-E0D3-44BC-8A66-7FB72E4C1E09}"/>
                </a:ext>
              </a:extLst>
            </p:cNvPr>
            <p:cNvSpPr/>
            <p:nvPr/>
          </p:nvSpPr>
          <p:spPr>
            <a:xfrm>
              <a:off x="4309036" y="24686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1711;p24">
              <a:extLst>
                <a:ext uri="{FF2B5EF4-FFF2-40B4-BE49-F238E27FC236}">
                  <a16:creationId xmlns:a16="http://schemas.microsoft.com/office/drawing/2014/main" id="{A5DBD0F0-3018-4453-951A-99E9A2245860}"/>
                </a:ext>
              </a:extLst>
            </p:cNvPr>
            <p:cNvSpPr/>
            <p:nvPr/>
          </p:nvSpPr>
          <p:spPr>
            <a:xfrm>
              <a:off x="4308054" y="246865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1712;p24">
              <a:extLst>
                <a:ext uri="{FF2B5EF4-FFF2-40B4-BE49-F238E27FC236}">
                  <a16:creationId xmlns:a16="http://schemas.microsoft.com/office/drawing/2014/main" id="{8F50E64B-F115-4406-A3AE-5B69099C7FD4}"/>
                </a:ext>
              </a:extLst>
            </p:cNvPr>
            <p:cNvSpPr/>
            <p:nvPr/>
          </p:nvSpPr>
          <p:spPr>
            <a:xfrm>
              <a:off x="4308054" y="246865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1713;p24">
              <a:extLst>
                <a:ext uri="{FF2B5EF4-FFF2-40B4-BE49-F238E27FC236}">
                  <a16:creationId xmlns:a16="http://schemas.microsoft.com/office/drawing/2014/main" id="{DCFF5961-E0D5-40DA-A1F6-BA98446AAED1}"/>
                </a:ext>
              </a:extLst>
            </p:cNvPr>
            <p:cNvSpPr/>
            <p:nvPr/>
          </p:nvSpPr>
          <p:spPr>
            <a:xfrm>
              <a:off x="4308054" y="24686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1714;p24">
              <a:extLst>
                <a:ext uri="{FF2B5EF4-FFF2-40B4-BE49-F238E27FC236}">
                  <a16:creationId xmlns:a16="http://schemas.microsoft.com/office/drawing/2014/main" id="{6F4F39D0-1A9D-4C8E-9979-EA5997A5A4BD}"/>
                </a:ext>
              </a:extLst>
            </p:cNvPr>
            <p:cNvSpPr/>
            <p:nvPr/>
          </p:nvSpPr>
          <p:spPr>
            <a:xfrm>
              <a:off x="4308054" y="24686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1715;p24">
              <a:extLst>
                <a:ext uri="{FF2B5EF4-FFF2-40B4-BE49-F238E27FC236}">
                  <a16:creationId xmlns:a16="http://schemas.microsoft.com/office/drawing/2014/main" id="{FB54BABC-0062-4710-BF12-36E0D7C9E3B9}"/>
                </a:ext>
              </a:extLst>
            </p:cNvPr>
            <p:cNvSpPr/>
            <p:nvPr/>
          </p:nvSpPr>
          <p:spPr>
            <a:xfrm>
              <a:off x="4307102" y="246865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cubicBezTo>
                    <a:pt x="32" y="1"/>
                    <a:pt x="32" y="1"/>
                    <a:pt x="0" y="33"/>
                  </a:cubicBez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1716;p24">
              <a:extLst>
                <a:ext uri="{FF2B5EF4-FFF2-40B4-BE49-F238E27FC236}">
                  <a16:creationId xmlns:a16="http://schemas.microsoft.com/office/drawing/2014/main" id="{AA8470DF-7A7F-47D8-865A-3CCB4E46C138}"/>
                </a:ext>
              </a:extLst>
            </p:cNvPr>
            <p:cNvSpPr/>
            <p:nvPr/>
          </p:nvSpPr>
          <p:spPr>
            <a:xfrm>
              <a:off x="4307102" y="246963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1717;p24">
              <a:extLst>
                <a:ext uri="{FF2B5EF4-FFF2-40B4-BE49-F238E27FC236}">
                  <a16:creationId xmlns:a16="http://schemas.microsoft.com/office/drawing/2014/main" id="{8DE8DBAA-7F3E-4C19-BE94-199B2C0D98C9}"/>
                </a:ext>
              </a:extLst>
            </p:cNvPr>
            <p:cNvSpPr/>
            <p:nvPr/>
          </p:nvSpPr>
          <p:spPr>
            <a:xfrm>
              <a:off x="4343046" y="246963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1718;p24">
              <a:extLst>
                <a:ext uri="{FF2B5EF4-FFF2-40B4-BE49-F238E27FC236}">
                  <a16:creationId xmlns:a16="http://schemas.microsoft.com/office/drawing/2014/main" id="{20BB4031-6361-4C8C-8BE2-7C9CADC1BC66}"/>
                </a:ext>
              </a:extLst>
            </p:cNvPr>
            <p:cNvSpPr/>
            <p:nvPr/>
          </p:nvSpPr>
          <p:spPr>
            <a:xfrm>
              <a:off x="4343046" y="246963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1719;p24">
              <a:extLst>
                <a:ext uri="{FF2B5EF4-FFF2-40B4-BE49-F238E27FC236}">
                  <a16:creationId xmlns:a16="http://schemas.microsoft.com/office/drawing/2014/main" id="{512D1E01-BDC8-4589-BB91-33B70C5B5E8D}"/>
                </a:ext>
              </a:extLst>
            </p:cNvPr>
            <p:cNvSpPr/>
            <p:nvPr/>
          </p:nvSpPr>
          <p:spPr>
            <a:xfrm>
              <a:off x="4343046" y="246963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1720;p24">
              <a:extLst>
                <a:ext uri="{FF2B5EF4-FFF2-40B4-BE49-F238E27FC236}">
                  <a16:creationId xmlns:a16="http://schemas.microsoft.com/office/drawing/2014/main" id="{38001E45-A253-4AA5-9C8B-55B962F44C40}"/>
                </a:ext>
              </a:extLst>
            </p:cNvPr>
            <p:cNvSpPr/>
            <p:nvPr/>
          </p:nvSpPr>
          <p:spPr>
            <a:xfrm>
              <a:off x="4342094" y="246963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1721;p24">
              <a:extLst>
                <a:ext uri="{FF2B5EF4-FFF2-40B4-BE49-F238E27FC236}">
                  <a16:creationId xmlns:a16="http://schemas.microsoft.com/office/drawing/2014/main" id="{80429329-02D1-43F3-90E3-C86AC1F2611F}"/>
                </a:ext>
              </a:extLst>
            </p:cNvPr>
            <p:cNvSpPr/>
            <p:nvPr/>
          </p:nvSpPr>
          <p:spPr>
            <a:xfrm>
              <a:off x="4342094" y="246963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1722;p24">
              <a:extLst>
                <a:ext uri="{FF2B5EF4-FFF2-40B4-BE49-F238E27FC236}">
                  <a16:creationId xmlns:a16="http://schemas.microsoft.com/office/drawing/2014/main" id="{6D98E5EE-F991-4018-B7AE-ADA5C834247D}"/>
                </a:ext>
              </a:extLst>
            </p:cNvPr>
            <p:cNvSpPr/>
            <p:nvPr/>
          </p:nvSpPr>
          <p:spPr>
            <a:xfrm>
              <a:off x="4342094" y="246963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1723;p24">
              <a:extLst>
                <a:ext uri="{FF2B5EF4-FFF2-40B4-BE49-F238E27FC236}">
                  <a16:creationId xmlns:a16="http://schemas.microsoft.com/office/drawing/2014/main" id="{F4C0CEF0-60A9-4854-9350-82D619DE427B}"/>
                </a:ext>
              </a:extLst>
            </p:cNvPr>
            <p:cNvSpPr/>
            <p:nvPr/>
          </p:nvSpPr>
          <p:spPr>
            <a:xfrm>
              <a:off x="4342094" y="246963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1724;p24">
              <a:extLst>
                <a:ext uri="{FF2B5EF4-FFF2-40B4-BE49-F238E27FC236}">
                  <a16:creationId xmlns:a16="http://schemas.microsoft.com/office/drawing/2014/main" id="{F5FE3E4B-D44C-4FAD-A1C0-3353CD5E5AD2}"/>
                </a:ext>
              </a:extLst>
            </p:cNvPr>
            <p:cNvSpPr/>
            <p:nvPr/>
          </p:nvSpPr>
          <p:spPr>
            <a:xfrm>
              <a:off x="4342094" y="246963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1725;p24">
              <a:extLst>
                <a:ext uri="{FF2B5EF4-FFF2-40B4-BE49-F238E27FC236}">
                  <a16:creationId xmlns:a16="http://schemas.microsoft.com/office/drawing/2014/main" id="{6C47C787-830A-4AD8-AE08-3495C4340010}"/>
                </a:ext>
              </a:extLst>
            </p:cNvPr>
            <p:cNvSpPr/>
            <p:nvPr/>
          </p:nvSpPr>
          <p:spPr>
            <a:xfrm>
              <a:off x="4341112" y="246963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1726;p24">
              <a:extLst>
                <a:ext uri="{FF2B5EF4-FFF2-40B4-BE49-F238E27FC236}">
                  <a16:creationId xmlns:a16="http://schemas.microsoft.com/office/drawing/2014/main" id="{F61D889D-B0A2-4210-83FB-849D50A4F8DC}"/>
                </a:ext>
              </a:extLst>
            </p:cNvPr>
            <p:cNvSpPr/>
            <p:nvPr/>
          </p:nvSpPr>
          <p:spPr>
            <a:xfrm>
              <a:off x="4341112" y="246963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1727;p24">
              <a:extLst>
                <a:ext uri="{FF2B5EF4-FFF2-40B4-BE49-F238E27FC236}">
                  <a16:creationId xmlns:a16="http://schemas.microsoft.com/office/drawing/2014/main" id="{1CB4B926-69D3-4874-B0F2-980657181CA7}"/>
                </a:ext>
              </a:extLst>
            </p:cNvPr>
            <p:cNvSpPr/>
            <p:nvPr/>
          </p:nvSpPr>
          <p:spPr>
            <a:xfrm>
              <a:off x="4340130" y="246963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cubicBezTo>
                    <a:pt x="33" y="1"/>
                    <a:pt x="33" y="1"/>
                    <a:pt x="1" y="32"/>
                  </a:cubicBez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1728;p24">
              <a:extLst>
                <a:ext uri="{FF2B5EF4-FFF2-40B4-BE49-F238E27FC236}">
                  <a16:creationId xmlns:a16="http://schemas.microsoft.com/office/drawing/2014/main" id="{9D7513C0-2189-4D40-9943-2556A2F1090C}"/>
                </a:ext>
              </a:extLst>
            </p:cNvPr>
            <p:cNvSpPr/>
            <p:nvPr/>
          </p:nvSpPr>
          <p:spPr>
            <a:xfrm>
              <a:off x="4353759" y="2463804"/>
              <a:ext cx="12646" cy="12677"/>
            </a:xfrm>
            <a:custGeom>
              <a:avLst/>
              <a:gdLst/>
              <a:ahLst/>
              <a:cxnLst/>
              <a:rect l="l" t="t" r="r" b="b"/>
              <a:pathLst>
                <a:path w="412" h="413" extrusionOk="0">
                  <a:moveTo>
                    <a:pt x="0" y="1"/>
                  </a:moveTo>
                  <a:lnTo>
                    <a:pt x="0" y="159"/>
                  </a:lnTo>
                  <a:lnTo>
                    <a:pt x="412" y="412"/>
                  </a:lnTo>
                  <a:lnTo>
                    <a:pt x="412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1729;p24">
              <a:extLst>
                <a:ext uri="{FF2B5EF4-FFF2-40B4-BE49-F238E27FC236}">
                  <a16:creationId xmlns:a16="http://schemas.microsoft.com/office/drawing/2014/main" id="{3BD64160-F05F-4AC8-91EB-E6CDF1758186}"/>
                </a:ext>
              </a:extLst>
            </p:cNvPr>
            <p:cNvSpPr/>
            <p:nvPr/>
          </p:nvSpPr>
          <p:spPr>
            <a:xfrm>
              <a:off x="4366374" y="247061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1730;p24">
              <a:extLst>
                <a:ext uri="{FF2B5EF4-FFF2-40B4-BE49-F238E27FC236}">
                  <a16:creationId xmlns:a16="http://schemas.microsoft.com/office/drawing/2014/main" id="{6B4941A0-A563-4FB8-ABAF-3B9CD999F70B}"/>
                </a:ext>
              </a:extLst>
            </p:cNvPr>
            <p:cNvSpPr/>
            <p:nvPr/>
          </p:nvSpPr>
          <p:spPr>
            <a:xfrm>
              <a:off x="4366374" y="247156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1731;p24">
              <a:extLst>
                <a:ext uri="{FF2B5EF4-FFF2-40B4-BE49-F238E27FC236}">
                  <a16:creationId xmlns:a16="http://schemas.microsoft.com/office/drawing/2014/main" id="{33CF2A2D-2006-44DD-BDE5-4B7114F626DC}"/>
                </a:ext>
              </a:extLst>
            </p:cNvPr>
            <p:cNvSpPr/>
            <p:nvPr/>
          </p:nvSpPr>
          <p:spPr>
            <a:xfrm>
              <a:off x="4366374" y="247156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1732;p24">
              <a:extLst>
                <a:ext uri="{FF2B5EF4-FFF2-40B4-BE49-F238E27FC236}">
                  <a16:creationId xmlns:a16="http://schemas.microsoft.com/office/drawing/2014/main" id="{BA7915DA-85FF-4D52-B81E-C7BB712B4328}"/>
                </a:ext>
              </a:extLst>
            </p:cNvPr>
            <p:cNvSpPr/>
            <p:nvPr/>
          </p:nvSpPr>
          <p:spPr>
            <a:xfrm>
              <a:off x="4366374" y="247156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1733;p24">
              <a:extLst>
                <a:ext uri="{FF2B5EF4-FFF2-40B4-BE49-F238E27FC236}">
                  <a16:creationId xmlns:a16="http://schemas.microsoft.com/office/drawing/2014/main" id="{12675EC2-FCD6-4B4E-91A2-CB71BFF6E76E}"/>
                </a:ext>
              </a:extLst>
            </p:cNvPr>
            <p:cNvSpPr/>
            <p:nvPr/>
          </p:nvSpPr>
          <p:spPr>
            <a:xfrm>
              <a:off x="4366374" y="247156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1734;p24">
              <a:extLst>
                <a:ext uri="{FF2B5EF4-FFF2-40B4-BE49-F238E27FC236}">
                  <a16:creationId xmlns:a16="http://schemas.microsoft.com/office/drawing/2014/main" id="{F7DB62D0-6C26-4E25-A07A-F78705058FB2}"/>
                </a:ext>
              </a:extLst>
            </p:cNvPr>
            <p:cNvSpPr/>
            <p:nvPr/>
          </p:nvSpPr>
          <p:spPr>
            <a:xfrm>
              <a:off x="4366374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1735;p24">
              <a:extLst>
                <a:ext uri="{FF2B5EF4-FFF2-40B4-BE49-F238E27FC236}">
                  <a16:creationId xmlns:a16="http://schemas.microsoft.com/office/drawing/2014/main" id="{BCDDB260-70E3-4EDA-9904-7914FE122DEF}"/>
                </a:ext>
              </a:extLst>
            </p:cNvPr>
            <p:cNvSpPr/>
            <p:nvPr/>
          </p:nvSpPr>
          <p:spPr>
            <a:xfrm>
              <a:off x="4366374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1736;p24">
              <a:extLst>
                <a:ext uri="{FF2B5EF4-FFF2-40B4-BE49-F238E27FC236}">
                  <a16:creationId xmlns:a16="http://schemas.microsoft.com/office/drawing/2014/main" id="{290BE246-5AC6-42FA-A351-492F2E4A7048}"/>
                </a:ext>
              </a:extLst>
            </p:cNvPr>
            <p:cNvSpPr/>
            <p:nvPr/>
          </p:nvSpPr>
          <p:spPr>
            <a:xfrm>
              <a:off x="4366374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1737;p24">
              <a:extLst>
                <a:ext uri="{FF2B5EF4-FFF2-40B4-BE49-F238E27FC236}">
                  <a16:creationId xmlns:a16="http://schemas.microsoft.com/office/drawing/2014/main" id="{FB01F788-7D5B-46CE-9635-AF0953A4F5D8}"/>
                </a:ext>
              </a:extLst>
            </p:cNvPr>
            <p:cNvSpPr/>
            <p:nvPr/>
          </p:nvSpPr>
          <p:spPr>
            <a:xfrm>
              <a:off x="4366374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1738;p24">
              <a:extLst>
                <a:ext uri="{FF2B5EF4-FFF2-40B4-BE49-F238E27FC236}">
                  <a16:creationId xmlns:a16="http://schemas.microsoft.com/office/drawing/2014/main" id="{630A20D8-DACD-4665-A6F3-D06032CD5872}"/>
                </a:ext>
              </a:extLst>
            </p:cNvPr>
            <p:cNvSpPr/>
            <p:nvPr/>
          </p:nvSpPr>
          <p:spPr>
            <a:xfrm>
              <a:off x="4227387" y="2465737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1739;p24">
              <a:extLst>
                <a:ext uri="{FF2B5EF4-FFF2-40B4-BE49-F238E27FC236}">
                  <a16:creationId xmlns:a16="http://schemas.microsoft.com/office/drawing/2014/main" id="{4771CE5C-499F-4B3E-A845-0711EF25F61E}"/>
                </a:ext>
              </a:extLst>
            </p:cNvPr>
            <p:cNvSpPr/>
            <p:nvPr/>
          </p:nvSpPr>
          <p:spPr>
            <a:xfrm>
              <a:off x="4212807" y="246478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90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1740;p24">
              <a:extLst>
                <a:ext uri="{FF2B5EF4-FFF2-40B4-BE49-F238E27FC236}">
                  <a16:creationId xmlns:a16="http://schemas.microsoft.com/office/drawing/2014/main" id="{57137363-4493-4CF0-9B20-567B50869C39}"/>
                </a:ext>
              </a:extLst>
            </p:cNvPr>
            <p:cNvSpPr/>
            <p:nvPr/>
          </p:nvSpPr>
          <p:spPr>
            <a:xfrm>
              <a:off x="4226405" y="247156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1741;p24">
              <a:extLst>
                <a:ext uri="{FF2B5EF4-FFF2-40B4-BE49-F238E27FC236}">
                  <a16:creationId xmlns:a16="http://schemas.microsoft.com/office/drawing/2014/main" id="{4ADDAD21-7528-4764-A76B-0D84171C934D}"/>
                </a:ext>
              </a:extLst>
            </p:cNvPr>
            <p:cNvSpPr/>
            <p:nvPr/>
          </p:nvSpPr>
          <p:spPr>
            <a:xfrm>
              <a:off x="4226405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33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1742;p24">
              <a:extLst>
                <a:ext uri="{FF2B5EF4-FFF2-40B4-BE49-F238E27FC236}">
                  <a16:creationId xmlns:a16="http://schemas.microsoft.com/office/drawing/2014/main" id="{56804453-4B42-4B6B-A032-274B0B53C548}"/>
                </a:ext>
              </a:extLst>
            </p:cNvPr>
            <p:cNvSpPr/>
            <p:nvPr/>
          </p:nvSpPr>
          <p:spPr>
            <a:xfrm>
              <a:off x="4226405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3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1743;p24">
              <a:extLst>
                <a:ext uri="{FF2B5EF4-FFF2-40B4-BE49-F238E27FC236}">
                  <a16:creationId xmlns:a16="http://schemas.microsoft.com/office/drawing/2014/main" id="{5CA66021-C235-4D06-88CF-0CFCFBF28718}"/>
                </a:ext>
              </a:extLst>
            </p:cNvPr>
            <p:cNvSpPr/>
            <p:nvPr/>
          </p:nvSpPr>
          <p:spPr>
            <a:xfrm>
              <a:off x="4226405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1744;p24">
              <a:extLst>
                <a:ext uri="{FF2B5EF4-FFF2-40B4-BE49-F238E27FC236}">
                  <a16:creationId xmlns:a16="http://schemas.microsoft.com/office/drawing/2014/main" id="{630DEF27-4BF0-4D58-AB53-2E83A7DC9BF0}"/>
                </a:ext>
              </a:extLst>
            </p:cNvPr>
            <p:cNvSpPr/>
            <p:nvPr/>
          </p:nvSpPr>
          <p:spPr>
            <a:xfrm>
              <a:off x="4225423" y="247255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1745;p24">
              <a:extLst>
                <a:ext uri="{FF2B5EF4-FFF2-40B4-BE49-F238E27FC236}">
                  <a16:creationId xmlns:a16="http://schemas.microsoft.com/office/drawing/2014/main" id="{507DE3A1-49CF-471E-A6A4-754FFEFF303B}"/>
                </a:ext>
              </a:extLst>
            </p:cNvPr>
            <p:cNvSpPr/>
            <p:nvPr/>
          </p:nvSpPr>
          <p:spPr>
            <a:xfrm>
              <a:off x="4225423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1746;p24">
              <a:extLst>
                <a:ext uri="{FF2B5EF4-FFF2-40B4-BE49-F238E27FC236}">
                  <a16:creationId xmlns:a16="http://schemas.microsoft.com/office/drawing/2014/main" id="{E791FF1A-5858-4316-B657-12F077158316}"/>
                </a:ext>
              </a:extLst>
            </p:cNvPr>
            <p:cNvSpPr/>
            <p:nvPr/>
          </p:nvSpPr>
          <p:spPr>
            <a:xfrm>
              <a:off x="4225423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1747;p24">
              <a:extLst>
                <a:ext uri="{FF2B5EF4-FFF2-40B4-BE49-F238E27FC236}">
                  <a16:creationId xmlns:a16="http://schemas.microsoft.com/office/drawing/2014/main" id="{0CC0B4D0-E61F-4F31-9A13-F38FF6066DAC}"/>
                </a:ext>
              </a:extLst>
            </p:cNvPr>
            <p:cNvSpPr/>
            <p:nvPr/>
          </p:nvSpPr>
          <p:spPr>
            <a:xfrm>
              <a:off x="4225423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1748;p24">
              <a:extLst>
                <a:ext uri="{FF2B5EF4-FFF2-40B4-BE49-F238E27FC236}">
                  <a16:creationId xmlns:a16="http://schemas.microsoft.com/office/drawing/2014/main" id="{BD418FB3-AA25-4F45-8E73-26A6B902F35A}"/>
                </a:ext>
              </a:extLst>
            </p:cNvPr>
            <p:cNvSpPr/>
            <p:nvPr/>
          </p:nvSpPr>
          <p:spPr>
            <a:xfrm>
              <a:off x="4225423" y="24715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1749;p24">
              <a:extLst>
                <a:ext uri="{FF2B5EF4-FFF2-40B4-BE49-F238E27FC236}">
                  <a16:creationId xmlns:a16="http://schemas.microsoft.com/office/drawing/2014/main" id="{CD40D94D-18F9-4267-B73C-E32A55EDB326}"/>
                </a:ext>
              </a:extLst>
            </p:cNvPr>
            <p:cNvSpPr/>
            <p:nvPr/>
          </p:nvSpPr>
          <p:spPr>
            <a:xfrm>
              <a:off x="4224471" y="247156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1750;p24">
              <a:extLst>
                <a:ext uri="{FF2B5EF4-FFF2-40B4-BE49-F238E27FC236}">
                  <a16:creationId xmlns:a16="http://schemas.microsoft.com/office/drawing/2014/main" id="{8D47D465-EE80-4291-8D11-0AE1520D2F1C}"/>
                </a:ext>
              </a:extLst>
            </p:cNvPr>
            <p:cNvSpPr/>
            <p:nvPr/>
          </p:nvSpPr>
          <p:spPr>
            <a:xfrm>
              <a:off x="4224471" y="247156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1751;p24">
              <a:extLst>
                <a:ext uri="{FF2B5EF4-FFF2-40B4-BE49-F238E27FC236}">
                  <a16:creationId xmlns:a16="http://schemas.microsoft.com/office/drawing/2014/main" id="{D316289B-3952-4415-99EC-6A24188BF897}"/>
                </a:ext>
              </a:extLst>
            </p:cNvPr>
            <p:cNvSpPr/>
            <p:nvPr/>
          </p:nvSpPr>
          <p:spPr>
            <a:xfrm>
              <a:off x="4260446" y="2466720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1752;p24">
              <a:extLst>
                <a:ext uri="{FF2B5EF4-FFF2-40B4-BE49-F238E27FC236}">
                  <a16:creationId xmlns:a16="http://schemas.microsoft.com/office/drawing/2014/main" id="{801C311E-76FF-4EC6-87F1-C5E6ED4972BA}"/>
                </a:ext>
              </a:extLst>
            </p:cNvPr>
            <p:cNvSpPr/>
            <p:nvPr/>
          </p:nvSpPr>
          <p:spPr>
            <a:xfrm>
              <a:off x="4246817" y="246573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1753;p24">
              <a:extLst>
                <a:ext uri="{FF2B5EF4-FFF2-40B4-BE49-F238E27FC236}">
                  <a16:creationId xmlns:a16="http://schemas.microsoft.com/office/drawing/2014/main" id="{8D3DEEED-68AC-4AA9-B65A-71BCBCBE306E}"/>
                </a:ext>
              </a:extLst>
            </p:cNvPr>
            <p:cNvSpPr/>
            <p:nvPr/>
          </p:nvSpPr>
          <p:spPr>
            <a:xfrm>
              <a:off x="4185581" y="2417147"/>
              <a:ext cx="95308" cy="60285"/>
            </a:xfrm>
            <a:custGeom>
              <a:avLst/>
              <a:gdLst/>
              <a:ahLst/>
              <a:cxnLst/>
              <a:rect l="l" t="t" r="r" b="b"/>
              <a:pathLst>
                <a:path w="3105" h="1964" extrusionOk="0">
                  <a:moveTo>
                    <a:pt x="3104" y="0"/>
                  </a:moveTo>
                  <a:lnTo>
                    <a:pt x="1" y="1806"/>
                  </a:lnTo>
                  <a:lnTo>
                    <a:pt x="1" y="1964"/>
                  </a:lnTo>
                  <a:lnTo>
                    <a:pt x="3104" y="159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1754;p24">
              <a:extLst>
                <a:ext uri="{FF2B5EF4-FFF2-40B4-BE49-F238E27FC236}">
                  <a16:creationId xmlns:a16="http://schemas.microsoft.com/office/drawing/2014/main" id="{396669BB-BFEE-49A3-9F77-EF0B220057C4}"/>
                </a:ext>
              </a:extLst>
            </p:cNvPr>
            <p:cNvSpPr/>
            <p:nvPr/>
          </p:nvSpPr>
          <p:spPr>
            <a:xfrm>
              <a:off x="4196263" y="2466720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9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1755;p24">
              <a:extLst>
                <a:ext uri="{FF2B5EF4-FFF2-40B4-BE49-F238E27FC236}">
                  <a16:creationId xmlns:a16="http://schemas.microsoft.com/office/drawing/2014/main" id="{51BC2C92-D4E7-4162-9834-0ED583262F62}"/>
                </a:ext>
              </a:extLst>
            </p:cNvPr>
            <p:cNvSpPr/>
            <p:nvPr/>
          </p:nvSpPr>
          <p:spPr>
            <a:xfrm>
              <a:off x="4245866" y="2458217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76" y="0"/>
                  </a:moveTo>
                  <a:cubicBezTo>
                    <a:pt x="356" y="0"/>
                    <a:pt x="333" y="8"/>
                    <a:pt x="317" y="24"/>
                  </a:cubicBezTo>
                  <a:lnTo>
                    <a:pt x="32" y="183"/>
                  </a:lnTo>
                  <a:cubicBezTo>
                    <a:pt x="0" y="214"/>
                    <a:pt x="0" y="214"/>
                    <a:pt x="32" y="246"/>
                  </a:cubicBezTo>
                  <a:lnTo>
                    <a:pt x="380" y="468"/>
                  </a:lnTo>
                  <a:lnTo>
                    <a:pt x="475" y="468"/>
                  </a:lnTo>
                  <a:lnTo>
                    <a:pt x="792" y="278"/>
                  </a:lnTo>
                  <a:cubicBezTo>
                    <a:pt x="823" y="278"/>
                    <a:pt x="823" y="246"/>
                    <a:pt x="792" y="246"/>
                  </a:cubicBezTo>
                  <a:lnTo>
                    <a:pt x="412" y="24"/>
                  </a:lnTo>
                  <a:cubicBezTo>
                    <a:pt x="412" y="8"/>
                    <a:pt x="396" y="0"/>
                    <a:pt x="376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1756;p24">
              <a:extLst>
                <a:ext uri="{FF2B5EF4-FFF2-40B4-BE49-F238E27FC236}">
                  <a16:creationId xmlns:a16="http://schemas.microsoft.com/office/drawing/2014/main" id="{6598B5D4-B671-4164-8EB3-6B88823A30D2}"/>
                </a:ext>
              </a:extLst>
            </p:cNvPr>
            <p:cNvSpPr/>
            <p:nvPr/>
          </p:nvSpPr>
          <p:spPr>
            <a:xfrm>
              <a:off x="4246817" y="2457972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cubicBezTo>
                    <a:pt x="381" y="412"/>
                    <a:pt x="412" y="444"/>
                    <a:pt x="412" y="444"/>
                  </a:cubicBezTo>
                  <a:cubicBezTo>
                    <a:pt x="412" y="444"/>
                    <a:pt x="444" y="412"/>
                    <a:pt x="444" y="412"/>
                  </a:cubicBezTo>
                  <a:lnTo>
                    <a:pt x="761" y="254"/>
                  </a:lnTo>
                  <a:cubicBezTo>
                    <a:pt x="761" y="222"/>
                    <a:pt x="761" y="222"/>
                    <a:pt x="761" y="222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1757;p24">
              <a:extLst>
                <a:ext uri="{FF2B5EF4-FFF2-40B4-BE49-F238E27FC236}">
                  <a16:creationId xmlns:a16="http://schemas.microsoft.com/office/drawing/2014/main" id="{C08CE0A3-3C49-492D-98FE-9AFB924F4886}"/>
                </a:ext>
              </a:extLst>
            </p:cNvPr>
            <p:cNvSpPr/>
            <p:nvPr/>
          </p:nvSpPr>
          <p:spPr>
            <a:xfrm>
              <a:off x="4260446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1758;p24">
              <a:extLst>
                <a:ext uri="{FF2B5EF4-FFF2-40B4-BE49-F238E27FC236}">
                  <a16:creationId xmlns:a16="http://schemas.microsoft.com/office/drawing/2014/main" id="{D710A7CF-F4C5-4886-B8D9-4F9C1C2FDD9D}"/>
                </a:ext>
              </a:extLst>
            </p:cNvPr>
            <p:cNvSpPr/>
            <p:nvPr/>
          </p:nvSpPr>
          <p:spPr>
            <a:xfrm>
              <a:off x="4260446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1759;p24">
              <a:extLst>
                <a:ext uri="{FF2B5EF4-FFF2-40B4-BE49-F238E27FC236}">
                  <a16:creationId xmlns:a16="http://schemas.microsoft.com/office/drawing/2014/main" id="{21957E2C-6DD7-4E84-B3F8-82207D8B24BD}"/>
                </a:ext>
              </a:extLst>
            </p:cNvPr>
            <p:cNvSpPr/>
            <p:nvPr/>
          </p:nvSpPr>
          <p:spPr>
            <a:xfrm>
              <a:off x="4259464" y="247255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1760;p24">
              <a:extLst>
                <a:ext uri="{FF2B5EF4-FFF2-40B4-BE49-F238E27FC236}">
                  <a16:creationId xmlns:a16="http://schemas.microsoft.com/office/drawing/2014/main" id="{EB4E2ED5-1F92-454C-A494-D54E541FE1AD}"/>
                </a:ext>
              </a:extLst>
            </p:cNvPr>
            <p:cNvSpPr/>
            <p:nvPr/>
          </p:nvSpPr>
          <p:spPr>
            <a:xfrm>
              <a:off x="4259464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1761;p24">
              <a:extLst>
                <a:ext uri="{FF2B5EF4-FFF2-40B4-BE49-F238E27FC236}">
                  <a16:creationId xmlns:a16="http://schemas.microsoft.com/office/drawing/2014/main" id="{0B25568D-9157-4F9E-80C1-98CB3BBEE02F}"/>
                </a:ext>
              </a:extLst>
            </p:cNvPr>
            <p:cNvSpPr/>
            <p:nvPr/>
          </p:nvSpPr>
          <p:spPr>
            <a:xfrm>
              <a:off x="4259464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1762;p24">
              <a:extLst>
                <a:ext uri="{FF2B5EF4-FFF2-40B4-BE49-F238E27FC236}">
                  <a16:creationId xmlns:a16="http://schemas.microsoft.com/office/drawing/2014/main" id="{C9E94BE3-BB86-41D4-919E-09E431C562A0}"/>
                </a:ext>
              </a:extLst>
            </p:cNvPr>
            <p:cNvSpPr/>
            <p:nvPr/>
          </p:nvSpPr>
          <p:spPr>
            <a:xfrm>
              <a:off x="4259464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1763;p24">
              <a:extLst>
                <a:ext uri="{FF2B5EF4-FFF2-40B4-BE49-F238E27FC236}">
                  <a16:creationId xmlns:a16="http://schemas.microsoft.com/office/drawing/2014/main" id="{41AEF165-23E6-4B49-8A39-2D7B2348AE5E}"/>
                </a:ext>
              </a:extLst>
            </p:cNvPr>
            <p:cNvSpPr/>
            <p:nvPr/>
          </p:nvSpPr>
          <p:spPr>
            <a:xfrm>
              <a:off x="4259464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1764;p24">
              <a:extLst>
                <a:ext uri="{FF2B5EF4-FFF2-40B4-BE49-F238E27FC236}">
                  <a16:creationId xmlns:a16="http://schemas.microsoft.com/office/drawing/2014/main" id="{EA209FE5-0997-417F-8B5D-5FF764B6D2EA}"/>
                </a:ext>
              </a:extLst>
            </p:cNvPr>
            <p:cNvSpPr/>
            <p:nvPr/>
          </p:nvSpPr>
          <p:spPr>
            <a:xfrm>
              <a:off x="4258481" y="247255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1765;p24">
              <a:extLst>
                <a:ext uri="{FF2B5EF4-FFF2-40B4-BE49-F238E27FC236}">
                  <a16:creationId xmlns:a16="http://schemas.microsoft.com/office/drawing/2014/main" id="{A6FF71DC-8148-4DD7-8552-D281F98C9D17}"/>
                </a:ext>
              </a:extLst>
            </p:cNvPr>
            <p:cNvSpPr/>
            <p:nvPr/>
          </p:nvSpPr>
          <p:spPr>
            <a:xfrm>
              <a:off x="4258481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1766;p24">
              <a:extLst>
                <a:ext uri="{FF2B5EF4-FFF2-40B4-BE49-F238E27FC236}">
                  <a16:creationId xmlns:a16="http://schemas.microsoft.com/office/drawing/2014/main" id="{3B6A2719-E242-4919-A055-E114E7D11FA4}"/>
                </a:ext>
              </a:extLst>
            </p:cNvPr>
            <p:cNvSpPr/>
            <p:nvPr/>
          </p:nvSpPr>
          <p:spPr>
            <a:xfrm>
              <a:off x="4258481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1767;p24">
              <a:extLst>
                <a:ext uri="{FF2B5EF4-FFF2-40B4-BE49-F238E27FC236}">
                  <a16:creationId xmlns:a16="http://schemas.microsoft.com/office/drawing/2014/main" id="{A649A644-C2A4-440F-987F-EAE514546425}"/>
                </a:ext>
              </a:extLst>
            </p:cNvPr>
            <p:cNvSpPr/>
            <p:nvPr/>
          </p:nvSpPr>
          <p:spPr>
            <a:xfrm>
              <a:off x="4258481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1768;p24">
              <a:extLst>
                <a:ext uri="{FF2B5EF4-FFF2-40B4-BE49-F238E27FC236}">
                  <a16:creationId xmlns:a16="http://schemas.microsoft.com/office/drawing/2014/main" id="{36CB216C-C7D2-42BF-8C0E-28A6300A7D74}"/>
                </a:ext>
              </a:extLst>
            </p:cNvPr>
            <p:cNvSpPr/>
            <p:nvPr/>
          </p:nvSpPr>
          <p:spPr>
            <a:xfrm>
              <a:off x="4294456" y="2467702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1769;p24">
              <a:extLst>
                <a:ext uri="{FF2B5EF4-FFF2-40B4-BE49-F238E27FC236}">
                  <a16:creationId xmlns:a16="http://schemas.microsoft.com/office/drawing/2014/main" id="{6149678D-F838-4D35-BFE3-0B26258FCDD6}"/>
                </a:ext>
              </a:extLst>
            </p:cNvPr>
            <p:cNvSpPr/>
            <p:nvPr/>
          </p:nvSpPr>
          <p:spPr>
            <a:xfrm>
              <a:off x="4279876" y="246672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1770;p24">
              <a:extLst>
                <a:ext uri="{FF2B5EF4-FFF2-40B4-BE49-F238E27FC236}">
                  <a16:creationId xmlns:a16="http://schemas.microsoft.com/office/drawing/2014/main" id="{66A2B446-66FB-456F-9F59-568DE4F535D6}"/>
                </a:ext>
              </a:extLst>
            </p:cNvPr>
            <p:cNvSpPr/>
            <p:nvPr/>
          </p:nvSpPr>
          <p:spPr>
            <a:xfrm>
              <a:off x="4371255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1771;p24">
              <a:extLst>
                <a:ext uri="{FF2B5EF4-FFF2-40B4-BE49-F238E27FC236}">
                  <a16:creationId xmlns:a16="http://schemas.microsoft.com/office/drawing/2014/main" id="{8F058A1E-838F-4217-AF1C-843F5640EBD6}"/>
                </a:ext>
              </a:extLst>
            </p:cNvPr>
            <p:cNvSpPr/>
            <p:nvPr/>
          </p:nvSpPr>
          <p:spPr>
            <a:xfrm>
              <a:off x="4371255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1772;p24">
              <a:extLst>
                <a:ext uri="{FF2B5EF4-FFF2-40B4-BE49-F238E27FC236}">
                  <a16:creationId xmlns:a16="http://schemas.microsoft.com/office/drawing/2014/main" id="{C880EAC3-A5A9-4408-8261-8E0D181C0D4F}"/>
                </a:ext>
              </a:extLst>
            </p:cNvPr>
            <p:cNvSpPr/>
            <p:nvPr/>
          </p:nvSpPr>
          <p:spPr>
            <a:xfrm>
              <a:off x="4370272" y="247353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1773;p24">
              <a:extLst>
                <a:ext uri="{FF2B5EF4-FFF2-40B4-BE49-F238E27FC236}">
                  <a16:creationId xmlns:a16="http://schemas.microsoft.com/office/drawing/2014/main" id="{6C6EB5DF-6A8D-4C2B-86A5-538131888589}"/>
                </a:ext>
              </a:extLst>
            </p:cNvPr>
            <p:cNvSpPr/>
            <p:nvPr/>
          </p:nvSpPr>
          <p:spPr>
            <a:xfrm>
              <a:off x="437027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1774;p24">
              <a:extLst>
                <a:ext uri="{FF2B5EF4-FFF2-40B4-BE49-F238E27FC236}">
                  <a16:creationId xmlns:a16="http://schemas.microsoft.com/office/drawing/2014/main" id="{4A66126A-C508-4A49-9BA9-7ADAB004446C}"/>
                </a:ext>
              </a:extLst>
            </p:cNvPr>
            <p:cNvSpPr/>
            <p:nvPr/>
          </p:nvSpPr>
          <p:spPr>
            <a:xfrm>
              <a:off x="437027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1775;p24">
              <a:extLst>
                <a:ext uri="{FF2B5EF4-FFF2-40B4-BE49-F238E27FC236}">
                  <a16:creationId xmlns:a16="http://schemas.microsoft.com/office/drawing/2014/main" id="{29A2D200-76D8-43F6-93F8-F50EA308B964}"/>
                </a:ext>
              </a:extLst>
            </p:cNvPr>
            <p:cNvSpPr/>
            <p:nvPr/>
          </p:nvSpPr>
          <p:spPr>
            <a:xfrm>
              <a:off x="437027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1776;p24">
              <a:extLst>
                <a:ext uri="{FF2B5EF4-FFF2-40B4-BE49-F238E27FC236}">
                  <a16:creationId xmlns:a16="http://schemas.microsoft.com/office/drawing/2014/main" id="{C44E3BDF-EDED-4B72-8C73-9DC8468122F1}"/>
                </a:ext>
              </a:extLst>
            </p:cNvPr>
            <p:cNvSpPr/>
            <p:nvPr/>
          </p:nvSpPr>
          <p:spPr>
            <a:xfrm>
              <a:off x="437027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1777;p24">
              <a:extLst>
                <a:ext uri="{FF2B5EF4-FFF2-40B4-BE49-F238E27FC236}">
                  <a16:creationId xmlns:a16="http://schemas.microsoft.com/office/drawing/2014/main" id="{F6D85989-2F23-4C3D-AC8F-C347CC22798D}"/>
                </a:ext>
              </a:extLst>
            </p:cNvPr>
            <p:cNvSpPr/>
            <p:nvPr/>
          </p:nvSpPr>
          <p:spPr>
            <a:xfrm>
              <a:off x="437027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1778;p24">
              <a:extLst>
                <a:ext uri="{FF2B5EF4-FFF2-40B4-BE49-F238E27FC236}">
                  <a16:creationId xmlns:a16="http://schemas.microsoft.com/office/drawing/2014/main" id="{60969688-A97D-4B06-85EA-3B2CCD86C425}"/>
                </a:ext>
              </a:extLst>
            </p:cNvPr>
            <p:cNvSpPr/>
            <p:nvPr/>
          </p:nvSpPr>
          <p:spPr>
            <a:xfrm>
              <a:off x="4369290" y="247353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1779;p24">
              <a:extLst>
                <a:ext uri="{FF2B5EF4-FFF2-40B4-BE49-F238E27FC236}">
                  <a16:creationId xmlns:a16="http://schemas.microsoft.com/office/drawing/2014/main" id="{5C0A1BD6-40F2-43F8-AFD4-5F178CF89A37}"/>
                </a:ext>
              </a:extLst>
            </p:cNvPr>
            <p:cNvSpPr/>
            <p:nvPr/>
          </p:nvSpPr>
          <p:spPr>
            <a:xfrm>
              <a:off x="4369290" y="247353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1780;p24">
              <a:extLst>
                <a:ext uri="{FF2B5EF4-FFF2-40B4-BE49-F238E27FC236}">
                  <a16:creationId xmlns:a16="http://schemas.microsoft.com/office/drawing/2014/main" id="{90B17A13-4D01-4711-93ED-251DF2D42BD8}"/>
                </a:ext>
              </a:extLst>
            </p:cNvPr>
            <p:cNvSpPr/>
            <p:nvPr/>
          </p:nvSpPr>
          <p:spPr>
            <a:xfrm>
              <a:off x="4369290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1781;p24">
              <a:extLst>
                <a:ext uri="{FF2B5EF4-FFF2-40B4-BE49-F238E27FC236}">
                  <a16:creationId xmlns:a16="http://schemas.microsoft.com/office/drawing/2014/main" id="{D10B861D-EC4B-4756-BBD3-C9CD754371CD}"/>
                </a:ext>
              </a:extLst>
            </p:cNvPr>
            <p:cNvSpPr/>
            <p:nvPr/>
          </p:nvSpPr>
          <p:spPr>
            <a:xfrm>
              <a:off x="4294456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1782;p24">
              <a:extLst>
                <a:ext uri="{FF2B5EF4-FFF2-40B4-BE49-F238E27FC236}">
                  <a16:creationId xmlns:a16="http://schemas.microsoft.com/office/drawing/2014/main" id="{79D1748C-37FF-4FA9-92CB-53AAAB662C11}"/>
                </a:ext>
              </a:extLst>
            </p:cNvPr>
            <p:cNvSpPr/>
            <p:nvPr/>
          </p:nvSpPr>
          <p:spPr>
            <a:xfrm>
              <a:off x="4293474" y="247353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1783;p24">
              <a:extLst>
                <a:ext uri="{FF2B5EF4-FFF2-40B4-BE49-F238E27FC236}">
                  <a16:creationId xmlns:a16="http://schemas.microsoft.com/office/drawing/2014/main" id="{C76489CA-684C-4234-B69C-F7116B08AD15}"/>
                </a:ext>
              </a:extLst>
            </p:cNvPr>
            <p:cNvSpPr/>
            <p:nvPr/>
          </p:nvSpPr>
          <p:spPr>
            <a:xfrm>
              <a:off x="4293474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1784;p24">
              <a:extLst>
                <a:ext uri="{FF2B5EF4-FFF2-40B4-BE49-F238E27FC236}">
                  <a16:creationId xmlns:a16="http://schemas.microsoft.com/office/drawing/2014/main" id="{70659A40-8472-4A9D-BAEE-5695127622D5}"/>
                </a:ext>
              </a:extLst>
            </p:cNvPr>
            <p:cNvSpPr/>
            <p:nvPr/>
          </p:nvSpPr>
          <p:spPr>
            <a:xfrm>
              <a:off x="4293474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1785;p24">
              <a:extLst>
                <a:ext uri="{FF2B5EF4-FFF2-40B4-BE49-F238E27FC236}">
                  <a16:creationId xmlns:a16="http://schemas.microsoft.com/office/drawing/2014/main" id="{C987A4D0-A29F-41F6-8585-34575C582F25}"/>
                </a:ext>
              </a:extLst>
            </p:cNvPr>
            <p:cNvSpPr/>
            <p:nvPr/>
          </p:nvSpPr>
          <p:spPr>
            <a:xfrm>
              <a:off x="4293474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1786;p24">
              <a:extLst>
                <a:ext uri="{FF2B5EF4-FFF2-40B4-BE49-F238E27FC236}">
                  <a16:creationId xmlns:a16="http://schemas.microsoft.com/office/drawing/2014/main" id="{7519EF35-E092-4CB2-A6B4-E7A50371581C}"/>
                </a:ext>
              </a:extLst>
            </p:cNvPr>
            <p:cNvSpPr/>
            <p:nvPr/>
          </p:nvSpPr>
          <p:spPr>
            <a:xfrm>
              <a:off x="4292522" y="247353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1787;p24">
              <a:extLst>
                <a:ext uri="{FF2B5EF4-FFF2-40B4-BE49-F238E27FC236}">
                  <a16:creationId xmlns:a16="http://schemas.microsoft.com/office/drawing/2014/main" id="{403DC4E6-B162-426D-B46C-DBDD2E344BCE}"/>
                </a:ext>
              </a:extLst>
            </p:cNvPr>
            <p:cNvSpPr/>
            <p:nvPr/>
          </p:nvSpPr>
          <p:spPr>
            <a:xfrm>
              <a:off x="429252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1788;p24">
              <a:extLst>
                <a:ext uri="{FF2B5EF4-FFF2-40B4-BE49-F238E27FC236}">
                  <a16:creationId xmlns:a16="http://schemas.microsoft.com/office/drawing/2014/main" id="{0260A298-C610-4E36-B187-08D88D9F12B7}"/>
                </a:ext>
              </a:extLst>
            </p:cNvPr>
            <p:cNvSpPr/>
            <p:nvPr/>
          </p:nvSpPr>
          <p:spPr>
            <a:xfrm>
              <a:off x="429252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1789;p24">
              <a:extLst>
                <a:ext uri="{FF2B5EF4-FFF2-40B4-BE49-F238E27FC236}">
                  <a16:creationId xmlns:a16="http://schemas.microsoft.com/office/drawing/2014/main" id="{F7490E17-8B41-4CD9-AA72-BB85C6E322CE}"/>
                </a:ext>
              </a:extLst>
            </p:cNvPr>
            <p:cNvSpPr/>
            <p:nvPr/>
          </p:nvSpPr>
          <p:spPr>
            <a:xfrm>
              <a:off x="4292522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1790;p24">
              <a:extLst>
                <a:ext uri="{FF2B5EF4-FFF2-40B4-BE49-F238E27FC236}">
                  <a16:creationId xmlns:a16="http://schemas.microsoft.com/office/drawing/2014/main" id="{88A6E224-6E56-41FD-BBA8-8888025653EA}"/>
                </a:ext>
              </a:extLst>
            </p:cNvPr>
            <p:cNvSpPr/>
            <p:nvPr/>
          </p:nvSpPr>
          <p:spPr>
            <a:xfrm>
              <a:off x="4291540" y="247353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1791;p24">
              <a:extLst>
                <a:ext uri="{FF2B5EF4-FFF2-40B4-BE49-F238E27FC236}">
                  <a16:creationId xmlns:a16="http://schemas.microsoft.com/office/drawing/2014/main" id="{A7340E81-00FE-4866-B181-5D5345A226D1}"/>
                </a:ext>
              </a:extLst>
            </p:cNvPr>
            <p:cNvSpPr/>
            <p:nvPr/>
          </p:nvSpPr>
          <p:spPr>
            <a:xfrm>
              <a:off x="4291540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1792;p24">
              <a:extLst>
                <a:ext uri="{FF2B5EF4-FFF2-40B4-BE49-F238E27FC236}">
                  <a16:creationId xmlns:a16="http://schemas.microsoft.com/office/drawing/2014/main" id="{B869D93E-8179-435F-975B-B27A33198C58}"/>
                </a:ext>
              </a:extLst>
            </p:cNvPr>
            <p:cNvSpPr/>
            <p:nvPr/>
          </p:nvSpPr>
          <p:spPr>
            <a:xfrm>
              <a:off x="4278893" y="2458954"/>
              <a:ext cx="26275" cy="14611"/>
            </a:xfrm>
            <a:custGeom>
              <a:avLst/>
              <a:gdLst/>
              <a:ahLst/>
              <a:cxnLst/>
              <a:rect l="l" t="t" r="r" b="b"/>
              <a:pathLst>
                <a:path w="856" h="476" extrusionOk="0">
                  <a:moveTo>
                    <a:pt x="349" y="0"/>
                  </a:moveTo>
                  <a:lnTo>
                    <a:pt x="32" y="190"/>
                  </a:lnTo>
                  <a:cubicBezTo>
                    <a:pt x="1" y="190"/>
                    <a:pt x="1" y="222"/>
                    <a:pt x="32" y="254"/>
                  </a:cubicBezTo>
                  <a:lnTo>
                    <a:pt x="412" y="475"/>
                  </a:lnTo>
                  <a:lnTo>
                    <a:pt x="507" y="475"/>
                  </a:lnTo>
                  <a:lnTo>
                    <a:pt x="824" y="285"/>
                  </a:lnTo>
                  <a:cubicBezTo>
                    <a:pt x="856" y="285"/>
                    <a:pt x="856" y="254"/>
                    <a:pt x="824" y="222"/>
                  </a:cubicBezTo>
                  <a:lnTo>
                    <a:pt x="44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1793;p24">
              <a:extLst>
                <a:ext uri="{FF2B5EF4-FFF2-40B4-BE49-F238E27FC236}">
                  <a16:creationId xmlns:a16="http://schemas.microsoft.com/office/drawing/2014/main" id="{30BBFFA3-484D-4E43-BF35-AF3663187AEA}"/>
                </a:ext>
              </a:extLst>
            </p:cNvPr>
            <p:cNvSpPr/>
            <p:nvPr/>
          </p:nvSpPr>
          <p:spPr>
            <a:xfrm>
              <a:off x="4280858" y="2458954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3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1794;p24">
              <a:extLst>
                <a:ext uri="{FF2B5EF4-FFF2-40B4-BE49-F238E27FC236}">
                  <a16:creationId xmlns:a16="http://schemas.microsoft.com/office/drawing/2014/main" id="{6DDB1EB6-F494-443B-A596-16625E92F548}"/>
                </a:ext>
              </a:extLst>
            </p:cNvPr>
            <p:cNvSpPr/>
            <p:nvPr/>
          </p:nvSpPr>
          <p:spPr>
            <a:xfrm>
              <a:off x="4230303" y="2467702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1795;p24">
              <a:extLst>
                <a:ext uri="{FF2B5EF4-FFF2-40B4-BE49-F238E27FC236}">
                  <a16:creationId xmlns:a16="http://schemas.microsoft.com/office/drawing/2014/main" id="{32A87677-1B1D-46CE-A506-B1F6F3178667}"/>
                </a:ext>
              </a:extLst>
            </p:cNvPr>
            <p:cNvSpPr/>
            <p:nvPr/>
          </p:nvSpPr>
          <p:spPr>
            <a:xfrm>
              <a:off x="4196263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1796;p24">
              <a:extLst>
                <a:ext uri="{FF2B5EF4-FFF2-40B4-BE49-F238E27FC236}">
                  <a16:creationId xmlns:a16="http://schemas.microsoft.com/office/drawing/2014/main" id="{7D63940B-6ADF-4F19-9C4F-7FDE13A4026A}"/>
                </a:ext>
              </a:extLst>
            </p:cNvPr>
            <p:cNvSpPr/>
            <p:nvPr/>
          </p:nvSpPr>
          <p:spPr>
            <a:xfrm>
              <a:off x="4196263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1797;p24">
              <a:extLst>
                <a:ext uri="{FF2B5EF4-FFF2-40B4-BE49-F238E27FC236}">
                  <a16:creationId xmlns:a16="http://schemas.microsoft.com/office/drawing/2014/main" id="{D23909FE-6246-41D1-BA28-3C4E6B230BA6}"/>
                </a:ext>
              </a:extLst>
            </p:cNvPr>
            <p:cNvSpPr/>
            <p:nvPr/>
          </p:nvSpPr>
          <p:spPr>
            <a:xfrm>
              <a:off x="4196263" y="24725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1798;p24">
              <a:extLst>
                <a:ext uri="{FF2B5EF4-FFF2-40B4-BE49-F238E27FC236}">
                  <a16:creationId xmlns:a16="http://schemas.microsoft.com/office/drawing/2014/main" id="{C09E41ED-54F3-41FB-82EE-A729AD8DC835}"/>
                </a:ext>
              </a:extLst>
            </p:cNvPr>
            <p:cNvSpPr/>
            <p:nvPr/>
          </p:nvSpPr>
          <p:spPr>
            <a:xfrm>
              <a:off x="419626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1799;p24">
              <a:extLst>
                <a:ext uri="{FF2B5EF4-FFF2-40B4-BE49-F238E27FC236}">
                  <a16:creationId xmlns:a16="http://schemas.microsoft.com/office/drawing/2014/main" id="{0D09FECD-522F-4D42-BCFB-26E665642246}"/>
                </a:ext>
              </a:extLst>
            </p:cNvPr>
            <p:cNvSpPr/>
            <p:nvPr/>
          </p:nvSpPr>
          <p:spPr>
            <a:xfrm>
              <a:off x="419626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1800;p24">
              <a:extLst>
                <a:ext uri="{FF2B5EF4-FFF2-40B4-BE49-F238E27FC236}">
                  <a16:creationId xmlns:a16="http://schemas.microsoft.com/office/drawing/2014/main" id="{2B58D75E-AD27-4E8D-9361-98B50F72CC59}"/>
                </a:ext>
              </a:extLst>
            </p:cNvPr>
            <p:cNvSpPr/>
            <p:nvPr/>
          </p:nvSpPr>
          <p:spPr>
            <a:xfrm>
              <a:off x="419626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1801;p24">
              <a:extLst>
                <a:ext uri="{FF2B5EF4-FFF2-40B4-BE49-F238E27FC236}">
                  <a16:creationId xmlns:a16="http://schemas.microsoft.com/office/drawing/2014/main" id="{19CC4FC4-CC30-4D44-BB80-0F3099B3DFB9}"/>
                </a:ext>
              </a:extLst>
            </p:cNvPr>
            <p:cNvSpPr/>
            <p:nvPr/>
          </p:nvSpPr>
          <p:spPr>
            <a:xfrm>
              <a:off x="419626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1802;p24">
              <a:extLst>
                <a:ext uri="{FF2B5EF4-FFF2-40B4-BE49-F238E27FC236}">
                  <a16:creationId xmlns:a16="http://schemas.microsoft.com/office/drawing/2014/main" id="{197FF17C-3ABD-4D82-BDDF-192ECAA4B581}"/>
                </a:ext>
              </a:extLst>
            </p:cNvPr>
            <p:cNvSpPr/>
            <p:nvPr/>
          </p:nvSpPr>
          <p:spPr>
            <a:xfrm>
              <a:off x="419626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1803;p24">
              <a:extLst>
                <a:ext uri="{FF2B5EF4-FFF2-40B4-BE49-F238E27FC236}">
                  <a16:creationId xmlns:a16="http://schemas.microsoft.com/office/drawing/2014/main" id="{38D7B923-CF85-4F6E-861B-96A7EBA58ABB}"/>
                </a:ext>
              </a:extLst>
            </p:cNvPr>
            <p:cNvSpPr/>
            <p:nvPr/>
          </p:nvSpPr>
          <p:spPr>
            <a:xfrm>
              <a:off x="4328466" y="2468653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8" y="1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1804;p24">
              <a:extLst>
                <a:ext uri="{FF2B5EF4-FFF2-40B4-BE49-F238E27FC236}">
                  <a16:creationId xmlns:a16="http://schemas.microsoft.com/office/drawing/2014/main" id="{15AFA537-F431-4F35-BA1E-AF836C0C8458}"/>
                </a:ext>
              </a:extLst>
            </p:cNvPr>
            <p:cNvSpPr/>
            <p:nvPr/>
          </p:nvSpPr>
          <p:spPr>
            <a:xfrm>
              <a:off x="4313886" y="2466720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1805;p24">
              <a:extLst>
                <a:ext uri="{FF2B5EF4-FFF2-40B4-BE49-F238E27FC236}">
                  <a16:creationId xmlns:a16="http://schemas.microsoft.com/office/drawing/2014/main" id="{51A7A9DC-D1F3-4694-AAAD-B2DF4B2CE164}"/>
                </a:ext>
              </a:extLst>
            </p:cNvPr>
            <p:cNvSpPr/>
            <p:nvPr/>
          </p:nvSpPr>
          <p:spPr>
            <a:xfrm>
              <a:off x="4208909" y="2466720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1806;p24">
              <a:extLst>
                <a:ext uri="{FF2B5EF4-FFF2-40B4-BE49-F238E27FC236}">
                  <a16:creationId xmlns:a16="http://schemas.microsoft.com/office/drawing/2014/main" id="{DC7C14DD-DA0C-40B4-AED9-9F7B03E85BE8}"/>
                </a:ext>
              </a:extLst>
            </p:cNvPr>
            <p:cNvSpPr/>
            <p:nvPr/>
          </p:nvSpPr>
          <p:spPr>
            <a:xfrm>
              <a:off x="423030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1807;p24">
              <a:extLst>
                <a:ext uri="{FF2B5EF4-FFF2-40B4-BE49-F238E27FC236}">
                  <a16:creationId xmlns:a16="http://schemas.microsoft.com/office/drawing/2014/main" id="{C120F843-61EB-47C8-9A84-94EFDFEEA342}"/>
                </a:ext>
              </a:extLst>
            </p:cNvPr>
            <p:cNvSpPr/>
            <p:nvPr/>
          </p:nvSpPr>
          <p:spPr>
            <a:xfrm>
              <a:off x="4230303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1808;p24">
              <a:extLst>
                <a:ext uri="{FF2B5EF4-FFF2-40B4-BE49-F238E27FC236}">
                  <a16:creationId xmlns:a16="http://schemas.microsoft.com/office/drawing/2014/main" id="{A144AEA3-1629-4CB2-8706-77DAA5DEE0FD}"/>
                </a:ext>
              </a:extLst>
            </p:cNvPr>
            <p:cNvSpPr/>
            <p:nvPr/>
          </p:nvSpPr>
          <p:spPr>
            <a:xfrm>
              <a:off x="4230303" y="24735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1809;p24">
              <a:extLst>
                <a:ext uri="{FF2B5EF4-FFF2-40B4-BE49-F238E27FC236}">
                  <a16:creationId xmlns:a16="http://schemas.microsoft.com/office/drawing/2014/main" id="{F2D0745A-3CB9-4B60-A6B2-776C2AD4BB5F}"/>
                </a:ext>
              </a:extLst>
            </p:cNvPr>
            <p:cNvSpPr/>
            <p:nvPr/>
          </p:nvSpPr>
          <p:spPr>
            <a:xfrm>
              <a:off x="4229321" y="247353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1810;p24">
              <a:extLst>
                <a:ext uri="{FF2B5EF4-FFF2-40B4-BE49-F238E27FC236}">
                  <a16:creationId xmlns:a16="http://schemas.microsoft.com/office/drawing/2014/main" id="{2EB0F32F-BF49-41A1-855A-49505ADB7D23}"/>
                </a:ext>
              </a:extLst>
            </p:cNvPr>
            <p:cNvSpPr/>
            <p:nvPr/>
          </p:nvSpPr>
          <p:spPr>
            <a:xfrm>
              <a:off x="4229321" y="247353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lnTo>
                    <a:pt x="1" y="32"/>
                  </a:lnTo>
                  <a:lnTo>
                    <a:pt x="1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1811;p24">
              <a:extLst>
                <a:ext uri="{FF2B5EF4-FFF2-40B4-BE49-F238E27FC236}">
                  <a16:creationId xmlns:a16="http://schemas.microsoft.com/office/drawing/2014/main" id="{9C795F50-2F32-440D-B273-27A193B03AB1}"/>
                </a:ext>
              </a:extLst>
            </p:cNvPr>
            <p:cNvSpPr/>
            <p:nvPr/>
          </p:nvSpPr>
          <p:spPr>
            <a:xfrm>
              <a:off x="4312934" y="2459905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49" y="1"/>
                  </a:moveTo>
                  <a:lnTo>
                    <a:pt x="32" y="191"/>
                  </a:lnTo>
                  <a:cubicBezTo>
                    <a:pt x="0" y="191"/>
                    <a:pt x="0" y="223"/>
                    <a:pt x="32" y="223"/>
                  </a:cubicBezTo>
                  <a:lnTo>
                    <a:pt x="412" y="444"/>
                  </a:lnTo>
                  <a:cubicBezTo>
                    <a:pt x="412" y="460"/>
                    <a:pt x="428" y="468"/>
                    <a:pt x="447" y="468"/>
                  </a:cubicBezTo>
                  <a:cubicBezTo>
                    <a:pt x="467" y="468"/>
                    <a:pt x="491" y="460"/>
                    <a:pt x="507" y="444"/>
                  </a:cubicBezTo>
                  <a:lnTo>
                    <a:pt x="792" y="286"/>
                  </a:lnTo>
                  <a:cubicBezTo>
                    <a:pt x="824" y="254"/>
                    <a:pt x="824" y="254"/>
                    <a:pt x="792" y="223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1812;p24">
              <a:extLst>
                <a:ext uri="{FF2B5EF4-FFF2-40B4-BE49-F238E27FC236}">
                  <a16:creationId xmlns:a16="http://schemas.microsoft.com/office/drawing/2014/main" id="{E5006290-B4C5-419D-94D4-7D2BE419C523}"/>
                </a:ext>
              </a:extLst>
            </p:cNvPr>
            <p:cNvSpPr/>
            <p:nvPr/>
          </p:nvSpPr>
          <p:spPr>
            <a:xfrm>
              <a:off x="4313886" y="2459905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8" y="1"/>
                  </a:moveTo>
                  <a:lnTo>
                    <a:pt x="1" y="191"/>
                  </a:lnTo>
                  <a:lnTo>
                    <a:pt x="381" y="413"/>
                  </a:lnTo>
                  <a:lnTo>
                    <a:pt x="444" y="413"/>
                  </a:lnTo>
                  <a:lnTo>
                    <a:pt x="761" y="22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1813;p24">
              <a:extLst>
                <a:ext uri="{FF2B5EF4-FFF2-40B4-BE49-F238E27FC236}">
                  <a16:creationId xmlns:a16="http://schemas.microsoft.com/office/drawing/2014/main" id="{E3525D35-20F8-4798-A01C-A11FCA70BB0C}"/>
                </a:ext>
              </a:extLst>
            </p:cNvPr>
            <p:cNvSpPr/>
            <p:nvPr/>
          </p:nvSpPr>
          <p:spPr>
            <a:xfrm>
              <a:off x="4327514" y="247353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32"/>
                    <a:pt x="0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1814;p24">
              <a:extLst>
                <a:ext uri="{FF2B5EF4-FFF2-40B4-BE49-F238E27FC236}">
                  <a16:creationId xmlns:a16="http://schemas.microsoft.com/office/drawing/2014/main" id="{3C600225-D59A-44C8-9B56-979DC27CF598}"/>
                </a:ext>
              </a:extLst>
            </p:cNvPr>
            <p:cNvSpPr/>
            <p:nvPr/>
          </p:nvSpPr>
          <p:spPr>
            <a:xfrm>
              <a:off x="4327514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1815;p24">
              <a:extLst>
                <a:ext uri="{FF2B5EF4-FFF2-40B4-BE49-F238E27FC236}">
                  <a16:creationId xmlns:a16="http://schemas.microsoft.com/office/drawing/2014/main" id="{B9E29BD5-4B51-4479-A315-DF01AD6E501A}"/>
                </a:ext>
              </a:extLst>
            </p:cNvPr>
            <p:cNvSpPr/>
            <p:nvPr/>
          </p:nvSpPr>
          <p:spPr>
            <a:xfrm>
              <a:off x="4327514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1816;p24">
              <a:extLst>
                <a:ext uri="{FF2B5EF4-FFF2-40B4-BE49-F238E27FC236}">
                  <a16:creationId xmlns:a16="http://schemas.microsoft.com/office/drawing/2014/main" id="{EB5A3722-B23E-4FE0-9158-191AFA044AA5}"/>
                </a:ext>
              </a:extLst>
            </p:cNvPr>
            <p:cNvSpPr/>
            <p:nvPr/>
          </p:nvSpPr>
          <p:spPr>
            <a:xfrm>
              <a:off x="4326532" y="2474485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1817;p24">
              <a:extLst>
                <a:ext uri="{FF2B5EF4-FFF2-40B4-BE49-F238E27FC236}">
                  <a16:creationId xmlns:a16="http://schemas.microsoft.com/office/drawing/2014/main" id="{29B6BD22-BC0F-405B-BF9B-6758240B2BD1}"/>
                </a:ext>
              </a:extLst>
            </p:cNvPr>
            <p:cNvSpPr/>
            <p:nvPr/>
          </p:nvSpPr>
          <p:spPr>
            <a:xfrm>
              <a:off x="4326532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1818;p24">
              <a:extLst>
                <a:ext uri="{FF2B5EF4-FFF2-40B4-BE49-F238E27FC236}">
                  <a16:creationId xmlns:a16="http://schemas.microsoft.com/office/drawing/2014/main" id="{AEE60A6E-FD92-4BFD-91E3-69B169037DE8}"/>
                </a:ext>
              </a:extLst>
            </p:cNvPr>
            <p:cNvSpPr/>
            <p:nvPr/>
          </p:nvSpPr>
          <p:spPr>
            <a:xfrm>
              <a:off x="4326532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1819;p24">
              <a:extLst>
                <a:ext uri="{FF2B5EF4-FFF2-40B4-BE49-F238E27FC236}">
                  <a16:creationId xmlns:a16="http://schemas.microsoft.com/office/drawing/2014/main" id="{5D1A33FD-92AD-4C51-BD2C-994605683356}"/>
                </a:ext>
              </a:extLst>
            </p:cNvPr>
            <p:cNvSpPr/>
            <p:nvPr/>
          </p:nvSpPr>
          <p:spPr>
            <a:xfrm>
              <a:off x="4326532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1820;p24">
              <a:extLst>
                <a:ext uri="{FF2B5EF4-FFF2-40B4-BE49-F238E27FC236}">
                  <a16:creationId xmlns:a16="http://schemas.microsoft.com/office/drawing/2014/main" id="{73B01606-AA05-4926-8320-BD9578193454}"/>
                </a:ext>
              </a:extLst>
            </p:cNvPr>
            <p:cNvSpPr/>
            <p:nvPr/>
          </p:nvSpPr>
          <p:spPr>
            <a:xfrm>
              <a:off x="4325550" y="2474485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1821;p24">
              <a:extLst>
                <a:ext uri="{FF2B5EF4-FFF2-40B4-BE49-F238E27FC236}">
                  <a16:creationId xmlns:a16="http://schemas.microsoft.com/office/drawing/2014/main" id="{02984907-F283-44BD-8F7D-47C5E49E98C3}"/>
                </a:ext>
              </a:extLst>
            </p:cNvPr>
            <p:cNvSpPr/>
            <p:nvPr/>
          </p:nvSpPr>
          <p:spPr>
            <a:xfrm>
              <a:off x="4325550" y="2474485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1822;p24">
              <a:extLst>
                <a:ext uri="{FF2B5EF4-FFF2-40B4-BE49-F238E27FC236}">
                  <a16:creationId xmlns:a16="http://schemas.microsoft.com/office/drawing/2014/main" id="{0FBCFE7C-247C-4685-886C-4E0DEA0BDD3D}"/>
                </a:ext>
              </a:extLst>
            </p:cNvPr>
            <p:cNvSpPr/>
            <p:nvPr/>
          </p:nvSpPr>
          <p:spPr>
            <a:xfrm>
              <a:off x="4325550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1823;p24">
              <a:extLst>
                <a:ext uri="{FF2B5EF4-FFF2-40B4-BE49-F238E27FC236}">
                  <a16:creationId xmlns:a16="http://schemas.microsoft.com/office/drawing/2014/main" id="{87C42BE9-3C49-4900-9C97-BB83DB21870A}"/>
                </a:ext>
              </a:extLst>
            </p:cNvPr>
            <p:cNvSpPr/>
            <p:nvPr/>
          </p:nvSpPr>
          <p:spPr>
            <a:xfrm>
              <a:off x="4325550" y="24735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1824;p24">
              <a:extLst>
                <a:ext uri="{FF2B5EF4-FFF2-40B4-BE49-F238E27FC236}">
                  <a16:creationId xmlns:a16="http://schemas.microsoft.com/office/drawing/2014/main" id="{42292726-C3DB-47ED-AC46-367C0D312784}"/>
                </a:ext>
              </a:extLst>
            </p:cNvPr>
            <p:cNvSpPr/>
            <p:nvPr/>
          </p:nvSpPr>
          <p:spPr>
            <a:xfrm>
              <a:off x="4264313" y="2468653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6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1825;p24">
              <a:extLst>
                <a:ext uri="{FF2B5EF4-FFF2-40B4-BE49-F238E27FC236}">
                  <a16:creationId xmlns:a16="http://schemas.microsoft.com/office/drawing/2014/main" id="{ABBB1FDF-DCBA-41AB-86AF-8D0A0CA7C19E}"/>
                </a:ext>
              </a:extLst>
            </p:cNvPr>
            <p:cNvSpPr/>
            <p:nvPr/>
          </p:nvSpPr>
          <p:spPr>
            <a:xfrm>
              <a:off x="4229321" y="247353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lnTo>
                    <a:pt x="1" y="32"/>
                  </a:lnTo>
                  <a:lnTo>
                    <a:pt x="1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1826;p24">
              <a:extLst>
                <a:ext uri="{FF2B5EF4-FFF2-40B4-BE49-F238E27FC236}">
                  <a16:creationId xmlns:a16="http://schemas.microsoft.com/office/drawing/2014/main" id="{66068308-E3F6-49ED-87CE-B21C2F44A628}"/>
                </a:ext>
              </a:extLst>
            </p:cNvPr>
            <p:cNvSpPr/>
            <p:nvPr/>
          </p:nvSpPr>
          <p:spPr>
            <a:xfrm>
              <a:off x="4229321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1827;p24">
              <a:extLst>
                <a:ext uri="{FF2B5EF4-FFF2-40B4-BE49-F238E27FC236}">
                  <a16:creationId xmlns:a16="http://schemas.microsoft.com/office/drawing/2014/main" id="{DE955A4F-F128-4BB2-BC67-2ABD52471336}"/>
                </a:ext>
              </a:extLst>
            </p:cNvPr>
            <p:cNvSpPr/>
            <p:nvPr/>
          </p:nvSpPr>
          <p:spPr>
            <a:xfrm>
              <a:off x="4229321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1828;p24">
              <a:extLst>
                <a:ext uri="{FF2B5EF4-FFF2-40B4-BE49-F238E27FC236}">
                  <a16:creationId xmlns:a16="http://schemas.microsoft.com/office/drawing/2014/main" id="{30C13CCD-409E-45BC-8B3D-76EAF913E16C}"/>
                </a:ext>
              </a:extLst>
            </p:cNvPr>
            <p:cNvSpPr/>
            <p:nvPr/>
          </p:nvSpPr>
          <p:spPr>
            <a:xfrm>
              <a:off x="4229321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1829;p24">
              <a:extLst>
                <a:ext uri="{FF2B5EF4-FFF2-40B4-BE49-F238E27FC236}">
                  <a16:creationId xmlns:a16="http://schemas.microsoft.com/office/drawing/2014/main" id="{BF8A4048-740F-4846-AB34-098F31FADF35}"/>
                </a:ext>
              </a:extLst>
            </p:cNvPr>
            <p:cNvSpPr/>
            <p:nvPr/>
          </p:nvSpPr>
          <p:spPr>
            <a:xfrm>
              <a:off x="4196263" y="24735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1830;p24">
              <a:extLst>
                <a:ext uri="{FF2B5EF4-FFF2-40B4-BE49-F238E27FC236}">
                  <a16:creationId xmlns:a16="http://schemas.microsoft.com/office/drawing/2014/main" id="{FC569C48-01BE-478D-8B4A-FAE0CFCD56A2}"/>
                </a:ext>
              </a:extLst>
            </p:cNvPr>
            <p:cNvSpPr/>
            <p:nvPr/>
          </p:nvSpPr>
          <p:spPr>
            <a:xfrm>
              <a:off x="4361524" y="2472552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1"/>
                  </a:moveTo>
                  <a:lnTo>
                    <a:pt x="1" y="64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1831;p24">
              <a:extLst>
                <a:ext uri="{FF2B5EF4-FFF2-40B4-BE49-F238E27FC236}">
                  <a16:creationId xmlns:a16="http://schemas.microsoft.com/office/drawing/2014/main" id="{CE860204-6644-45C4-A8C4-AA93A8211141}"/>
                </a:ext>
              </a:extLst>
            </p:cNvPr>
            <p:cNvSpPr/>
            <p:nvPr/>
          </p:nvSpPr>
          <p:spPr>
            <a:xfrm>
              <a:off x="4185581" y="247255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1832;p24">
              <a:extLst>
                <a:ext uri="{FF2B5EF4-FFF2-40B4-BE49-F238E27FC236}">
                  <a16:creationId xmlns:a16="http://schemas.microsoft.com/office/drawing/2014/main" id="{D57BDB2F-43A0-4D29-841D-4FBED7040E15}"/>
                </a:ext>
              </a:extLst>
            </p:cNvPr>
            <p:cNvSpPr/>
            <p:nvPr/>
          </p:nvSpPr>
          <p:spPr>
            <a:xfrm>
              <a:off x="4184598" y="247255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cubicBezTo>
                    <a:pt x="33" y="1"/>
                    <a:pt x="1" y="1"/>
                    <a:pt x="1" y="32"/>
                  </a:cubicBezTo>
                  <a:lnTo>
                    <a:pt x="1" y="191"/>
                  </a:lnTo>
                  <a:cubicBezTo>
                    <a:pt x="33" y="191"/>
                    <a:pt x="33" y="191"/>
                    <a:pt x="33" y="159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1833;p24">
              <a:extLst>
                <a:ext uri="{FF2B5EF4-FFF2-40B4-BE49-F238E27FC236}">
                  <a16:creationId xmlns:a16="http://schemas.microsoft.com/office/drawing/2014/main" id="{8D61ACB4-3348-42C9-A8EC-C9B76FD22E51}"/>
                </a:ext>
              </a:extLst>
            </p:cNvPr>
            <p:cNvSpPr/>
            <p:nvPr/>
          </p:nvSpPr>
          <p:spPr>
            <a:xfrm>
              <a:off x="4184598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1834;p24">
              <a:extLst>
                <a:ext uri="{FF2B5EF4-FFF2-40B4-BE49-F238E27FC236}">
                  <a16:creationId xmlns:a16="http://schemas.microsoft.com/office/drawing/2014/main" id="{66CB5BFD-8FBA-478E-AC36-4C041DBD4D19}"/>
                </a:ext>
              </a:extLst>
            </p:cNvPr>
            <p:cNvSpPr/>
            <p:nvPr/>
          </p:nvSpPr>
          <p:spPr>
            <a:xfrm>
              <a:off x="4184598" y="247353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4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1835;p24">
              <a:extLst>
                <a:ext uri="{FF2B5EF4-FFF2-40B4-BE49-F238E27FC236}">
                  <a16:creationId xmlns:a16="http://schemas.microsoft.com/office/drawing/2014/main" id="{2EB47BBF-ED94-4362-9998-67B46633B782}"/>
                </a:ext>
              </a:extLst>
            </p:cNvPr>
            <p:cNvSpPr/>
            <p:nvPr/>
          </p:nvSpPr>
          <p:spPr>
            <a:xfrm>
              <a:off x="4184598" y="24735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1836;p24">
              <a:extLst>
                <a:ext uri="{FF2B5EF4-FFF2-40B4-BE49-F238E27FC236}">
                  <a16:creationId xmlns:a16="http://schemas.microsoft.com/office/drawing/2014/main" id="{D23BE65A-96D4-4816-AE91-5CC254E78F71}"/>
                </a:ext>
              </a:extLst>
            </p:cNvPr>
            <p:cNvSpPr/>
            <p:nvPr/>
          </p:nvSpPr>
          <p:spPr>
            <a:xfrm>
              <a:off x="4184598" y="24735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1837;p24">
              <a:extLst>
                <a:ext uri="{FF2B5EF4-FFF2-40B4-BE49-F238E27FC236}">
                  <a16:creationId xmlns:a16="http://schemas.microsoft.com/office/drawing/2014/main" id="{F4C0385E-CB1D-4943-B7D2-1BC2433720E9}"/>
                </a:ext>
              </a:extLst>
            </p:cNvPr>
            <p:cNvSpPr/>
            <p:nvPr/>
          </p:nvSpPr>
          <p:spPr>
            <a:xfrm>
              <a:off x="4184598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1838;p24">
              <a:extLst>
                <a:ext uri="{FF2B5EF4-FFF2-40B4-BE49-F238E27FC236}">
                  <a16:creationId xmlns:a16="http://schemas.microsoft.com/office/drawing/2014/main" id="{EC9CD994-B52E-4F99-99F0-876E5CC380D5}"/>
                </a:ext>
              </a:extLst>
            </p:cNvPr>
            <p:cNvSpPr/>
            <p:nvPr/>
          </p:nvSpPr>
          <p:spPr>
            <a:xfrm>
              <a:off x="4184598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1839;p24">
              <a:extLst>
                <a:ext uri="{FF2B5EF4-FFF2-40B4-BE49-F238E27FC236}">
                  <a16:creationId xmlns:a16="http://schemas.microsoft.com/office/drawing/2014/main" id="{F93DA76A-4E2E-467A-9ADD-DCDBCD415808}"/>
                </a:ext>
              </a:extLst>
            </p:cNvPr>
            <p:cNvSpPr/>
            <p:nvPr/>
          </p:nvSpPr>
          <p:spPr>
            <a:xfrm>
              <a:off x="4346944" y="2467702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1" y="0"/>
                  </a:moveTo>
                  <a:lnTo>
                    <a:pt x="1" y="159"/>
                  </a:lnTo>
                  <a:lnTo>
                    <a:pt x="412" y="412"/>
                  </a:lnTo>
                  <a:lnTo>
                    <a:pt x="412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1840;p24">
              <a:extLst>
                <a:ext uri="{FF2B5EF4-FFF2-40B4-BE49-F238E27FC236}">
                  <a16:creationId xmlns:a16="http://schemas.microsoft.com/office/drawing/2014/main" id="{518A7D1C-1363-4E87-AB94-B585186C4BAD}"/>
                </a:ext>
              </a:extLst>
            </p:cNvPr>
            <p:cNvSpPr/>
            <p:nvPr/>
          </p:nvSpPr>
          <p:spPr>
            <a:xfrm>
              <a:off x="4242919" y="2467702"/>
              <a:ext cx="11725" cy="1169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" y="0"/>
                  </a:moveTo>
                  <a:lnTo>
                    <a:pt x="1" y="190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1841;p24">
              <a:extLst>
                <a:ext uri="{FF2B5EF4-FFF2-40B4-BE49-F238E27FC236}">
                  <a16:creationId xmlns:a16="http://schemas.microsoft.com/office/drawing/2014/main" id="{C3536533-9142-4216-B900-F29C8C6B740E}"/>
                </a:ext>
              </a:extLst>
            </p:cNvPr>
            <p:cNvSpPr/>
            <p:nvPr/>
          </p:nvSpPr>
          <p:spPr>
            <a:xfrm>
              <a:off x="4297372" y="2469636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1842;p24">
              <a:extLst>
                <a:ext uri="{FF2B5EF4-FFF2-40B4-BE49-F238E27FC236}">
                  <a16:creationId xmlns:a16="http://schemas.microsoft.com/office/drawing/2014/main" id="{F6F71B2E-0AC5-4330-8438-30F898BAC85D}"/>
                </a:ext>
              </a:extLst>
            </p:cNvPr>
            <p:cNvSpPr/>
            <p:nvPr/>
          </p:nvSpPr>
          <p:spPr>
            <a:xfrm>
              <a:off x="4220573" y="2473534"/>
              <a:ext cx="1013" cy="6814"/>
            </a:xfrm>
            <a:custGeom>
              <a:avLst/>
              <a:gdLst/>
              <a:ahLst/>
              <a:cxnLst/>
              <a:rect l="l" t="t" r="r" b="b"/>
              <a:pathLst>
                <a:path w="33" h="222" extrusionOk="0">
                  <a:moveTo>
                    <a:pt x="1" y="0"/>
                  </a:moveTo>
                  <a:lnTo>
                    <a:pt x="1" y="190"/>
                  </a:lnTo>
                  <a:cubicBezTo>
                    <a:pt x="32" y="190"/>
                    <a:pt x="32" y="190"/>
                    <a:pt x="32" y="222"/>
                  </a:cubicBezTo>
                  <a:lnTo>
                    <a:pt x="32" y="32"/>
                  </a:lnTo>
                  <a:cubicBezTo>
                    <a:pt x="32" y="32"/>
                    <a:pt x="32" y="32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1843;p24">
              <a:extLst>
                <a:ext uri="{FF2B5EF4-FFF2-40B4-BE49-F238E27FC236}">
                  <a16:creationId xmlns:a16="http://schemas.microsoft.com/office/drawing/2014/main" id="{EC3CD2C7-D73C-473F-A034-0396B1978695}"/>
                </a:ext>
              </a:extLst>
            </p:cNvPr>
            <p:cNvSpPr/>
            <p:nvPr/>
          </p:nvSpPr>
          <p:spPr>
            <a:xfrm>
              <a:off x="4360542" y="247448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cubicBezTo>
                    <a:pt x="33" y="1"/>
                    <a:pt x="33" y="33"/>
                    <a:pt x="1" y="33"/>
                  </a:cubicBez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1844;p24">
              <a:extLst>
                <a:ext uri="{FF2B5EF4-FFF2-40B4-BE49-F238E27FC236}">
                  <a16:creationId xmlns:a16="http://schemas.microsoft.com/office/drawing/2014/main" id="{410321AD-F539-4C42-A966-7945C7961404}"/>
                </a:ext>
              </a:extLst>
            </p:cNvPr>
            <p:cNvSpPr/>
            <p:nvPr/>
          </p:nvSpPr>
          <p:spPr>
            <a:xfrm>
              <a:off x="4360542" y="247546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1845;p24">
              <a:extLst>
                <a:ext uri="{FF2B5EF4-FFF2-40B4-BE49-F238E27FC236}">
                  <a16:creationId xmlns:a16="http://schemas.microsoft.com/office/drawing/2014/main" id="{DA478B1C-FDDF-41AF-A719-56CDEBA9D1BA}"/>
                </a:ext>
              </a:extLst>
            </p:cNvPr>
            <p:cNvSpPr/>
            <p:nvPr/>
          </p:nvSpPr>
          <p:spPr>
            <a:xfrm>
              <a:off x="436054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1846;p24">
              <a:extLst>
                <a:ext uri="{FF2B5EF4-FFF2-40B4-BE49-F238E27FC236}">
                  <a16:creationId xmlns:a16="http://schemas.microsoft.com/office/drawing/2014/main" id="{DDB0AE35-DBA6-414E-81F1-BB4CF09A3CCB}"/>
                </a:ext>
              </a:extLst>
            </p:cNvPr>
            <p:cNvSpPr/>
            <p:nvPr/>
          </p:nvSpPr>
          <p:spPr>
            <a:xfrm>
              <a:off x="436054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1847;p24">
              <a:extLst>
                <a:ext uri="{FF2B5EF4-FFF2-40B4-BE49-F238E27FC236}">
                  <a16:creationId xmlns:a16="http://schemas.microsoft.com/office/drawing/2014/main" id="{56837A2A-0099-4CA0-8810-7D7330826493}"/>
                </a:ext>
              </a:extLst>
            </p:cNvPr>
            <p:cNvSpPr/>
            <p:nvPr/>
          </p:nvSpPr>
          <p:spPr>
            <a:xfrm>
              <a:off x="436054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1848;p24">
              <a:extLst>
                <a:ext uri="{FF2B5EF4-FFF2-40B4-BE49-F238E27FC236}">
                  <a16:creationId xmlns:a16="http://schemas.microsoft.com/office/drawing/2014/main" id="{5BA81AA5-3913-4969-990A-63D1B5B1D0BD}"/>
                </a:ext>
              </a:extLst>
            </p:cNvPr>
            <p:cNvSpPr/>
            <p:nvPr/>
          </p:nvSpPr>
          <p:spPr>
            <a:xfrm>
              <a:off x="436054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1849;p24">
              <a:extLst>
                <a:ext uri="{FF2B5EF4-FFF2-40B4-BE49-F238E27FC236}">
                  <a16:creationId xmlns:a16="http://schemas.microsoft.com/office/drawing/2014/main" id="{5514DC3D-8705-459A-B2A0-EFEE3CF9E8ED}"/>
                </a:ext>
              </a:extLst>
            </p:cNvPr>
            <p:cNvSpPr/>
            <p:nvPr/>
          </p:nvSpPr>
          <p:spPr>
            <a:xfrm>
              <a:off x="4359591" y="247546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1850;p24">
              <a:extLst>
                <a:ext uri="{FF2B5EF4-FFF2-40B4-BE49-F238E27FC236}">
                  <a16:creationId xmlns:a16="http://schemas.microsoft.com/office/drawing/2014/main" id="{E3BDD4FE-E96C-4E4E-99B7-EC067D3999B3}"/>
                </a:ext>
              </a:extLst>
            </p:cNvPr>
            <p:cNvSpPr/>
            <p:nvPr/>
          </p:nvSpPr>
          <p:spPr>
            <a:xfrm>
              <a:off x="4359591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1851;p24">
              <a:extLst>
                <a:ext uri="{FF2B5EF4-FFF2-40B4-BE49-F238E27FC236}">
                  <a16:creationId xmlns:a16="http://schemas.microsoft.com/office/drawing/2014/main" id="{2D0E9D0D-6A55-435F-BB32-49E1C7FF71BF}"/>
                </a:ext>
              </a:extLst>
            </p:cNvPr>
            <p:cNvSpPr/>
            <p:nvPr/>
          </p:nvSpPr>
          <p:spPr>
            <a:xfrm>
              <a:off x="4359591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1852;p24">
              <a:extLst>
                <a:ext uri="{FF2B5EF4-FFF2-40B4-BE49-F238E27FC236}">
                  <a16:creationId xmlns:a16="http://schemas.microsoft.com/office/drawing/2014/main" id="{762D42DA-0596-4F15-BF1D-3FCDDFC4E035}"/>
                </a:ext>
              </a:extLst>
            </p:cNvPr>
            <p:cNvSpPr/>
            <p:nvPr/>
          </p:nvSpPr>
          <p:spPr>
            <a:xfrm>
              <a:off x="4359591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1853;p24">
              <a:extLst>
                <a:ext uri="{FF2B5EF4-FFF2-40B4-BE49-F238E27FC236}">
                  <a16:creationId xmlns:a16="http://schemas.microsoft.com/office/drawing/2014/main" id="{6BC0607F-1A71-4CE8-BA6E-BD483E0ACF2E}"/>
                </a:ext>
              </a:extLst>
            </p:cNvPr>
            <p:cNvSpPr/>
            <p:nvPr/>
          </p:nvSpPr>
          <p:spPr>
            <a:xfrm>
              <a:off x="4359591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1854;p24">
              <a:extLst>
                <a:ext uri="{FF2B5EF4-FFF2-40B4-BE49-F238E27FC236}">
                  <a16:creationId xmlns:a16="http://schemas.microsoft.com/office/drawing/2014/main" id="{EB46555C-CD7C-4A66-91D4-5E957645E1BD}"/>
                </a:ext>
              </a:extLst>
            </p:cNvPr>
            <p:cNvSpPr/>
            <p:nvPr/>
          </p:nvSpPr>
          <p:spPr>
            <a:xfrm>
              <a:off x="4345962" y="2463804"/>
              <a:ext cx="20443" cy="11449"/>
            </a:xfrm>
            <a:custGeom>
              <a:avLst/>
              <a:gdLst/>
              <a:ahLst/>
              <a:cxnLst/>
              <a:rect l="l" t="t" r="r" b="b"/>
              <a:pathLst>
                <a:path w="666" h="373" extrusionOk="0">
                  <a:moveTo>
                    <a:pt x="191" y="1"/>
                  </a:moveTo>
                  <a:lnTo>
                    <a:pt x="33" y="96"/>
                  </a:lnTo>
                  <a:cubicBezTo>
                    <a:pt x="1" y="96"/>
                    <a:pt x="1" y="127"/>
                    <a:pt x="33" y="127"/>
                  </a:cubicBezTo>
                  <a:lnTo>
                    <a:pt x="444" y="349"/>
                  </a:lnTo>
                  <a:cubicBezTo>
                    <a:pt x="444" y="365"/>
                    <a:pt x="452" y="373"/>
                    <a:pt x="464" y="373"/>
                  </a:cubicBezTo>
                  <a:cubicBezTo>
                    <a:pt x="476" y="373"/>
                    <a:pt x="492" y="365"/>
                    <a:pt x="508" y="349"/>
                  </a:cubicBezTo>
                  <a:lnTo>
                    <a:pt x="666" y="286"/>
                  </a:lnTo>
                  <a:cubicBezTo>
                    <a:pt x="666" y="254"/>
                    <a:pt x="666" y="254"/>
                    <a:pt x="666" y="222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1855;p24">
              <a:extLst>
                <a:ext uri="{FF2B5EF4-FFF2-40B4-BE49-F238E27FC236}">
                  <a16:creationId xmlns:a16="http://schemas.microsoft.com/office/drawing/2014/main" id="{1C97D287-4A22-4D5D-9200-3670EC65255F}"/>
                </a:ext>
              </a:extLst>
            </p:cNvPr>
            <p:cNvSpPr/>
            <p:nvPr/>
          </p:nvSpPr>
          <p:spPr>
            <a:xfrm>
              <a:off x="4347927" y="2463804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1"/>
                  </a:moveTo>
                  <a:lnTo>
                    <a:pt x="0" y="96"/>
                  </a:lnTo>
                  <a:lnTo>
                    <a:pt x="380" y="317"/>
                  </a:lnTo>
                  <a:lnTo>
                    <a:pt x="412" y="317"/>
                  </a:lnTo>
                  <a:lnTo>
                    <a:pt x="570" y="22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1856;p24">
              <a:extLst>
                <a:ext uri="{FF2B5EF4-FFF2-40B4-BE49-F238E27FC236}">
                  <a16:creationId xmlns:a16="http://schemas.microsoft.com/office/drawing/2014/main" id="{C93E31E0-3A42-4943-9670-352358B97084}"/>
                </a:ext>
              </a:extLst>
            </p:cNvPr>
            <p:cNvSpPr/>
            <p:nvPr/>
          </p:nvSpPr>
          <p:spPr>
            <a:xfrm>
              <a:off x="4264313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1857;p24">
              <a:extLst>
                <a:ext uri="{FF2B5EF4-FFF2-40B4-BE49-F238E27FC236}">
                  <a16:creationId xmlns:a16="http://schemas.microsoft.com/office/drawing/2014/main" id="{C14325B5-272D-431D-A234-D62711B1FCF8}"/>
                </a:ext>
              </a:extLst>
            </p:cNvPr>
            <p:cNvSpPr/>
            <p:nvPr/>
          </p:nvSpPr>
          <p:spPr>
            <a:xfrm>
              <a:off x="4263362" y="2474485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1858;p24">
              <a:extLst>
                <a:ext uri="{FF2B5EF4-FFF2-40B4-BE49-F238E27FC236}">
                  <a16:creationId xmlns:a16="http://schemas.microsoft.com/office/drawing/2014/main" id="{92912973-F6C2-4621-9802-C1A4A2023B97}"/>
                </a:ext>
              </a:extLst>
            </p:cNvPr>
            <p:cNvSpPr/>
            <p:nvPr/>
          </p:nvSpPr>
          <p:spPr>
            <a:xfrm>
              <a:off x="4263362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1859;p24">
              <a:extLst>
                <a:ext uri="{FF2B5EF4-FFF2-40B4-BE49-F238E27FC236}">
                  <a16:creationId xmlns:a16="http://schemas.microsoft.com/office/drawing/2014/main" id="{1ED27653-AA05-4594-9670-4D8B403FA358}"/>
                </a:ext>
              </a:extLst>
            </p:cNvPr>
            <p:cNvSpPr/>
            <p:nvPr/>
          </p:nvSpPr>
          <p:spPr>
            <a:xfrm>
              <a:off x="4263362" y="247448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1860;p24">
              <a:extLst>
                <a:ext uri="{FF2B5EF4-FFF2-40B4-BE49-F238E27FC236}">
                  <a16:creationId xmlns:a16="http://schemas.microsoft.com/office/drawing/2014/main" id="{E1E72C13-3FD1-4304-9D2A-CA47EF12409E}"/>
                </a:ext>
              </a:extLst>
            </p:cNvPr>
            <p:cNvSpPr/>
            <p:nvPr/>
          </p:nvSpPr>
          <p:spPr>
            <a:xfrm>
              <a:off x="4263362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1861;p24">
              <a:extLst>
                <a:ext uri="{FF2B5EF4-FFF2-40B4-BE49-F238E27FC236}">
                  <a16:creationId xmlns:a16="http://schemas.microsoft.com/office/drawing/2014/main" id="{A6FEED36-B42E-43F9-98FE-1E0D255C831B}"/>
                </a:ext>
              </a:extLst>
            </p:cNvPr>
            <p:cNvSpPr/>
            <p:nvPr/>
          </p:nvSpPr>
          <p:spPr>
            <a:xfrm>
              <a:off x="4263362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1862;p24">
              <a:extLst>
                <a:ext uri="{FF2B5EF4-FFF2-40B4-BE49-F238E27FC236}">
                  <a16:creationId xmlns:a16="http://schemas.microsoft.com/office/drawing/2014/main" id="{A9DC0644-476A-4483-9C01-10803C42470B}"/>
                </a:ext>
              </a:extLst>
            </p:cNvPr>
            <p:cNvSpPr/>
            <p:nvPr/>
          </p:nvSpPr>
          <p:spPr>
            <a:xfrm>
              <a:off x="4263362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1863;p24">
              <a:extLst>
                <a:ext uri="{FF2B5EF4-FFF2-40B4-BE49-F238E27FC236}">
                  <a16:creationId xmlns:a16="http://schemas.microsoft.com/office/drawing/2014/main" id="{1351FB01-5491-4A82-8909-D0926E406056}"/>
                </a:ext>
              </a:extLst>
            </p:cNvPr>
            <p:cNvSpPr/>
            <p:nvPr/>
          </p:nvSpPr>
          <p:spPr>
            <a:xfrm>
              <a:off x="426336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1864;p24">
              <a:extLst>
                <a:ext uri="{FF2B5EF4-FFF2-40B4-BE49-F238E27FC236}">
                  <a16:creationId xmlns:a16="http://schemas.microsoft.com/office/drawing/2014/main" id="{FFFDE3CC-1336-4A08-B811-F36EEC7127E1}"/>
                </a:ext>
              </a:extLst>
            </p:cNvPr>
            <p:cNvSpPr/>
            <p:nvPr/>
          </p:nvSpPr>
          <p:spPr>
            <a:xfrm>
              <a:off x="4229321" y="247448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32" y="191"/>
                    <a:pt x="32" y="191"/>
                  </a:cubicBezTo>
                  <a:lnTo>
                    <a:pt x="32" y="33"/>
                  </a:lnTo>
                  <a:cubicBezTo>
                    <a:pt x="3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1865;p24">
              <a:extLst>
                <a:ext uri="{FF2B5EF4-FFF2-40B4-BE49-F238E27FC236}">
                  <a16:creationId xmlns:a16="http://schemas.microsoft.com/office/drawing/2014/main" id="{7CCBB26A-03ED-4767-99AF-22E457D5B0B0}"/>
                </a:ext>
              </a:extLst>
            </p:cNvPr>
            <p:cNvSpPr/>
            <p:nvPr/>
          </p:nvSpPr>
          <p:spPr>
            <a:xfrm>
              <a:off x="4275977" y="2468653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1866;p24">
              <a:extLst>
                <a:ext uri="{FF2B5EF4-FFF2-40B4-BE49-F238E27FC236}">
                  <a16:creationId xmlns:a16="http://schemas.microsoft.com/office/drawing/2014/main" id="{2C0641C8-A810-4B16-96A5-87A967D61C0D}"/>
                </a:ext>
              </a:extLst>
            </p:cNvPr>
            <p:cNvSpPr/>
            <p:nvPr/>
          </p:nvSpPr>
          <p:spPr>
            <a:xfrm>
              <a:off x="4331382" y="2469636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9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1867;p24">
              <a:extLst>
                <a:ext uri="{FF2B5EF4-FFF2-40B4-BE49-F238E27FC236}">
                  <a16:creationId xmlns:a16="http://schemas.microsoft.com/office/drawing/2014/main" id="{CEDE86D0-4D15-400B-911E-78A24D1E3467}"/>
                </a:ext>
              </a:extLst>
            </p:cNvPr>
            <p:cNvSpPr/>
            <p:nvPr/>
          </p:nvSpPr>
          <p:spPr>
            <a:xfrm>
              <a:off x="4254614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1868;p24">
              <a:extLst>
                <a:ext uri="{FF2B5EF4-FFF2-40B4-BE49-F238E27FC236}">
                  <a16:creationId xmlns:a16="http://schemas.microsoft.com/office/drawing/2014/main" id="{0C608E9E-ECBB-46C4-89C6-673ED9BDF836}"/>
                </a:ext>
              </a:extLst>
            </p:cNvPr>
            <p:cNvSpPr/>
            <p:nvPr/>
          </p:nvSpPr>
          <p:spPr>
            <a:xfrm>
              <a:off x="4297372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1869;p24">
              <a:extLst>
                <a:ext uri="{FF2B5EF4-FFF2-40B4-BE49-F238E27FC236}">
                  <a16:creationId xmlns:a16="http://schemas.microsoft.com/office/drawing/2014/main" id="{1693A5B4-41C4-4B79-AA47-EE66750A0CB8}"/>
                </a:ext>
              </a:extLst>
            </p:cNvPr>
            <p:cNvSpPr/>
            <p:nvPr/>
          </p:nvSpPr>
          <p:spPr>
            <a:xfrm>
              <a:off x="4297372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3"/>
                  </a:lnTo>
                  <a:cubicBezTo>
                    <a:pt x="0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1870;p24">
              <a:extLst>
                <a:ext uri="{FF2B5EF4-FFF2-40B4-BE49-F238E27FC236}">
                  <a16:creationId xmlns:a16="http://schemas.microsoft.com/office/drawing/2014/main" id="{189535D0-7C5B-4D1B-BAFC-AA266DB88B91}"/>
                </a:ext>
              </a:extLst>
            </p:cNvPr>
            <p:cNvSpPr/>
            <p:nvPr/>
          </p:nvSpPr>
          <p:spPr>
            <a:xfrm>
              <a:off x="429737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1871;p24">
              <a:extLst>
                <a:ext uri="{FF2B5EF4-FFF2-40B4-BE49-F238E27FC236}">
                  <a16:creationId xmlns:a16="http://schemas.microsoft.com/office/drawing/2014/main" id="{FB2EE405-364C-4B86-8007-2C8643392D6D}"/>
                </a:ext>
              </a:extLst>
            </p:cNvPr>
            <p:cNvSpPr/>
            <p:nvPr/>
          </p:nvSpPr>
          <p:spPr>
            <a:xfrm>
              <a:off x="429737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1872;p24">
              <a:extLst>
                <a:ext uri="{FF2B5EF4-FFF2-40B4-BE49-F238E27FC236}">
                  <a16:creationId xmlns:a16="http://schemas.microsoft.com/office/drawing/2014/main" id="{CE13A317-8C3A-4D80-8843-62C648C21010}"/>
                </a:ext>
              </a:extLst>
            </p:cNvPr>
            <p:cNvSpPr/>
            <p:nvPr/>
          </p:nvSpPr>
          <p:spPr>
            <a:xfrm>
              <a:off x="429737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1873;p24">
              <a:extLst>
                <a:ext uri="{FF2B5EF4-FFF2-40B4-BE49-F238E27FC236}">
                  <a16:creationId xmlns:a16="http://schemas.microsoft.com/office/drawing/2014/main" id="{2CE432AE-5762-464A-AB6E-B4289A54FFB6}"/>
                </a:ext>
              </a:extLst>
            </p:cNvPr>
            <p:cNvSpPr/>
            <p:nvPr/>
          </p:nvSpPr>
          <p:spPr>
            <a:xfrm>
              <a:off x="429737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1874;p24">
              <a:extLst>
                <a:ext uri="{FF2B5EF4-FFF2-40B4-BE49-F238E27FC236}">
                  <a16:creationId xmlns:a16="http://schemas.microsoft.com/office/drawing/2014/main" id="{C19A2445-ABBC-48E4-8DC2-042B5F043739}"/>
                </a:ext>
              </a:extLst>
            </p:cNvPr>
            <p:cNvSpPr/>
            <p:nvPr/>
          </p:nvSpPr>
          <p:spPr>
            <a:xfrm>
              <a:off x="4297372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1875;p24">
              <a:extLst>
                <a:ext uri="{FF2B5EF4-FFF2-40B4-BE49-F238E27FC236}">
                  <a16:creationId xmlns:a16="http://schemas.microsoft.com/office/drawing/2014/main" id="{6552F0D0-ECFE-44C8-996B-A6AD79681E37}"/>
                </a:ext>
              </a:extLst>
            </p:cNvPr>
            <p:cNvSpPr/>
            <p:nvPr/>
          </p:nvSpPr>
          <p:spPr>
            <a:xfrm>
              <a:off x="4297372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1876;p24">
              <a:extLst>
                <a:ext uri="{FF2B5EF4-FFF2-40B4-BE49-F238E27FC236}">
                  <a16:creationId xmlns:a16="http://schemas.microsoft.com/office/drawing/2014/main" id="{2D90EA16-BFAC-4AA0-8C14-90AA10C24D5E}"/>
                </a:ext>
              </a:extLst>
            </p:cNvPr>
            <p:cNvSpPr/>
            <p:nvPr/>
          </p:nvSpPr>
          <p:spPr>
            <a:xfrm>
              <a:off x="4221555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1877;p24">
              <a:extLst>
                <a:ext uri="{FF2B5EF4-FFF2-40B4-BE49-F238E27FC236}">
                  <a16:creationId xmlns:a16="http://schemas.microsoft.com/office/drawing/2014/main" id="{38EAFFDE-0718-49FE-8CCD-A9E2F0420C94}"/>
                </a:ext>
              </a:extLst>
            </p:cNvPr>
            <p:cNvSpPr/>
            <p:nvPr/>
          </p:nvSpPr>
          <p:spPr>
            <a:xfrm>
              <a:off x="4221555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1878;p24">
              <a:extLst>
                <a:ext uri="{FF2B5EF4-FFF2-40B4-BE49-F238E27FC236}">
                  <a16:creationId xmlns:a16="http://schemas.microsoft.com/office/drawing/2014/main" id="{CF89A2DA-29CD-40BD-9587-8EAB6D634E74}"/>
                </a:ext>
              </a:extLst>
            </p:cNvPr>
            <p:cNvSpPr/>
            <p:nvPr/>
          </p:nvSpPr>
          <p:spPr>
            <a:xfrm>
              <a:off x="4221555" y="24744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1879;p24">
              <a:extLst>
                <a:ext uri="{FF2B5EF4-FFF2-40B4-BE49-F238E27FC236}">
                  <a16:creationId xmlns:a16="http://schemas.microsoft.com/office/drawing/2014/main" id="{8D41B30F-9309-48C5-A249-792B7F5B465A}"/>
                </a:ext>
              </a:extLst>
            </p:cNvPr>
            <p:cNvSpPr/>
            <p:nvPr/>
          </p:nvSpPr>
          <p:spPr>
            <a:xfrm>
              <a:off x="4221555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1880;p24">
              <a:extLst>
                <a:ext uri="{FF2B5EF4-FFF2-40B4-BE49-F238E27FC236}">
                  <a16:creationId xmlns:a16="http://schemas.microsoft.com/office/drawing/2014/main" id="{F4109E1F-CE77-4E0A-BC4E-2D180B0DDDAC}"/>
                </a:ext>
              </a:extLst>
            </p:cNvPr>
            <p:cNvSpPr/>
            <p:nvPr/>
          </p:nvSpPr>
          <p:spPr>
            <a:xfrm>
              <a:off x="4221555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1881;p24">
              <a:extLst>
                <a:ext uri="{FF2B5EF4-FFF2-40B4-BE49-F238E27FC236}">
                  <a16:creationId xmlns:a16="http://schemas.microsoft.com/office/drawing/2014/main" id="{82DB5812-1E16-4B37-9944-EAFC0C2B6988}"/>
                </a:ext>
              </a:extLst>
            </p:cNvPr>
            <p:cNvSpPr/>
            <p:nvPr/>
          </p:nvSpPr>
          <p:spPr>
            <a:xfrm>
              <a:off x="4220573" y="247546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1882;p24">
              <a:extLst>
                <a:ext uri="{FF2B5EF4-FFF2-40B4-BE49-F238E27FC236}">
                  <a16:creationId xmlns:a16="http://schemas.microsoft.com/office/drawing/2014/main" id="{A11E32D5-1465-40E5-925C-6C3497661570}"/>
                </a:ext>
              </a:extLst>
            </p:cNvPr>
            <p:cNvSpPr/>
            <p:nvPr/>
          </p:nvSpPr>
          <p:spPr>
            <a:xfrm>
              <a:off x="4220573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1883;p24">
              <a:extLst>
                <a:ext uri="{FF2B5EF4-FFF2-40B4-BE49-F238E27FC236}">
                  <a16:creationId xmlns:a16="http://schemas.microsoft.com/office/drawing/2014/main" id="{C0FC4E1B-5787-4165-9777-D1DBF6EFEAD9}"/>
                </a:ext>
              </a:extLst>
            </p:cNvPr>
            <p:cNvSpPr/>
            <p:nvPr/>
          </p:nvSpPr>
          <p:spPr>
            <a:xfrm>
              <a:off x="4220573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1884;p24">
              <a:extLst>
                <a:ext uri="{FF2B5EF4-FFF2-40B4-BE49-F238E27FC236}">
                  <a16:creationId xmlns:a16="http://schemas.microsoft.com/office/drawing/2014/main" id="{DEF7E90B-85CB-4153-A52E-8B15202295FB}"/>
                </a:ext>
              </a:extLst>
            </p:cNvPr>
            <p:cNvSpPr/>
            <p:nvPr/>
          </p:nvSpPr>
          <p:spPr>
            <a:xfrm>
              <a:off x="4263362" y="247546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1885;p24">
              <a:extLst>
                <a:ext uri="{FF2B5EF4-FFF2-40B4-BE49-F238E27FC236}">
                  <a16:creationId xmlns:a16="http://schemas.microsoft.com/office/drawing/2014/main" id="{F9BDC862-6A01-4208-8F02-F4483A3F7912}"/>
                </a:ext>
              </a:extLst>
            </p:cNvPr>
            <p:cNvSpPr/>
            <p:nvPr/>
          </p:nvSpPr>
          <p:spPr>
            <a:xfrm>
              <a:off x="4310018" y="246963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1886;p24">
              <a:extLst>
                <a:ext uri="{FF2B5EF4-FFF2-40B4-BE49-F238E27FC236}">
                  <a16:creationId xmlns:a16="http://schemas.microsoft.com/office/drawing/2014/main" id="{14D16C1F-3107-428F-B02A-48412DBA6E06}"/>
                </a:ext>
              </a:extLst>
            </p:cNvPr>
            <p:cNvSpPr/>
            <p:nvPr/>
          </p:nvSpPr>
          <p:spPr>
            <a:xfrm>
              <a:off x="4287642" y="247546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1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1887;p24">
              <a:extLst>
                <a:ext uri="{FF2B5EF4-FFF2-40B4-BE49-F238E27FC236}">
                  <a16:creationId xmlns:a16="http://schemas.microsoft.com/office/drawing/2014/main" id="{82FE8501-DD2D-4774-B565-9E750CF53AF5}"/>
                </a:ext>
              </a:extLst>
            </p:cNvPr>
            <p:cNvSpPr/>
            <p:nvPr/>
          </p:nvSpPr>
          <p:spPr>
            <a:xfrm>
              <a:off x="4331382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1888;p24">
              <a:extLst>
                <a:ext uri="{FF2B5EF4-FFF2-40B4-BE49-F238E27FC236}">
                  <a16:creationId xmlns:a16="http://schemas.microsoft.com/office/drawing/2014/main" id="{FC79DECD-C7A6-4670-A57C-C0737CAA5E28}"/>
                </a:ext>
              </a:extLst>
            </p:cNvPr>
            <p:cNvSpPr/>
            <p:nvPr/>
          </p:nvSpPr>
          <p:spPr>
            <a:xfrm>
              <a:off x="4330430" y="247546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1889;p24">
              <a:extLst>
                <a:ext uri="{FF2B5EF4-FFF2-40B4-BE49-F238E27FC236}">
                  <a16:creationId xmlns:a16="http://schemas.microsoft.com/office/drawing/2014/main" id="{CB588041-27B6-4AAF-A19D-A0C2DA3A5A13}"/>
                </a:ext>
              </a:extLst>
            </p:cNvPr>
            <p:cNvSpPr/>
            <p:nvPr/>
          </p:nvSpPr>
          <p:spPr>
            <a:xfrm>
              <a:off x="4330430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1890;p24">
              <a:extLst>
                <a:ext uri="{FF2B5EF4-FFF2-40B4-BE49-F238E27FC236}">
                  <a16:creationId xmlns:a16="http://schemas.microsoft.com/office/drawing/2014/main" id="{DC3B7696-B92C-4D34-9870-B79FFBA24BB9}"/>
                </a:ext>
              </a:extLst>
            </p:cNvPr>
            <p:cNvSpPr/>
            <p:nvPr/>
          </p:nvSpPr>
          <p:spPr>
            <a:xfrm>
              <a:off x="433043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1891;p24">
              <a:extLst>
                <a:ext uri="{FF2B5EF4-FFF2-40B4-BE49-F238E27FC236}">
                  <a16:creationId xmlns:a16="http://schemas.microsoft.com/office/drawing/2014/main" id="{96D6488B-3045-4D70-ACD3-9006B96FEB38}"/>
                </a:ext>
              </a:extLst>
            </p:cNvPr>
            <p:cNvSpPr/>
            <p:nvPr/>
          </p:nvSpPr>
          <p:spPr>
            <a:xfrm>
              <a:off x="433043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1892;p24">
              <a:extLst>
                <a:ext uri="{FF2B5EF4-FFF2-40B4-BE49-F238E27FC236}">
                  <a16:creationId xmlns:a16="http://schemas.microsoft.com/office/drawing/2014/main" id="{B52A7024-B2BA-40B1-BD63-CA06217697A7}"/>
                </a:ext>
              </a:extLst>
            </p:cNvPr>
            <p:cNvSpPr/>
            <p:nvPr/>
          </p:nvSpPr>
          <p:spPr>
            <a:xfrm>
              <a:off x="433043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1893;p24">
              <a:extLst>
                <a:ext uri="{FF2B5EF4-FFF2-40B4-BE49-F238E27FC236}">
                  <a16:creationId xmlns:a16="http://schemas.microsoft.com/office/drawing/2014/main" id="{70C6AB91-9989-4252-9C55-A145F5FA6C08}"/>
                </a:ext>
              </a:extLst>
            </p:cNvPr>
            <p:cNvSpPr/>
            <p:nvPr/>
          </p:nvSpPr>
          <p:spPr>
            <a:xfrm>
              <a:off x="433043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1894;p24">
              <a:extLst>
                <a:ext uri="{FF2B5EF4-FFF2-40B4-BE49-F238E27FC236}">
                  <a16:creationId xmlns:a16="http://schemas.microsoft.com/office/drawing/2014/main" id="{90885E03-F0E5-4879-A071-155E92C9F938}"/>
                </a:ext>
              </a:extLst>
            </p:cNvPr>
            <p:cNvSpPr/>
            <p:nvPr/>
          </p:nvSpPr>
          <p:spPr>
            <a:xfrm>
              <a:off x="433043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1895;p24">
              <a:extLst>
                <a:ext uri="{FF2B5EF4-FFF2-40B4-BE49-F238E27FC236}">
                  <a16:creationId xmlns:a16="http://schemas.microsoft.com/office/drawing/2014/main" id="{87D99F0D-7E5E-4957-942B-30B5AC9B44E4}"/>
                </a:ext>
              </a:extLst>
            </p:cNvPr>
            <p:cNvSpPr/>
            <p:nvPr/>
          </p:nvSpPr>
          <p:spPr>
            <a:xfrm>
              <a:off x="433043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1896;p24">
              <a:extLst>
                <a:ext uri="{FF2B5EF4-FFF2-40B4-BE49-F238E27FC236}">
                  <a16:creationId xmlns:a16="http://schemas.microsoft.com/office/drawing/2014/main" id="{3FC9AE0E-8AB7-4A05-B401-09AD8737D947}"/>
                </a:ext>
              </a:extLst>
            </p:cNvPr>
            <p:cNvSpPr/>
            <p:nvPr/>
          </p:nvSpPr>
          <p:spPr>
            <a:xfrm>
              <a:off x="4364440" y="2473534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4"/>
                  </a:lnTo>
                  <a:lnTo>
                    <a:pt x="159" y="19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1897;p24">
              <a:extLst>
                <a:ext uri="{FF2B5EF4-FFF2-40B4-BE49-F238E27FC236}">
                  <a16:creationId xmlns:a16="http://schemas.microsoft.com/office/drawing/2014/main" id="{9379B7A9-FAD8-47C9-9759-5780D125828E}"/>
                </a:ext>
              </a:extLst>
            </p:cNvPr>
            <p:cNvSpPr/>
            <p:nvPr/>
          </p:nvSpPr>
          <p:spPr>
            <a:xfrm>
              <a:off x="4254614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1898;p24">
              <a:extLst>
                <a:ext uri="{FF2B5EF4-FFF2-40B4-BE49-F238E27FC236}">
                  <a16:creationId xmlns:a16="http://schemas.microsoft.com/office/drawing/2014/main" id="{FBE8DC40-A27E-45D4-8AD8-393ED07E939A}"/>
                </a:ext>
              </a:extLst>
            </p:cNvPr>
            <p:cNvSpPr/>
            <p:nvPr/>
          </p:nvSpPr>
          <p:spPr>
            <a:xfrm>
              <a:off x="4254614" y="247546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1899;p24">
              <a:extLst>
                <a:ext uri="{FF2B5EF4-FFF2-40B4-BE49-F238E27FC236}">
                  <a16:creationId xmlns:a16="http://schemas.microsoft.com/office/drawing/2014/main" id="{1D18F6B2-C55E-46FB-8D80-2D4A6E0EA7BD}"/>
                </a:ext>
              </a:extLst>
            </p:cNvPr>
            <p:cNvSpPr/>
            <p:nvPr/>
          </p:nvSpPr>
          <p:spPr>
            <a:xfrm>
              <a:off x="4254614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1900;p24">
              <a:extLst>
                <a:ext uri="{FF2B5EF4-FFF2-40B4-BE49-F238E27FC236}">
                  <a16:creationId xmlns:a16="http://schemas.microsoft.com/office/drawing/2014/main" id="{24CC4344-8A30-4A5F-AF9A-91E12670D666}"/>
                </a:ext>
              </a:extLst>
            </p:cNvPr>
            <p:cNvSpPr/>
            <p:nvPr/>
          </p:nvSpPr>
          <p:spPr>
            <a:xfrm>
              <a:off x="4254614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1901;p24">
              <a:extLst>
                <a:ext uri="{FF2B5EF4-FFF2-40B4-BE49-F238E27FC236}">
                  <a16:creationId xmlns:a16="http://schemas.microsoft.com/office/drawing/2014/main" id="{F76ABC2E-2919-4FB0-8203-F4EB2C864782}"/>
                </a:ext>
              </a:extLst>
            </p:cNvPr>
            <p:cNvSpPr/>
            <p:nvPr/>
          </p:nvSpPr>
          <p:spPr>
            <a:xfrm>
              <a:off x="4254614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1902;p24">
              <a:extLst>
                <a:ext uri="{FF2B5EF4-FFF2-40B4-BE49-F238E27FC236}">
                  <a16:creationId xmlns:a16="http://schemas.microsoft.com/office/drawing/2014/main" id="{182CB06A-74A0-4885-A3C2-E439F375A177}"/>
                </a:ext>
              </a:extLst>
            </p:cNvPr>
            <p:cNvSpPr/>
            <p:nvPr/>
          </p:nvSpPr>
          <p:spPr>
            <a:xfrm>
              <a:off x="425461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1903;p24">
              <a:extLst>
                <a:ext uri="{FF2B5EF4-FFF2-40B4-BE49-F238E27FC236}">
                  <a16:creationId xmlns:a16="http://schemas.microsoft.com/office/drawing/2014/main" id="{0A75DA96-8D34-47D3-A5AC-AABF707E8646}"/>
                </a:ext>
              </a:extLst>
            </p:cNvPr>
            <p:cNvSpPr/>
            <p:nvPr/>
          </p:nvSpPr>
          <p:spPr>
            <a:xfrm>
              <a:off x="425461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1904;p24">
              <a:extLst>
                <a:ext uri="{FF2B5EF4-FFF2-40B4-BE49-F238E27FC236}">
                  <a16:creationId xmlns:a16="http://schemas.microsoft.com/office/drawing/2014/main" id="{933C26AE-60BC-491E-B6AF-3AC42E0D9DBE}"/>
                </a:ext>
              </a:extLst>
            </p:cNvPr>
            <p:cNvSpPr/>
            <p:nvPr/>
          </p:nvSpPr>
          <p:spPr>
            <a:xfrm>
              <a:off x="425461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1905;p24">
              <a:extLst>
                <a:ext uri="{FF2B5EF4-FFF2-40B4-BE49-F238E27FC236}">
                  <a16:creationId xmlns:a16="http://schemas.microsoft.com/office/drawing/2014/main" id="{868EFE6F-9336-4B47-9A21-2030178703C5}"/>
                </a:ext>
              </a:extLst>
            </p:cNvPr>
            <p:cNvSpPr/>
            <p:nvPr/>
          </p:nvSpPr>
          <p:spPr>
            <a:xfrm>
              <a:off x="4184598" y="2474485"/>
              <a:ext cx="1013" cy="6845"/>
            </a:xfrm>
            <a:custGeom>
              <a:avLst/>
              <a:gdLst/>
              <a:ahLst/>
              <a:cxnLst/>
              <a:rect l="l" t="t" r="r" b="b"/>
              <a:pathLst>
                <a:path w="33" h="223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1" y="191"/>
                    <a:pt x="33" y="223"/>
                  </a:cubicBezTo>
                  <a:lnTo>
                    <a:pt x="33" y="64"/>
                  </a:lnTo>
                  <a:cubicBezTo>
                    <a:pt x="1" y="33"/>
                    <a:pt x="1" y="33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1906;p24">
              <a:extLst>
                <a:ext uri="{FF2B5EF4-FFF2-40B4-BE49-F238E27FC236}">
                  <a16:creationId xmlns:a16="http://schemas.microsoft.com/office/drawing/2014/main" id="{D437A380-E7DC-43E0-A07B-374696CD1CFB}"/>
                </a:ext>
              </a:extLst>
            </p:cNvPr>
            <p:cNvSpPr/>
            <p:nvPr/>
          </p:nvSpPr>
          <p:spPr>
            <a:xfrm>
              <a:off x="4297372" y="24754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1907;p24">
              <a:extLst>
                <a:ext uri="{FF2B5EF4-FFF2-40B4-BE49-F238E27FC236}">
                  <a16:creationId xmlns:a16="http://schemas.microsoft.com/office/drawing/2014/main" id="{788F3D37-4984-4EA3-A063-29D69E0F2547}"/>
                </a:ext>
              </a:extLst>
            </p:cNvPr>
            <p:cNvSpPr/>
            <p:nvPr/>
          </p:nvSpPr>
          <p:spPr>
            <a:xfrm>
              <a:off x="4343046" y="2469636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1908;p24">
              <a:extLst>
                <a:ext uri="{FF2B5EF4-FFF2-40B4-BE49-F238E27FC236}">
                  <a16:creationId xmlns:a16="http://schemas.microsoft.com/office/drawing/2014/main" id="{F3F41D00-37AE-42DD-981B-368990827E6B}"/>
                </a:ext>
              </a:extLst>
            </p:cNvPr>
            <p:cNvSpPr/>
            <p:nvPr/>
          </p:nvSpPr>
          <p:spPr>
            <a:xfrm>
              <a:off x="4321682" y="247645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1909;p24">
              <a:extLst>
                <a:ext uri="{FF2B5EF4-FFF2-40B4-BE49-F238E27FC236}">
                  <a16:creationId xmlns:a16="http://schemas.microsoft.com/office/drawing/2014/main" id="{2AAB003B-FD55-4B66-9663-5034B691A4B9}"/>
                </a:ext>
              </a:extLst>
            </p:cNvPr>
            <p:cNvSpPr/>
            <p:nvPr/>
          </p:nvSpPr>
          <p:spPr>
            <a:xfrm>
              <a:off x="4364440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1910;p24">
              <a:extLst>
                <a:ext uri="{FF2B5EF4-FFF2-40B4-BE49-F238E27FC236}">
                  <a16:creationId xmlns:a16="http://schemas.microsoft.com/office/drawing/2014/main" id="{9B739D83-C1FB-41DE-98DA-930DC140DA85}"/>
                </a:ext>
              </a:extLst>
            </p:cNvPr>
            <p:cNvSpPr/>
            <p:nvPr/>
          </p:nvSpPr>
          <p:spPr>
            <a:xfrm>
              <a:off x="4364440" y="24764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1911;p24">
              <a:extLst>
                <a:ext uri="{FF2B5EF4-FFF2-40B4-BE49-F238E27FC236}">
                  <a16:creationId xmlns:a16="http://schemas.microsoft.com/office/drawing/2014/main" id="{A7D7540F-DD99-4114-A1A5-9B1D98FA14A5}"/>
                </a:ext>
              </a:extLst>
            </p:cNvPr>
            <p:cNvSpPr/>
            <p:nvPr/>
          </p:nvSpPr>
          <p:spPr>
            <a:xfrm>
              <a:off x="4364440" y="24764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1912;p24">
              <a:extLst>
                <a:ext uri="{FF2B5EF4-FFF2-40B4-BE49-F238E27FC236}">
                  <a16:creationId xmlns:a16="http://schemas.microsoft.com/office/drawing/2014/main" id="{C1AF6E4F-33D2-4886-B39C-3894CD94AEED}"/>
                </a:ext>
              </a:extLst>
            </p:cNvPr>
            <p:cNvSpPr/>
            <p:nvPr/>
          </p:nvSpPr>
          <p:spPr>
            <a:xfrm>
              <a:off x="4364440" y="24764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1913;p24">
              <a:extLst>
                <a:ext uri="{FF2B5EF4-FFF2-40B4-BE49-F238E27FC236}">
                  <a16:creationId xmlns:a16="http://schemas.microsoft.com/office/drawing/2014/main" id="{2F3B517F-2005-486A-AC13-9238A48B1433}"/>
                </a:ext>
              </a:extLst>
            </p:cNvPr>
            <p:cNvSpPr/>
            <p:nvPr/>
          </p:nvSpPr>
          <p:spPr>
            <a:xfrm>
              <a:off x="4364440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1914;p24">
              <a:extLst>
                <a:ext uri="{FF2B5EF4-FFF2-40B4-BE49-F238E27FC236}">
                  <a16:creationId xmlns:a16="http://schemas.microsoft.com/office/drawing/2014/main" id="{A4A7D310-81CF-4C66-846E-3955C5B3F9B6}"/>
                </a:ext>
              </a:extLst>
            </p:cNvPr>
            <p:cNvSpPr/>
            <p:nvPr/>
          </p:nvSpPr>
          <p:spPr>
            <a:xfrm>
              <a:off x="4363458" y="247740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33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1915;p24">
              <a:extLst>
                <a:ext uri="{FF2B5EF4-FFF2-40B4-BE49-F238E27FC236}">
                  <a16:creationId xmlns:a16="http://schemas.microsoft.com/office/drawing/2014/main" id="{6DC0E6D4-FE29-4867-8E1C-1D962E6CE7D3}"/>
                </a:ext>
              </a:extLst>
            </p:cNvPr>
            <p:cNvSpPr/>
            <p:nvPr/>
          </p:nvSpPr>
          <p:spPr>
            <a:xfrm>
              <a:off x="4363458" y="247740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1916;p24">
              <a:extLst>
                <a:ext uri="{FF2B5EF4-FFF2-40B4-BE49-F238E27FC236}">
                  <a16:creationId xmlns:a16="http://schemas.microsoft.com/office/drawing/2014/main" id="{2FE41991-5BA4-4ED9-B741-24314E260D6B}"/>
                </a:ext>
              </a:extLst>
            </p:cNvPr>
            <p:cNvSpPr/>
            <p:nvPr/>
          </p:nvSpPr>
          <p:spPr>
            <a:xfrm>
              <a:off x="4363458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1917;p24">
              <a:extLst>
                <a:ext uri="{FF2B5EF4-FFF2-40B4-BE49-F238E27FC236}">
                  <a16:creationId xmlns:a16="http://schemas.microsoft.com/office/drawing/2014/main" id="{D31A96EE-FA41-45F7-9ACF-F5818B9E5F93}"/>
                </a:ext>
              </a:extLst>
            </p:cNvPr>
            <p:cNvSpPr/>
            <p:nvPr/>
          </p:nvSpPr>
          <p:spPr>
            <a:xfrm>
              <a:off x="428862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1918;p24">
              <a:extLst>
                <a:ext uri="{FF2B5EF4-FFF2-40B4-BE49-F238E27FC236}">
                  <a16:creationId xmlns:a16="http://schemas.microsoft.com/office/drawing/2014/main" id="{4471885C-311F-47B5-B0FD-7CB4995A4A02}"/>
                </a:ext>
              </a:extLst>
            </p:cNvPr>
            <p:cNvSpPr/>
            <p:nvPr/>
          </p:nvSpPr>
          <p:spPr>
            <a:xfrm>
              <a:off x="428862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1919;p24">
              <a:extLst>
                <a:ext uri="{FF2B5EF4-FFF2-40B4-BE49-F238E27FC236}">
                  <a16:creationId xmlns:a16="http://schemas.microsoft.com/office/drawing/2014/main" id="{21FE3927-4412-461F-9007-36289500669C}"/>
                </a:ext>
              </a:extLst>
            </p:cNvPr>
            <p:cNvSpPr/>
            <p:nvPr/>
          </p:nvSpPr>
          <p:spPr>
            <a:xfrm>
              <a:off x="428862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1920;p24">
              <a:extLst>
                <a:ext uri="{FF2B5EF4-FFF2-40B4-BE49-F238E27FC236}">
                  <a16:creationId xmlns:a16="http://schemas.microsoft.com/office/drawing/2014/main" id="{1560962E-7EE5-4113-85D1-924E99EA6883}"/>
                </a:ext>
              </a:extLst>
            </p:cNvPr>
            <p:cNvSpPr/>
            <p:nvPr/>
          </p:nvSpPr>
          <p:spPr>
            <a:xfrm>
              <a:off x="4288624" y="247645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1921;p24">
              <a:extLst>
                <a:ext uri="{FF2B5EF4-FFF2-40B4-BE49-F238E27FC236}">
                  <a16:creationId xmlns:a16="http://schemas.microsoft.com/office/drawing/2014/main" id="{8BE961F9-E15A-4CE9-ABA7-7DE74B927072}"/>
                </a:ext>
              </a:extLst>
            </p:cNvPr>
            <p:cNvSpPr/>
            <p:nvPr/>
          </p:nvSpPr>
          <p:spPr>
            <a:xfrm>
              <a:off x="4288624" y="24764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1922;p24">
              <a:extLst>
                <a:ext uri="{FF2B5EF4-FFF2-40B4-BE49-F238E27FC236}">
                  <a16:creationId xmlns:a16="http://schemas.microsoft.com/office/drawing/2014/main" id="{67FF45D4-EA4C-4610-804C-3C79C4E215C1}"/>
                </a:ext>
              </a:extLst>
            </p:cNvPr>
            <p:cNvSpPr/>
            <p:nvPr/>
          </p:nvSpPr>
          <p:spPr>
            <a:xfrm>
              <a:off x="4288624" y="24764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1923;p24">
              <a:extLst>
                <a:ext uri="{FF2B5EF4-FFF2-40B4-BE49-F238E27FC236}">
                  <a16:creationId xmlns:a16="http://schemas.microsoft.com/office/drawing/2014/main" id="{1C06D2EB-CA66-44E9-81A5-574DC1DE17D9}"/>
                </a:ext>
              </a:extLst>
            </p:cNvPr>
            <p:cNvSpPr/>
            <p:nvPr/>
          </p:nvSpPr>
          <p:spPr>
            <a:xfrm>
              <a:off x="4287642" y="247645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lnTo>
                    <a:pt x="1" y="32"/>
                  </a:ln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1924;p24">
              <a:extLst>
                <a:ext uri="{FF2B5EF4-FFF2-40B4-BE49-F238E27FC236}">
                  <a16:creationId xmlns:a16="http://schemas.microsoft.com/office/drawing/2014/main" id="{0D287D5C-FF49-4285-ADFC-2345C9D653F3}"/>
                </a:ext>
              </a:extLst>
            </p:cNvPr>
            <p:cNvSpPr/>
            <p:nvPr/>
          </p:nvSpPr>
          <p:spPr>
            <a:xfrm>
              <a:off x="4287642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1925;p24">
              <a:extLst>
                <a:ext uri="{FF2B5EF4-FFF2-40B4-BE49-F238E27FC236}">
                  <a16:creationId xmlns:a16="http://schemas.microsoft.com/office/drawing/2014/main" id="{8CAE5380-A371-4522-9EAD-2D6E72CB6055}"/>
                </a:ext>
              </a:extLst>
            </p:cNvPr>
            <p:cNvSpPr/>
            <p:nvPr/>
          </p:nvSpPr>
          <p:spPr>
            <a:xfrm>
              <a:off x="4330430" y="247645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1926;p24">
              <a:extLst>
                <a:ext uri="{FF2B5EF4-FFF2-40B4-BE49-F238E27FC236}">
                  <a16:creationId xmlns:a16="http://schemas.microsoft.com/office/drawing/2014/main" id="{7A9B319B-6C67-44AB-80AE-6C9415D2ACDF}"/>
                </a:ext>
              </a:extLst>
            </p:cNvPr>
            <p:cNvSpPr/>
            <p:nvPr/>
          </p:nvSpPr>
          <p:spPr>
            <a:xfrm>
              <a:off x="4226405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1927;p24">
              <a:extLst>
                <a:ext uri="{FF2B5EF4-FFF2-40B4-BE49-F238E27FC236}">
                  <a16:creationId xmlns:a16="http://schemas.microsoft.com/office/drawing/2014/main" id="{1BA6CAD4-1387-4A7C-8161-987228C33507}"/>
                </a:ext>
              </a:extLst>
            </p:cNvPr>
            <p:cNvSpPr/>
            <p:nvPr/>
          </p:nvSpPr>
          <p:spPr>
            <a:xfrm>
              <a:off x="4226405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1928;p24">
              <a:extLst>
                <a:ext uri="{FF2B5EF4-FFF2-40B4-BE49-F238E27FC236}">
                  <a16:creationId xmlns:a16="http://schemas.microsoft.com/office/drawing/2014/main" id="{AC0CD86B-9B47-439B-94F7-4393DA56B93F}"/>
                </a:ext>
              </a:extLst>
            </p:cNvPr>
            <p:cNvSpPr/>
            <p:nvPr/>
          </p:nvSpPr>
          <p:spPr>
            <a:xfrm>
              <a:off x="4225423" y="247740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1929;p24">
              <a:extLst>
                <a:ext uri="{FF2B5EF4-FFF2-40B4-BE49-F238E27FC236}">
                  <a16:creationId xmlns:a16="http://schemas.microsoft.com/office/drawing/2014/main" id="{D0C9E0F3-937D-4806-917F-6CB50CA9C7D8}"/>
                </a:ext>
              </a:extLst>
            </p:cNvPr>
            <p:cNvSpPr/>
            <p:nvPr/>
          </p:nvSpPr>
          <p:spPr>
            <a:xfrm>
              <a:off x="4225423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1930;p24">
              <a:extLst>
                <a:ext uri="{FF2B5EF4-FFF2-40B4-BE49-F238E27FC236}">
                  <a16:creationId xmlns:a16="http://schemas.microsoft.com/office/drawing/2014/main" id="{AE9D3C20-F708-4D20-841D-AE946D47EF6F}"/>
                </a:ext>
              </a:extLst>
            </p:cNvPr>
            <p:cNvSpPr/>
            <p:nvPr/>
          </p:nvSpPr>
          <p:spPr>
            <a:xfrm>
              <a:off x="4225423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1931;p24">
              <a:extLst>
                <a:ext uri="{FF2B5EF4-FFF2-40B4-BE49-F238E27FC236}">
                  <a16:creationId xmlns:a16="http://schemas.microsoft.com/office/drawing/2014/main" id="{93D3D23E-ECB5-4E5F-B20E-D6A40FD2408E}"/>
                </a:ext>
              </a:extLst>
            </p:cNvPr>
            <p:cNvSpPr/>
            <p:nvPr/>
          </p:nvSpPr>
          <p:spPr>
            <a:xfrm>
              <a:off x="4225423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1932;p24">
              <a:extLst>
                <a:ext uri="{FF2B5EF4-FFF2-40B4-BE49-F238E27FC236}">
                  <a16:creationId xmlns:a16="http://schemas.microsoft.com/office/drawing/2014/main" id="{9EE5876B-6B92-4D15-BCD7-CB9277CF83A6}"/>
                </a:ext>
              </a:extLst>
            </p:cNvPr>
            <p:cNvSpPr/>
            <p:nvPr/>
          </p:nvSpPr>
          <p:spPr>
            <a:xfrm>
              <a:off x="4225423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1933;p24">
              <a:extLst>
                <a:ext uri="{FF2B5EF4-FFF2-40B4-BE49-F238E27FC236}">
                  <a16:creationId xmlns:a16="http://schemas.microsoft.com/office/drawing/2014/main" id="{23A13D7E-2344-4346-9140-7C510B197179}"/>
                </a:ext>
              </a:extLst>
            </p:cNvPr>
            <p:cNvSpPr/>
            <p:nvPr/>
          </p:nvSpPr>
          <p:spPr>
            <a:xfrm>
              <a:off x="4224471" y="247740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1934;p24">
              <a:extLst>
                <a:ext uri="{FF2B5EF4-FFF2-40B4-BE49-F238E27FC236}">
                  <a16:creationId xmlns:a16="http://schemas.microsoft.com/office/drawing/2014/main" id="{D441F81F-494C-48D4-A58B-C8833B51C3D4}"/>
                </a:ext>
              </a:extLst>
            </p:cNvPr>
            <p:cNvSpPr/>
            <p:nvPr/>
          </p:nvSpPr>
          <p:spPr>
            <a:xfrm>
              <a:off x="4224471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1935;p24">
              <a:extLst>
                <a:ext uri="{FF2B5EF4-FFF2-40B4-BE49-F238E27FC236}">
                  <a16:creationId xmlns:a16="http://schemas.microsoft.com/office/drawing/2014/main" id="{3E757A58-04B2-4919-AA0A-DEBCF2D443D3}"/>
                </a:ext>
              </a:extLst>
            </p:cNvPr>
            <p:cNvSpPr/>
            <p:nvPr/>
          </p:nvSpPr>
          <p:spPr>
            <a:xfrm>
              <a:off x="4224471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1936;p24">
              <a:extLst>
                <a:ext uri="{FF2B5EF4-FFF2-40B4-BE49-F238E27FC236}">
                  <a16:creationId xmlns:a16="http://schemas.microsoft.com/office/drawing/2014/main" id="{5E087F07-BC8E-4608-B2C6-8B7847D30ABF}"/>
                </a:ext>
              </a:extLst>
            </p:cNvPr>
            <p:cNvSpPr/>
            <p:nvPr/>
          </p:nvSpPr>
          <p:spPr>
            <a:xfrm>
              <a:off x="4223489" y="247740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1937;p24">
              <a:extLst>
                <a:ext uri="{FF2B5EF4-FFF2-40B4-BE49-F238E27FC236}">
                  <a16:creationId xmlns:a16="http://schemas.microsoft.com/office/drawing/2014/main" id="{9052BCEA-9369-4539-8940-3537AA4DEEAE}"/>
                </a:ext>
              </a:extLst>
            </p:cNvPr>
            <p:cNvSpPr/>
            <p:nvPr/>
          </p:nvSpPr>
          <p:spPr>
            <a:xfrm>
              <a:off x="4354710" y="2476450"/>
              <a:ext cx="1013" cy="6814"/>
            </a:xfrm>
            <a:custGeom>
              <a:avLst/>
              <a:gdLst/>
              <a:ahLst/>
              <a:cxnLst/>
              <a:rect l="l" t="t" r="r" b="b"/>
              <a:pathLst>
                <a:path w="33" h="222" extrusionOk="0">
                  <a:moveTo>
                    <a:pt x="1" y="0"/>
                  </a:moveTo>
                  <a:lnTo>
                    <a:pt x="1" y="190"/>
                  </a:lnTo>
                  <a:cubicBezTo>
                    <a:pt x="33" y="190"/>
                    <a:pt x="33" y="190"/>
                    <a:pt x="33" y="222"/>
                  </a:cubicBezTo>
                  <a:lnTo>
                    <a:pt x="33" y="32"/>
                  </a:lnTo>
                  <a:cubicBezTo>
                    <a:pt x="33" y="32"/>
                    <a:pt x="33" y="32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1938;p24">
              <a:extLst>
                <a:ext uri="{FF2B5EF4-FFF2-40B4-BE49-F238E27FC236}">
                  <a16:creationId xmlns:a16="http://schemas.microsoft.com/office/drawing/2014/main" id="{1A05050D-1FB9-4879-9314-27F3D5A43251}"/>
                </a:ext>
              </a:extLst>
            </p:cNvPr>
            <p:cNvSpPr/>
            <p:nvPr/>
          </p:nvSpPr>
          <p:spPr>
            <a:xfrm>
              <a:off x="4363458" y="247740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33" y="191"/>
                    <a:pt x="33" y="191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1939;p24">
              <a:extLst>
                <a:ext uri="{FF2B5EF4-FFF2-40B4-BE49-F238E27FC236}">
                  <a16:creationId xmlns:a16="http://schemas.microsoft.com/office/drawing/2014/main" id="{ED09D272-FDD0-4C6C-897A-B35505705A13}"/>
                </a:ext>
              </a:extLst>
            </p:cNvPr>
            <p:cNvSpPr/>
            <p:nvPr/>
          </p:nvSpPr>
          <p:spPr>
            <a:xfrm>
              <a:off x="4321682" y="247740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32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1940;p24">
              <a:extLst>
                <a:ext uri="{FF2B5EF4-FFF2-40B4-BE49-F238E27FC236}">
                  <a16:creationId xmlns:a16="http://schemas.microsoft.com/office/drawing/2014/main" id="{BFB810AC-08DD-4482-8A8D-4695B78EBF8F}"/>
                </a:ext>
              </a:extLst>
            </p:cNvPr>
            <p:cNvSpPr/>
            <p:nvPr/>
          </p:nvSpPr>
          <p:spPr>
            <a:xfrm>
              <a:off x="4321682" y="247740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1941;p24">
              <a:extLst>
                <a:ext uri="{FF2B5EF4-FFF2-40B4-BE49-F238E27FC236}">
                  <a16:creationId xmlns:a16="http://schemas.microsoft.com/office/drawing/2014/main" id="{3B19240C-55B6-4010-8795-151B456AA2D7}"/>
                </a:ext>
              </a:extLst>
            </p:cNvPr>
            <p:cNvSpPr/>
            <p:nvPr/>
          </p:nvSpPr>
          <p:spPr>
            <a:xfrm>
              <a:off x="4321682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1942;p24">
              <a:extLst>
                <a:ext uri="{FF2B5EF4-FFF2-40B4-BE49-F238E27FC236}">
                  <a16:creationId xmlns:a16="http://schemas.microsoft.com/office/drawing/2014/main" id="{D8C1CB57-D560-4F99-93F2-1E2C1FE43B48}"/>
                </a:ext>
              </a:extLst>
            </p:cNvPr>
            <p:cNvSpPr/>
            <p:nvPr/>
          </p:nvSpPr>
          <p:spPr>
            <a:xfrm>
              <a:off x="4321682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1943;p24">
              <a:extLst>
                <a:ext uri="{FF2B5EF4-FFF2-40B4-BE49-F238E27FC236}">
                  <a16:creationId xmlns:a16="http://schemas.microsoft.com/office/drawing/2014/main" id="{1CB6200E-D6FD-484E-96D4-7BE55F19DCB0}"/>
                </a:ext>
              </a:extLst>
            </p:cNvPr>
            <p:cNvSpPr/>
            <p:nvPr/>
          </p:nvSpPr>
          <p:spPr>
            <a:xfrm>
              <a:off x="4321682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1944;p24">
              <a:extLst>
                <a:ext uri="{FF2B5EF4-FFF2-40B4-BE49-F238E27FC236}">
                  <a16:creationId xmlns:a16="http://schemas.microsoft.com/office/drawing/2014/main" id="{6D2BC5EF-7749-4D95-9002-820A0D07B493}"/>
                </a:ext>
              </a:extLst>
            </p:cNvPr>
            <p:cNvSpPr/>
            <p:nvPr/>
          </p:nvSpPr>
          <p:spPr>
            <a:xfrm>
              <a:off x="4321682" y="247740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1945;p24">
              <a:extLst>
                <a:ext uri="{FF2B5EF4-FFF2-40B4-BE49-F238E27FC236}">
                  <a16:creationId xmlns:a16="http://schemas.microsoft.com/office/drawing/2014/main" id="{4A9FD07C-2F5E-44CA-9961-38FF93AB23DC}"/>
                </a:ext>
              </a:extLst>
            </p:cNvPr>
            <p:cNvSpPr/>
            <p:nvPr/>
          </p:nvSpPr>
          <p:spPr>
            <a:xfrm>
              <a:off x="4321682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1946;p24">
              <a:extLst>
                <a:ext uri="{FF2B5EF4-FFF2-40B4-BE49-F238E27FC236}">
                  <a16:creationId xmlns:a16="http://schemas.microsoft.com/office/drawing/2014/main" id="{83875314-B358-4069-8C1B-B7E9711EDBCE}"/>
                </a:ext>
              </a:extLst>
            </p:cNvPr>
            <p:cNvSpPr/>
            <p:nvPr/>
          </p:nvSpPr>
          <p:spPr>
            <a:xfrm>
              <a:off x="4321682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1947;p24">
              <a:extLst>
                <a:ext uri="{FF2B5EF4-FFF2-40B4-BE49-F238E27FC236}">
                  <a16:creationId xmlns:a16="http://schemas.microsoft.com/office/drawing/2014/main" id="{215F4DA9-FB97-4B63-9B46-E5BFFF2F18D3}"/>
                </a:ext>
              </a:extLst>
            </p:cNvPr>
            <p:cNvSpPr/>
            <p:nvPr/>
          </p:nvSpPr>
          <p:spPr>
            <a:xfrm>
              <a:off x="4259464" y="247740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3"/>
                  </a:lnTo>
                  <a:cubicBezTo>
                    <a:pt x="32" y="33"/>
                    <a:pt x="32" y="33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1948;p24">
              <a:extLst>
                <a:ext uri="{FF2B5EF4-FFF2-40B4-BE49-F238E27FC236}">
                  <a16:creationId xmlns:a16="http://schemas.microsoft.com/office/drawing/2014/main" id="{77864BAF-0DD8-4C57-BD16-B9C94A693790}"/>
                </a:ext>
              </a:extLst>
            </p:cNvPr>
            <p:cNvSpPr/>
            <p:nvPr/>
          </p:nvSpPr>
          <p:spPr>
            <a:xfrm>
              <a:off x="4259464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1949;p24">
              <a:extLst>
                <a:ext uri="{FF2B5EF4-FFF2-40B4-BE49-F238E27FC236}">
                  <a16:creationId xmlns:a16="http://schemas.microsoft.com/office/drawing/2014/main" id="{152CA5B5-731B-4668-A944-D08ACB549EBA}"/>
                </a:ext>
              </a:extLst>
            </p:cNvPr>
            <p:cNvSpPr/>
            <p:nvPr/>
          </p:nvSpPr>
          <p:spPr>
            <a:xfrm>
              <a:off x="4259464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1950;p24">
              <a:extLst>
                <a:ext uri="{FF2B5EF4-FFF2-40B4-BE49-F238E27FC236}">
                  <a16:creationId xmlns:a16="http://schemas.microsoft.com/office/drawing/2014/main" id="{2F9D3DE4-12B5-4FEF-8656-258F5B6680B2}"/>
                </a:ext>
              </a:extLst>
            </p:cNvPr>
            <p:cNvSpPr/>
            <p:nvPr/>
          </p:nvSpPr>
          <p:spPr>
            <a:xfrm>
              <a:off x="4259464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1951;p24">
              <a:extLst>
                <a:ext uri="{FF2B5EF4-FFF2-40B4-BE49-F238E27FC236}">
                  <a16:creationId xmlns:a16="http://schemas.microsoft.com/office/drawing/2014/main" id="{E8568A8A-CBD8-4BDA-A6F1-B4849E6684D2}"/>
                </a:ext>
              </a:extLst>
            </p:cNvPr>
            <p:cNvSpPr/>
            <p:nvPr/>
          </p:nvSpPr>
          <p:spPr>
            <a:xfrm>
              <a:off x="4259464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1952;p24">
              <a:extLst>
                <a:ext uri="{FF2B5EF4-FFF2-40B4-BE49-F238E27FC236}">
                  <a16:creationId xmlns:a16="http://schemas.microsoft.com/office/drawing/2014/main" id="{0E62FB02-C4F9-4AD4-BA2E-72943E1A2397}"/>
                </a:ext>
              </a:extLst>
            </p:cNvPr>
            <p:cNvSpPr/>
            <p:nvPr/>
          </p:nvSpPr>
          <p:spPr>
            <a:xfrm>
              <a:off x="4258481" y="247740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1953;p24">
              <a:extLst>
                <a:ext uri="{FF2B5EF4-FFF2-40B4-BE49-F238E27FC236}">
                  <a16:creationId xmlns:a16="http://schemas.microsoft.com/office/drawing/2014/main" id="{99A02931-00E2-4679-9495-9E184F34D662}"/>
                </a:ext>
              </a:extLst>
            </p:cNvPr>
            <p:cNvSpPr/>
            <p:nvPr/>
          </p:nvSpPr>
          <p:spPr>
            <a:xfrm>
              <a:off x="4258481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1954;p24">
              <a:extLst>
                <a:ext uri="{FF2B5EF4-FFF2-40B4-BE49-F238E27FC236}">
                  <a16:creationId xmlns:a16="http://schemas.microsoft.com/office/drawing/2014/main" id="{AAA8FBB9-DBCE-4928-AFB7-486392A43AE3}"/>
                </a:ext>
              </a:extLst>
            </p:cNvPr>
            <p:cNvSpPr/>
            <p:nvPr/>
          </p:nvSpPr>
          <p:spPr>
            <a:xfrm>
              <a:off x="4258481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1955;p24">
              <a:extLst>
                <a:ext uri="{FF2B5EF4-FFF2-40B4-BE49-F238E27FC236}">
                  <a16:creationId xmlns:a16="http://schemas.microsoft.com/office/drawing/2014/main" id="{CE226AE1-F5F9-4962-88E6-130A581B088E}"/>
                </a:ext>
              </a:extLst>
            </p:cNvPr>
            <p:cNvSpPr/>
            <p:nvPr/>
          </p:nvSpPr>
          <p:spPr>
            <a:xfrm>
              <a:off x="4258481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1956;p24">
              <a:extLst>
                <a:ext uri="{FF2B5EF4-FFF2-40B4-BE49-F238E27FC236}">
                  <a16:creationId xmlns:a16="http://schemas.microsoft.com/office/drawing/2014/main" id="{9BF459A0-33EB-4F94-9951-C01A00226D87}"/>
                </a:ext>
              </a:extLst>
            </p:cNvPr>
            <p:cNvSpPr/>
            <p:nvPr/>
          </p:nvSpPr>
          <p:spPr>
            <a:xfrm>
              <a:off x="4257530" y="247740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1957;p24">
              <a:extLst>
                <a:ext uri="{FF2B5EF4-FFF2-40B4-BE49-F238E27FC236}">
                  <a16:creationId xmlns:a16="http://schemas.microsoft.com/office/drawing/2014/main" id="{F9E8BC36-59A4-42E0-9751-E003411A1382}"/>
                </a:ext>
              </a:extLst>
            </p:cNvPr>
            <p:cNvSpPr/>
            <p:nvPr/>
          </p:nvSpPr>
          <p:spPr>
            <a:xfrm>
              <a:off x="4257530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3"/>
                  </a:lnTo>
                  <a:cubicBezTo>
                    <a:pt x="0" y="3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1958;p24">
              <a:extLst>
                <a:ext uri="{FF2B5EF4-FFF2-40B4-BE49-F238E27FC236}">
                  <a16:creationId xmlns:a16="http://schemas.microsoft.com/office/drawing/2014/main" id="{20066AB7-B973-40BF-B626-33A89AD77660}"/>
                </a:ext>
              </a:extLst>
            </p:cNvPr>
            <p:cNvSpPr/>
            <p:nvPr/>
          </p:nvSpPr>
          <p:spPr>
            <a:xfrm>
              <a:off x="4355692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1959;p24">
              <a:extLst>
                <a:ext uri="{FF2B5EF4-FFF2-40B4-BE49-F238E27FC236}">
                  <a16:creationId xmlns:a16="http://schemas.microsoft.com/office/drawing/2014/main" id="{9F2B0BD0-A45F-4615-AF22-6E4CACD27A1B}"/>
                </a:ext>
              </a:extLst>
            </p:cNvPr>
            <p:cNvSpPr/>
            <p:nvPr/>
          </p:nvSpPr>
          <p:spPr>
            <a:xfrm>
              <a:off x="4355692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1960;p24">
              <a:extLst>
                <a:ext uri="{FF2B5EF4-FFF2-40B4-BE49-F238E27FC236}">
                  <a16:creationId xmlns:a16="http://schemas.microsoft.com/office/drawing/2014/main" id="{80218999-137D-4465-BEBD-3BD0A5188D79}"/>
                </a:ext>
              </a:extLst>
            </p:cNvPr>
            <p:cNvSpPr/>
            <p:nvPr/>
          </p:nvSpPr>
          <p:spPr>
            <a:xfrm>
              <a:off x="4355692" y="24774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1961;p24">
              <a:extLst>
                <a:ext uri="{FF2B5EF4-FFF2-40B4-BE49-F238E27FC236}">
                  <a16:creationId xmlns:a16="http://schemas.microsoft.com/office/drawing/2014/main" id="{D2910AF1-61D9-4A83-9396-6EB6E5AE40EA}"/>
                </a:ext>
              </a:extLst>
            </p:cNvPr>
            <p:cNvSpPr/>
            <p:nvPr/>
          </p:nvSpPr>
          <p:spPr>
            <a:xfrm>
              <a:off x="435569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1962;p24">
              <a:extLst>
                <a:ext uri="{FF2B5EF4-FFF2-40B4-BE49-F238E27FC236}">
                  <a16:creationId xmlns:a16="http://schemas.microsoft.com/office/drawing/2014/main" id="{121C8112-4C9C-4731-BA39-078411178558}"/>
                </a:ext>
              </a:extLst>
            </p:cNvPr>
            <p:cNvSpPr/>
            <p:nvPr/>
          </p:nvSpPr>
          <p:spPr>
            <a:xfrm>
              <a:off x="435569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1963;p24">
              <a:extLst>
                <a:ext uri="{FF2B5EF4-FFF2-40B4-BE49-F238E27FC236}">
                  <a16:creationId xmlns:a16="http://schemas.microsoft.com/office/drawing/2014/main" id="{7B47BF8C-D379-4DF7-8D9E-F9F07BADBFFE}"/>
                </a:ext>
              </a:extLst>
            </p:cNvPr>
            <p:cNvSpPr/>
            <p:nvPr/>
          </p:nvSpPr>
          <p:spPr>
            <a:xfrm>
              <a:off x="435569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1964;p24">
              <a:extLst>
                <a:ext uri="{FF2B5EF4-FFF2-40B4-BE49-F238E27FC236}">
                  <a16:creationId xmlns:a16="http://schemas.microsoft.com/office/drawing/2014/main" id="{DA5107D9-4FB3-44F1-BBE3-ECFE3762DD08}"/>
                </a:ext>
              </a:extLst>
            </p:cNvPr>
            <p:cNvSpPr/>
            <p:nvPr/>
          </p:nvSpPr>
          <p:spPr>
            <a:xfrm>
              <a:off x="435569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1965;p24">
              <a:extLst>
                <a:ext uri="{FF2B5EF4-FFF2-40B4-BE49-F238E27FC236}">
                  <a16:creationId xmlns:a16="http://schemas.microsoft.com/office/drawing/2014/main" id="{6FA4C64A-5D70-463C-9E18-6A4733DA9C86}"/>
                </a:ext>
              </a:extLst>
            </p:cNvPr>
            <p:cNvSpPr/>
            <p:nvPr/>
          </p:nvSpPr>
          <p:spPr>
            <a:xfrm>
              <a:off x="4354710" y="247838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1966;p24">
              <a:extLst>
                <a:ext uri="{FF2B5EF4-FFF2-40B4-BE49-F238E27FC236}">
                  <a16:creationId xmlns:a16="http://schemas.microsoft.com/office/drawing/2014/main" id="{FCBDBDFE-D4F4-4A0C-A99E-DFD0A24FC4AD}"/>
                </a:ext>
              </a:extLst>
            </p:cNvPr>
            <p:cNvSpPr/>
            <p:nvPr/>
          </p:nvSpPr>
          <p:spPr>
            <a:xfrm>
              <a:off x="4293474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1967;p24">
              <a:extLst>
                <a:ext uri="{FF2B5EF4-FFF2-40B4-BE49-F238E27FC236}">
                  <a16:creationId xmlns:a16="http://schemas.microsoft.com/office/drawing/2014/main" id="{B31AAEDC-A895-4837-9665-8E5D5E1BC52D}"/>
                </a:ext>
              </a:extLst>
            </p:cNvPr>
            <p:cNvSpPr/>
            <p:nvPr/>
          </p:nvSpPr>
          <p:spPr>
            <a:xfrm>
              <a:off x="4293474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1968;p24">
              <a:extLst>
                <a:ext uri="{FF2B5EF4-FFF2-40B4-BE49-F238E27FC236}">
                  <a16:creationId xmlns:a16="http://schemas.microsoft.com/office/drawing/2014/main" id="{5FB9F40F-CA76-412C-B7D8-CD15D7ADCF2F}"/>
                </a:ext>
              </a:extLst>
            </p:cNvPr>
            <p:cNvSpPr/>
            <p:nvPr/>
          </p:nvSpPr>
          <p:spPr>
            <a:xfrm>
              <a:off x="4293474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1969;p24">
              <a:extLst>
                <a:ext uri="{FF2B5EF4-FFF2-40B4-BE49-F238E27FC236}">
                  <a16:creationId xmlns:a16="http://schemas.microsoft.com/office/drawing/2014/main" id="{4EEFF0D7-93B6-4E91-ACCA-9C4364BF3939}"/>
                </a:ext>
              </a:extLst>
            </p:cNvPr>
            <p:cNvSpPr/>
            <p:nvPr/>
          </p:nvSpPr>
          <p:spPr>
            <a:xfrm>
              <a:off x="4292522" y="247838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1970;p24">
              <a:extLst>
                <a:ext uri="{FF2B5EF4-FFF2-40B4-BE49-F238E27FC236}">
                  <a16:creationId xmlns:a16="http://schemas.microsoft.com/office/drawing/2014/main" id="{36C9DEB3-815E-4ADB-95FC-288A3F13CAFF}"/>
                </a:ext>
              </a:extLst>
            </p:cNvPr>
            <p:cNvSpPr/>
            <p:nvPr/>
          </p:nvSpPr>
          <p:spPr>
            <a:xfrm>
              <a:off x="429252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1971;p24">
              <a:extLst>
                <a:ext uri="{FF2B5EF4-FFF2-40B4-BE49-F238E27FC236}">
                  <a16:creationId xmlns:a16="http://schemas.microsoft.com/office/drawing/2014/main" id="{35E2D437-40ED-4D62-957D-4097E57BA02A}"/>
                </a:ext>
              </a:extLst>
            </p:cNvPr>
            <p:cNvSpPr/>
            <p:nvPr/>
          </p:nvSpPr>
          <p:spPr>
            <a:xfrm>
              <a:off x="429252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1972;p24">
              <a:extLst>
                <a:ext uri="{FF2B5EF4-FFF2-40B4-BE49-F238E27FC236}">
                  <a16:creationId xmlns:a16="http://schemas.microsoft.com/office/drawing/2014/main" id="{A28618F9-E405-4965-8D35-C21B1DF029D6}"/>
                </a:ext>
              </a:extLst>
            </p:cNvPr>
            <p:cNvSpPr/>
            <p:nvPr/>
          </p:nvSpPr>
          <p:spPr>
            <a:xfrm>
              <a:off x="4292522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1973;p24">
              <a:extLst>
                <a:ext uri="{FF2B5EF4-FFF2-40B4-BE49-F238E27FC236}">
                  <a16:creationId xmlns:a16="http://schemas.microsoft.com/office/drawing/2014/main" id="{1CBE8E56-44C0-48D1-AEB6-1A4BA9D11868}"/>
                </a:ext>
              </a:extLst>
            </p:cNvPr>
            <p:cNvSpPr/>
            <p:nvPr/>
          </p:nvSpPr>
          <p:spPr>
            <a:xfrm>
              <a:off x="4291540" y="247838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1974;p24">
              <a:extLst>
                <a:ext uri="{FF2B5EF4-FFF2-40B4-BE49-F238E27FC236}">
                  <a16:creationId xmlns:a16="http://schemas.microsoft.com/office/drawing/2014/main" id="{675E82FD-FAC6-4977-9883-889F1DE55C59}"/>
                </a:ext>
              </a:extLst>
            </p:cNvPr>
            <p:cNvSpPr/>
            <p:nvPr/>
          </p:nvSpPr>
          <p:spPr>
            <a:xfrm>
              <a:off x="4291540" y="247838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1975;p24">
              <a:extLst>
                <a:ext uri="{FF2B5EF4-FFF2-40B4-BE49-F238E27FC236}">
                  <a16:creationId xmlns:a16="http://schemas.microsoft.com/office/drawing/2014/main" id="{489B383F-4E04-4CEB-AC4A-632088405EC5}"/>
                </a:ext>
              </a:extLst>
            </p:cNvPr>
            <p:cNvSpPr/>
            <p:nvPr/>
          </p:nvSpPr>
          <p:spPr>
            <a:xfrm>
              <a:off x="4291540" y="247838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1976;p24">
              <a:extLst>
                <a:ext uri="{FF2B5EF4-FFF2-40B4-BE49-F238E27FC236}">
                  <a16:creationId xmlns:a16="http://schemas.microsoft.com/office/drawing/2014/main" id="{23D39B73-C6F6-4F79-A854-A447C2888DC5}"/>
                </a:ext>
              </a:extLst>
            </p:cNvPr>
            <p:cNvSpPr/>
            <p:nvPr/>
          </p:nvSpPr>
          <p:spPr>
            <a:xfrm>
              <a:off x="4290558" y="247838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1977;p24">
              <a:extLst>
                <a:ext uri="{FF2B5EF4-FFF2-40B4-BE49-F238E27FC236}">
                  <a16:creationId xmlns:a16="http://schemas.microsoft.com/office/drawing/2014/main" id="{C6FC2C75-C7B0-414D-8274-D1358BE584EE}"/>
                </a:ext>
              </a:extLst>
            </p:cNvPr>
            <p:cNvSpPr/>
            <p:nvPr/>
          </p:nvSpPr>
          <p:spPr>
            <a:xfrm>
              <a:off x="4327514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1978;p24">
              <a:extLst>
                <a:ext uri="{FF2B5EF4-FFF2-40B4-BE49-F238E27FC236}">
                  <a16:creationId xmlns:a16="http://schemas.microsoft.com/office/drawing/2014/main" id="{F2D80841-0288-4B4C-9DF7-04D2FCE0E204}"/>
                </a:ext>
              </a:extLst>
            </p:cNvPr>
            <p:cNvSpPr/>
            <p:nvPr/>
          </p:nvSpPr>
          <p:spPr>
            <a:xfrm>
              <a:off x="4326532" y="247936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1979;p24">
              <a:extLst>
                <a:ext uri="{FF2B5EF4-FFF2-40B4-BE49-F238E27FC236}">
                  <a16:creationId xmlns:a16="http://schemas.microsoft.com/office/drawing/2014/main" id="{A0351C6D-B75E-406C-8BD4-B2A819F5BEA3}"/>
                </a:ext>
              </a:extLst>
            </p:cNvPr>
            <p:cNvSpPr/>
            <p:nvPr/>
          </p:nvSpPr>
          <p:spPr>
            <a:xfrm>
              <a:off x="4326532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1980;p24">
              <a:extLst>
                <a:ext uri="{FF2B5EF4-FFF2-40B4-BE49-F238E27FC236}">
                  <a16:creationId xmlns:a16="http://schemas.microsoft.com/office/drawing/2014/main" id="{31FF133C-440B-4263-884C-FDA120077483}"/>
                </a:ext>
              </a:extLst>
            </p:cNvPr>
            <p:cNvSpPr/>
            <p:nvPr/>
          </p:nvSpPr>
          <p:spPr>
            <a:xfrm>
              <a:off x="4326532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1981;p24">
              <a:extLst>
                <a:ext uri="{FF2B5EF4-FFF2-40B4-BE49-F238E27FC236}">
                  <a16:creationId xmlns:a16="http://schemas.microsoft.com/office/drawing/2014/main" id="{648F64C0-775E-4A29-9288-6C2FC1602C3B}"/>
                </a:ext>
              </a:extLst>
            </p:cNvPr>
            <p:cNvSpPr/>
            <p:nvPr/>
          </p:nvSpPr>
          <p:spPr>
            <a:xfrm>
              <a:off x="4326532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1982;p24">
              <a:extLst>
                <a:ext uri="{FF2B5EF4-FFF2-40B4-BE49-F238E27FC236}">
                  <a16:creationId xmlns:a16="http://schemas.microsoft.com/office/drawing/2014/main" id="{7BB9ADED-9838-4565-8C1B-C3B721A6BCD7}"/>
                </a:ext>
              </a:extLst>
            </p:cNvPr>
            <p:cNvSpPr/>
            <p:nvPr/>
          </p:nvSpPr>
          <p:spPr>
            <a:xfrm>
              <a:off x="4325550" y="247936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1983;p24">
              <a:extLst>
                <a:ext uri="{FF2B5EF4-FFF2-40B4-BE49-F238E27FC236}">
                  <a16:creationId xmlns:a16="http://schemas.microsoft.com/office/drawing/2014/main" id="{D019D9DE-7430-4BB1-8720-91EC223C074E}"/>
                </a:ext>
              </a:extLst>
            </p:cNvPr>
            <p:cNvSpPr/>
            <p:nvPr/>
          </p:nvSpPr>
          <p:spPr>
            <a:xfrm>
              <a:off x="4325550" y="247936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1984;p24">
              <a:extLst>
                <a:ext uri="{FF2B5EF4-FFF2-40B4-BE49-F238E27FC236}">
                  <a16:creationId xmlns:a16="http://schemas.microsoft.com/office/drawing/2014/main" id="{06C4A667-050E-47C6-AD4F-0A6C73B66103}"/>
                </a:ext>
              </a:extLst>
            </p:cNvPr>
            <p:cNvSpPr/>
            <p:nvPr/>
          </p:nvSpPr>
          <p:spPr>
            <a:xfrm>
              <a:off x="4325550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1985;p24">
              <a:extLst>
                <a:ext uri="{FF2B5EF4-FFF2-40B4-BE49-F238E27FC236}">
                  <a16:creationId xmlns:a16="http://schemas.microsoft.com/office/drawing/2014/main" id="{DA00E558-C21D-43B5-BF3D-43DD262E6B76}"/>
                </a:ext>
              </a:extLst>
            </p:cNvPr>
            <p:cNvSpPr/>
            <p:nvPr/>
          </p:nvSpPr>
          <p:spPr>
            <a:xfrm>
              <a:off x="4325550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1986;p24">
              <a:extLst>
                <a:ext uri="{FF2B5EF4-FFF2-40B4-BE49-F238E27FC236}">
                  <a16:creationId xmlns:a16="http://schemas.microsoft.com/office/drawing/2014/main" id="{0F847D5A-BEED-446B-AC04-8AE96B0ED027}"/>
                </a:ext>
              </a:extLst>
            </p:cNvPr>
            <p:cNvSpPr/>
            <p:nvPr/>
          </p:nvSpPr>
          <p:spPr>
            <a:xfrm>
              <a:off x="4324598" y="247936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1987;p24">
              <a:extLst>
                <a:ext uri="{FF2B5EF4-FFF2-40B4-BE49-F238E27FC236}">
                  <a16:creationId xmlns:a16="http://schemas.microsoft.com/office/drawing/2014/main" id="{50D544DF-E6AB-4A57-B2EE-5067771E4D0B}"/>
                </a:ext>
              </a:extLst>
            </p:cNvPr>
            <p:cNvSpPr/>
            <p:nvPr/>
          </p:nvSpPr>
          <p:spPr>
            <a:xfrm>
              <a:off x="4324598" y="247936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1988;p24">
              <a:extLst>
                <a:ext uri="{FF2B5EF4-FFF2-40B4-BE49-F238E27FC236}">
                  <a16:creationId xmlns:a16="http://schemas.microsoft.com/office/drawing/2014/main" id="{A55D9AE4-4387-4728-9501-7B2BBAE8F1A4}"/>
                </a:ext>
              </a:extLst>
            </p:cNvPr>
            <p:cNvSpPr/>
            <p:nvPr/>
          </p:nvSpPr>
          <p:spPr>
            <a:xfrm>
              <a:off x="4360542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1989;p24">
              <a:extLst>
                <a:ext uri="{FF2B5EF4-FFF2-40B4-BE49-F238E27FC236}">
                  <a16:creationId xmlns:a16="http://schemas.microsoft.com/office/drawing/2014/main" id="{28DD624C-2C28-4540-8C3C-95365AD30A2C}"/>
                </a:ext>
              </a:extLst>
            </p:cNvPr>
            <p:cNvSpPr/>
            <p:nvPr/>
          </p:nvSpPr>
          <p:spPr>
            <a:xfrm>
              <a:off x="4360542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1990;p24">
              <a:extLst>
                <a:ext uri="{FF2B5EF4-FFF2-40B4-BE49-F238E27FC236}">
                  <a16:creationId xmlns:a16="http://schemas.microsoft.com/office/drawing/2014/main" id="{89F2BFE3-EF48-41DC-8707-8E53E74E2663}"/>
                </a:ext>
              </a:extLst>
            </p:cNvPr>
            <p:cNvSpPr/>
            <p:nvPr/>
          </p:nvSpPr>
          <p:spPr>
            <a:xfrm>
              <a:off x="4360542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1991;p24">
              <a:extLst>
                <a:ext uri="{FF2B5EF4-FFF2-40B4-BE49-F238E27FC236}">
                  <a16:creationId xmlns:a16="http://schemas.microsoft.com/office/drawing/2014/main" id="{8CD17E9C-2874-4928-B3D2-F82CF6A68A61}"/>
                </a:ext>
              </a:extLst>
            </p:cNvPr>
            <p:cNvSpPr/>
            <p:nvPr/>
          </p:nvSpPr>
          <p:spPr>
            <a:xfrm>
              <a:off x="4359591" y="248031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1992;p24">
              <a:extLst>
                <a:ext uri="{FF2B5EF4-FFF2-40B4-BE49-F238E27FC236}">
                  <a16:creationId xmlns:a16="http://schemas.microsoft.com/office/drawing/2014/main" id="{1EC897DC-56FE-44B5-8314-2BA39AC1B408}"/>
                </a:ext>
              </a:extLst>
            </p:cNvPr>
            <p:cNvSpPr/>
            <p:nvPr/>
          </p:nvSpPr>
          <p:spPr>
            <a:xfrm>
              <a:off x="4359591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1993;p24">
              <a:extLst>
                <a:ext uri="{FF2B5EF4-FFF2-40B4-BE49-F238E27FC236}">
                  <a16:creationId xmlns:a16="http://schemas.microsoft.com/office/drawing/2014/main" id="{E648D412-63B1-41CA-8563-4537589051EC}"/>
                </a:ext>
              </a:extLst>
            </p:cNvPr>
            <p:cNvSpPr/>
            <p:nvPr/>
          </p:nvSpPr>
          <p:spPr>
            <a:xfrm>
              <a:off x="4359591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1994;p24">
              <a:extLst>
                <a:ext uri="{FF2B5EF4-FFF2-40B4-BE49-F238E27FC236}">
                  <a16:creationId xmlns:a16="http://schemas.microsoft.com/office/drawing/2014/main" id="{9A5FC92A-D550-4C16-B523-80DC04AA8496}"/>
                </a:ext>
              </a:extLst>
            </p:cNvPr>
            <p:cNvSpPr/>
            <p:nvPr/>
          </p:nvSpPr>
          <p:spPr>
            <a:xfrm>
              <a:off x="4359591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1995;p24">
              <a:extLst>
                <a:ext uri="{FF2B5EF4-FFF2-40B4-BE49-F238E27FC236}">
                  <a16:creationId xmlns:a16="http://schemas.microsoft.com/office/drawing/2014/main" id="{386FEA3B-43E6-4622-A1ED-9CA83546603F}"/>
                </a:ext>
              </a:extLst>
            </p:cNvPr>
            <p:cNvSpPr/>
            <p:nvPr/>
          </p:nvSpPr>
          <p:spPr>
            <a:xfrm>
              <a:off x="4359591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1996;p24">
              <a:extLst>
                <a:ext uri="{FF2B5EF4-FFF2-40B4-BE49-F238E27FC236}">
                  <a16:creationId xmlns:a16="http://schemas.microsoft.com/office/drawing/2014/main" id="{9F7EB646-28D8-4572-8AF8-EDD17F364182}"/>
                </a:ext>
              </a:extLst>
            </p:cNvPr>
            <p:cNvSpPr/>
            <p:nvPr/>
          </p:nvSpPr>
          <p:spPr>
            <a:xfrm>
              <a:off x="4358608" y="248031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1997;p24">
              <a:extLst>
                <a:ext uri="{FF2B5EF4-FFF2-40B4-BE49-F238E27FC236}">
                  <a16:creationId xmlns:a16="http://schemas.microsoft.com/office/drawing/2014/main" id="{034D6DBE-DB3C-404D-A437-AB1594BB662C}"/>
                </a:ext>
              </a:extLst>
            </p:cNvPr>
            <p:cNvSpPr/>
            <p:nvPr/>
          </p:nvSpPr>
          <p:spPr>
            <a:xfrm>
              <a:off x="4358608" y="248031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1998;p24">
              <a:extLst>
                <a:ext uri="{FF2B5EF4-FFF2-40B4-BE49-F238E27FC236}">
                  <a16:creationId xmlns:a16="http://schemas.microsoft.com/office/drawing/2014/main" id="{D2C6FEA8-9791-42C9-A6D4-86A16DB17CC4}"/>
                </a:ext>
              </a:extLst>
            </p:cNvPr>
            <p:cNvSpPr/>
            <p:nvPr/>
          </p:nvSpPr>
          <p:spPr>
            <a:xfrm>
              <a:off x="4357626" y="248031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1999;p24">
              <a:extLst>
                <a:ext uri="{FF2B5EF4-FFF2-40B4-BE49-F238E27FC236}">
                  <a16:creationId xmlns:a16="http://schemas.microsoft.com/office/drawing/2014/main" id="{5FB7FBBB-1FFC-4030-B2FA-942F31F07F20}"/>
                </a:ext>
              </a:extLst>
            </p:cNvPr>
            <p:cNvSpPr/>
            <p:nvPr/>
          </p:nvSpPr>
          <p:spPr>
            <a:xfrm>
              <a:off x="4371255" y="2473534"/>
              <a:ext cx="12646" cy="12646"/>
            </a:xfrm>
            <a:custGeom>
              <a:avLst/>
              <a:gdLst/>
              <a:ahLst/>
              <a:cxnLst/>
              <a:rect l="l" t="t" r="r" b="b"/>
              <a:pathLst>
                <a:path w="412" h="412" extrusionOk="0">
                  <a:moveTo>
                    <a:pt x="0" y="0"/>
                  </a:moveTo>
                  <a:lnTo>
                    <a:pt x="0" y="190"/>
                  </a:lnTo>
                  <a:lnTo>
                    <a:pt x="412" y="412"/>
                  </a:lnTo>
                  <a:lnTo>
                    <a:pt x="412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2000;p24">
              <a:extLst>
                <a:ext uri="{FF2B5EF4-FFF2-40B4-BE49-F238E27FC236}">
                  <a16:creationId xmlns:a16="http://schemas.microsoft.com/office/drawing/2014/main" id="{EAC47865-2EA3-483F-BDD5-141A0F3D10A8}"/>
                </a:ext>
              </a:extLst>
            </p:cNvPr>
            <p:cNvSpPr/>
            <p:nvPr/>
          </p:nvSpPr>
          <p:spPr>
            <a:xfrm>
              <a:off x="4383901" y="2481300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2001;p24">
              <a:extLst>
                <a:ext uri="{FF2B5EF4-FFF2-40B4-BE49-F238E27FC236}">
                  <a16:creationId xmlns:a16="http://schemas.microsoft.com/office/drawing/2014/main" id="{30CED5BC-4B1F-466C-B042-CD920CB702DE}"/>
                </a:ext>
              </a:extLst>
            </p:cNvPr>
            <p:cNvSpPr/>
            <p:nvPr/>
          </p:nvSpPr>
          <p:spPr>
            <a:xfrm>
              <a:off x="4210843" y="2475468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2002;p24">
              <a:extLst>
                <a:ext uri="{FF2B5EF4-FFF2-40B4-BE49-F238E27FC236}">
                  <a16:creationId xmlns:a16="http://schemas.microsoft.com/office/drawing/2014/main" id="{8F0922F8-717F-4AB1-BC4A-3B479F846578}"/>
                </a:ext>
              </a:extLst>
            </p:cNvPr>
            <p:cNvSpPr/>
            <p:nvPr/>
          </p:nvSpPr>
          <p:spPr>
            <a:xfrm>
              <a:off x="4196263" y="247448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2003;p24">
              <a:extLst>
                <a:ext uri="{FF2B5EF4-FFF2-40B4-BE49-F238E27FC236}">
                  <a16:creationId xmlns:a16="http://schemas.microsoft.com/office/drawing/2014/main" id="{404BA6FF-4085-41CE-9029-5FC6D088CDDF}"/>
                </a:ext>
              </a:extLst>
            </p:cNvPr>
            <p:cNvSpPr/>
            <p:nvPr/>
          </p:nvSpPr>
          <p:spPr>
            <a:xfrm>
              <a:off x="4196263" y="2466720"/>
              <a:ext cx="25323" cy="14611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318" y="1"/>
                  </a:moveTo>
                  <a:lnTo>
                    <a:pt x="1" y="191"/>
                  </a:lnTo>
                  <a:cubicBezTo>
                    <a:pt x="1" y="222"/>
                    <a:pt x="1" y="222"/>
                    <a:pt x="1" y="254"/>
                  </a:cubicBezTo>
                  <a:lnTo>
                    <a:pt x="381" y="476"/>
                  </a:lnTo>
                  <a:lnTo>
                    <a:pt x="476" y="476"/>
                  </a:lnTo>
                  <a:lnTo>
                    <a:pt x="793" y="286"/>
                  </a:lnTo>
                  <a:cubicBezTo>
                    <a:pt x="824" y="286"/>
                    <a:pt x="824" y="254"/>
                    <a:pt x="793" y="222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2004;p24">
              <a:extLst>
                <a:ext uri="{FF2B5EF4-FFF2-40B4-BE49-F238E27FC236}">
                  <a16:creationId xmlns:a16="http://schemas.microsoft.com/office/drawing/2014/main" id="{9FF510B5-63A1-4814-BE3B-AAA6EABFE991}"/>
                </a:ext>
              </a:extLst>
            </p:cNvPr>
            <p:cNvSpPr/>
            <p:nvPr/>
          </p:nvSpPr>
          <p:spPr>
            <a:xfrm>
              <a:off x="4197245" y="2466720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2005;p24">
              <a:extLst>
                <a:ext uri="{FF2B5EF4-FFF2-40B4-BE49-F238E27FC236}">
                  <a16:creationId xmlns:a16="http://schemas.microsoft.com/office/drawing/2014/main" id="{B9629863-0D49-49BB-8A43-1DC580AD10DB}"/>
                </a:ext>
              </a:extLst>
            </p:cNvPr>
            <p:cNvSpPr/>
            <p:nvPr/>
          </p:nvSpPr>
          <p:spPr>
            <a:xfrm>
              <a:off x="4210843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2006;p24">
              <a:extLst>
                <a:ext uri="{FF2B5EF4-FFF2-40B4-BE49-F238E27FC236}">
                  <a16:creationId xmlns:a16="http://schemas.microsoft.com/office/drawing/2014/main" id="{6CE2D532-1AF6-49EF-A610-EDAF050E1796}"/>
                </a:ext>
              </a:extLst>
            </p:cNvPr>
            <p:cNvSpPr/>
            <p:nvPr/>
          </p:nvSpPr>
          <p:spPr>
            <a:xfrm>
              <a:off x="4210843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2007;p24">
              <a:extLst>
                <a:ext uri="{FF2B5EF4-FFF2-40B4-BE49-F238E27FC236}">
                  <a16:creationId xmlns:a16="http://schemas.microsoft.com/office/drawing/2014/main" id="{948F2351-7BAE-4040-85D3-E5362EFD87D5}"/>
                </a:ext>
              </a:extLst>
            </p:cNvPr>
            <p:cNvSpPr/>
            <p:nvPr/>
          </p:nvSpPr>
          <p:spPr>
            <a:xfrm>
              <a:off x="4209891" y="248130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2008;p24">
              <a:extLst>
                <a:ext uri="{FF2B5EF4-FFF2-40B4-BE49-F238E27FC236}">
                  <a16:creationId xmlns:a16="http://schemas.microsoft.com/office/drawing/2014/main" id="{66BA984E-C515-4543-BD69-853BCBB3662C}"/>
                </a:ext>
              </a:extLst>
            </p:cNvPr>
            <p:cNvSpPr/>
            <p:nvPr/>
          </p:nvSpPr>
          <p:spPr>
            <a:xfrm>
              <a:off x="4209891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2009;p24">
              <a:extLst>
                <a:ext uri="{FF2B5EF4-FFF2-40B4-BE49-F238E27FC236}">
                  <a16:creationId xmlns:a16="http://schemas.microsoft.com/office/drawing/2014/main" id="{50D43E37-48D1-47B1-BA59-859D463CBF27}"/>
                </a:ext>
              </a:extLst>
            </p:cNvPr>
            <p:cNvSpPr/>
            <p:nvPr/>
          </p:nvSpPr>
          <p:spPr>
            <a:xfrm>
              <a:off x="4209891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2010;p24">
              <a:extLst>
                <a:ext uri="{FF2B5EF4-FFF2-40B4-BE49-F238E27FC236}">
                  <a16:creationId xmlns:a16="http://schemas.microsoft.com/office/drawing/2014/main" id="{A2348822-6A4B-4F18-91DD-8E9CBDDAC7A8}"/>
                </a:ext>
              </a:extLst>
            </p:cNvPr>
            <p:cNvSpPr/>
            <p:nvPr/>
          </p:nvSpPr>
          <p:spPr>
            <a:xfrm>
              <a:off x="4209891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2011;p24">
              <a:extLst>
                <a:ext uri="{FF2B5EF4-FFF2-40B4-BE49-F238E27FC236}">
                  <a16:creationId xmlns:a16="http://schemas.microsoft.com/office/drawing/2014/main" id="{70610915-D634-42AD-8DEE-A9273C7EF864}"/>
                </a:ext>
              </a:extLst>
            </p:cNvPr>
            <p:cNvSpPr/>
            <p:nvPr/>
          </p:nvSpPr>
          <p:spPr>
            <a:xfrm>
              <a:off x="4208909" y="248130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2012;p24">
              <a:extLst>
                <a:ext uri="{FF2B5EF4-FFF2-40B4-BE49-F238E27FC236}">
                  <a16:creationId xmlns:a16="http://schemas.microsoft.com/office/drawing/2014/main" id="{D08134F4-FF1C-4D7D-BE31-C445BF67D858}"/>
                </a:ext>
              </a:extLst>
            </p:cNvPr>
            <p:cNvSpPr/>
            <p:nvPr/>
          </p:nvSpPr>
          <p:spPr>
            <a:xfrm>
              <a:off x="4208909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2013;p24">
              <a:extLst>
                <a:ext uri="{FF2B5EF4-FFF2-40B4-BE49-F238E27FC236}">
                  <a16:creationId xmlns:a16="http://schemas.microsoft.com/office/drawing/2014/main" id="{82146EE6-E954-45E7-A6AF-B9C429FB226C}"/>
                </a:ext>
              </a:extLst>
            </p:cNvPr>
            <p:cNvSpPr/>
            <p:nvPr/>
          </p:nvSpPr>
          <p:spPr>
            <a:xfrm>
              <a:off x="4208909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2014;p24">
              <a:extLst>
                <a:ext uri="{FF2B5EF4-FFF2-40B4-BE49-F238E27FC236}">
                  <a16:creationId xmlns:a16="http://schemas.microsoft.com/office/drawing/2014/main" id="{FB1C57CF-26A5-4FCB-8A40-CB53E64FC3C5}"/>
                </a:ext>
              </a:extLst>
            </p:cNvPr>
            <p:cNvSpPr/>
            <p:nvPr/>
          </p:nvSpPr>
          <p:spPr>
            <a:xfrm>
              <a:off x="4208909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2015;p24">
              <a:extLst>
                <a:ext uri="{FF2B5EF4-FFF2-40B4-BE49-F238E27FC236}">
                  <a16:creationId xmlns:a16="http://schemas.microsoft.com/office/drawing/2014/main" id="{817680BC-73F5-41E4-9730-C57E034868D3}"/>
                </a:ext>
              </a:extLst>
            </p:cNvPr>
            <p:cNvSpPr/>
            <p:nvPr/>
          </p:nvSpPr>
          <p:spPr>
            <a:xfrm>
              <a:off x="4208909" y="248130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2016;p24">
              <a:extLst>
                <a:ext uri="{FF2B5EF4-FFF2-40B4-BE49-F238E27FC236}">
                  <a16:creationId xmlns:a16="http://schemas.microsoft.com/office/drawing/2014/main" id="{22CFEF14-2A8B-4591-B2E8-DF12949A984C}"/>
                </a:ext>
              </a:extLst>
            </p:cNvPr>
            <p:cNvSpPr/>
            <p:nvPr/>
          </p:nvSpPr>
          <p:spPr>
            <a:xfrm>
              <a:off x="4383901" y="2481300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2017;p24">
              <a:extLst>
                <a:ext uri="{FF2B5EF4-FFF2-40B4-BE49-F238E27FC236}">
                  <a16:creationId xmlns:a16="http://schemas.microsoft.com/office/drawing/2014/main" id="{DA4E65ED-2F2F-42B7-8462-F32ED999C610}"/>
                </a:ext>
              </a:extLst>
            </p:cNvPr>
            <p:cNvSpPr/>
            <p:nvPr/>
          </p:nvSpPr>
          <p:spPr>
            <a:xfrm>
              <a:off x="4383901" y="2481300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2018;p24">
              <a:extLst>
                <a:ext uri="{FF2B5EF4-FFF2-40B4-BE49-F238E27FC236}">
                  <a16:creationId xmlns:a16="http://schemas.microsoft.com/office/drawing/2014/main" id="{FFA9BA0A-C3D3-4911-8C6F-BD27CE3EA0A2}"/>
                </a:ext>
              </a:extLst>
            </p:cNvPr>
            <p:cNvSpPr/>
            <p:nvPr/>
          </p:nvSpPr>
          <p:spPr>
            <a:xfrm>
              <a:off x="4383901" y="2481300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2019;p24">
              <a:extLst>
                <a:ext uri="{FF2B5EF4-FFF2-40B4-BE49-F238E27FC236}">
                  <a16:creationId xmlns:a16="http://schemas.microsoft.com/office/drawing/2014/main" id="{A9629BDD-2593-4A86-A65E-A22862CAA56F}"/>
                </a:ext>
              </a:extLst>
            </p:cNvPr>
            <p:cNvSpPr/>
            <p:nvPr/>
          </p:nvSpPr>
          <p:spPr>
            <a:xfrm>
              <a:off x="4383901" y="2481300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2020;p24">
              <a:extLst>
                <a:ext uri="{FF2B5EF4-FFF2-40B4-BE49-F238E27FC236}">
                  <a16:creationId xmlns:a16="http://schemas.microsoft.com/office/drawing/2014/main" id="{C80A63AF-1F88-43C1-BE70-490AAE46CF1F}"/>
                </a:ext>
              </a:extLst>
            </p:cNvPr>
            <p:cNvSpPr/>
            <p:nvPr/>
          </p:nvSpPr>
          <p:spPr>
            <a:xfrm>
              <a:off x="4383901" y="248228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2021;p24">
              <a:extLst>
                <a:ext uri="{FF2B5EF4-FFF2-40B4-BE49-F238E27FC236}">
                  <a16:creationId xmlns:a16="http://schemas.microsoft.com/office/drawing/2014/main" id="{4EF2985B-2E77-4FC0-BE16-9824E223BAAF}"/>
                </a:ext>
              </a:extLst>
            </p:cNvPr>
            <p:cNvSpPr/>
            <p:nvPr/>
          </p:nvSpPr>
          <p:spPr>
            <a:xfrm>
              <a:off x="4383901" y="248228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2022;p24">
              <a:extLst>
                <a:ext uri="{FF2B5EF4-FFF2-40B4-BE49-F238E27FC236}">
                  <a16:creationId xmlns:a16="http://schemas.microsoft.com/office/drawing/2014/main" id="{437C10FC-946B-4CBF-BE21-5403B08088A0}"/>
                </a:ext>
              </a:extLst>
            </p:cNvPr>
            <p:cNvSpPr/>
            <p:nvPr/>
          </p:nvSpPr>
          <p:spPr>
            <a:xfrm>
              <a:off x="4383901" y="248228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2023;p24">
              <a:extLst>
                <a:ext uri="{FF2B5EF4-FFF2-40B4-BE49-F238E27FC236}">
                  <a16:creationId xmlns:a16="http://schemas.microsoft.com/office/drawing/2014/main" id="{1C6FF79E-9B8F-40E7-ACCF-F24009E94E5E}"/>
                </a:ext>
              </a:extLst>
            </p:cNvPr>
            <p:cNvSpPr/>
            <p:nvPr/>
          </p:nvSpPr>
          <p:spPr>
            <a:xfrm>
              <a:off x="4383901" y="248228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2024;p24">
              <a:extLst>
                <a:ext uri="{FF2B5EF4-FFF2-40B4-BE49-F238E27FC236}">
                  <a16:creationId xmlns:a16="http://schemas.microsoft.com/office/drawing/2014/main" id="{A5A36A39-95BF-495D-BA83-70A71D0B43FF}"/>
                </a:ext>
              </a:extLst>
            </p:cNvPr>
            <p:cNvSpPr/>
            <p:nvPr/>
          </p:nvSpPr>
          <p:spPr>
            <a:xfrm>
              <a:off x="4244883" y="2476450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2025;p24">
              <a:extLst>
                <a:ext uri="{FF2B5EF4-FFF2-40B4-BE49-F238E27FC236}">
                  <a16:creationId xmlns:a16="http://schemas.microsoft.com/office/drawing/2014/main" id="{C3F8282D-C263-4B23-8703-6D04D717FF90}"/>
                </a:ext>
              </a:extLst>
            </p:cNvPr>
            <p:cNvSpPr/>
            <p:nvPr/>
          </p:nvSpPr>
          <p:spPr>
            <a:xfrm>
              <a:off x="4230303" y="247546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2026;p24">
              <a:extLst>
                <a:ext uri="{FF2B5EF4-FFF2-40B4-BE49-F238E27FC236}">
                  <a16:creationId xmlns:a16="http://schemas.microsoft.com/office/drawing/2014/main" id="{28929B24-1747-4E7D-B825-C5B3679E868C}"/>
                </a:ext>
              </a:extLst>
            </p:cNvPr>
            <p:cNvSpPr/>
            <p:nvPr/>
          </p:nvSpPr>
          <p:spPr>
            <a:xfrm>
              <a:off x="4243901" y="248228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2027;p24">
              <a:extLst>
                <a:ext uri="{FF2B5EF4-FFF2-40B4-BE49-F238E27FC236}">
                  <a16:creationId xmlns:a16="http://schemas.microsoft.com/office/drawing/2014/main" id="{2D957669-CF2D-4CF4-92C7-E8BDFB567F13}"/>
                </a:ext>
              </a:extLst>
            </p:cNvPr>
            <p:cNvSpPr/>
            <p:nvPr/>
          </p:nvSpPr>
          <p:spPr>
            <a:xfrm>
              <a:off x="4243901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2028;p24">
              <a:extLst>
                <a:ext uri="{FF2B5EF4-FFF2-40B4-BE49-F238E27FC236}">
                  <a16:creationId xmlns:a16="http://schemas.microsoft.com/office/drawing/2014/main" id="{31F7D4E9-C726-4EC3-A56E-F8315AAB22F0}"/>
                </a:ext>
              </a:extLst>
            </p:cNvPr>
            <p:cNvSpPr/>
            <p:nvPr/>
          </p:nvSpPr>
          <p:spPr>
            <a:xfrm>
              <a:off x="4243901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2029;p24">
              <a:extLst>
                <a:ext uri="{FF2B5EF4-FFF2-40B4-BE49-F238E27FC236}">
                  <a16:creationId xmlns:a16="http://schemas.microsoft.com/office/drawing/2014/main" id="{2E91C0DB-FC94-4C58-9977-BF0A5D2EEA03}"/>
                </a:ext>
              </a:extLst>
            </p:cNvPr>
            <p:cNvSpPr/>
            <p:nvPr/>
          </p:nvSpPr>
          <p:spPr>
            <a:xfrm>
              <a:off x="4243901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2030;p24">
              <a:extLst>
                <a:ext uri="{FF2B5EF4-FFF2-40B4-BE49-F238E27FC236}">
                  <a16:creationId xmlns:a16="http://schemas.microsoft.com/office/drawing/2014/main" id="{D89B38F7-6B6D-419E-BA13-62B3F119F094}"/>
                </a:ext>
              </a:extLst>
            </p:cNvPr>
            <p:cNvSpPr/>
            <p:nvPr/>
          </p:nvSpPr>
          <p:spPr>
            <a:xfrm>
              <a:off x="4242919" y="248228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2031;p24">
              <a:extLst>
                <a:ext uri="{FF2B5EF4-FFF2-40B4-BE49-F238E27FC236}">
                  <a16:creationId xmlns:a16="http://schemas.microsoft.com/office/drawing/2014/main" id="{9D460200-E3AA-48BD-9E65-9E360D7AA8A1}"/>
                </a:ext>
              </a:extLst>
            </p:cNvPr>
            <p:cNvSpPr/>
            <p:nvPr/>
          </p:nvSpPr>
          <p:spPr>
            <a:xfrm>
              <a:off x="4242919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2032;p24">
              <a:extLst>
                <a:ext uri="{FF2B5EF4-FFF2-40B4-BE49-F238E27FC236}">
                  <a16:creationId xmlns:a16="http://schemas.microsoft.com/office/drawing/2014/main" id="{80F328A3-B30C-4C0E-BCBD-47C8DCEB825A}"/>
                </a:ext>
              </a:extLst>
            </p:cNvPr>
            <p:cNvSpPr/>
            <p:nvPr/>
          </p:nvSpPr>
          <p:spPr>
            <a:xfrm>
              <a:off x="4242919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2033;p24">
              <a:extLst>
                <a:ext uri="{FF2B5EF4-FFF2-40B4-BE49-F238E27FC236}">
                  <a16:creationId xmlns:a16="http://schemas.microsoft.com/office/drawing/2014/main" id="{8AFC435F-D9B9-4141-9E7F-70E65739EF69}"/>
                </a:ext>
              </a:extLst>
            </p:cNvPr>
            <p:cNvSpPr/>
            <p:nvPr/>
          </p:nvSpPr>
          <p:spPr>
            <a:xfrm>
              <a:off x="4242919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2034;p24">
              <a:extLst>
                <a:ext uri="{FF2B5EF4-FFF2-40B4-BE49-F238E27FC236}">
                  <a16:creationId xmlns:a16="http://schemas.microsoft.com/office/drawing/2014/main" id="{ADBA08AA-21D6-4764-AB24-42944FAA52DB}"/>
                </a:ext>
              </a:extLst>
            </p:cNvPr>
            <p:cNvSpPr/>
            <p:nvPr/>
          </p:nvSpPr>
          <p:spPr>
            <a:xfrm>
              <a:off x="4242919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2035;p24">
              <a:extLst>
                <a:ext uri="{FF2B5EF4-FFF2-40B4-BE49-F238E27FC236}">
                  <a16:creationId xmlns:a16="http://schemas.microsoft.com/office/drawing/2014/main" id="{E2CE3D53-EFE9-448D-9724-2C2AFB4BA661}"/>
                </a:ext>
              </a:extLst>
            </p:cNvPr>
            <p:cNvSpPr/>
            <p:nvPr/>
          </p:nvSpPr>
          <p:spPr>
            <a:xfrm>
              <a:off x="4241967" y="248228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2036;p24">
              <a:extLst>
                <a:ext uri="{FF2B5EF4-FFF2-40B4-BE49-F238E27FC236}">
                  <a16:creationId xmlns:a16="http://schemas.microsoft.com/office/drawing/2014/main" id="{F1CCE37B-F4D7-4251-84D3-B5954496F9B2}"/>
                </a:ext>
              </a:extLst>
            </p:cNvPr>
            <p:cNvSpPr/>
            <p:nvPr/>
          </p:nvSpPr>
          <p:spPr>
            <a:xfrm>
              <a:off x="4241967" y="248228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2037;p24">
              <a:extLst>
                <a:ext uri="{FF2B5EF4-FFF2-40B4-BE49-F238E27FC236}">
                  <a16:creationId xmlns:a16="http://schemas.microsoft.com/office/drawing/2014/main" id="{48DFCDCF-81E1-44AB-B09E-787EC8104218}"/>
                </a:ext>
              </a:extLst>
            </p:cNvPr>
            <p:cNvSpPr/>
            <p:nvPr/>
          </p:nvSpPr>
          <p:spPr>
            <a:xfrm>
              <a:off x="4229321" y="2467702"/>
              <a:ext cx="26275" cy="14611"/>
            </a:xfrm>
            <a:custGeom>
              <a:avLst/>
              <a:gdLst/>
              <a:ahLst/>
              <a:cxnLst/>
              <a:rect l="l" t="t" r="r" b="b"/>
              <a:pathLst>
                <a:path w="856" h="476" extrusionOk="0">
                  <a:moveTo>
                    <a:pt x="349" y="0"/>
                  </a:moveTo>
                  <a:lnTo>
                    <a:pt x="32" y="190"/>
                  </a:lnTo>
                  <a:cubicBezTo>
                    <a:pt x="1" y="190"/>
                    <a:pt x="1" y="222"/>
                    <a:pt x="32" y="254"/>
                  </a:cubicBezTo>
                  <a:lnTo>
                    <a:pt x="412" y="475"/>
                  </a:lnTo>
                  <a:lnTo>
                    <a:pt x="507" y="475"/>
                  </a:lnTo>
                  <a:lnTo>
                    <a:pt x="824" y="285"/>
                  </a:lnTo>
                  <a:cubicBezTo>
                    <a:pt x="856" y="254"/>
                    <a:pt x="856" y="254"/>
                    <a:pt x="824" y="222"/>
                  </a:cubicBezTo>
                  <a:lnTo>
                    <a:pt x="44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2038;p24">
              <a:extLst>
                <a:ext uri="{FF2B5EF4-FFF2-40B4-BE49-F238E27FC236}">
                  <a16:creationId xmlns:a16="http://schemas.microsoft.com/office/drawing/2014/main" id="{612C21BD-5540-4C6D-A5E8-EC538FB5A4D9}"/>
                </a:ext>
              </a:extLst>
            </p:cNvPr>
            <p:cNvSpPr/>
            <p:nvPr/>
          </p:nvSpPr>
          <p:spPr>
            <a:xfrm>
              <a:off x="4230303" y="2467702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4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2039;p24">
              <a:extLst>
                <a:ext uri="{FF2B5EF4-FFF2-40B4-BE49-F238E27FC236}">
                  <a16:creationId xmlns:a16="http://schemas.microsoft.com/office/drawing/2014/main" id="{B85C08AD-AFA7-49EA-AA3E-A079DF7666B5}"/>
                </a:ext>
              </a:extLst>
            </p:cNvPr>
            <p:cNvSpPr/>
            <p:nvPr/>
          </p:nvSpPr>
          <p:spPr>
            <a:xfrm>
              <a:off x="4277942" y="2477401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2040;p24">
              <a:extLst>
                <a:ext uri="{FF2B5EF4-FFF2-40B4-BE49-F238E27FC236}">
                  <a16:creationId xmlns:a16="http://schemas.microsoft.com/office/drawing/2014/main" id="{32FA3EDA-01DB-4E79-B063-49F133BA3784}"/>
                </a:ext>
              </a:extLst>
            </p:cNvPr>
            <p:cNvSpPr/>
            <p:nvPr/>
          </p:nvSpPr>
          <p:spPr>
            <a:xfrm>
              <a:off x="4264313" y="2475468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2041;p24">
              <a:extLst>
                <a:ext uri="{FF2B5EF4-FFF2-40B4-BE49-F238E27FC236}">
                  <a16:creationId xmlns:a16="http://schemas.microsoft.com/office/drawing/2014/main" id="{418FEC9D-CD4C-402D-82E3-FA8C815C700F}"/>
                </a:ext>
              </a:extLst>
            </p:cNvPr>
            <p:cNvSpPr/>
            <p:nvPr/>
          </p:nvSpPr>
          <p:spPr>
            <a:xfrm>
              <a:off x="4213759" y="2477401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2042;p24">
              <a:extLst>
                <a:ext uri="{FF2B5EF4-FFF2-40B4-BE49-F238E27FC236}">
                  <a16:creationId xmlns:a16="http://schemas.microsoft.com/office/drawing/2014/main" id="{96B87FA3-B4CF-4496-A7ED-581CBD6AFFCC}"/>
                </a:ext>
              </a:extLst>
            </p:cNvPr>
            <p:cNvSpPr/>
            <p:nvPr/>
          </p:nvSpPr>
          <p:spPr>
            <a:xfrm>
              <a:off x="4263362" y="2467947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76" y="0"/>
                  </a:moveTo>
                  <a:cubicBezTo>
                    <a:pt x="356" y="0"/>
                    <a:pt x="333" y="8"/>
                    <a:pt x="317" y="24"/>
                  </a:cubicBezTo>
                  <a:lnTo>
                    <a:pt x="32" y="214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380" y="467"/>
                  </a:lnTo>
                  <a:cubicBezTo>
                    <a:pt x="396" y="483"/>
                    <a:pt x="420" y="491"/>
                    <a:pt x="439" y="491"/>
                  </a:cubicBezTo>
                  <a:cubicBezTo>
                    <a:pt x="459" y="491"/>
                    <a:pt x="475" y="483"/>
                    <a:pt x="475" y="467"/>
                  </a:cubicBezTo>
                  <a:lnTo>
                    <a:pt x="792" y="309"/>
                  </a:lnTo>
                  <a:cubicBezTo>
                    <a:pt x="823" y="277"/>
                    <a:pt x="823" y="246"/>
                    <a:pt x="792" y="246"/>
                  </a:cubicBezTo>
                  <a:lnTo>
                    <a:pt x="412" y="24"/>
                  </a:lnTo>
                  <a:cubicBezTo>
                    <a:pt x="412" y="8"/>
                    <a:pt x="396" y="0"/>
                    <a:pt x="376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2043;p24">
              <a:extLst>
                <a:ext uri="{FF2B5EF4-FFF2-40B4-BE49-F238E27FC236}">
                  <a16:creationId xmlns:a16="http://schemas.microsoft.com/office/drawing/2014/main" id="{B1E113DB-9278-4FE2-8DBF-6D94EC782435}"/>
                </a:ext>
              </a:extLst>
            </p:cNvPr>
            <p:cNvSpPr/>
            <p:nvPr/>
          </p:nvSpPr>
          <p:spPr>
            <a:xfrm>
              <a:off x="4264313" y="2467702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49" y="0"/>
                    <a:pt x="317" y="32"/>
                    <a:pt x="317" y="32"/>
                  </a:cubicBezTo>
                  <a:lnTo>
                    <a:pt x="1" y="222"/>
                  </a:lnTo>
                  <a:lnTo>
                    <a:pt x="381" y="444"/>
                  </a:lnTo>
                  <a:lnTo>
                    <a:pt x="444" y="44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81" y="32"/>
                    <a:pt x="349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2044;p24">
              <a:extLst>
                <a:ext uri="{FF2B5EF4-FFF2-40B4-BE49-F238E27FC236}">
                  <a16:creationId xmlns:a16="http://schemas.microsoft.com/office/drawing/2014/main" id="{D724C568-2A34-4E75-8D7B-686422F2E10D}"/>
                </a:ext>
              </a:extLst>
            </p:cNvPr>
            <p:cNvSpPr/>
            <p:nvPr/>
          </p:nvSpPr>
          <p:spPr>
            <a:xfrm>
              <a:off x="4277942" y="24822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2045;p24">
              <a:extLst>
                <a:ext uri="{FF2B5EF4-FFF2-40B4-BE49-F238E27FC236}">
                  <a16:creationId xmlns:a16="http://schemas.microsoft.com/office/drawing/2014/main" id="{E83F1C24-55C3-4EDF-92A0-00CFFABF431E}"/>
                </a:ext>
              </a:extLst>
            </p:cNvPr>
            <p:cNvSpPr/>
            <p:nvPr/>
          </p:nvSpPr>
          <p:spPr>
            <a:xfrm>
              <a:off x="4277942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2046;p24">
              <a:extLst>
                <a:ext uri="{FF2B5EF4-FFF2-40B4-BE49-F238E27FC236}">
                  <a16:creationId xmlns:a16="http://schemas.microsoft.com/office/drawing/2014/main" id="{3459510F-F2C5-4F2B-B062-71560A356E6A}"/>
                </a:ext>
              </a:extLst>
            </p:cNvPr>
            <p:cNvSpPr/>
            <p:nvPr/>
          </p:nvSpPr>
          <p:spPr>
            <a:xfrm>
              <a:off x="4276960" y="248323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2047;p24">
              <a:extLst>
                <a:ext uri="{FF2B5EF4-FFF2-40B4-BE49-F238E27FC236}">
                  <a16:creationId xmlns:a16="http://schemas.microsoft.com/office/drawing/2014/main" id="{C39F74DD-2FCA-469F-9256-353EA78B387F}"/>
                </a:ext>
              </a:extLst>
            </p:cNvPr>
            <p:cNvSpPr/>
            <p:nvPr/>
          </p:nvSpPr>
          <p:spPr>
            <a:xfrm>
              <a:off x="4276960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2048;p24">
              <a:extLst>
                <a:ext uri="{FF2B5EF4-FFF2-40B4-BE49-F238E27FC236}">
                  <a16:creationId xmlns:a16="http://schemas.microsoft.com/office/drawing/2014/main" id="{6D26B69B-67EE-481D-9ABA-9A7ABCA8FC73}"/>
                </a:ext>
              </a:extLst>
            </p:cNvPr>
            <p:cNvSpPr/>
            <p:nvPr/>
          </p:nvSpPr>
          <p:spPr>
            <a:xfrm>
              <a:off x="4276960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2049;p24">
              <a:extLst>
                <a:ext uri="{FF2B5EF4-FFF2-40B4-BE49-F238E27FC236}">
                  <a16:creationId xmlns:a16="http://schemas.microsoft.com/office/drawing/2014/main" id="{C31A95CF-15A1-4C17-80FC-10E2EC8A0DF1}"/>
                </a:ext>
              </a:extLst>
            </p:cNvPr>
            <p:cNvSpPr/>
            <p:nvPr/>
          </p:nvSpPr>
          <p:spPr>
            <a:xfrm>
              <a:off x="4276960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2050;p24">
              <a:extLst>
                <a:ext uri="{FF2B5EF4-FFF2-40B4-BE49-F238E27FC236}">
                  <a16:creationId xmlns:a16="http://schemas.microsoft.com/office/drawing/2014/main" id="{1BE961EA-E248-4D49-A28B-614AA6D7BA2E}"/>
                </a:ext>
              </a:extLst>
            </p:cNvPr>
            <p:cNvSpPr/>
            <p:nvPr/>
          </p:nvSpPr>
          <p:spPr>
            <a:xfrm>
              <a:off x="4276960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2051;p24">
              <a:extLst>
                <a:ext uri="{FF2B5EF4-FFF2-40B4-BE49-F238E27FC236}">
                  <a16:creationId xmlns:a16="http://schemas.microsoft.com/office/drawing/2014/main" id="{F7F003CA-D2AC-463A-89EC-48BFA66BEEA0}"/>
                </a:ext>
              </a:extLst>
            </p:cNvPr>
            <p:cNvSpPr/>
            <p:nvPr/>
          </p:nvSpPr>
          <p:spPr>
            <a:xfrm>
              <a:off x="4275977" y="248323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2052;p24">
              <a:extLst>
                <a:ext uri="{FF2B5EF4-FFF2-40B4-BE49-F238E27FC236}">
                  <a16:creationId xmlns:a16="http://schemas.microsoft.com/office/drawing/2014/main" id="{01292E6E-D667-4191-8305-1BF8543FDD15}"/>
                </a:ext>
              </a:extLst>
            </p:cNvPr>
            <p:cNvSpPr/>
            <p:nvPr/>
          </p:nvSpPr>
          <p:spPr>
            <a:xfrm>
              <a:off x="4275977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2053;p24">
              <a:extLst>
                <a:ext uri="{FF2B5EF4-FFF2-40B4-BE49-F238E27FC236}">
                  <a16:creationId xmlns:a16="http://schemas.microsoft.com/office/drawing/2014/main" id="{CAF4A80A-FA83-456B-AC60-FF92A4DFE65C}"/>
                </a:ext>
              </a:extLst>
            </p:cNvPr>
            <p:cNvSpPr/>
            <p:nvPr/>
          </p:nvSpPr>
          <p:spPr>
            <a:xfrm>
              <a:off x="4275977" y="24822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2054;p24">
              <a:extLst>
                <a:ext uri="{FF2B5EF4-FFF2-40B4-BE49-F238E27FC236}">
                  <a16:creationId xmlns:a16="http://schemas.microsoft.com/office/drawing/2014/main" id="{3D60CEEB-CB1B-4E90-8CE2-AF46B7066D7F}"/>
                </a:ext>
              </a:extLst>
            </p:cNvPr>
            <p:cNvSpPr/>
            <p:nvPr/>
          </p:nvSpPr>
          <p:spPr>
            <a:xfrm>
              <a:off x="4275977" y="24822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2055;p24">
              <a:extLst>
                <a:ext uri="{FF2B5EF4-FFF2-40B4-BE49-F238E27FC236}">
                  <a16:creationId xmlns:a16="http://schemas.microsoft.com/office/drawing/2014/main" id="{F1EA01FA-DB82-40E6-8DEB-5B005F9C8A0A}"/>
                </a:ext>
              </a:extLst>
            </p:cNvPr>
            <p:cNvSpPr/>
            <p:nvPr/>
          </p:nvSpPr>
          <p:spPr>
            <a:xfrm>
              <a:off x="4311952" y="2477401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2056;p24">
              <a:extLst>
                <a:ext uri="{FF2B5EF4-FFF2-40B4-BE49-F238E27FC236}">
                  <a16:creationId xmlns:a16="http://schemas.microsoft.com/office/drawing/2014/main" id="{2888281E-DA56-4A0A-A22C-A2A75FABCD9F}"/>
                </a:ext>
              </a:extLst>
            </p:cNvPr>
            <p:cNvSpPr/>
            <p:nvPr/>
          </p:nvSpPr>
          <p:spPr>
            <a:xfrm>
              <a:off x="4297372" y="247645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2057;p24">
              <a:extLst>
                <a:ext uri="{FF2B5EF4-FFF2-40B4-BE49-F238E27FC236}">
                  <a16:creationId xmlns:a16="http://schemas.microsoft.com/office/drawing/2014/main" id="{818E92DA-3462-41E1-A80D-4FB9C8668974}"/>
                </a:ext>
              </a:extLst>
            </p:cNvPr>
            <p:cNvSpPr/>
            <p:nvPr/>
          </p:nvSpPr>
          <p:spPr>
            <a:xfrm>
              <a:off x="4388751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2058;p24">
              <a:extLst>
                <a:ext uri="{FF2B5EF4-FFF2-40B4-BE49-F238E27FC236}">
                  <a16:creationId xmlns:a16="http://schemas.microsoft.com/office/drawing/2014/main" id="{9A86688B-7221-4223-8E63-0E4D4981F905}"/>
                </a:ext>
              </a:extLst>
            </p:cNvPr>
            <p:cNvSpPr/>
            <p:nvPr/>
          </p:nvSpPr>
          <p:spPr>
            <a:xfrm>
              <a:off x="4388751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2059;p24">
              <a:extLst>
                <a:ext uri="{FF2B5EF4-FFF2-40B4-BE49-F238E27FC236}">
                  <a16:creationId xmlns:a16="http://schemas.microsoft.com/office/drawing/2014/main" id="{FFEC95A9-241D-4AF6-902B-A6F1F674252D}"/>
                </a:ext>
              </a:extLst>
            </p:cNvPr>
            <p:cNvSpPr/>
            <p:nvPr/>
          </p:nvSpPr>
          <p:spPr>
            <a:xfrm>
              <a:off x="4387769" y="2483479"/>
              <a:ext cx="1013" cy="5617"/>
            </a:xfrm>
            <a:custGeom>
              <a:avLst/>
              <a:gdLst/>
              <a:ahLst/>
              <a:cxnLst/>
              <a:rect l="l" t="t" r="r" b="b"/>
              <a:pathLst>
                <a:path w="33" h="183" extrusionOk="0">
                  <a:moveTo>
                    <a:pt x="28" y="1"/>
                  </a:moveTo>
                  <a:cubicBezTo>
                    <a:pt x="24" y="1"/>
                    <a:pt x="17" y="9"/>
                    <a:pt x="1" y="25"/>
                  </a:cubicBezTo>
                  <a:lnTo>
                    <a:pt x="1" y="183"/>
                  </a:lnTo>
                  <a:lnTo>
                    <a:pt x="32" y="183"/>
                  </a:lnTo>
                  <a:lnTo>
                    <a:pt x="32" y="25"/>
                  </a:lnTo>
                  <a:cubicBezTo>
                    <a:pt x="32" y="9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2060;p24">
              <a:extLst>
                <a:ext uri="{FF2B5EF4-FFF2-40B4-BE49-F238E27FC236}">
                  <a16:creationId xmlns:a16="http://schemas.microsoft.com/office/drawing/2014/main" id="{9F2E5D61-D49C-4943-8B42-F37A7EB4CBAC}"/>
                </a:ext>
              </a:extLst>
            </p:cNvPr>
            <p:cNvSpPr/>
            <p:nvPr/>
          </p:nvSpPr>
          <p:spPr>
            <a:xfrm>
              <a:off x="438776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2061;p24">
              <a:extLst>
                <a:ext uri="{FF2B5EF4-FFF2-40B4-BE49-F238E27FC236}">
                  <a16:creationId xmlns:a16="http://schemas.microsoft.com/office/drawing/2014/main" id="{B7BE5842-43D8-4455-B2B9-037C9CA34B4B}"/>
                </a:ext>
              </a:extLst>
            </p:cNvPr>
            <p:cNvSpPr/>
            <p:nvPr/>
          </p:nvSpPr>
          <p:spPr>
            <a:xfrm>
              <a:off x="438776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2062;p24">
              <a:extLst>
                <a:ext uri="{FF2B5EF4-FFF2-40B4-BE49-F238E27FC236}">
                  <a16:creationId xmlns:a16="http://schemas.microsoft.com/office/drawing/2014/main" id="{0A138A67-BF45-43C4-9DFB-6068D6F95363}"/>
                </a:ext>
              </a:extLst>
            </p:cNvPr>
            <p:cNvSpPr/>
            <p:nvPr/>
          </p:nvSpPr>
          <p:spPr>
            <a:xfrm>
              <a:off x="438776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2063;p24">
              <a:extLst>
                <a:ext uri="{FF2B5EF4-FFF2-40B4-BE49-F238E27FC236}">
                  <a16:creationId xmlns:a16="http://schemas.microsoft.com/office/drawing/2014/main" id="{0E4AE9D1-831B-4D2A-A6F6-1297ECAF6640}"/>
                </a:ext>
              </a:extLst>
            </p:cNvPr>
            <p:cNvSpPr/>
            <p:nvPr/>
          </p:nvSpPr>
          <p:spPr>
            <a:xfrm>
              <a:off x="438776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2064;p24">
              <a:extLst>
                <a:ext uri="{FF2B5EF4-FFF2-40B4-BE49-F238E27FC236}">
                  <a16:creationId xmlns:a16="http://schemas.microsoft.com/office/drawing/2014/main" id="{B1D867B0-35B6-4FC9-8014-33A091272478}"/>
                </a:ext>
              </a:extLst>
            </p:cNvPr>
            <p:cNvSpPr/>
            <p:nvPr/>
          </p:nvSpPr>
          <p:spPr>
            <a:xfrm>
              <a:off x="438776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2065;p24">
              <a:extLst>
                <a:ext uri="{FF2B5EF4-FFF2-40B4-BE49-F238E27FC236}">
                  <a16:creationId xmlns:a16="http://schemas.microsoft.com/office/drawing/2014/main" id="{CC266C03-E800-4467-A9D4-1ED2B2B174F6}"/>
                </a:ext>
              </a:extLst>
            </p:cNvPr>
            <p:cNvSpPr/>
            <p:nvPr/>
          </p:nvSpPr>
          <p:spPr>
            <a:xfrm>
              <a:off x="4386817" y="248323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2066;p24">
              <a:extLst>
                <a:ext uri="{FF2B5EF4-FFF2-40B4-BE49-F238E27FC236}">
                  <a16:creationId xmlns:a16="http://schemas.microsoft.com/office/drawing/2014/main" id="{EEFA71C5-C6EB-40B8-8FA6-C199D0D8BCF8}"/>
                </a:ext>
              </a:extLst>
            </p:cNvPr>
            <p:cNvSpPr/>
            <p:nvPr/>
          </p:nvSpPr>
          <p:spPr>
            <a:xfrm>
              <a:off x="4386817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2067;p24">
              <a:extLst>
                <a:ext uri="{FF2B5EF4-FFF2-40B4-BE49-F238E27FC236}">
                  <a16:creationId xmlns:a16="http://schemas.microsoft.com/office/drawing/2014/main" id="{14764FC7-239A-4658-A2AF-18786EA0B9D0}"/>
                </a:ext>
              </a:extLst>
            </p:cNvPr>
            <p:cNvSpPr/>
            <p:nvPr/>
          </p:nvSpPr>
          <p:spPr>
            <a:xfrm>
              <a:off x="4386817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2068;p24">
              <a:extLst>
                <a:ext uri="{FF2B5EF4-FFF2-40B4-BE49-F238E27FC236}">
                  <a16:creationId xmlns:a16="http://schemas.microsoft.com/office/drawing/2014/main" id="{A5B1949A-C165-40EA-975D-E74561A887FB}"/>
                </a:ext>
              </a:extLst>
            </p:cNvPr>
            <p:cNvSpPr/>
            <p:nvPr/>
          </p:nvSpPr>
          <p:spPr>
            <a:xfrm>
              <a:off x="4311952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2069;p24">
              <a:extLst>
                <a:ext uri="{FF2B5EF4-FFF2-40B4-BE49-F238E27FC236}">
                  <a16:creationId xmlns:a16="http://schemas.microsoft.com/office/drawing/2014/main" id="{B328E92E-415D-44EA-BABD-DFA235065FB0}"/>
                </a:ext>
              </a:extLst>
            </p:cNvPr>
            <p:cNvSpPr/>
            <p:nvPr/>
          </p:nvSpPr>
          <p:spPr>
            <a:xfrm>
              <a:off x="4310970" y="248323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2070;p24">
              <a:extLst>
                <a:ext uri="{FF2B5EF4-FFF2-40B4-BE49-F238E27FC236}">
                  <a16:creationId xmlns:a16="http://schemas.microsoft.com/office/drawing/2014/main" id="{A7A00140-2B6C-4CB7-A043-4A46BA85700A}"/>
                </a:ext>
              </a:extLst>
            </p:cNvPr>
            <p:cNvSpPr/>
            <p:nvPr/>
          </p:nvSpPr>
          <p:spPr>
            <a:xfrm>
              <a:off x="4310970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2071;p24">
              <a:extLst>
                <a:ext uri="{FF2B5EF4-FFF2-40B4-BE49-F238E27FC236}">
                  <a16:creationId xmlns:a16="http://schemas.microsoft.com/office/drawing/2014/main" id="{72BA4B46-B002-423E-80FC-A4A1618762B8}"/>
                </a:ext>
              </a:extLst>
            </p:cNvPr>
            <p:cNvSpPr/>
            <p:nvPr/>
          </p:nvSpPr>
          <p:spPr>
            <a:xfrm>
              <a:off x="4310970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2072;p24">
              <a:extLst>
                <a:ext uri="{FF2B5EF4-FFF2-40B4-BE49-F238E27FC236}">
                  <a16:creationId xmlns:a16="http://schemas.microsoft.com/office/drawing/2014/main" id="{378FEDC4-B0E7-461B-B415-DA4106DA0E60}"/>
                </a:ext>
              </a:extLst>
            </p:cNvPr>
            <p:cNvSpPr/>
            <p:nvPr/>
          </p:nvSpPr>
          <p:spPr>
            <a:xfrm>
              <a:off x="4310970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2073;p24">
              <a:extLst>
                <a:ext uri="{FF2B5EF4-FFF2-40B4-BE49-F238E27FC236}">
                  <a16:creationId xmlns:a16="http://schemas.microsoft.com/office/drawing/2014/main" id="{C279E1ED-4A1B-4C5D-85DD-CED3D48DA50F}"/>
                </a:ext>
              </a:extLst>
            </p:cNvPr>
            <p:cNvSpPr/>
            <p:nvPr/>
          </p:nvSpPr>
          <p:spPr>
            <a:xfrm>
              <a:off x="4310018" y="248323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2074;p24">
              <a:extLst>
                <a:ext uri="{FF2B5EF4-FFF2-40B4-BE49-F238E27FC236}">
                  <a16:creationId xmlns:a16="http://schemas.microsoft.com/office/drawing/2014/main" id="{58FC0038-1A40-4D66-B6A1-BCAAF21AEF68}"/>
                </a:ext>
              </a:extLst>
            </p:cNvPr>
            <p:cNvSpPr/>
            <p:nvPr/>
          </p:nvSpPr>
          <p:spPr>
            <a:xfrm>
              <a:off x="4310018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2075;p24">
              <a:extLst>
                <a:ext uri="{FF2B5EF4-FFF2-40B4-BE49-F238E27FC236}">
                  <a16:creationId xmlns:a16="http://schemas.microsoft.com/office/drawing/2014/main" id="{BED5FCA4-01EE-4B34-A7C4-7841D2C0F6E2}"/>
                </a:ext>
              </a:extLst>
            </p:cNvPr>
            <p:cNvSpPr/>
            <p:nvPr/>
          </p:nvSpPr>
          <p:spPr>
            <a:xfrm>
              <a:off x="4310018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2076;p24">
              <a:extLst>
                <a:ext uri="{FF2B5EF4-FFF2-40B4-BE49-F238E27FC236}">
                  <a16:creationId xmlns:a16="http://schemas.microsoft.com/office/drawing/2014/main" id="{7A67312C-51AB-40EF-9E74-6CDA7EB85D2A}"/>
                </a:ext>
              </a:extLst>
            </p:cNvPr>
            <p:cNvSpPr/>
            <p:nvPr/>
          </p:nvSpPr>
          <p:spPr>
            <a:xfrm>
              <a:off x="4310018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2077;p24">
              <a:extLst>
                <a:ext uri="{FF2B5EF4-FFF2-40B4-BE49-F238E27FC236}">
                  <a16:creationId xmlns:a16="http://schemas.microsoft.com/office/drawing/2014/main" id="{0B9BE37A-81D2-4D87-8CD5-A325ADC36433}"/>
                </a:ext>
              </a:extLst>
            </p:cNvPr>
            <p:cNvSpPr/>
            <p:nvPr/>
          </p:nvSpPr>
          <p:spPr>
            <a:xfrm>
              <a:off x="4309036" y="248323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32" y="191"/>
                    <a:pt x="32" y="191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2078;p24">
              <a:extLst>
                <a:ext uri="{FF2B5EF4-FFF2-40B4-BE49-F238E27FC236}">
                  <a16:creationId xmlns:a16="http://schemas.microsoft.com/office/drawing/2014/main" id="{8969AA05-12BE-452B-B38F-77E4C0C76F97}"/>
                </a:ext>
              </a:extLst>
            </p:cNvPr>
            <p:cNvSpPr/>
            <p:nvPr/>
          </p:nvSpPr>
          <p:spPr>
            <a:xfrm>
              <a:off x="4309036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2079;p24">
              <a:extLst>
                <a:ext uri="{FF2B5EF4-FFF2-40B4-BE49-F238E27FC236}">
                  <a16:creationId xmlns:a16="http://schemas.microsoft.com/office/drawing/2014/main" id="{7B0DEC75-CDD5-4A26-BD0D-02FE53001F8B}"/>
                </a:ext>
              </a:extLst>
            </p:cNvPr>
            <p:cNvSpPr/>
            <p:nvPr/>
          </p:nvSpPr>
          <p:spPr>
            <a:xfrm>
              <a:off x="4296390" y="2468899"/>
              <a:ext cx="26275" cy="15102"/>
            </a:xfrm>
            <a:custGeom>
              <a:avLst/>
              <a:gdLst/>
              <a:ahLst/>
              <a:cxnLst/>
              <a:rect l="l" t="t" r="r" b="b"/>
              <a:pathLst>
                <a:path w="856" h="492" extrusionOk="0">
                  <a:moveTo>
                    <a:pt x="397" y="1"/>
                  </a:moveTo>
                  <a:cubicBezTo>
                    <a:pt x="381" y="1"/>
                    <a:pt x="365" y="9"/>
                    <a:pt x="349" y="25"/>
                  </a:cubicBezTo>
                  <a:lnTo>
                    <a:pt x="32" y="183"/>
                  </a:lnTo>
                  <a:cubicBezTo>
                    <a:pt x="1" y="215"/>
                    <a:pt x="1" y="246"/>
                    <a:pt x="32" y="246"/>
                  </a:cubicBezTo>
                  <a:lnTo>
                    <a:pt x="412" y="468"/>
                  </a:lnTo>
                  <a:cubicBezTo>
                    <a:pt x="428" y="484"/>
                    <a:pt x="444" y="492"/>
                    <a:pt x="460" y="492"/>
                  </a:cubicBezTo>
                  <a:cubicBezTo>
                    <a:pt x="476" y="492"/>
                    <a:pt x="492" y="484"/>
                    <a:pt x="508" y="468"/>
                  </a:cubicBezTo>
                  <a:lnTo>
                    <a:pt x="824" y="278"/>
                  </a:lnTo>
                  <a:cubicBezTo>
                    <a:pt x="856" y="278"/>
                    <a:pt x="856" y="246"/>
                    <a:pt x="824" y="246"/>
                  </a:cubicBezTo>
                  <a:lnTo>
                    <a:pt x="444" y="25"/>
                  </a:lnTo>
                  <a:cubicBezTo>
                    <a:pt x="428" y="9"/>
                    <a:pt x="412" y="1"/>
                    <a:pt x="397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2080;p24">
              <a:extLst>
                <a:ext uri="{FF2B5EF4-FFF2-40B4-BE49-F238E27FC236}">
                  <a16:creationId xmlns:a16="http://schemas.microsoft.com/office/drawing/2014/main" id="{0948BE82-8E66-4079-855C-56CD065B5F90}"/>
                </a:ext>
              </a:extLst>
            </p:cNvPr>
            <p:cNvSpPr/>
            <p:nvPr/>
          </p:nvSpPr>
          <p:spPr>
            <a:xfrm>
              <a:off x="4298354" y="2468653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48" y="1"/>
                  </a:moveTo>
                  <a:cubicBezTo>
                    <a:pt x="317" y="1"/>
                    <a:pt x="317" y="1"/>
                    <a:pt x="317" y="33"/>
                  </a:cubicBezTo>
                  <a:lnTo>
                    <a:pt x="0" y="191"/>
                  </a:lnTo>
                  <a:lnTo>
                    <a:pt x="380" y="413"/>
                  </a:lnTo>
                  <a:cubicBezTo>
                    <a:pt x="380" y="444"/>
                    <a:pt x="380" y="444"/>
                    <a:pt x="412" y="444"/>
                  </a:cubicBezTo>
                  <a:cubicBezTo>
                    <a:pt x="412" y="444"/>
                    <a:pt x="412" y="444"/>
                    <a:pt x="444" y="413"/>
                  </a:cubicBezTo>
                  <a:lnTo>
                    <a:pt x="760" y="254"/>
                  </a:lnTo>
                  <a:lnTo>
                    <a:pt x="380" y="33"/>
                  </a:ln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2081;p24">
              <a:extLst>
                <a:ext uri="{FF2B5EF4-FFF2-40B4-BE49-F238E27FC236}">
                  <a16:creationId xmlns:a16="http://schemas.microsoft.com/office/drawing/2014/main" id="{2A19C28E-74FB-44F7-B932-CA2A5738047D}"/>
                </a:ext>
              </a:extLst>
            </p:cNvPr>
            <p:cNvSpPr/>
            <p:nvPr/>
          </p:nvSpPr>
          <p:spPr>
            <a:xfrm>
              <a:off x="4247799" y="2478384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2082;p24">
              <a:extLst>
                <a:ext uri="{FF2B5EF4-FFF2-40B4-BE49-F238E27FC236}">
                  <a16:creationId xmlns:a16="http://schemas.microsoft.com/office/drawing/2014/main" id="{109CE6FC-BFA6-4190-8BAB-99D323BE1315}"/>
                </a:ext>
              </a:extLst>
            </p:cNvPr>
            <p:cNvSpPr/>
            <p:nvPr/>
          </p:nvSpPr>
          <p:spPr>
            <a:xfrm>
              <a:off x="4213759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2083;p24">
              <a:extLst>
                <a:ext uri="{FF2B5EF4-FFF2-40B4-BE49-F238E27FC236}">
                  <a16:creationId xmlns:a16="http://schemas.microsoft.com/office/drawing/2014/main" id="{71F48EDA-E043-458B-9C55-0C9B66D5D782}"/>
                </a:ext>
              </a:extLst>
            </p:cNvPr>
            <p:cNvSpPr/>
            <p:nvPr/>
          </p:nvSpPr>
          <p:spPr>
            <a:xfrm>
              <a:off x="4213759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2084;p24">
              <a:extLst>
                <a:ext uri="{FF2B5EF4-FFF2-40B4-BE49-F238E27FC236}">
                  <a16:creationId xmlns:a16="http://schemas.microsoft.com/office/drawing/2014/main" id="{E791FDA5-9331-44ED-9070-A11811AAD6CC}"/>
                </a:ext>
              </a:extLst>
            </p:cNvPr>
            <p:cNvSpPr/>
            <p:nvPr/>
          </p:nvSpPr>
          <p:spPr>
            <a:xfrm>
              <a:off x="4213759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2085;p24">
              <a:extLst>
                <a:ext uri="{FF2B5EF4-FFF2-40B4-BE49-F238E27FC236}">
                  <a16:creationId xmlns:a16="http://schemas.microsoft.com/office/drawing/2014/main" id="{A06B2116-9510-4105-BC1D-3BB46FC9E977}"/>
                </a:ext>
              </a:extLst>
            </p:cNvPr>
            <p:cNvSpPr/>
            <p:nvPr/>
          </p:nvSpPr>
          <p:spPr>
            <a:xfrm>
              <a:off x="4213759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2086;p24">
              <a:extLst>
                <a:ext uri="{FF2B5EF4-FFF2-40B4-BE49-F238E27FC236}">
                  <a16:creationId xmlns:a16="http://schemas.microsoft.com/office/drawing/2014/main" id="{882A04FE-E25A-4716-ABFE-682DCE92A780}"/>
                </a:ext>
              </a:extLst>
            </p:cNvPr>
            <p:cNvSpPr/>
            <p:nvPr/>
          </p:nvSpPr>
          <p:spPr>
            <a:xfrm>
              <a:off x="4213759" y="248323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2087;p24">
              <a:extLst>
                <a:ext uri="{FF2B5EF4-FFF2-40B4-BE49-F238E27FC236}">
                  <a16:creationId xmlns:a16="http://schemas.microsoft.com/office/drawing/2014/main" id="{C877F04D-2C38-4AFB-8B53-09190E5C8A9E}"/>
                </a:ext>
              </a:extLst>
            </p:cNvPr>
            <p:cNvSpPr/>
            <p:nvPr/>
          </p:nvSpPr>
          <p:spPr>
            <a:xfrm>
              <a:off x="421375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2088;p24">
              <a:extLst>
                <a:ext uri="{FF2B5EF4-FFF2-40B4-BE49-F238E27FC236}">
                  <a16:creationId xmlns:a16="http://schemas.microsoft.com/office/drawing/2014/main" id="{3CCEE8E9-326B-4768-A0DB-C55D3209FB36}"/>
                </a:ext>
              </a:extLst>
            </p:cNvPr>
            <p:cNvSpPr/>
            <p:nvPr/>
          </p:nvSpPr>
          <p:spPr>
            <a:xfrm>
              <a:off x="421375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2089;p24">
              <a:extLst>
                <a:ext uri="{FF2B5EF4-FFF2-40B4-BE49-F238E27FC236}">
                  <a16:creationId xmlns:a16="http://schemas.microsoft.com/office/drawing/2014/main" id="{842B8808-DD5C-49CA-A8FC-14A48D779048}"/>
                </a:ext>
              </a:extLst>
            </p:cNvPr>
            <p:cNvSpPr/>
            <p:nvPr/>
          </p:nvSpPr>
          <p:spPr>
            <a:xfrm>
              <a:off x="421375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2090;p24">
              <a:extLst>
                <a:ext uri="{FF2B5EF4-FFF2-40B4-BE49-F238E27FC236}">
                  <a16:creationId xmlns:a16="http://schemas.microsoft.com/office/drawing/2014/main" id="{A19BFFC7-24AA-4010-9440-62027C549F68}"/>
                </a:ext>
              </a:extLst>
            </p:cNvPr>
            <p:cNvSpPr/>
            <p:nvPr/>
          </p:nvSpPr>
          <p:spPr>
            <a:xfrm>
              <a:off x="4345962" y="2478384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6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2091;p24">
              <a:extLst>
                <a:ext uri="{FF2B5EF4-FFF2-40B4-BE49-F238E27FC236}">
                  <a16:creationId xmlns:a16="http://schemas.microsoft.com/office/drawing/2014/main" id="{A7F2497F-5195-4397-80E4-CCE31AC78349}"/>
                </a:ext>
              </a:extLst>
            </p:cNvPr>
            <p:cNvSpPr/>
            <p:nvPr/>
          </p:nvSpPr>
          <p:spPr>
            <a:xfrm>
              <a:off x="4331382" y="247740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2092;p24">
              <a:extLst>
                <a:ext uri="{FF2B5EF4-FFF2-40B4-BE49-F238E27FC236}">
                  <a16:creationId xmlns:a16="http://schemas.microsoft.com/office/drawing/2014/main" id="{12516D29-E4AA-4B20-A39E-275B7C1BBFDE}"/>
                </a:ext>
              </a:extLst>
            </p:cNvPr>
            <p:cNvSpPr/>
            <p:nvPr/>
          </p:nvSpPr>
          <p:spPr>
            <a:xfrm>
              <a:off x="4226405" y="247740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2093;p24">
              <a:extLst>
                <a:ext uri="{FF2B5EF4-FFF2-40B4-BE49-F238E27FC236}">
                  <a16:creationId xmlns:a16="http://schemas.microsoft.com/office/drawing/2014/main" id="{4D2187AA-F50F-4260-A343-22319533E8DD}"/>
                </a:ext>
              </a:extLst>
            </p:cNvPr>
            <p:cNvSpPr/>
            <p:nvPr/>
          </p:nvSpPr>
          <p:spPr>
            <a:xfrm>
              <a:off x="4330430" y="2469636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49" y="1"/>
                  </a:moveTo>
                  <a:lnTo>
                    <a:pt x="32" y="191"/>
                  </a:lnTo>
                  <a:cubicBezTo>
                    <a:pt x="0" y="222"/>
                    <a:pt x="0" y="222"/>
                    <a:pt x="32" y="254"/>
                  </a:cubicBezTo>
                  <a:lnTo>
                    <a:pt x="412" y="476"/>
                  </a:lnTo>
                  <a:lnTo>
                    <a:pt x="507" y="476"/>
                  </a:lnTo>
                  <a:lnTo>
                    <a:pt x="792" y="286"/>
                  </a:lnTo>
                  <a:cubicBezTo>
                    <a:pt x="824" y="286"/>
                    <a:pt x="824" y="254"/>
                    <a:pt x="792" y="222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2094;p24">
              <a:extLst>
                <a:ext uri="{FF2B5EF4-FFF2-40B4-BE49-F238E27FC236}">
                  <a16:creationId xmlns:a16="http://schemas.microsoft.com/office/drawing/2014/main" id="{2EFC2C95-B6F2-4B3F-A680-A1DD52CB4159}"/>
                </a:ext>
              </a:extLst>
            </p:cNvPr>
            <p:cNvSpPr/>
            <p:nvPr/>
          </p:nvSpPr>
          <p:spPr>
            <a:xfrm>
              <a:off x="4331382" y="2469636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8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2095;p24">
              <a:extLst>
                <a:ext uri="{FF2B5EF4-FFF2-40B4-BE49-F238E27FC236}">
                  <a16:creationId xmlns:a16="http://schemas.microsoft.com/office/drawing/2014/main" id="{412C98E1-A1FE-424F-9CEC-BDAF43F5A6D6}"/>
                </a:ext>
              </a:extLst>
            </p:cNvPr>
            <p:cNvSpPr/>
            <p:nvPr/>
          </p:nvSpPr>
          <p:spPr>
            <a:xfrm>
              <a:off x="4345010" y="248421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2096;p24">
              <a:extLst>
                <a:ext uri="{FF2B5EF4-FFF2-40B4-BE49-F238E27FC236}">
                  <a16:creationId xmlns:a16="http://schemas.microsoft.com/office/drawing/2014/main" id="{11FE6B03-271D-4362-9262-066EF707E7AF}"/>
                </a:ext>
              </a:extLst>
            </p:cNvPr>
            <p:cNvSpPr/>
            <p:nvPr/>
          </p:nvSpPr>
          <p:spPr>
            <a:xfrm>
              <a:off x="4345010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2097;p24">
              <a:extLst>
                <a:ext uri="{FF2B5EF4-FFF2-40B4-BE49-F238E27FC236}">
                  <a16:creationId xmlns:a16="http://schemas.microsoft.com/office/drawing/2014/main" id="{8F21CC8D-45DB-4E2B-850A-059028479D89}"/>
                </a:ext>
              </a:extLst>
            </p:cNvPr>
            <p:cNvSpPr/>
            <p:nvPr/>
          </p:nvSpPr>
          <p:spPr>
            <a:xfrm>
              <a:off x="4345010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2098;p24">
              <a:extLst>
                <a:ext uri="{FF2B5EF4-FFF2-40B4-BE49-F238E27FC236}">
                  <a16:creationId xmlns:a16="http://schemas.microsoft.com/office/drawing/2014/main" id="{FCDC7F62-C7FC-49AC-9A10-01A8F380FBFA}"/>
                </a:ext>
              </a:extLst>
            </p:cNvPr>
            <p:cNvSpPr/>
            <p:nvPr/>
          </p:nvSpPr>
          <p:spPr>
            <a:xfrm>
              <a:off x="4344028" y="248421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2099;p24">
              <a:extLst>
                <a:ext uri="{FF2B5EF4-FFF2-40B4-BE49-F238E27FC236}">
                  <a16:creationId xmlns:a16="http://schemas.microsoft.com/office/drawing/2014/main" id="{419F40EB-566F-4325-ABB0-97630CB3624B}"/>
                </a:ext>
              </a:extLst>
            </p:cNvPr>
            <p:cNvSpPr/>
            <p:nvPr/>
          </p:nvSpPr>
          <p:spPr>
            <a:xfrm>
              <a:off x="4344028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2100;p24">
              <a:extLst>
                <a:ext uri="{FF2B5EF4-FFF2-40B4-BE49-F238E27FC236}">
                  <a16:creationId xmlns:a16="http://schemas.microsoft.com/office/drawing/2014/main" id="{E615C599-0E22-4B1D-B002-B15FA4CAF33B}"/>
                </a:ext>
              </a:extLst>
            </p:cNvPr>
            <p:cNvSpPr/>
            <p:nvPr/>
          </p:nvSpPr>
          <p:spPr>
            <a:xfrm>
              <a:off x="4344028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2101;p24">
              <a:extLst>
                <a:ext uri="{FF2B5EF4-FFF2-40B4-BE49-F238E27FC236}">
                  <a16:creationId xmlns:a16="http://schemas.microsoft.com/office/drawing/2014/main" id="{7F2F3E18-A38E-4F12-95C8-1B9E6352016A}"/>
                </a:ext>
              </a:extLst>
            </p:cNvPr>
            <p:cNvSpPr/>
            <p:nvPr/>
          </p:nvSpPr>
          <p:spPr>
            <a:xfrm>
              <a:off x="4344028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2102;p24">
              <a:extLst>
                <a:ext uri="{FF2B5EF4-FFF2-40B4-BE49-F238E27FC236}">
                  <a16:creationId xmlns:a16="http://schemas.microsoft.com/office/drawing/2014/main" id="{0271EF8E-7E95-42E2-9866-A86AC64B51BC}"/>
                </a:ext>
              </a:extLst>
            </p:cNvPr>
            <p:cNvSpPr/>
            <p:nvPr/>
          </p:nvSpPr>
          <p:spPr>
            <a:xfrm>
              <a:off x="4343046" y="248421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2103;p24">
              <a:extLst>
                <a:ext uri="{FF2B5EF4-FFF2-40B4-BE49-F238E27FC236}">
                  <a16:creationId xmlns:a16="http://schemas.microsoft.com/office/drawing/2014/main" id="{731A96D4-594B-419B-B88D-2AC93CEDE749}"/>
                </a:ext>
              </a:extLst>
            </p:cNvPr>
            <p:cNvSpPr/>
            <p:nvPr/>
          </p:nvSpPr>
          <p:spPr>
            <a:xfrm>
              <a:off x="4343046" y="248421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2104;p24">
              <a:extLst>
                <a:ext uri="{FF2B5EF4-FFF2-40B4-BE49-F238E27FC236}">
                  <a16:creationId xmlns:a16="http://schemas.microsoft.com/office/drawing/2014/main" id="{E6D5B2EB-AB2F-4388-BD96-CD820AA1925E}"/>
                </a:ext>
              </a:extLst>
            </p:cNvPr>
            <p:cNvSpPr/>
            <p:nvPr/>
          </p:nvSpPr>
          <p:spPr>
            <a:xfrm>
              <a:off x="4343046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2105;p24">
              <a:extLst>
                <a:ext uri="{FF2B5EF4-FFF2-40B4-BE49-F238E27FC236}">
                  <a16:creationId xmlns:a16="http://schemas.microsoft.com/office/drawing/2014/main" id="{DB285CA7-587F-479B-A927-8DE057B46042}"/>
                </a:ext>
              </a:extLst>
            </p:cNvPr>
            <p:cNvSpPr/>
            <p:nvPr/>
          </p:nvSpPr>
          <p:spPr>
            <a:xfrm>
              <a:off x="4343046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2106;p24">
              <a:extLst>
                <a:ext uri="{FF2B5EF4-FFF2-40B4-BE49-F238E27FC236}">
                  <a16:creationId xmlns:a16="http://schemas.microsoft.com/office/drawing/2014/main" id="{4CD281B4-7E14-4E63-A985-F723BDDB4278}"/>
                </a:ext>
              </a:extLst>
            </p:cNvPr>
            <p:cNvSpPr/>
            <p:nvPr/>
          </p:nvSpPr>
          <p:spPr>
            <a:xfrm>
              <a:off x="4281809" y="2478384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6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91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2107;p24">
              <a:extLst>
                <a:ext uri="{FF2B5EF4-FFF2-40B4-BE49-F238E27FC236}">
                  <a16:creationId xmlns:a16="http://schemas.microsoft.com/office/drawing/2014/main" id="{72C25613-8F7D-47CC-A64E-FE7DEE1E6E86}"/>
                </a:ext>
              </a:extLst>
            </p:cNvPr>
            <p:cNvSpPr/>
            <p:nvPr/>
          </p:nvSpPr>
          <p:spPr>
            <a:xfrm>
              <a:off x="424779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2108;p24">
              <a:extLst>
                <a:ext uri="{FF2B5EF4-FFF2-40B4-BE49-F238E27FC236}">
                  <a16:creationId xmlns:a16="http://schemas.microsoft.com/office/drawing/2014/main" id="{C4E91692-C814-467F-B419-3BCAF1CCABDE}"/>
                </a:ext>
              </a:extLst>
            </p:cNvPr>
            <p:cNvSpPr/>
            <p:nvPr/>
          </p:nvSpPr>
          <p:spPr>
            <a:xfrm>
              <a:off x="4247799" y="248323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2109;p24">
              <a:extLst>
                <a:ext uri="{FF2B5EF4-FFF2-40B4-BE49-F238E27FC236}">
                  <a16:creationId xmlns:a16="http://schemas.microsoft.com/office/drawing/2014/main" id="{93BD38A4-21F5-4B76-86D0-2C79F12D72A8}"/>
                </a:ext>
              </a:extLst>
            </p:cNvPr>
            <p:cNvSpPr/>
            <p:nvPr/>
          </p:nvSpPr>
          <p:spPr>
            <a:xfrm>
              <a:off x="4247799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2110;p24">
              <a:extLst>
                <a:ext uri="{FF2B5EF4-FFF2-40B4-BE49-F238E27FC236}">
                  <a16:creationId xmlns:a16="http://schemas.microsoft.com/office/drawing/2014/main" id="{F9DC3617-F04F-4E57-B35F-C6F33AD15914}"/>
                </a:ext>
              </a:extLst>
            </p:cNvPr>
            <p:cNvSpPr/>
            <p:nvPr/>
          </p:nvSpPr>
          <p:spPr>
            <a:xfrm>
              <a:off x="4246817" y="248421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32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2111;p24">
              <a:extLst>
                <a:ext uri="{FF2B5EF4-FFF2-40B4-BE49-F238E27FC236}">
                  <a16:creationId xmlns:a16="http://schemas.microsoft.com/office/drawing/2014/main" id="{F7F5428C-E0DE-42E0-BAB0-AB3859D27773}"/>
                </a:ext>
              </a:extLst>
            </p:cNvPr>
            <p:cNvSpPr/>
            <p:nvPr/>
          </p:nvSpPr>
          <p:spPr>
            <a:xfrm>
              <a:off x="4246817" y="248421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2112;p24">
              <a:extLst>
                <a:ext uri="{FF2B5EF4-FFF2-40B4-BE49-F238E27FC236}">
                  <a16:creationId xmlns:a16="http://schemas.microsoft.com/office/drawing/2014/main" id="{FFC56DED-9B23-4D95-9D78-7228876F63CA}"/>
                </a:ext>
              </a:extLst>
            </p:cNvPr>
            <p:cNvSpPr/>
            <p:nvPr/>
          </p:nvSpPr>
          <p:spPr>
            <a:xfrm>
              <a:off x="4246817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2113;p24">
              <a:extLst>
                <a:ext uri="{FF2B5EF4-FFF2-40B4-BE49-F238E27FC236}">
                  <a16:creationId xmlns:a16="http://schemas.microsoft.com/office/drawing/2014/main" id="{FC065906-4DA1-46B9-A57B-96F5EAF18055}"/>
                </a:ext>
              </a:extLst>
            </p:cNvPr>
            <p:cNvSpPr/>
            <p:nvPr/>
          </p:nvSpPr>
          <p:spPr>
            <a:xfrm>
              <a:off x="4246817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2114;p24">
              <a:extLst>
                <a:ext uri="{FF2B5EF4-FFF2-40B4-BE49-F238E27FC236}">
                  <a16:creationId xmlns:a16="http://schemas.microsoft.com/office/drawing/2014/main" id="{071C5FE8-067C-4744-9745-DBE83B2FE76F}"/>
                </a:ext>
              </a:extLst>
            </p:cNvPr>
            <p:cNvSpPr/>
            <p:nvPr/>
          </p:nvSpPr>
          <p:spPr>
            <a:xfrm>
              <a:off x="4246817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2115;p24">
              <a:extLst>
                <a:ext uri="{FF2B5EF4-FFF2-40B4-BE49-F238E27FC236}">
                  <a16:creationId xmlns:a16="http://schemas.microsoft.com/office/drawing/2014/main" id="{A02C86DD-3C80-4A7A-9904-B70D596F9A8F}"/>
                </a:ext>
              </a:extLst>
            </p:cNvPr>
            <p:cNvSpPr/>
            <p:nvPr/>
          </p:nvSpPr>
          <p:spPr>
            <a:xfrm>
              <a:off x="4213759" y="2483234"/>
              <a:ext cx="31" cy="6845"/>
            </a:xfrm>
            <a:custGeom>
              <a:avLst/>
              <a:gdLst/>
              <a:ahLst/>
              <a:cxnLst/>
              <a:rect l="l" t="t" r="r" b="b"/>
              <a:pathLst>
                <a:path w="1" h="223" extrusionOk="0">
                  <a:moveTo>
                    <a:pt x="1" y="33"/>
                  </a:moveTo>
                  <a:lnTo>
                    <a:pt x="1" y="223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33"/>
                    <a:pt x="1" y="33"/>
                    <a:pt x="1" y="33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2116;p24">
              <a:extLst>
                <a:ext uri="{FF2B5EF4-FFF2-40B4-BE49-F238E27FC236}">
                  <a16:creationId xmlns:a16="http://schemas.microsoft.com/office/drawing/2014/main" id="{2DADDEC9-F6E0-4D10-B050-94BA64DFB894}"/>
                </a:ext>
              </a:extLst>
            </p:cNvPr>
            <p:cNvSpPr/>
            <p:nvPr/>
          </p:nvSpPr>
          <p:spPr>
            <a:xfrm>
              <a:off x="4379021" y="2482282"/>
              <a:ext cx="4881" cy="7797"/>
            </a:xfrm>
            <a:custGeom>
              <a:avLst/>
              <a:gdLst/>
              <a:ahLst/>
              <a:cxnLst/>
              <a:rect l="l" t="t" r="r" b="b"/>
              <a:pathLst>
                <a:path w="159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2117;p24">
              <a:extLst>
                <a:ext uri="{FF2B5EF4-FFF2-40B4-BE49-F238E27FC236}">
                  <a16:creationId xmlns:a16="http://schemas.microsoft.com/office/drawing/2014/main" id="{8DF7A3EA-0331-4B68-9A50-B7FD549F16C3}"/>
                </a:ext>
              </a:extLst>
            </p:cNvPr>
            <p:cNvSpPr/>
            <p:nvPr/>
          </p:nvSpPr>
          <p:spPr>
            <a:xfrm>
              <a:off x="4364440" y="2477401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" y="1"/>
                  </a:moveTo>
                  <a:lnTo>
                    <a:pt x="1" y="191"/>
                  </a:lnTo>
                  <a:lnTo>
                    <a:pt x="412" y="413"/>
                  </a:lnTo>
                  <a:lnTo>
                    <a:pt x="412" y="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2118;p24">
              <a:extLst>
                <a:ext uri="{FF2B5EF4-FFF2-40B4-BE49-F238E27FC236}">
                  <a16:creationId xmlns:a16="http://schemas.microsoft.com/office/drawing/2014/main" id="{7DD18C4D-AC9C-42E8-AE63-AB2BCDB4AEF2}"/>
                </a:ext>
              </a:extLst>
            </p:cNvPr>
            <p:cNvSpPr/>
            <p:nvPr/>
          </p:nvSpPr>
          <p:spPr>
            <a:xfrm>
              <a:off x="4260446" y="247838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2119;p24">
              <a:extLst>
                <a:ext uri="{FF2B5EF4-FFF2-40B4-BE49-F238E27FC236}">
                  <a16:creationId xmlns:a16="http://schemas.microsoft.com/office/drawing/2014/main" id="{C83CD02D-0180-4455-9EEA-57B3997FC93A}"/>
                </a:ext>
              </a:extLst>
            </p:cNvPr>
            <p:cNvSpPr/>
            <p:nvPr/>
          </p:nvSpPr>
          <p:spPr>
            <a:xfrm>
              <a:off x="4314868" y="2479366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2120;p24">
              <a:extLst>
                <a:ext uri="{FF2B5EF4-FFF2-40B4-BE49-F238E27FC236}">
                  <a16:creationId xmlns:a16="http://schemas.microsoft.com/office/drawing/2014/main" id="{41DDAF8A-F3BF-46B3-83F8-7CDE259AD20C}"/>
                </a:ext>
              </a:extLst>
            </p:cNvPr>
            <p:cNvSpPr/>
            <p:nvPr/>
          </p:nvSpPr>
          <p:spPr>
            <a:xfrm>
              <a:off x="4238069" y="248421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1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2121;p24">
              <a:extLst>
                <a:ext uri="{FF2B5EF4-FFF2-40B4-BE49-F238E27FC236}">
                  <a16:creationId xmlns:a16="http://schemas.microsoft.com/office/drawing/2014/main" id="{4C58CFB4-D0F3-4BB7-B019-4411317207A1}"/>
                </a:ext>
              </a:extLst>
            </p:cNvPr>
            <p:cNvSpPr/>
            <p:nvPr/>
          </p:nvSpPr>
          <p:spPr>
            <a:xfrm>
              <a:off x="4378038" y="248519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2122;p24">
              <a:extLst>
                <a:ext uri="{FF2B5EF4-FFF2-40B4-BE49-F238E27FC236}">
                  <a16:creationId xmlns:a16="http://schemas.microsoft.com/office/drawing/2014/main" id="{B34E0BCD-E6AD-457F-8A47-A0402BE065DD}"/>
                </a:ext>
              </a:extLst>
            </p:cNvPr>
            <p:cNvSpPr/>
            <p:nvPr/>
          </p:nvSpPr>
          <p:spPr>
            <a:xfrm>
              <a:off x="4378038" y="248519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2123;p24">
              <a:extLst>
                <a:ext uri="{FF2B5EF4-FFF2-40B4-BE49-F238E27FC236}">
                  <a16:creationId xmlns:a16="http://schemas.microsoft.com/office/drawing/2014/main" id="{81A1F406-86A7-4183-B4D2-3EF6B2CC389B}"/>
                </a:ext>
              </a:extLst>
            </p:cNvPr>
            <p:cNvSpPr/>
            <p:nvPr/>
          </p:nvSpPr>
          <p:spPr>
            <a:xfrm>
              <a:off x="437803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2124;p24">
              <a:extLst>
                <a:ext uri="{FF2B5EF4-FFF2-40B4-BE49-F238E27FC236}">
                  <a16:creationId xmlns:a16="http://schemas.microsoft.com/office/drawing/2014/main" id="{20CE33A8-FCE1-40DC-B71A-75D1962B4CEA}"/>
                </a:ext>
              </a:extLst>
            </p:cNvPr>
            <p:cNvSpPr/>
            <p:nvPr/>
          </p:nvSpPr>
          <p:spPr>
            <a:xfrm>
              <a:off x="437803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2125;p24">
              <a:extLst>
                <a:ext uri="{FF2B5EF4-FFF2-40B4-BE49-F238E27FC236}">
                  <a16:creationId xmlns:a16="http://schemas.microsoft.com/office/drawing/2014/main" id="{E78776C5-904B-4254-9ADD-3282C0A705D4}"/>
                </a:ext>
              </a:extLst>
            </p:cNvPr>
            <p:cNvSpPr/>
            <p:nvPr/>
          </p:nvSpPr>
          <p:spPr>
            <a:xfrm>
              <a:off x="437803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2126;p24">
              <a:extLst>
                <a:ext uri="{FF2B5EF4-FFF2-40B4-BE49-F238E27FC236}">
                  <a16:creationId xmlns:a16="http://schemas.microsoft.com/office/drawing/2014/main" id="{043A440C-B2D5-431A-832F-7A5B9B6A1644}"/>
                </a:ext>
              </a:extLst>
            </p:cNvPr>
            <p:cNvSpPr/>
            <p:nvPr/>
          </p:nvSpPr>
          <p:spPr>
            <a:xfrm>
              <a:off x="437803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2127;p24">
              <a:extLst>
                <a:ext uri="{FF2B5EF4-FFF2-40B4-BE49-F238E27FC236}">
                  <a16:creationId xmlns:a16="http://schemas.microsoft.com/office/drawing/2014/main" id="{B87BDBDD-0DB5-4C8A-B0FC-B376C27CB8E4}"/>
                </a:ext>
              </a:extLst>
            </p:cNvPr>
            <p:cNvSpPr/>
            <p:nvPr/>
          </p:nvSpPr>
          <p:spPr>
            <a:xfrm>
              <a:off x="4377087" y="248519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2128;p24">
              <a:extLst>
                <a:ext uri="{FF2B5EF4-FFF2-40B4-BE49-F238E27FC236}">
                  <a16:creationId xmlns:a16="http://schemas.microsoft.com/office/drawing/2014/main" id="{9AC556D7-3FC0-40FC-8BF8-8949E4651804}"/>
                </a:ext>
              </a:extLst>
            </p:cNvPr>
            <p:cNvSpPr/>
            <p:nvPr/>
          </p:nvSpPr>
          <p:spPr>
            <a:xfrm>
              <a:off x="4377087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2129;p24">
              <a:extLst>
                <a:ext uri="{FF2B5EF4-FFF2-40B4-BE49-F238E27FC236}">
                  <a16:creationId xmlns:a16="http://schemas.microsoft.com/office/drawing/2014/main" id="{6F3B56C7-F397-4B6D-8A34-101FF5CC77CE}"/>
                </a:ext>
              </a:extLst>
            </p:cNvPr>
            <p:cNvSpPr/>
            <p:nvPr/>
          </p:nvSpPr>
          <p:spPr>
            <a:xfrm>
              <a:off x="4377087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2130;p24">
              <a:extLst>
                <a:ext uri="{FF2B5EF4-FFF2-40B4-BE49-F238E27FC236}">
                  <a16:creationId xmlns:a16="http://schemas.microsoft.com/office/drawing/2014/main" id="{F8F71B57-06C8-48D5-AC59-B7DE35963BEE}"/>
                </a:ext>
              </a:extLst>
            </p:cNvPr>
            <p:cNvSpPr/>
            <p:nvPr/>
          </p:nvSpPr>
          <p:spPr>
            <a:xfrm>
              <a:off x="4377087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2131;p24">
              <a:extLst>
                <a:ext uri="{FF2B5EF4-FFF2-40B4-BE49-F238E27FC236}">
                  <a16:creationId xmlns:a16="http://schemas.microsoft.com/office/drawing/2014/main" id="{D2977904-C5D0-4F36-9E59-E0F77AAADAF5}"/>
                </a:ext>
              </a:extLst>
            </p:cNvPr>
            <p:cNvSpPr/>
            <p:nvPr/>
          </p:nvSpPr>
          <p:spPr>
            <a:xfrm>
              <a:off x="4377087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2132;p24">
              <a:extLst>
                <a:ext uri="{FF2B5EF4-FFF2-40B4-BE49-F238E27FC236}">
                  <a16:creationId xmlns:a16="http://schemas.microsoft.com/office/drawing/2014/main" id="{6F66C3B2-D941-47DF-B424-D23047419B49}"/>
                </a:ext>
              </a:extLst>
            </p:cNvPr>
            <p:cNvSpPr/>
            <p:nvPr/>
          </p:nvSpPr>
          <p:spPr>
            <a:xfrm>
              <a:off x="4363458" y="2473534"/>
              <a:ext cx="20443" cy="1169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191" y="0"/>
                  </a:moveTo>
                  <a:lnTo>
                    <a:pt x="33" y="95"/>
                  </a:lnTo>
                  <a:cubicBezTo>
                    <a:pt x="1" y="95"/>
                    <a:pt x="1" y="127"/>
                    <a:pt x="33" y="127"/>
                  </a:cubicBezTo>
                  <a:lnTo>
                    <a:pt x="444" y="380"/>
                  </a:lnTo>
                  <a:lnTo>
                    <a:pt x="508" y="380"/>
                  </a:lnTo>
                  <a:lnTo>
                    <a:pt x="666" y="285"/>
                  </a:lnTo>
                  <a:cubicBezTo>
                    <a:pt x="666" y="285"/>
                    <a:pt x="666" y="254"/>
                    <a:pt x="666" y="254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2133;p24">
              <a:extLst>
                <a:ext uri="{FF2B5EF4-FFF2-40B4-BE49-F238E27FC236}">
                  <a16:creationId xmlns:a16="http://schemas.microsoft.com/office/drawing/2014/main" id="{CD282079-D069-4114-AC1A-C99DBD7FC019}"/>
                </a:ext>
              </a:extLst>
            </p:cNvPr>
            <p:cNvSpPr/>
            <p:nvPr/>
          </p:nvSpPr>
          <p:spPr>
            <a:xfrm>
              <a:off x="4365423" y="2473534"/>
              <a:ext cx="17527" cy="9730"/>
            </a:xfrm>
            <a:custGeom>
              <a:avLst/>
              <a:gdLst/>
              <a:ahLst/>
              <a:cxnLst/>
              <a:rect l="l" t="t" r="r" b="b"/>
              <a:pathLst>
                <a:path w="571" h="317" extrusionOk="0">
                  <a:moveTo>
                    <a:pt x="127" y="0"/>
                  </a:moveTo>
                  <a:lnTo>
                    <a:pt x="0" y="95"/>
                  </a:lnTo>
                  <a:lnTo>
                    <a:pt x="380" y="317"/>
                  </a:lnTo>
                  <a:lnTo>
                    <a:pt x="412" y="317"/>
                  </a:lnTo>
                  <a:lnTo>
                    <a:pt x="570" y="2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2134;p24">
              <a:extLst>
                <a:ext uri="{FF2B5EF4-FFF2-40B4-BE49-F238E27FC236}">
                  <a16:creationId xmlns:a16="http://schemas.microsoft.com/office/drawing/2014/main" id="{D1BEDEBC-3BB0-42E3-A3A5-C2DF7FD495CF}"/>
                </a:ext>
              </a:extLst>
            </p:cNvPr>
            <p:cNvSpPr/>
            <p:nvPr/>
          </p:nvSpPr>
          <p:spPr>
            <a:xfrm>
              <a:off x="4281809" y="248421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2135;p24">
              <a:extLst>
                <a:ext uri="{FF2B5EF4-FFF2-40B4-BE49-F238E27FC236}">
                  <a16:creationId xmlns:a16="http://schemas.microsoft.com/office/drawing/2014/main" id="{47934F95-CF2A-4C8A-AECA-844A27B3FEFB}"/>
                </a:ext>
              </a:extLst>
            </p:cNvPr>
            <p:cNvSpPr/>
            <p:nvPr/>
          </p:nvSpPr>
          <p:spPr>
            <a:xfrm>
              <a:off x="4280858" y="248421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59"/>
                    <a:pt x="0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2136;p24">
              <a:extLst>
                <a:ext uri="{FF2B5EF4-FFF2-40B4-BE49-F238E27FC236}">
                  <a16:creationId xmlns:a16="http://schemas.microsoft.com/office/drawing/2014/main" id="{C5C0F819-D181-4F54-B52B-FD544E69895A}"/>
                </a:ext>
              </a:extLst>
            </p:cNvPr>
            <p:cNvSpPr/>
            <p:nvPr/>
          </p:nvSpPr>
          <p:spPr>
            <a:xfrm>
              <a:off x="4280858" y="24842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2137;p24">
              <a:extLst>
                <a:ext uri="{FF2B5EF4-FFF2-40B4-BE49-F238E27FC236}">
                  <a16:creationId xmlns:a16="http://schemas.microsoft.com/office/drawing/2014/main" id="{16ACD767-7B40-494C-A71D-1F053D98DA43}"/>
                </a:ext>
              </a:extLst>
            </p:cNvPr>
            <p:cNvSpPr/>
            <p:nvPr/>
          </p:nvSpPr>
          <p:spPr>
            <a:xfrm>
              <a:off x="4280858" y="24842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2138;p24">
              <a:extLst>
                <a:ext uri="{FF2B5EF4-FFF2-40B4-BE49-F238E27FC236}">
                  <a16:creationId xmlns:a16="http://schemas.microsoft.com/office/drawing/2014/main" id="{FDA8E7F7-37D9-467C-B107-C68B9B4CBB44}"/>
                </a:ext>
              </a:extLst>
            </p:cNvPr>
            <p:cNvSpPr/>
            <p:nvPr/>
          </p:nvSpPr>
          <p:spPr>
            <a:xfrm>
              <a:off x="428085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2139;p24">
              <a:extLst>
                <a:ext uri="{FF2B5EF4-FFF2-40B4-BE49-F238E27FC236}">
                  <a16:creationId xmlns:a16="http://schemas.microsoft.com/office/drawing/2014/main" id="{5722DF0B-933B-4050-B4C1-B997FF806952}"/>
                </a:ext>
              </a:extLst>
            </p:cNvPr>
            <p:cNvSpPr/>
            <p:nvPr/>
          </p:nvSpPr>
          <p:spPr>
            <a:xfrm>
              <a:off x="428085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2140;p24">
              <a:extLst>
                <a:ext uri="{FF2B5EF4-FFF2-40B4-BE49-F238E27FC236}">
                  <a16:creationId xmlns:a16="http://schemas.microsoft.com/office/drawing/2014/main" id="{35734299-E8AC-41CC-BF22-160B7B9E31F0}"/>
                </a:ext>
              </a:extLst>
            </p:cNvPr>
            <p:cNvSpPr/>
            <p:nvPr/>
          </p:nvSpPr>
          <p:spPr>
            <a:xfrm>
              <a:off x="428085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2141;p24">
              <a:extLst>
                <a:ext uri="{FF2B5EF4-FFF2-40B4-BE49-F238E27FC236}">
                  <a16:creationId xmlns:a16="http://schemas.microsoft.com/office/drawing/2014/main" id="{74F68AB5-FEB7-4DC7-BDC2-FE5B3BE4F173}"/>
                </a:ext>
              </a:extLst>
            </p:cNvPr>
            <p:cNvSpPr/>
            <p:nvPr/>
          </p:nvSpPr>
          <p:spPr>
            <a:xfrm>
              <a:off x="428085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2142;p24">
              <a:extLst>
                <a:ext uri="{FF2B5EF4-FFF2-40B4-BE49-F238E27FC236}">
                  <a16:creationId xmlns:a16="http://schemas.microsoft.com/office/drawing/2014/main" id="{129E88AB-493B-4114-83C1-2359F51C5285}"/>
                </a:ext>
              </a:extLst>
            </p:cNvPr>
            <p:cNvSpPr/>
            <p:nvPr/>
          </p:nvSpPr>
          <p:spPr>
            <a:xfrm>
              <a:off x="4246817" y="248421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2143;p24">
              <a:extLst>
                <a:ext uri="{FF2B5EF4-FFF2-40B4-BE49-F238E27FC236}">
                  <a16:creationId xmlns:a16="http://schemas.microsoft.com/office/drawing/2014/main" id="{B53F3884-2BB4-4DAC-89D1-4E93AFAE7D41}"/>
                </a:ext>
              </a:extLst>
            </p:cNvPr>
            <p:cNvSpPr/>
            <p:nvPr/>
          </p:nvSpPr>
          <p:spPr>
            <a:xfrm>
              <a:off x="4293474" y="2478384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2144;p24">
              <a:extLst>
                <a:ext uri="{FF2B5EF4-FFF2-40B4-BE49-F238E27FC236}">
                  <a16:creationId xmlns:a16="http://schemas.microsoft.com/office/drawing/2014/main" id="{0A78D741-0307-4A14-9CDB-06D25F3CB293}"/>
                </a:ext>
              </a:extLst>
            </p:cNvPr>
            <p:cNvSpPr/>
            <p:nvPr/>
          </p:nvSpPr>
          <p:spPr>
            <a:xfrm>
              <a:off x="4348878" y="2480318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2145;p24">
              <a:extLst>
                <a:ext uri="{FF2B5EF4-FFF2-40B4-BE49-F238E27FC236}">
                  <a16:creationId xmlns:a16="http://schemas.microsoft.com/office/drawing/2014/main" id="{F786E814-1770-4BEB-BF53-D8E10E2185C4}"/>
                </a:ext>
              </a:extLst>
            </p:cNvPr>
            <p:cNvSpPr/>
            <p:nvPr/>
          </p:nvSpPr>
          <p:spPr>
            <a:xfrm>
              <a:off x="4272110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2146;p24">
              <a:extLst>
                <a:ext uri="{FF2B5EF4-FFF2-40B4-BE49-F238E27FC236}">
                  <a16:creationId xmlns:a16="http://schemas.microsoft.com/office/drawing/2014/main" id="{A66EAC73-71BE-44F7-AAF3-F5621B25A765}"/>
                </a:ext>
              </a:extLst>
            </p:cNvPr>
            <p:cNvSpPr/>
            <p:nvPr/>
          </p:nvSpPr>
          <p:spPr>
            <a:xfrm>
              <a:off x="431486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2147;p24">
              <a:extLst>
                <a:ext uri="{FF2B5EF4-FFF2-40B4-BE49-F238E27FC236}">
                  <a16:creationId xmlns:a16="http://schemas.microsoft.com/office/drawing/2014/main" id="{BBE39170-6F8E-4315-9C43-7E9D6015574F}"/>
                </a:ext>
              </a:extLst>
            </p:cNvPr>
            <p:cNvSpPr/>
            <p:nvPr/>
          </p:nvSpPr>
          <p:spPr>
            <a:xfrm>
              <a:off x="431486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2148;p24">
              <a:extLst>
                <a:ext uri="{FF2B5EF4-FFF2-40B4-BE49-F238E27FC236}">
                  <a16:creationId xmlns:a16="http://schemas.microsoft.com/office/drawing/2014/main" id="{C4B35851-D57D-4564-A275-73DE8A41EB84}"/>
                </a:ext>
              </a:extLst>
            </p:cNvPr>
            <p:cNvSpPr/>
            <p:nvPr/>
          </p:nvSpPr>
          <p:spPr>
            <a:xfrm>
              <a:off x="4314868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2149;p24">
              <a:extLst>
                <a:ext uri="{FF2B5EF4-FFF2-40B4-BE49-F238E27FC236}">
                  <a16:creationId xmlns:a16="http://schemas.microsoft.com/office/drawing/2014/main" id="{F27B86D9-5E06-46BE-A090-0FD1401F197B}"/>
                </a:ext>
              </a:extLst>
            </p:cNvPr>
            <p:cNvSpPr/>
            <p:nvPr/>
          </p:nvSpPr>
          <p:spPr>
            <a:xfrm>
              <a:off x="4314868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2150;p24">
              <a:extLst>
                <a:ext uri="{FF2B5EF4-FFF2-40B4-BE49-F238E27FC236}">
                  <a16:creationId xmlns:a16="http://schemas.microsoft.com/office/drawing/2014/main" id="{09DAD2DB-51C9-4898-A848-AFAFEF21A79E}"/>
                </a:ext>
              </a:extLst>
            </p:cNvPr>
            <p:cNvSpPr/>
            <p:nvPr/>
          </p:nvSpPr>
          <p:spPr>
            <a:xfrm>
              <a:off x="4314868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2151;p24">
              <a:extLst>
                <a:ext uri="{FF2B5EF4-FFF2-40B4-BE49-F238E27FC236}">
                  <a16:creationId xmlns:a16="http://schemas.microsoft.com/office/drawing/2014/main" id="{0D75B8F1-BB03-4DF4-A2A6-7C04BA287FC5}"/>
                </a:ext>
              </a:extLst>
            </p:cNvPr>
            <p:cNvSpPr/>
            <p:nvPr/>
          </p:nvSpPr>
          <p:spPr>
            <a:xfrm>
              <a:off x="4314868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2152;p24">
              <a:extLst>
                <a:ext uri="{FF2B5EF4-FFF2-40B4-BE49-F238E27FC236}">
                  <a16:creationId xmlns:a16="http://schemas.microsoft.com/office/drawing/2014/main" id="{4A579422-E1D6-437D-B252-CED7E45397C9}"/>
                </a:ext>
              </a:extLst>
            </p:cNvPr>
            <p:cNvSpPr/>
            <p:nvPr/>
          </p:nvSpPr>
          <p:spPr>
            <a:xfrm>
              <a:off x="4314868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2153;p24">
              <a:extLst>
                <a:ext uri="{FF2B5EF4-FFF2-40B4-BE49-F238E27FC236}">
                  <a16:creationId xmlns:a16="http://schemas.microsoft.com/office/drawing/2014/main" id="{1626DD9E-6C61-46A4-B612-4C52108051AC}"/>
                </a:ext>
              </a:extLst>
            </p:cNvPr>
            <p:cNvSpPr/>
            <p:nvPr/>
          </p:nvSpPr>
          <p:spPr>
            <a:xfrm>
              <a:off x="4314868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2154;p24">
              <a:extLst>
                <a:ext uri="{FF2B5EF4-FFF2-40B4-BE49-F238E27FC236}">
                  <a16:creationId xmlns:a16="http://schemas.microsoft.com/office/drawing/2014/main" id="{21EEBD0C-D946-40BF-9622-D2DCBC6AB69C}"/>
                </a:ext>
              </a:extLst>
            </p:cNvPr>
            <p:cNvSpPr/>
            <p:nvPr/>
          </p:nvSpPr>
          <p:spPr>
            <a:xfrm>
              <a:off x="4239051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2155;p24">
              <a:extLst>
                <a:ext uri="{FF2B5EF4-FFF2-40B4-BE49-F238E27FC236}">
                  <a16:creationId xmlns:a16="http://schemas.microsoft.com/office/drawing/2014/main" id="{FE82099B-B154-4504-B079-4261B060BD2A}"/>
                </a:ext>
              </a:extLst>
            </p:cNvPr>
            <p:cNvSpPr/>
            <p:nvPr/>
          </p:nvSpPr>
          <p:spPr>
            <a:xfrm>
              <a:off x="4239051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2156;p24">
              <a:extLst>
                <a:ext uri="{FF2B5EF4-FFF2-40B4-BE49-F238E27FC236}">
                  <a16:creationId xmlns:a16="http://schemas.microsoft.com/office/drawing/2014/main" id="{EB35DD67-76AA-48BE-BFE4-17219401BF06}"/>
                </a:ext>
              </a:extLst>
            </p:cNvPr>
            <p:cNvSpPr/>
            <p:nvPr/>
          </p:nvSpPr>
          <p:spPr>
            <a:xfrm>
              <a:off x="4239051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2157;p24">
              <a:extLst>
                <a:ext uri="{FF2B5EF4-FFF2-40B4-BE49-F238E27FC236}">
                  <a16:creationId xmlns:a16="http://schemas.microsoft.com/office/drawing/2014/main" id="{F39CE3AB-59F4-40E3-93F5-D4D34B2E976F}"/>
                </a:ext>
              </a:extLst>
            </p:cNvPr>
            <p:cNvSpPr/>
            <p:nvPr/>
          </p:nvSpPr>
          <p:spPr>
            <a:xfrm>
              <a:off x="4239051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2158;p24">
              <a:extLst>
                <a:ext uri="{FF2B5EF4-FFF2-40B4-BE49-F238E27FC236}">
                  <a16:creationId xmlns:a16="http://schemas.microsoft.com/office/drawing/2014/main" id="{82103992-05B4-4CC6-A095-DD32C8E370CF}"/>
                </a:ext>
              </a:extLst>
            </p:cNvPr>
            <p:cNvSpPr/>
            <p:nvPr/>
          </p:nvSpPr>
          <p:spPr>
            <a:xfrm>
              <a:off x="4239051" y="248519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2159;p24">
              <a:extLst>
                <a:ext uri="{FF2B5EF4-FFF2-40B4-BE49-F238E27FC236}">
                  <a16:creationId xmlns:a16="http://schemas.microsoft.com/office/drawing/2014/main" id="{CFAE6A99-F6F0-44FF-A91D-F9F5FB9254D3}"/>
                </a:ext>
              </a:extLst>
            </p:cNvPr>
            <p:cNvSpPr/>
            <p:nvPr/>
          </p:nvSpPr>
          <p:spPr>
            <a:xfrm>
              <a:off x="4238069" y="248519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2160;p24">
              <a:extLst>
                <a:ext uri="{FF2B5EF4-FFF2-40B4-BE49-F238E27FC236}">
                  <a16:creationId xmlns:a16="http://schemas.microsoft.com/office/drawing/2014/main" id="{DBF5C66B-A1C7-40A8-8BCF-65A46328F130}"/>
                </a:ext>
              </a:extLst>
            </p:cNvPr>
            <p:cNvSpPr/>
            <p:nvPr/>
          </p:nvSpPr>
          <p:spPr>
            <a:xfrm>
              <a:off x="4238069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2161;p24">
              <a:extLst>
                <a:ext uri="{FF2B5EF4-FFF2-40B4-BE49-F238E27FC236}">
                  <a16:creationId xmlns:a16="http://schemas.microsoft.com/office/drawing/2014/main" id="{C8447357-1AEF-4AE8-95E1-A3137B6D9414}"/>
                </a:ext>
              </a:extLst>
            </p:cNvPr>
            <p:cNvSpPr/>
            <p:nvPr/>
          </p:nvSpPr>
          <p:spPr>
            <a:xfrm>
              <a:off x="4238069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2162;p24">
              <a:extLst>
                <a:ext uri="{FF2B5EF4-FFF2-40B4-BE49-F238E27FC236}">
                  <a16:creationId xmlns:a16="http://schemas.microsoft.com/office/drawing/2014/main" id="{22E4F257-6D4A-4477-ABBE-D2D17DAA6F7C}"/>
                </a:ext>
              </a:extLst>
            </p:cNvPr>
            <p:cNvSpPr/>
            <p:nvPr/>
          </p:nvSpPr>
          <p:spPr>
            <a:xfrm>
              <a:off x="4280858" y="248519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2163;p24">
              <a:extLst>
                <a:ext uri="{FF2B5EF4-FFF2-40B4-BE49-F238E27FC236}">
                  <a16:creationId xmlns:a16="http://schemas.microsoft.com/office/drawing/2014/main" id="{B0AE055B-ED69-4353-9CAC-8FB7BE2D0C60}"/>
                </a:ext>
              </a:extLst>
            </p:cNvPr>
            <p:cNvSpPr/>
            <p:nvPr/>
          </p:nvSpPr>
          <p:spPr>
            <a:xfrm>
              <a:off x="4327514" y="247936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2164;p24">
              <a:extLst>
                <a:ext uri="{FF2B5EF4-FFF2-40B4-BE49-F238E27FC236}">
                  <a16:creationId xmlns:a16="http://schemas.microsoft.com/office/drawing/2014/main" id="{FE8D7091-0C37-4002-B193-E81E88F71745}"/>
                </a:ext>
              </a:extLst>
            </p:cNvPr>
            <p:cNvSpPr/>
            <p:nvPr/>
          </p:nvSpPr>
          <p:spPr>
            <a:xfrm>
              <a:off x="4305138" y="248519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32" y="32"/>
                    <a:pt x="32" y="32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2165;p24">
              <a:extLst>
                <a:ext uri="{FF2B5EF4-FFF2-40B4-BE49-F238E27FC236}">
                  <a16:creationId xmlns:a16="http://schemas.microsoft.com/office/drawing/2014/main" id="{CB52DE95-EB0F-4FFB-9D9B-18D90E5C4B0B}"/>
                </a:ext>
              </a:extLst>
            </p:cNvPr>
            <p:cNvSpPr/>
            <p:nvPr/>
          </p:nvSpPr>
          <p:spPr>
            <a:xfrm>
              <a:off x="4348878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2166;p24">
              <a:extLst>
                <a:ext uri="{FF2B5EF4-FFF2-40B4-BE49-F238E27FC236}">
                  <a16:creationId xmlns:a16="http://schemas.microsoft.com/office/drawing/2014/main" id="{7A5C1CCC-370D-43B7-B02A-EEDF2082EF4D}"/>
                </a:ext>
              </a:extLst>
            </p:cNvPr>
            <p:cNvSpPr/>
            <p:nvPr/>
          </p:nvSpPr>
          <p:spPr>
            <a:xfrm>
              <a:off x="4347927" y="248615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2167;p24">
              <a:extLst>
                <a:ext uri="{FF2B5EF4-FFF2-40B4-BE49-F238E27FC236}">
                  <a16:creationId xmlns:a16="http://schemas.microsoft.com/office/drawing/2014/main" id="{36DC4AF2-A12B-41BF-B057-D7B0EDF78E0C}"/>
                </a:ext>
              </a:extLst>
            </p:cNvPr>
            <p:cNvSpPr/>
            <p:nvPr/>
          </p:nvSpPr>
          <p:spPr>
            <a:xfrm>
              <a:off x="4347927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2168;p24">
              <a:extLst>
                <a:ext uri="{FF2B5EF4-FFF2-40B4-BE49-F238E27FC236}">
                  <a16:creationId xmlns:a16="http://schemas.microsoft.com/office/drawing/2014/main" id="{361A9AB8-1D22-4CA4-BEF7-CB94CB1754E6}"/>
                </a:ext>
              </a:extLst>
            </p:cNvPr>
            <p:cNvSpPr/>
            <p:nvPr/>
          </p:nvSpPr>
          <p:spPr>
            <a:xfrm>
              <a:off x="4347927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2169;p24">
              <a:extLst>
                <a:ext uri="{FF2B5EF4-FFF2-40B4-BE49-F238E27FC236}">
                  <a16:creationId xmlns:a16="http://schemas.microsoft.com/office/drawing/2014/main" id="{23EA3F55-8C91-4CAC-B573-BCEBE59E4DF9}"/>
                </a:ext>
              </a:extLst>
            </p:cNvPr>
            <p:cNvSpPr/>
            <p:nvPr/>
          </p:nvSpPr>
          <p:spPr>
            <a:xfrm>
              <a:off x="4347927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2170;p24">
              <a:extLst>
                <a:ext uri="{FF2B5EF4-FFF2-40B4-BE49-F238E27FC236}">
                  <a16:creationId xmlns:a16="http://schemas.microsoft.com/office/drawing/2014/main" id="{4F6B30F6-207C-4E5A-BD7F-663E30BF883E}"/>
                </a:ext>
              </a:extLst>
            </p:cNvPr>
            <p:cNvSpPr/>
            <p:nvPr/>
          </p:nvSpPr>
          <p:spPr>
            <a:xfrm>
              <a:off x="4347927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2171;p24">
              <a:extLst>
                <a:ext uri="{FF2B5EF4-FFF2-40B4-BE49-F238E27FC236}">
                  <a16:creationId xmlns:a16="http://schemas.microsoft.com/office/drawing/2014/main" id="{140BEF21-A65A-43B1-88E7-813BD0E4D8D1}"/>
                </a:ext>
              </a:extLst>
            </p:cNvPr>
            <p:cNvSpPr/>
            <p:nvPr/>
          </p:nvSpPr>
          <p:spPr>
            <a:xfrm>
              <a:off x="4347927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2172;p24">
              <a:extLst>
                <a:ext uri="{FF2B5EF4-FFF2-40B4-BE49-F238E27FC236}">
                  <a16:creationId xmlns:a16="http://schemas.microsoft.com/office/drawing/2014/main" id="{D6567C9A-B240-43E8-9D9B-A502A3EBC990}"/>
                </a:ext>
              </a:extLst>
            </p:cNvPr>
            <p:cNvSpPr/>
            <p:nvPr/>
          </p:nvSpPr>
          <p:spPr>
            <a:xfrm>
              <a:off x="4347927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2173;p24">
              <a:extLst>
                <a:ext uri="{FF2B5EF4-FFF2-40B4-BE49-F238E27FC236}">
                  <a16:creationId xmlns:a16="http://schemas.microsoft.com/office/drawing/2014/main" id="{57B2044C-5439-4E1E-83D1-7678BE002B29}"/>
                </a:ext>
              </a:extLst>
            </p:cNvPr>
            <p:cNvSpPr/>
            <p:nvPr/>
          </p:nvSpPr>
          <p:spPr>
            <a:xfrm>
              <a:off x="4272110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2174;p24">
              <a:extLst>
                <a:ext uri="{FF2B5EF4-FFF2-40B4-BE49-F238E27FC236}">
                  <a16:creationId xmlns:a16="http://schemas.microsoft.com/office/drawing/2014/main" id="{5B31AF3C-8272-4603-B231-12A99FF35F4A}"/>
                </a:ext>
              </a:extLst>
            </p:cNvPr>
            <p:cNvSpPr/>
            <p:nvPr/>
          </p:nvSpPr>
          <p:spPr>
            <a:xfrm>
              <a:off x="4272110" y="24851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2175;p24">
              <a:extLst>
                <a:ext uri="{FF2B5EF4-FFF2-40B4-BE49-F238E27FC236}">
                  <a16:creationId xmlns:a16="http://schemas.microsoft.com/office/drawing/2014/main" id="{D5F43E41-CA2C-42BB-8DC7-4C0C09F106BB}"/>
                </a:ext>
              </a:extLst>
            </p:cNvPr>
            <p:cNvSpPr/>
            <p:nvPr/>
          </p:nvSpPr>
          <p:spPr>
            <a:xfrm>
              <a:off x="4272110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2176;p24">
              <a:extLst>
                <a:ext uri="{FF2B5EF4-FFF2-40B4-BE49-F238E27FC236}">
                  <a16:creationId xmlns:a16="http://schemas.microsoft.com/office/drawing/2014/main" id="{326515D8-38BF-4729-B682-434F7B1A2CBE}"/>
                </a:ext>
              </a:extLst>
            </p:cNvPr>
            <p:cNvSpPr/>
            <p:nvPr/>
          </p:nvSpPr>
          <p:spPr>
            <a:xfrm>
              <a:off x="4272110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2177;p24">
              <a:extLst>
                <a:ext uri="{FF2B5EF4-FFF2-40B4-BE49-F238E27FC236}">
                  <a16:creationId xmlns:a16="http://schemas.microsoft.com/office/drawing/2014/main" id="{7549DEAE-039D-4715-AED6-3D38C8444F10}"/>
                </a:ext>
              </a:extLst>
            </p:cNvPr>
            <p:cNvSpPr/>
            <p:nvPr/>
          </p:nvSpPr>
          <p:spPr>
            <a:xfrm>
              <a:off x="4272110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2178;p24">
              <a:extLst>
                <a:ext uri="{FF2B5EF4-FFF2-40B4-BE49-F238E27FC236}">
                  <a16:creationId xmlns:a16="http://schemas.microsoft.com/office/drawing/2014/main" id="{5219DABD-A7E2-4BEF-91EA-A528B4B65DEB}"/>
                </a:ext>
              </a:extLst>
            </p:cNvPr>
            <p:cNvSpPr/>
            <p:nvPr/>
          </p:nvSpPr>
          <p:spPr>
            <a:xfrm>
              <a:off x="4272110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2179;p24">
              <a:extLst>
                <a:ext uri="{FF2B5EF4-FFF2-40B4-BE49-F238E27FC236}">
                  <a16:creationId xmlns:a16="http://schemas.microsoft.com/office/drawing/2014/main" id="{742A3D26-E305-4AC9-A9B5-341BE56C9E0C}"/>
                </a:ext>
              </a:extLst>
            </p:cNvPr>
            <p:cNvSpPr/>
            <p:nvPr/>
          </p:nvSpPr>
          <p:spPr>
            <a:xfrm>
              <a:off x="4272110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2180;p24">
              <a:extLst>
                <a:ext uri="{FF2B5EF4-FFF2-40B4-BE49-F238E27FC236}">
                  <a16:creationId xmlns:a16="http://schemas.microsoft.com/office/drawing/2014/main" id="{0FB49E3B-A70D-4F18-91AF-1B6B1684EE15}"/>
                </a:ext>
              </a:extLst>
            </p:cNvPr>
            <p:cNvSpPr/>
            <p:nvPr/>
          </p:nvSpPr>
          <p:spPr>
            <a:xfrm>
              <a:off x="4272110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2181;p24">
              <a:extLst>
                <a:ext uri="{FF2B5EF4-FFF2-40B4-BE49-F238E27FC236}">
                  <a16:creationId xmlns:a16="http://schemas.microsoft.com/office/drawing/2014/main" id="{BA41E044-7DDD-4B62-8453-84F9537391A2}"/>
                </a:ext>
              </a:extLst>
            </p:cNvPr>
            <p:cNvSpPr/>
            <p:nvPr/>
          </p:nvSpPr>
          <p:spPr>
            <a:xfrm>
              <a:off x="4381937" y="2484216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2182;p24">
              <a:extLst>
                <a:ext uri="{FF2B5EF4-FFF2-40B4-BE49-F238E27FC236}">
                  <a16:creationId xmlns:a16="http://schemas.microsoft.com/office/drawing/2014/main" id="{3389F1B4-727E-4FA8-9B8B-D78CA9B2AF41}"/>
                </a:ext>
              </a:extLst>
            </p:cNvPr>
            <p:cNvSpPr/>
            <p:nvPr/>
          </p:nvSpPr>
          <p:spPr>
            <a:xfrm>
              <a:off x="4314868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3"/>
                  </a:moveTo>
                  <a:lnTo>
                    <a:pt x="1" y="191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33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2183;p24">
              <a:extLst>
                <a:ext uri="{FF2B5EF4-FFF2-40B4-BE49-F238E27FC236}">
                  <a16:creationId xmlns:a16="http://schemas.microsoft.com/office/drawing/2014/main" id="{24BBFCF8-4903-4AC7-9465-803F71C67E8D}"/>
                </a:ext>
              </a:extLst>
            </p:cNvPr>
            <p:cNvSpPr/>
            <p:nvPr/>
          </p:nvSpPr>
          <p:spPr>
            <a:xfrm>
              <a:off x="4360542" y="248031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2184;p24">
              <a:extLst>
                <a:ext uri="{FF2B5EF4-FFF2-40B4-BE49-F238E27FC236}">
                  <a16:creationId xmlns:a16="http://schemas.microsoft.com/office/drawing/2014/main" id="{F790CBF4-95AB-43DE-9893-965A4ABF7870}"/>
                </a:ext>
              </a:extLst>
            </p:cNvPr>
            <p:cNvSpPr/>
            <p:nvPr/>
          </p:nvSpPr>
          <p:spPr>
            <a:xfrm>
              <a:off x="4339178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2185;p24">
              <a:extLst>
                <a:ext uri="{FF2B5EF4-FFF2-40B4-BE49-F238E27FC236}">
                  <a16:creationId xmlns:a16="http://schemas.microsoft.com/office/drawing/2014/main" id="{FE888771-2065-4E54-A6CA-E2E581DE61C1}"/>
                </a:ext>
              </a:extLst>
            </p:cNvPr>
            <p:cNvSpPr/>
            <p:nvPr/>
          </p:nvSpPr>
          <p:spPr>
            <a:xfrm>
              <a:off x="438193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2186;p24">
              <a:extLst>
                <a:ext uri="{FF2B5EF4-FFF2-40B4-BE49-F238E27FC236}">
                  <a16:creationId xmlns:a16="http://schemas.microsoft.com/office/drawing/2014/main" id="{8D9F2603-B0F5-4FC1-9F64-737DB41637CF}"/>
                </a:ext>
              </a:extLst>
            </p:cNvPr>
            <p:cNvSpPr/>
            <p:nvPr/>
          </p:nvSpPr>
          <p:spPr>
            <a:xfrm>
              <a:off x="438193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2187;p24">
              <a:extLst>
                <a:ext uri="{FF2B5EF4-FFF2-40B4-BE49-F238E27FC236}">
                  <a16:creationId xmlns:a16="http://schemas.microsoft.com/office/drawing/2014/main" id="{9F3AB305-F87D-47D8-A325-DD285CA85C57}"/>
                </a:ext>
              </a:extLst>
            </p:cNvPr>
            <p:cNvSpPr/>
            <p:nvPr/>
          </p:nvSpPr>
          <p:spPr>
            <a:xfrm>
              <a:off x="438193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2188;p24">
              <a:extLst>
                <a:ext uri="{FF2B5EF4-FFF2-40B4-BE49-F238E27FC236}">
                  <a16:creationId xmlns:a16="http://schemas.microsoft.com/office/drawing/2014/main" id="{F0EC25C0-F36E-4EA7-8C65-FD7D4CD05B44}"/>
                </a:ext>
              </a:extLst>
            </p:cNvPr>
            <p:cNvSpPr/>
            <p:nvPr/>
          </p:nvSpPr>
          <p:spPr>
            <a:xfrm>
              <a:off x="438193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2189;p24">
              <a:extLst>
                <a:ext uri="{FF2B5EF4-FFF2-40B4-BE49-F238E27FC236}">
                  <a16:creationId xmlns:a16="http://schemas.microsoft.com/office/drawing/2014/main" id="{F390478B-991E-4C9C-B0A8-A5579482AAA1}"/>
                </a:ext>
              </a:extLst>
            </p:cNvPr>
            <p:cNvSpPr/>
            <p:nvPr/>
          </p:nvSpPr>
          <p:spPr>
            <a:xfrm>
              <a:off x="438193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2190;p24">
              <a:extLst>
                <a:ext uri="{FF2B5EF4-FFF2-40B4-BE49-F238E27FC236}">
                  <a16:creationId xmlns:a16="http://schemas.microsoft.com/office/drawing/2014/main" id="{4DE59958-5D42-447A-AEE6-A1E173705C05}"/>
                </a:ext>
              </a:extLst>
            </p:cNvPr>
            <p:cNvSpPr/>
            <p:nvPr/>
          </p:nvSpPr>
          <p:spPr>
            <a:xfrm>
              <a:off x="4380985" y="248713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2191;p24">
              <a:extLst>
                <a:ext uri="{FF2B5EF4-FFF2-40B4-BE49-F238E27FC236}">
                  <a16:creationId xmlns:a16="http://schemas.microsoft.com/office/drawing/2014/main" id="{5DD85A43-569F-4E48-8730-DD05F6A88C20}"/>
                </a:ext>
              </a:extLst>
            </p:cNvPr>
            <p:cNvSpPr/>
            <p:nvPr/>
          </p:nvSpPr>
          <p:spPr>
            <a:xfrm>
              <a:off x="4380985" y="248713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2192;p24">
              <a:extLst>
                <a:ext uri="{FF2B5EF4-FFF2-40B4-BE49-F238E27FC236}">
                  <a16:creationId xmlns:a16="http://schemas.microsoft.com/office/drawing/2014/main" id="{5F2142D9-236B-4489-AE3D-231197EB0C68}"/>
                </a:ext>
              </a:extLst>
            </p:cNvPr>
            <p:cNvSpPr/>
            <p:nvPr/>
          </p:nvSpPr>
          <p:spPr>
            <a:xfrm>
              <a:off x="4380985" y="248713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2193;p24">
              <a:extLst>
                <a:ext uri="{FF2B5EF4-FFF2-40B4-BE49-F238E27FC236}">
                  <a16:creationId xmlns:a16="http://schemas.microsoft.com/office/drawing/2014/main" id="{903772AE-9D42-409C-9E97-AFBC57108239}"/>
                </a:ext>
              </a:extLst>
            </p:cNvPr>
            <p:cNvSpPr/>
            <p:nvPr/>
          </p:nvSpPr>
          <p:spPr>
            <a:xfrm>
              <a:off x="4306120" y="248615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2194;p24">
              <a:extLst>
                <a:ext uri="{FF2B5EF4-FFF2-40B4-BE49-F238E27FC236}">
                  <a16:creationId xmlns:a16="http://schemas.microsoft.com/office/drawing/2014/main" id="{1D2845C0-3FF4-4C61-B91C-4B2E3783087A}"/>
                </a:ext>
              </a:extLst>
            </p:cNvPr>
            <p:cNvSpPr/>
            <p:nvPr/>
          </p:nvSpPr>
          <p:spPr>
            <a:xfrm>
              <a:off x="4306120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2195;p24">
              <a:extLst>
                <a:ext uri="{FF2B5EF4-FFF2-40B4-BE49-F238E27FC236}">
                  <a16:creationId xmlns:a16="http://schemas.microsoft.com/office/drawing/2014/main" id="{32CC072D-41BF-4E5B-8A3C-E8E65EF03A02}"/>
                </a:ext>
              </a:extLst>
            </p:cNvPr>
            <p:cNvSpPr/>
            <p:nvPr/>
          </p:nvSpPr>
          <p:spPr>
            <a:xfrm>
              <a:off x="4306120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2196;p24">
              <a:extLst>
                <a:ext uri="{FF2B5EF4-FFF2-40B4-BE49-F238E27FC236}">
                  <a16:creationId xmlns:a16="http://schemas.microsoft.com/office/drawing/2014/main" id="{7583DFF3-60DF-4376-8A9C-62DE2FAA5C57}"/>
                </a:ext>
              </a:extLst>
            </p:cNvPr>
            <p:cNvSpPr/>
            <p:nvPr/>
          </p:nvSpPr>
          <p:spPr>
            <a:xfrm>
              <a:off x="4306120" y="248615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2197;p24">
              <a:extLst>
                <a:ext uri="{FF2B5EF4-FFF2-40B4-BE49-F238E27FC236}">
                  <a16:creationId xmlns:a16="http://schemas.microsoft.com/office/drawing/2014/main" id="{BC7C5D2F-5F88-4E83-A3BF-D3DDE69D4C04}"/>
                </a:ext>
              </a:extLst>
            </p:cNvPr>
            <p:cNvSpPr/>
            <p:nvPr/>
          </p:nvSpPr>
          <p:spPr>
            <a:xfrm>
              <a:off x="4306120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2198;p24">
              <a:extLst>
                <a:ext uri="{FF2B5EF4-FFF2-40B4-BE49-F238E27FC236}">
                  <a16:creationId xmlns:a16="http://schemas.microsoft.com/office/drawing/2014/main" id="{7C723005-4D5E-49A8-8A0D-4220EA586DB3}"/>
                </a:ext>
              </a:extLst>
            </p:cNvPr>
            <p:cNvSpPr/>
            <p:nvPr/>
          </p:nvSpPr>
          <p:spPr>
            <a:xfrm>
              <a:off x="4306120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2199;p24">
              <a:extLst>
                <a:ext uri="{FF2B5EF4-FFF2-40B4-BE49-F238E27FC236}">
                  <a16:creationId xmlns:a16="http://schemas.microsoft.com/office/drawing/2014/main" id="{6376F7C2-9694-4B8F-887C-59342D065BCB}"/>
                </a:ext>
              </a:extLst>
            </p:cNvPr>
            <p:cNvSpPr/>
            <p:nvPr/>
          </p:nvSpPr>
          <p:spPr>
            <a:xfrm>
              <a:off x="4305138" y="248713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2200;p24">
              <a:extLst>
                <a:ext uri="{FF2B5EF4-FFF2-40B4-BE49-F238E27FC236}">
                  <a16:creationId xmlns:a16="http://schemas.microsoft.com/office/drawing/2014/main" id="{FB292D75-D99C-451B-A1D6-79955B4FD052}"/>
                </a:ext>
              </a:extLst>
            </p:cNvPr>
            <p:cNvSpPr/>
            <p:nvPr/>
          </p:nvSpPr>
          <p:spPr>
            <a:xfrm>
              <a:off x="4305138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2201;p24">
              <a:extLst>
                <a:ext uri="{FF2B5EF4-FFF2-40B4-BE49-F238E27FC236}">
                  <a16:creationId xmlns:a16="http://schemas.microsoft.com/office/drawing/2014/main" id="{DCEEE77C-93AE-463B-AFC2-20384D9A7AC4}"/>
                </a:ext>
              </a:extLst>
            </p:cNvPr>
            <p:cNvSpPr/>
            <p:nvPr/>
          </p:nvSpPr>
          <p:spPr>
            <a:xfrm>
              <a:off x="4347927" y="248615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3"/>
                  </a:lnTo>
                  <a:cubicBezTo>
                    <a:pt x="0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2202;p24">
              <a:extLst>
                <a:ext uri="{FF2B5EF4-FFF2-40B4-BE49-F238E27FC236}">
                  <a16:creationId xmlns:a16="http://schemas.microsoft.com/office/drawing/2014/main" id="{B3478CAD-634F-4FB4-B491-A8ECE2F74FDB}"/>
                </a:ext>
              </a:extLst>
            </p:cNvPr>
            <p:cNvSpPr/>
            <p:nvPr/>
          </p:nvSpPr>
          <p:spPr>
            <a:xfrm>
              <a:off x="4243901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2203;p24">
              <a:extLst>
                <a:ext uri="{FF2B5EF4-FFF2-40B4-BE49-F238E27FC236}">
                  <a16:creationId xmlns:a16="http://schemas.microsoft.com/office/drawing/2014/main" id="{2E2C167C-A410-4500-A3E7-7D567AF64F42}"/>
                </a:ext>
              </a:extLst>
            </p:cNvPr>
            <p:cNvSpPr/>
            <p:nvPr/>
          </p:nvSpPr>
          <p:spPr>
            <a:xfrm>
              <a:off x="4243901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2204;p24">
              <a:extLst>
                <a:ext uri="{FF2B5EF4-FFF2-40B4-BE49-F238E27FC236}">
                  <a16:creationId xmlns:a16="http://schemas.microsoft.com/office/drawing/2014/main" id="{FE095C18-5C26-476D-923E-D906EE23E11A}"/>
                </a:ext>
              </a:extLst>
            </p:cNvPr>
            <p:cNvSpPr/>
            <p:nvPr/>
          </p:nvSpPr>
          <p:spPr>
            <a:xfrm>
              <a:off x="4242919" y="248713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2205;p24">
              <a:extLst>
                <a:ext uri="{FF2B5EF4-FFF2-40B4-BE49-F238E27FC236}">
                  <a16:creationId xmlns:a16="http://schemas.microsoft.com/office/drawing/2014/main" id="{739F41E3-39A5-4E1A-AF13-EAEF39A94C2A}"/>
                </a:ext>
              </a:extLst>
            </p:cNvPr>
            <p:cNvSpPr/>
            <p:nvPr/>
          </p:nvSpPr>
          <p:spPr>
            <a:xfrm>
              <a:off x="4242919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2206;p24">
              <a:extLst>
                <a:ext uri="{FF2B5EF4-FFF2-40B4-BE49-F238E27FC236}">
                  <a16:creationId xmlns:a16="http://schemas.microsoft.com/office/drawing/2014/main" id="{09905020-27AF-4397-A7B5-3C222A51BD44}"/>
                </a:ext>
              </a:extLst>
            </p:cNvPr>
            <p:cNvSpPr/>
            <p:nvPr/>
          </p:nvSpPr>
          <p:spPr>
            <a:xfrm>
              <a:off x="4242919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2207;p24">
              <a:extLst>
                <a:ext uri="{FF2B5EF4-FFF2-40B4-BE49-F238E27FC236}">
                  <a16:creationId xmlns:a16="http://schemas.microsoft.com/office/drawing/2014/main" id="{F44C280F-E98C-4385-BAF5-72D932189A87}"/>
                </a:ext>
              </a:extLst>
            </p:cNvPr>
            <p:cNvSpPr/>
            <p:nvPr/>
          </p:nvSpPr>
          <p:spPr>
            <a:xfrm>
              <a:off x="4242919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2208;p24">
              <a:extLst>
                <a:ext uri="{FF2B5EF4-FFF2-40B4-BE49-F238E27FC236}">
                  <a16:creationId xmlns:a16="http://schemas.microsoft.com/office/drawing/2014/main" id="{7424BC3D-98A5-480F-A8F1-165E2FAD9285}"/>
                </a:ext>
              </a:extLst>
            </p:cNvPr>
            <p:cNvSpPr/>
            <p:nvPr/>
          </p:nvSpPr>
          <p:spPr>
            <a:xfrm>
              <a:off x="4242919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2209;p24">
              <a:extLst>
                <a:ext uri="{FF2B5EF4-FFF2-40B4-BE49-F238E27FC236}">
                  <a16:creationId xmlns:a16="http://schemas.microsoft.com/office/drawing/2014/main" id="{D0C972CF-1C4F-472B-806A-C6455DE00614}"/>
                </a:ext>
              </a:extLst>
            </p:cNvPr>
            <p:cNvSpPr/>
            <p:nvPr/>
          </p:nvSpPr>
          <p:spPr>
            <a:xfrm>
              <a:off x="4241967" y="248713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2210;p24">
              <a:extLst>
                <a:ext uri="{FF2B5EF4-FFF2-40B4-BE49-F238E27FC236}">
                  <a16:creationId xmlns:a16="http://schemas.microsoft.com/office/drawing/2014/main" id="{C6BBAFC8-BED2-4733-BC44-471EE71B7D23}"/>
                </a:ext>
              </a:extLst>
            </p:cNvPr>
            <p:cNvSpPr/>
            <p:nvPr/>
          </p:nvSpPr>
          <p:spPr>
            <a:xfrm>
              <a:off x="424196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2211;p24">
              <a:extLst>
                <a:ext uri="{FF2B5EF4-FFF2-40B4-BE49-F238E27FC236}">
                  <a16:creationId xmlns:a16="http://schemas.microsoft.com/office/drawing/2014/main" id="{ED74A564-54DD-4D1E-A926-3F340E6B1662}"/>
                </a:ext>
              </a:extLst>
            </p:cNvPr>
            <p:cNvSpPr/>
            <p:nvPr/>
          </p:nvSpPr>
          <p:spPr>
            <a:xfrm>
              <a:off x="4241967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2212;p24">
              <a:extLst>
                <a:ext uri="{FF2B5EF4-FFF2-40B4-BE49-F238E27FC236}">
                  <a16:creationId xmlns:a16="http://schemas.microsoft.com/office/drawing/2014/main" id="{0CD77D2B-D5E2-4274-8E33-FC6E6722CD43}"/>
                </a:ext>
              </a:extLst>
            </p:cNvPr>
            <p:cNvSpPr/>
            <p:nvPr/>
          </p:nvSpPr>
          <p:spPr>
            <a:xfrm>
              <a:off x="4240985" y="248713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59"/>
                    <a:pt x="32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2213;p24">
              <a:extLst>
                <a:ext uri="{FF2B5EF4-FFF2-40B4-BE49-F238E27FC236}">
                  <a16:creationId xmlns:a16="http://schemas.microsoft.com/office/drawing/2014/main" id="{8C1AC29C-D55B-4860-8124-BA3AFF0FA0F7}"/>
                </a:ext>
              </a:extLst>
            </p:cNvPr>
            <p:cNvSpPr/>
            <p:nvPr/>
          </p:nvSpPr>
          <p:spPr>
            <a:xfrm>
              <a:off x="4372206" y="248713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3" y="159"/>
                    <a:pt x="33" y="191"/>
                    <a:pt x="33" y="191"/>
                  </a:cubicBezTo>
                  <a:lnTo>
                    <a:pt x="33" y="32"/>
                  </a:lnTo>
                  <a:cubicBezTo>
                    <a:pt x="33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2214;p24">
              <a:extLst>
                <a:ext uri="{FF2B5EF4-FFF2-40B4-BE49-F238E27FC236}">
                  <a16:creationId xmlns:a16="http://schemas.microsoft.com/office/drawing/2014/main" id="{0BCE5CE0-4868-47B7-BBFD-6711E8971E54}"/>
                </a:ext>
              </a:extLst>
            </p:cNvPr>
            <p:cNvSpPr/>
            <p:nvPr/>
          </p:nvSpPr>
          <p:spPr>
            <a:xfrm>
              <a:off x="4380985" y="248713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91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2215;p24">
              <a:extLst>
                <a:ext uri="{FF2B5EF4-FFF2-40B4-BE49-F238E27FC236}">
                  <a16:creationId xmlns:a16="http://schemas.microsoft.com/office/drawing/2014/main" id="{8596527D-3B3C-4A93-8BC4-1266CB179073}"/>
                </a:ext>
              </a:extLst>
            </p:cNvPr>
            <p:cNvSpPr/>
            <p:nvPr/>
          </p:nvSpPr>
          <p:spPr>
            <a:xfrm>
              <a:off x="4339178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2216;p24">
              <a:extLst>
                <a:ext uri="{FF2B5EF4-FFF2-40B4-BE49-F238E27FC236}">
                  <a16:creationId xmlns:a16="http://schemas.microsoft.com/office/drawing/2014/main" id="{9A488FC0-3161-458E-B1E6-712DA1346755}"/>
                </a:ext>
              </a:extLst>
            </p:cNvPr>
            <p:cNvSpPr/>
            <p:nvPr/>
          </p:nvSpPr>
          <p:spPr>
            <a:xfrm>
              <a:off x="4339178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2217;p24">
              <a:extLst>
                <a:ext uri="{FF2B5EF4-FFF2-40B4-BE49-F238E27FC236}">
                  <a16:creationId xmlns:a16="http://schemas.microsoft.com/office/drawing/2014/main" id="{FC763668-A6BA-4BCB-8BE7-914DC0AB5BA4}"/>
                </a:ext>
              </a:extLst>
            </p:cNvPr>
            <p:cNvSpPr/>
            <p:nvPr/>
          </p:nvSpPr>
          <p:spPr>
            <a:xfrm>
              <a:off x="4339178" y="248713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2218;p24">
              <a:extLst>
                <a:ext uri="{FF2B5EF4-FFF2-40B4-BE49-F238E27FC236}">
                  <a16:creationId xmlns:a16="http://schemas.microsoft.com/office/drawing/2014/main" id="{EBC270FA-FD32-4BD5-A97F-8D3B6540903E}"/>
                </a:ext>
              </a:extLst>
            </p:cNvPr>
            <p:cNvSpPr/>
            <p:nvPr/>
          </p:nvSpPr>
          <p:spPr>
            <a:xfrm>
              <a:off x="4339178" y="248713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2219;p24">
              <a:extLst>
                <a:ext uri="{FF2B5EF4-FFF2-40B4-BE49-F238E27FC236}">
                  <a16:creationId xmlns:a16="http://schemas.microsoft.com/office/drawing/2014/main" id="{E2FD4D42-0792-4F1D-9B63-8E8CC71958F2}"/>
                </a:ext>
              </a:extLst>
            </p:cNvPr>
            <p:cNvSpPr/>
            <p:nvPr/>
          </p:nvSpPr>
          <p:spPr>
            <a:xfrm>
              <a:off x="4339178" y="248713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2220;p24">
              <a:extLst>
                <a:ext uri="{FF2B5EF4-FFF2-40B4-BE49-F238E27FC236}">
                  <a16:creationId xmlns:a16="http://schemas.microsoft.com/office/drawing/2014/main" id="{8453DEC8-3359-49B8-8921-5BB799EB28A8}"/>
                </a:ext>
              </a:extLst>
            </p:cNvPr>
            <p:cNvSpPr/>
            <p:nvPr/>
          </p:nvSpPr>
          <p:spPr>
            <a:xfrm>
              <a:off x="4339178" y="248713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2221;p24">
              <a:extLst>
                <a:ext uri="{FF2B5EF4-FFF2-40B4-BE49-F238E27FC236}">
                  <a16:creationId xmlns:a16="http://schemas.microsoft.com/office/drawing/2014/main" id="{3713E2D0-D396-4724-9411-C9A8324D7206}"/>
                </a:ext>
              </a:extLst>
            </p:cNvPr>
            <p:cNvSpPr/>
            <p:nvPr/>
          </p:nvSpPr>
          <p:spPr>
            <a:xfrm>
              <a:off x="433917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2222;p24">
              <a:extLst>
                <a:ext uri="{FF2B5EF4-FFF2-40B4-BE49-F238E27FC236}">
                  <a16:creationId xmlns:a16="http://schemas.microsoft.com/office/drawing/2014/main" id="{E99F8E0A-BC78-43BF-B0B2-3B0A48BE6F3F}"/>
                </a:ext>
              </a:extLst>
            </p:cNvPr>
            <p:cNvSpPr/>
            <p:nvPr/>
          </p:nvSpPr>
          <p:spPr>
            <a:xfrm>
              <a:off x="433917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2223;p24">
              <a:extLst>
                <a:ext uri="{FF2B5EF4-FFF2-40B4-BE49-F238E27FC236}">
                  <a16:creationId xmlns:a16="http://schemas.microsoft.com/office/drawing/2014/main" id="{FB3D346E-05C6-4A9B-8D0B-E18CF36E2998}"/>
                </a:ext>
              </a:extLst>
            </p:cNvPr>
            <p:cNvSpPr/>
            <p:nvPr/>
          </p:nvSpPr>
          <p:spPr>
            <a:xfrm>
              <a:off x="4276960" y="248811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2224;p24">
              <a:extLst>
                <a:ext uri="{FF2B5EF4-FFF2-40B4-BE49-F238E27FC236}">
                  <a16:creationId xmlns:a16="http://schemas.microsoft.com/office/drawing/2014/main" id="{473243C2-30A8-4370-BA75-0832726D1AE1}"/>
                </a:ext>
              </a:extLst>
            </p:cNvPr>
            <p:cNvSpPr/>
            <p:nvPr/>
          </p:nvSpPr>
          <p:spPr>
            <a:xfrm>
              <a:off x="4276960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2225;p24">
              <a:extLst>
                <a:ext uri="{FF2B5EF4-FFF2-40B4-BE49-F238E27FC236}">
                  <a16:creationId xmlns:a16="http://schemas.microsoft.com/office/drawing/2014/main" id="{A633E8F3-1AC0-4863-8709-9FC2CD28C6E9}"/>
                </a:ext>
              </a:extLst>
            </p:cNvPr>
            <p:cNvSpPr/>
            <p:nvPr/>
          </p:nvSpPr>
          <p:spPr>
            <a:xfrm>
              <a:off x="4276960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2226;p24">
              <a:extLst>
                <a:ext uri="{FF2B5EF4-FFF2-40B4-BE49-F238E27FC236}">
                  <a16:creationId xmlns:a16="http://schemas.microsoft.com/office/drawing/2014/main" id="{8E1B8833-9550-4FBD-A6C1-7C6E7CD6B6C5}"/>
                </a:ext>
              </a:extLst>
            </p:cNvPr>
            <p:cNvSpPr/>
            <p:nvPr/>
          </p:nvSpPr>
          <p:spPr>
            <a:xfrm>
              <a:off x="4276960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2227;p24">
              <a:extLst>
                <a:ext uri="{FF2B5EF4-FFF2-40B4-BE49-F238E27FC236}">
                  <a16:creationId xmlns:a16="http://schemas.microsoft.com/office/drawing/2014/main" id="{27A2964C-E3EA-489C-A946-17EC8E43E703}"/>
                </a:ext>
              </a:extLst>
            </p:cNvPr>
            <p:cNvSpPr/>
            <p:nvPr/>
          </p:nvSpPr>
          <p:spPr>
            <a:xfrm>
              <a:off x="4275977" y="248811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2228;p24">
              <a:extLst>
                <a:ext uri="{FF2B5EF4-FFF2-40B4-BE49-F238E27FC236}">
                  <a16:creationId xmlns:a16="http://schemas.microsoft.com/office/drawing/2014/main" id="{C4A2C443-DC75-4F89-9AC9-5C0777DE31D2}"/>
                </a:ext>
              </a:extLst>
            </p:cNvPr>
            <p:cNvSpPr/>
            <p:nvPr/>
          </p:nvSpPr>
          <p:spPr>
            <a:xfrm>
              <a:off x="4275977" y="248811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2229;p24">
              <a:extLst>
                <a:ext uri="{FF2B5EF4-FFF2-40B4-BE49-F238E27FC236}">
                  <a16:creationId xmlns:a16="http://schemas.microsoft.com/office/drawing/2014/main" id="{2D0AE2CB-4460-4CB8-BD2C-5F67B6097CA8}"/>
                </a:ext>
              </a:extLst>
            </p:cNvPr>
            <p:cNvSpPr/>
            <p:nvPr/>
          </p:nvSpPr>
          <p:spPr>
            <a:xfrm>
              <a:off x="4275977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2230;p24">
              <a:extLst>
                <a:ext uri="{FF2B5EF4-FFF2-40B4-BE49-F238E27FC236}">
                  <a16:creationId xmlns:a16="http://schemas.microsoft.com/office/drawing/2014/main" id="{727FC9E3-2F42-41B6-AF29-0258DE3F262D}"/>
                </a:ext>
              </a:extLst>
            </p:cNvPr>
            <p:cNvSpPr/>
            <p:nvPr/>
          </p:nvSpPr>
          <p:spPr>
            <a:xfrm>
              <a:off x="4275977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2231;p24">
              <a:extLst>
                <a:ext uri="{FF2B5EF4-FFF2-40B4-BE49-F238E27FC236}">
                  <a16:creationId xmlns:a16="http://schemas.microsoft.com/office/drawing/2014/main" id="{B12021C6-BB97-4C18-9E03-CFD5F9254D5B}"/>
                </a:ext>
              </a:extLst>
            </p:cNvPr>
            <p:cNvSpPr/>
            <p:nvPr/>
          </p:nvSpPr>
          <p:spPr>
            <a:xfrm>
              <a:off x="4275977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2232;p24">
              <a:extLst>
                <a:ext uri="{FF2B5EF4-FFF2-40B4-BE49-F238E27FC236}">
                  <a16:creationId xmlns:a16="http://schemas.microsoft.com/office/drawing/2014/main" id="{7EADAE5A-9B25-4E96-AB96-4EF301996386}"/>
                </a:ext>
              </a:extLst>
            </p:cNvPr>
            <p:cNvSpPr/>
            <p:nvPr/>
          </p:nvSpPr>
          <p:spPr>
            <a:xfrm>
              <a:off x="4275026" y="248811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2233;p24">
              <a:extLst>
                <a:ext uri="{FF2B5EF4-FFF2-40B4-BE49-F238E27FC236}">
                  <a16:creationId xmlns:a16="http://schemas.microsoft.com/office/drawing/2014/main" id="{034EA1C5-B547-42DE-9AC5-D11130C27C21}"/>
                </a:ext>
              </a:extLst>
            </p:cNvPr>
            <p:cNvSpPr/>
            <p:nvPr/>
          </p:nvSpPr>
          <p:spPr>
            <a:xfrm>
              <a:off x="4275026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2234;p24">
              <a:extLst>
                <a:ext uri="{FF2B5EF4-FFF2-40B4-BE49-F238E27FC236}">
                  <a16:creationId xmlns:a16="http://schemas.microsoft.com/office/drawing/2014/main" id="{4D9F11F1-454C-4543-8C00-E0E174E88C5E}"/>
                </a:ext>
              </a:extLst>
            </p:cNvPr>
            <p:cNvSpPr/>
            <p:nvPr/>
          </p:nvSpPr>
          <p:spPr>
            <a:xfrm>
              <a:off x="437318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2235;p24">
              <a:extLst>
                <a:ext uri="{FF2B5EF4-FFF2-40B4-BE49-F238E27FC236}">
                  <a16:creationId xmlns:a16="http://schemas.microsoft.com/office/drawing/2014/main" id="{4F6CD8C2-0143-438C-8F7F-69BB79F6F24B}"/>
                </a:ext>
              </a:extLst>
            </p:cNvPr>
            <p:cNvSpPr/>
            <p:nvPr/>
          </p:nvSpPr>
          <p:spPr>
            <a:xfrm>
              <a:off x="437318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2236;p24">
              <a:extLst>
                <a:ext uri="{FF2B5EF4-FFF2-40B4-BE49-F238E27FC236}">
                  <a16:creationId xmlns:a16="http://schemas.microsoft.com/office/drawing/2014/main" id="{BAF6F6B3-4A39-462B-94BC-E0F0A37956A7}"/>
                </a:ext>
              </a:extLst>
            </p:cNvPr>
            <p:cNvSpPr/>
            <p:nvPr/>
          </p:nvSpPr>
          <p:spPr>
            <a:xfrm>
              <a:off x="437318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2237;p24">
              <a:extLst>
                <a:ext uri="{FF2B5EF4-FFF2-40B4-BE49-F238E27FC236}">
                  <a16:creationId xmlns:a16="http://schemas.microsoft.com/office/drawing/2014/main" id="{007566D7-676A-4A45-A0E3-9995A004909F}"/>
                </a:ext>
              </a:extLst>
            </p:cNvPr>
            <p:cNvSpPr/>
            <p:nvPr/>
          </p:nvSpPr>
          <p:spPr>
            <a:xfrm>
              <a:off x="437318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2238;p24">
              <a:extLst>
                <a:ext uri="{FF2B5EF4-FFF2-40B4-BE49-F238E27FC236}">
                  <a16:creationId xmlns:a16="http://schemas.microsoft.com/office/drawing/2014/main" id="{1C09C5F3-20AE-43B2-906A-9D23DEF0FAE3}"/>
                </a:ext>
              </a:extLst>
            </p:cNvPr>
            <p:cNvSpPr/>
            <p:nvPr/>
          </p:nvSpPr>
          <p:spPr>
            <a:xfrm>
              <a:off x="4373188" y="248811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2239;p24">
              <a:extLst>
                <a:ext uri="{FF2B5EF4-FFF2-40B4-BE49-F238E27FC236}">
                  <a16:creationId xmlns:a16="http://schemas.microsoft.com/office/drawing/2014/main" id="{5FAC5A2A-5A9B-4AD6-B5D0-743FB4ECE14D}"/>
                </a:ext>
              </a:extLst>
            </p:cNvPr>
            <p:cNvSpPr/>
            <p:nvPr/>
          </p:nvSpPr>
          <p:spPr>
            <a:xfrm>
              <a:off x="4373188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2240;p24">
              <a:extLst>
                <a:ext uri="{FF2B5EF4-FFF2-40B4-BE49-F238E27FC236}">
                  <a16:creationId xmlns:a16="http://schemas.microsoft.com/office/drawing/2014/main" id="{7C6F46FB-D171-4E31-9D92-E984F7DA957C}"/>
                </a:ext>
              </a:extLst>
            </p:cNvPr>
            <p:cNvSpPr/>
            <p:nvPr/>
          </p:nvSpPr>
          <p:spPr>
            <a:xfrm>
              <a:off x="4373188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2241;p24">
              <a:extLst>
                <a:ext uri="{FF2B5EF4-FFF2-40B4-BE49-F238E27FC236}">
                  <a16:creationId xmlns:a16="http://schemas.microsoft.com/office/drawing/2014/main" id="{F6D32C68-973D-4A88-A621-8940FA7E37E4}"/>
                </a:ext>
              </a:extLst>
            </p:cNvPr>
            <p:cNvSpPr/>
            <p:nvPr/>
          </p:nvSpPr>
          <p:spPr>
            <a:xfrm>
              <a:off x="4372206" y="248811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2242;p24">
              <a:extLst>
                <a:ext uri="{FF2B5EF4-FFF2-40B4-BE49-F238E27FC236}">
                  <a16:creationId xmlns:a16="http://schemas.microsoft.com/office/drawing/2014/main" id="{2D1D7AF4-0C4F-4BB3-9BB3-9CC7E25EB445}"/>
                </a:ext>
              </a:extLst>
            </p:cNvPr>
            <p:cNvSpPr/>
            <p:nvPr/>
          </p:nvSpPr>
          <p:spPr>
            <a:xfrm>
              <a:off x="4310970" y="248906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2243;p24">
              <a:extLst>
                <a:ext uri="{FF2B5EF4-FFF2-40B4-BE49-F238E27FC236}">
                  <a16:creationId xmlns:a16="http://schemas.microsoft.com/office/drawing/2014/main" id="{7A90D617-A4D9-4826-8722-3E536FBE9CE6}"/>
                </a:ext>
              </a:extLst>
            </p:cNvPr>
            <p:cNvSpPr/>
            <p:nvPr/>
          </p:nvSpPr>
          <p:spPr>
            <a:xfrm>
              <a:off x="4310970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2244;p24">
              <a:extLst>
                <a:ext uri="{FF2B5EF4-FFF2-40B4-BE49-F238E27FC236}">
                  <a16:creationId xmlns:a16="http://schemas.microsoft.com/office/drawing/2014/main" id="{323F2D4C-77FC-4472-B468-C104ECD8C73B}"/>
                </a:ext>
              </a:extLst>
            </p:cNvPr>
            <p:cNvSpPr/>
            <p:nvPr/>
          </p:nvSpPr>
          <p:spPr>
            <a:xfrm>
              <a:off x="4310970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2245;p24">
              <a:extLst>
                <a:ext uri="{FF2B5EF4-FFF2-40B4-BE49-F238E27FC236}">
                  <a16:creationId xmlns:a16="http://schemas.microsoft.com/office/drawing/2014/main" id="{13B14821-704A-4DAF-89EA-D6AEFA99B517}"/>
                </a:ext>
              </a:extLst>
            </p:cNvPr>
            <p:cNvSpPr/>
            <p:nvPr/>
          </p:nvSpPr>
          <p:spPr>
            <a:xfrm>
              <a:off x="4310018" y="248811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2246;p24">
              <a:extLst>
                <a:ext uri="{FF2B5EF4-FFF2-40B4-BE49-F238E27FC236}">
                  <a16:creationId xmlns:a16="http://schemas.microsoft.com/office/drawing/2014/main" id="{313CEDAB-E3AB-44A8-A74F-823CD3752B9E}"/>
                </a:ext>
              </a:extLst>
            </p:cNvPr>
            <p:cNvSpPr/>
            <p:nvPr/>
          </p:nvSpPr>
          <p:spPr>
            <a:xfrm>
              <a:off x="4310018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2247;p24">
              <a:extLst>
                <a:ext uri="{FF2B5EF4-FFF2-40B4-BE49-F238E27FC236}">
                  <a16:creationId xmlns:a16="http://schemas.microsoft.com/office/drawing/2014/main" id="{55F80269-BD94-4714-A448-6855F2C7F327}"/>
                </a:ext>
              </a:extLst>
            </p:cNvPr>
            <p:cNvSpPr/>
            <p:nvPr/>
          </p:nvSpPr>
          <p:spPr>
            <a:xfrm>
              <a:off x="4310018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2248;p24">
              <a:extLst>
                <a:ext uri="{FF2B5EF4-FFF2-40B4-BE49-F238E27FC236}">
                  <a16:creationId xmlns:a16="http://schemas.microsoft.com/office/drawing/2014/main" id="{2BDDCB3C-D21F-4282-B658-C89FE5981903}"/>
                </a:ext>
              </a:extLst>
            </p:cNvPr>
            <p:cNvSpPr/>
            <p:nvPr/>
          </p:nvSpPr>
          <p:spPr>
            <a:xfrm>
              <a:off x="4310018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2249;p24">
              <a:extLst>
                <a:ext uri="{FF2B5EF4-FFF2-40B4-BE49-F238E27FC236}">
                  <a16:creationId xmlns:a16="http://schemas.microsoft.com/office/drawing/2014/main" id="{B3EC6088-C064-4D63-95AD-E06CE07E5040}"/>
                </a:ext>
              </a:extLst>
            </p:cNvPr>
            <p:cNvSpPr/>
            <p:nvPr/>
          </p:nvSpPr>
          <p:spPr>
            <a:xfrm>
              <a:off x="4309036" y="248811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2250;p24">
              <a:extLst>
                <a:ext uri="{FF2B5EF4-FFF2-40B4-BE49-F238E27FC236}">
                  <a16:creationId xmlns:a16="http://schemas.microsoft.com/office/drawing/2014/main" id="{21430D8D-7B3E-4FFA-9631-E6121A826E5F}"/>
                </a:ext>
              </a:extLst>
            </p:cNvPr>
            <p:cNvSpPr/>
            <p:nvPr/>
          </p:nvSpPr>
          <p:spPr>
            <a:xfrm>
              <a:off x="4309036" y="248811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2251;p24">
              <a:extLst>
                <a:ext uri="{FF2B5EF4-FFF2-40B4-BE49-F238E27FC236}">
                  <a16:creationId xmlns:a16="http://schemas.microsoft.com/office/drawing/2014/main" id="{642FBB9F-D4BF-4B84-AA4C-116E2A35DDC8}"/>
                </a:ext>
              </a:extLst>
            </p:cNvPr>
            <p:cNvSpPr/>
            <p:nvPr/>
          </p:nvSpPr>
          <p:spPr>
            <a:xfrm>
              <a:off x="4309036" y="24881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2252;p24">
              <a:extLst>
                <a:ext uri="{FF2B5EF4-FFF2-40B4-BE49-F238E27FC236}">
                  <a16:creationId xmlns:a16="http://schemas.microsoft.com/office/drawing/2014/main" id="{CBFA9584-183A-42F2-82A4-2B3B9B655760}"/>
                </a:ext>
              </a:extLst>
            </p:cNvPr>
            <p:cNvSpPr/>
            <p:nvPr/>
          </p:nvSpPr>
          <p:spPr>
            <a:xfrm>
              <a:off x="4308054" y="248906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2253;p24">
              <a:extLst>
                <a:ext uri="{FF2B5EF4-FFF2-40B4-BE49-F238E27FC236}">
                  <a16:creationId xmlns:a16="http://schemas.microsoft.com/office/drawing/2014/main" id="{B370B528-F5A5-4FE4-96CE-8C8779CEBE4D}"/>
                </a:ext>
              </a:extLst>
            </p:cNvPr>
            <p:cNvSpPr/>
            <p:nvPr/>
          </p:nvSpPr>
          <p:spPr>
            <a:xfrm>
              <a:off x="4345010" y="248906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2254;p24">
              <a:extLst>
                <a:ext uri="{FF2B5EF4-FFF2-40B4-BE49-F238E27FC236}">
                  <a16:creationId xmlns:a16="http://schemas.microsoft.com/office/drawing/2014/main" id="{D106B3E5-F980-40D8-9FF1-B4BA789D0086}"/>
                </a:ext>
              </a:extLst>
            </p:cNvPr>
            <p:cNvSpPr/>
            <p:nvPr/>
          </p:nvSpPr>
          <p:spPr>
            <a:xfrm>
              <a:off x="4344028" y="248906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2255;p24">
              <a:extLst>
                <a:ext uri="{FF2B5EF4-FFF2-40B4-BE49-F238E27FC236}">
                  <a16:creationId xmlns:a16="http://schemas.microsoft.com/office/drawing/2014/main" id="{E157BD5E-5BB8-4B74-9041-9C7B40176A7B}"/>
                </a:ext>
              </a:extLst>
            </p:cNvPr>
            <p:cNvSpPr/>
            <p:nvPr/>
          </p:nvSpPr>
          <p:spPr>
            <a:xfrm>
              <a:off x="4344028" y="248906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2256;p24">
              <a:extLst>
                <a:ext uri="{FF2B5EF4-FFF2-40B4-BE49-F238E27FC236}">
                  <a16:creationId xmlns:a16="http://schemas.microsoft.com/office/drawing/2014/main" id="{E6A18C61-7B60-404C-832D-D5D3B05CEF7B}"/>
                </a:ext>
              </a:extLst>
            </p:cNvPr>
            <p:cNvSpPr/>
            <p:nvPr/>
          </p:nvSpPr>
          <p:spPr>
            <a:xfrm>
              <a:off x="4344028" y="248906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2257;p24">
              <a:extLst>
                <a:ext uri="{FF2B5EF4-FFF2-40B4-BE49-F238E27FC236}">
                  <a16:creationId xmlns:a16="http://schemas.microsoft.com/office/drawing/2014/main" id="{0F6C8B9E-5B83-4439-A0C8-1F281C19D7C8}"/>
                </a:ext>
              </a:extLst>
            </p:cNvPr>
            <p:cNvSpPr/>
            <p:nvPr/>
          </p:nvSpPr>
          <p:spPr>
            <a:xfrm>
              <a:off x="4344028" y="248906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2258;p24">
              <a:extLst>
                <a:ext uri="{FF2B5EF4-FFF2-40B4-BE49-F238E27FC236}">
                  <a16:creationId xmlns:a16="http://schemas.microsoft.com/office/drawing/2014/main" id="{AF0C7613-C20E-4711-9EB8-4FF9FF89AAF3}"/>
                </a:ext>
              </a:extLst>
            </p:cNvPr>
            <p:cNvSpPr/>
            <p:nvPr/>
          </p:nvSpPr>
          <p:spPr>
            <a:xfrm>
              <a:off x="4343046" y="248906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2259;p24">
              <a:extLst>
                <a:ext uri="{FF2B5EF4-FFF2-40B4-BE49-F238E27FC236}">
                  <a16:creationId xmlns:a16="http://schemas.microsoft.com/office/drawing/2014/main" id="{AECA8D7E-8144-446F-9D74-10D4DB86AAD7}"/>
                </a:ext>
              </a:extLst>
            </p:cNvPr>
            <p:cNvSpPr/>
            <p:nvPr/>
          </p:nvSpPr>
          <p:spPr>
            <a:xfrm>
              <a:off x="4343046" y="248906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2260;p24">
              <a:extLst>
                <a:ext uri="{FF2B5EF4-FFF2-40B4-BE49-F238E27FC236}">
                  <a16:creationId xmlns:a16="http://schemas.microsoft.com/office/drawing/2014/main" id="{B8C6AC57-8341-42DB-9FF0-2C1CDF2704EA}"/>
                </a:ext>
              </a:extLst>
            </p:cNvPr>
            <p:cNvSpPr/>
            <p:nvPr/>
          </p:nvSpPr>
          <p:spPr>
            <a:xfrm>
              <a:off x="4343046" y="248906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2261;p24">
              <a:extLst>
                <a:ext uri="{FF2B5EF4-FFF2-40B4-BE49-F238E27FC236}">
                  <a16:creationId xmlns:a16="http://schemas.microsoft.com/office/drawing/2014/main" id="{FB15C46E-6B31-41E0-9F5B-0A345B07EA2A}"/>
                </a:ext>
              </a:extLst>
            </p:cNvPr>
            <p:cNvSpPr/>
            <p:nvPr/>
          </p:nvSpPr>
          <p:spPr>
            <a:xfrm>
              <a:off x="4343046" y="248906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2262;p24">
              <a:extLst>
                <a:ext uri="{FF2B5EF4-FFF2-40B4-BE49-F238E27FC236}">
                  <a16:creationId xmlns:a16="http://schemas.microsoft.com/office/drawing/2014/main" id="{A89FCE85-D3D6-4D1B-B6AA-E7771A778D88}"/>
                </a:ext>
              </a:extLst>
            </p:cNvPr>
            <p:cNvSpPr/>
            <p:nvPr/>
          </p:nvSpPr>
          <p:spPr>
            <a:xfrm>
              <a:off x="4342094" y="248906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2263;p24">
              <a:extLst>
                <a:ext uri="{FF2B5EF4-FFF2-40B4-BE49-F238E27FC236}">
                  <a16:creationId xmlns:a16="http://schemas.microsoft.com/office/drawing/2014/main" id="{242A4EF5-44EB-43FF-BA93-A4B770127093}"/>
                </a:ext>
              </a:extLst>
            </p:cNvPr>
            <p:cNvSpPr/>
            <p:nvPr/>
          </p:nvSpPr>
          <p:spPr>
            <a:xfrm>
              <a:off x="4342094" y="248906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3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2264;p24">
              <a:extLst>
                <a:ext uri="{FF2B5EF4-FFF2-40B4-BE49-F238E27FC236}">
                  <a16:creationId xmlns:a16="http://schemas.microsoft.com/office/drawing/2014/main" id="{9379E615-8386-4F94-BF65-1BDDD10054FF}"/>
                </a:ext>
              </a:extLst>
            </p:cNvPr>
            <p:cNvSpPr/>
            <p:nvPr/>
          </p:nvSpPr>
          <p:spPr>
            <a:xfrm>
              <a:off x="4378038" y="249004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2265;p24">
              <a:extLst>
                <a:ext uri="{FF2B5EF4-FFF2-40B4-BE49-F238E27FC236}">
                  <a16:creationId xmlns:a16="http://schemas.microsoft.com/office/drawing/2014/main" id="{A4CD78F7-5FFE-44FB-8828-6E8FA393252D}"/>
                </a:ext>
              </a:extLst>
            </p:cNvPr>
            <p:cNvSpPr/>
            <p:nvPr/>
          </p:nvSpPr>
          <p:spPr>
            <a:xfrm>
              <a:off x="4378038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2266;p24">
              <a:extLst>
                <a:ext uri="{FF2B5EF4-FFF2-40B4-BE49-F238E27FC236}">
                  <a16:creationId xmlns:a16="http://schemas.microsoft.com/office/drawing/2014/main" id="{A3E5B534-2D05-4203-9906-39A3FC0E6268}"/>
                </a:ext>
              </a:extLst>
            </p:cNvPr>
            <p:cNvSpPr/>
            <p:nvPr/>
          </p:nvSpPr>
          <p:spPr>
            <a:xfrm>
              <a:off x="4378038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2267;p24">
              <a:extLst>
                <a:ext uri="{FF2B5EF4-FFF2-40B4-BE49-F238E27FC236}">
                  <a16:creationId xmlns:a16="http://schemas.microsoft.com/office/drawing/2014/main" id="{FB1EF695-7F30-405D-8D11-9FA812886A80}"/>
                </a:ext>
              </a:extLst>
            </p:cNvPr>
            <p:cNvSpPr/>
            <p:nvPr/>
          </p:nvSpPr>
          <p:spPr>
            <a:xfrm>
              <a:off x="4377087" y="249004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2268;p24">
              <a:extLst>
                <a:ext uri="{FF2B5EF4-FFF2-40B4-BE49-F238E27FC236}">
                  <a16:creationId xmlns:a16="http://schemas.microsoft.com/office/drawing/2014/main" id="{41DBE8A6-5C86-4D47-BB40-C56EE06DA592}"/>
                </a:ext>
              </a:extLst>
            </p:cNvPr>
            <p:cNvSpPr/>
            <p:nvPr/>
          </p:nvSpPr>
          <p:spPr>
            <a:xfrm>
              <a:off x="4377087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2269;p24">
              <a:extLst>
                <a:ext uri="{FF2B5EF4-FFF2-40B4-BE49-F238E27FC236}">
                  <a16:creationId xmlns:a16="http://schemas.microsoft.com/office/drawing/2014/main" id="{3C42A4F5-E89A-4588-B66B-EEFE31ED4F67}"/>
                </a:ext>
              </a:extLst>
            </p:cNvPr>
            <p:cNvSpPr/>
            <p:nvPr/>
          </p:nvSpPr>
          <p:spPr>
            <a:xfrm>
              <a:off x="4377087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2270;p24">
              <a:extLst>
                <a:ext uri="{FF2B5EF4-FFF2-40B4-BE49-F238E27FC236}">
                  <a16:creationId xmlns:a16="http://schemas.microsoft.com/office/drawing/2014/main" id="{FB797EA9-524E-4704-AAA7-99525C5064C5}"/>
                </a:ext>
              </a:extLst>
            </p:cNvPr>
            <p:cNvSpPr/>
            <p:nvPr/>
          </p:nvSpPr>
          <p:spPr>
            <a:xfrm>
              <a:off x="4377087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2271;p24">
              <a:extLst>
                <a:ext uri="{FF2B5EF4-FFF2-40B4-BE49-F238E27FC236}">
                  <a16:creationId xmlns:a16="http://schemas.microsoft.com/office/drawing/2014/main" id="{478E5961-C85B-4C89-85C0-E468E6381E31}"/>
                </a:ext>
              </a:extLst>
            </p:cNvPr>
            <p:cNvSpPr/>
            <p:nvPr/>
          </p:nvSpPr>
          <p:spPr>
            <a:xfrm>
              <a:off x="4377087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2272;p24">
              <a:extLst>
                <a:ext uri="{FF2B5EF4-FFF2-40B4-BE49-F238E27FC236}">
                  <a16:creationId xmlns:a16="http://schemas.microsoft.com/office/drawing/2014/main" id="{768BE4DF-E8E0-4B87-9D32-FEEF6CEB7A6F}"/>
                </a:ext>
              </a:extLst>
            </p:cNvPr>
            <p:cNvSpPr/>
            <p:nvPr/>
          </p:nvSpPr>
          <p:spPr>
            <a:xfrm>
              <a:off x="4376105" y="249004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2273;p24">
              <a:extLst>
                <a:ext uri="{FF2B5EF4-FFF2-40B4-BE49-F238E27FC236}">
                  <a16:creationId xmlns:a16="http://schemas.microsoft.com/office/drawing/2014/main" id="{B8D050E4-D34C-42E6-8B0B-6A676471D990}"/>
                </a:ext>
              </a:extLst>
            </p:cNvPr>
            <p:cNvSpPr/>
            <p:nvPr/>
          </p:nvSpPr>
          <p:spPr>
            <a:xfrm>
              <a:off x="4376105" y="249004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2274;p24">
              <a:extLst>
                <a:ext uri="{FF2B5EF4-FFF2-40B4-BE49-F238E27FC236}">
                  <a16:creationId xmlns:a16="http://schemas.microsoft.com/office/drawing/2014/main" id="{EBE0E9C1-9684-416A-B3D5-B34F64C58430}"/>
                </a:ext>
              </a:extLst>
            </p:cNvPr>
            <p:cNvSpPr/>
            <p:nvPr/>
          </p:nvSpPr>
          <p:spPr>
            <a:xfrm>
              <a:off x="4375122" y="249004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33" y="159"/>
                    <a:pt x="33" y="159"/>
                    <a:pt x="33" y="159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2275;p24">
              <a:extLst>
                <a:ext uri="{FF2B5EF4-FFF2-40B4-BE49-F238E27FC236}">
                  <a16:creationId xmlns:a16="http://schemas.microsoft.com/office/drawing/2014/main" id="{933FD6F9-CB83-4FB9-A146-248A3C79E3DE}"/>
                </a:ext>
              </a:extLst>
            </p:cNvPr>
            <p:cNvSpPr/>
            <p:nvPr/>
          </p:nvSpPr>
          <p:spPr>
            <a:xfrm>
              <a:off x="4388751" y="2484216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0" y="1"/>
                  </a:moveTo>
                  <a:lnTo>
                    <a:pt x="0" y="159"/>
                  </a:lnTo>
                  <a:lnTo>
                    <a:pt x="412" y="381"/>
                  </a:lnTo>
                  <a:lnTo>
                    <a:pt x="412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2276;p24">
              <a:extLst>
                <a:ext uri="{FF2B5EF4-FFF2-40B4-BE49-F238E27FC236}">
                  <a16:creationId xmlns:a16="http://schemas.microsoft.com/office/drawing/2014/main" id="{E462B6CD-BB62-44F9-891B-EA35520343A6}"/>
                </a:ext>
              </a:extLst>
            </p:cNvPr>
            <p:cNvSpPr/>
            <p:nvPr/>
          </p:nvSpPr>
          <p:spPr>
            <a:xfrm>
              <a:off x="4401397" y="24910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2277;p24">
              <a:extLst>
                <a:ext uri="{FF2B5EF4-FFF2-40B4-BE49-F238E27FC236}">
                  <a16:creationId xmlns:a16="http://schemas.microsoft.com/office/drawing/2014/main" id="{D55932E3-5C2E-4CDE-8DD5-A4C99811F266}"/>
                </a:ext>
              </a:extLst>
            </p:cNvPr>
            <p:cNvSpPr/>
            <p:nvPr/>
          </p:nvSpPr>
          <p:spPr>
            <a:xfrm>
              <a:off x="4228339" y="2485198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8" y="19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2278;p24">
              <a:extLst>
                <a:ext uri="{FF2B5EF4-FFF2-40B4-BE49-F238E27FC236}">
                  <a16:creationId xmlns:a16="http://schemas.microsoft.com/office/drawing/2014/main" id="{011428A4-D203-484A-9C37-77F9EF1F6D08}"/>
                </a:ext>
              </a:extLst>
            </p:cNvPr>
            <p:cNvSpPr/>
            <p:nvPr/>
          </p:nvSpPr>
          <p:spPr>
            <a:xfrm>
              <a:off x="4213759" y="248421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91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2279;p24">
              <a:extLst>
                <a:ext uri="{FF2B5EF4-FFF2-40B4-BE49-F238E27FC236}">
                  <a16:creationId xmlns:a16="http://schemas.microsoft.com/office/drawing/2014/main" id="{7AB96F00-F1E5-4543-9FC7-A62983F2AC7D}"/>
                </a:ext>
              </a:extLst>
            </p:cNvPr>
            <p:cNvSpPr/>
            <p:nvPr/>
          </p:nvSpPr>
          <p:spPr>
            <a:xfrm>
              <a:off x="4213759" y="2476696"/>
              <a:ext cx="25323" cy="15102"/>
            </a:xfrm>
            <a:custGeom>
              <a:avLst/>
              <a:gdLst/>
              <a:ahLst/>
              <a:cxnLst/>
              <a:rect l="l" t="t" r="r" b="b"/>
              <a:pathLst>
                <a:path w="825" h="492" extrusionOk="0">
                  <a:moveTo>
                    <a:pt x="365" y="0"/>
                  </a:moveTo>
                  <a:cubicBezTo>
                    <a:pt x="349" y="0"/>
                    <a:pt x="333" y="8"/>
                    <a:pt x="318" y="24"/>
                  </a:cubicBezTo>
                  <a:lnTo>
                    <a:pt x="1" y="214"/>
                  </a:lnTo>
                  <a:cubicBezTo>
                    <a:pt x="1" y="214"/>
                    <a:pt x="1" y="246"/>
                    <a:pt x="1" y="246"/>
                  </a:cubicBezTo>
                  <a:lnTo>
                    <a:pt x="381" y="467"/>
                  </a:lnTo>
                  <a:cubicBezTo>
                    <a:pt x="397" y="483"/>
                    <a:pt x="421" y="491"/>
                    <a:pt x="440" y="491"/>
                  </a:cubicBezTo>
                  <a:cubicBezTo>
                    <a:pt x="460" y="491"/>
                    <a:pt x="476" y="483"/>
                    <a:pt x="476" y="467"/>
                  </a:cubicBezTo>
                  <a:lnTo>
                    <a:pt x="793" y="277"/>
                  </a:lnTo>
                  <a:cubicBezTo>
                    <a:pt x="824" y="277"/>
                    <a:pt x="824" y="246"/>
                    <a:pt x="793" y="246"/>
                  </a:cubicBezTo>
                  <a:lnTo>
                    <a:pt x="413" y="24"/>
                  </a:lnTo>
                  <a:cubicBezTo>
                    <a:pt x="397" y="8"/>
                    <a:pt x="381" y="0"/>
                    <a:pt x="365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2280;p24">
              <a:extLst>
                <a:ext uri="{FF2B5EF4-FFF2-40B4-BE49-F238E27FC236}">
                  <a16:creationId xmlns:a16="http://schemas.microsoft.com/office/drawing/2014/main" id="{CE915C26-9034-4390-99A1-57785BCE9FC6}"/>
                </a:ext>
              </a:extLst>
            </p:cNvPr>
            <p:cNvSpPr/>
            <p:nvPr/>
          </p:nvSpPr>
          <p:spPr>
            <a:xfrm>
              <a:off x="4214741" y="2476450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17" y="0"/>
                    <a:pt x="317" y="32"/>
                    <a:pt x="317" y="32"/>
                  </a:cubicBezTo>
                  <a:lnTo>
                    <a:pt x="1" y="190"/>
                  </a:lnTo>
                  <a:cubicBezTo>
                    <a:pt x="1" y="190"/>
                    <a:pt x="1" y="222"/>
                    <a:pt x="1" y="222"/>
                  </a:cubicBezTo>
                  <a:lnTo>
                    <a:pt x="381" y="444"/>
                  </a:lnTo>
                  <a:lnTo>
                    <a:pt x="444" y="44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81" y="0"/>
                    <a:pt x="349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2281;p24">
              <a:extLst>
                <a:ext uri="{FF2B5EF4-FFF2-40B4-BE49-F238E27FC236}">
                  <a16:creationId xmlns:a16="http://schemas.microsoft.com/office/drawing/2014/main" id="{56E298FE-FC64-4B9A-9BF5-7136261B95A5}"/>
                </a:ext>
              </a:extLst>
            </p:cNvPr>
            <p:cNvSpPr/>
            <p:nvPr/>
          </p:nvSpPr>
          <p:spPr>
            <a:xfrm>
              <a:off x="4228339" y="24910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2282;p24">
              <a:extLst>
                <a:ext uri="{FF2B5EF4-FFF2-40B4-BE49-F238E27FC236}">
                  <a16:creationId xmlns:a16="http://schemas.microsoft.com/office/drawing/2014/main" id="{A56DB59A-F077-4C98-9C0C-DDDF51C8A613}"/>
                </a:ext>
              </a:extLst>
            </p:cNvPr>
            <p:cNvSpPr/>
            <p:nvPr/>
          </p:nvSpPr>
          <p:spPr>
            <a:xfrm>
              <a:off x="4228339" y="24910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2283;p24">
              <a:extLst>
                <a:ext uri="{FF2B5EF4-FFF2-40B4-BE49-F238E27FC236}">
                  <a16:creationId xmlns:a16="http://schemas.microsoft.com/office/drawing/2014/main" id="{5ADA9BDA-8062-455A-9156-22A4FE901D24}"/>
                </a:ext>
              </a:extLst>
            </p:cNvPr>
            <p:cNvSpPr/>
            <p:nvPr/>
          </p:nvSpPr>
          <p:spPr>
            <a:xfrm>
              <a:off x="4227387" y="2491982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2284;p24">
              <a:extLst>
                <a:ext uri="{FF2B5EF4-FFF2-40B4-BE49-F238E27FC236}">
                  <a16:creationId xmlns:a16="http://schemas.microsoft.com/office/drawing/2014/main" id="{94A8303B-E68F-4DB5-8820-E72EFC3E0465}"/>
                </a:ext>
              </a:extLst>
            </p:cNvPr>
            <p:cNvSpPr/>
            <p:nvPr/>
          </p:nvSpPr>
          <p:spPr>
            <a:xfrm>
              <a:off x="422738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2285;p24">
              <a:extLst>
                <a:ext uri="{FF2B5EF4-FFF2-40B4-BE49-F238E27FC236}">
                  <a16:creationId xmlns:a16="http://schemas.microsoft.com/office/drawing/2014/main" id="{288F8C87-2AA7-4403-B9EA-7D919237DE0B}"/>
                </a:ext>
              </a:extLst>
            </p:cNvPr>
            <p:cNvSpPr/>
            <p:nvPr/>
          </p:nvSpPr>
          <p:spPr>
            <a:xfrm>
              <a:off x="422738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2286;p24">
              <a:extLst>
                <a:ext uri="{FF2B5EF4-FFF2-40B4-BE49-F238E27FC236}">
                  <a16:creationId xmlns:a16="http://schemas.microsoft.com/office/drawing/2014/main" id="{46A2F698-CEAB-4435-BAF1-E65860D01915}"/>
                </a:ext>
              </a:extLst>
            </p:cNvPr>
            <p:cNvSpPr/>
            <p:nvPr/>
          </p:nvSpPr>
          <p:spPr>
            <a:xfrm>
              <a:off x="422738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2287;p24">
              <a:extLst>
                <a:ext uri="{FF2B5EF4-FFF2-40B4-BE49-F238E27FC236}">
                  <a16:creationId xmlns:a16="http://schemas.microsoft.com/office/drawing/2014/main" id="{92E69250-6C58-4DB0-971A-BC13CC7A6F8B}"/>
                </a:ext>
              </a:extLst>
            </p:cNvPr>
            <p:cNvSpPr/>
            <p:nvPr/>
          </p:nvSpPr>
          <p:spPr>
            <a:xfrm>
              <a:off x="4226405" y="2491982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2288;p24">
              <a:extLst>
                <a:ext uri="{FF2B5EF4-FFF2-40B4-BE49-F238E27FC236}">
                  <a16:creationId xmlns:a16="http://schemas.microsoft.com/office/drawing/2014/main" id="{FA877F2B-93B0-4E3D-B811-7EBAD16991CF}"/>
                </a:ext>
              </a:extLst>
            </p:cNvPr>
            <p:cNvSpPr/>
            <p:nvPr/>
          </p:nvSpPr>
          <p:spPr>
            <a:xfrm>
              <a:off x="4226405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2289;p24">
              <a:extLst>
                <a:ext uri="{FF2B5EF4-FFF2-40B4-BE49-F238E27FC236}">
                  <a16:creationId xmlns:a16="http://schemas.microsoft.com/office/drawing/2014/main" id="{B406F4F8-B8A4-488C-A295-B4893C77FEEE}"/>
                </a:ext>
              </a:extLst>
            </p:cNvPr>
            <p:cNvSpPr/>
            <p:nvPr/>
          </p:nvSpPr>
          <p:spPr>
            <a:xfrm>
              <a:off x="4226405" y="24910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2290;p24">
              <a:extLst>
                <a:ext uri="{FF2B5EF4-FFF2-40B4-BE49-F238E27FC236}">
                  <a16:creationId xmlns:a16="http://schemas.microsoft.com/office/drawing/2014/main" id="{417C50C9-8934-4DC8-80E6-C6CE53A8D0EC}"/>
                </a:ext>
              </a:extLst>
            </p:cNvPr>
            <p:cNvSpPr/>
            <p:nvPr/>
          </p:nvSpPr>
          <p:spPr>
            <a:xfrm>
              <a:off x="4226405" y="24910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2291;p24">
              <a:extLst>
                <a:ext uri="{FF2B5EF4-FFF2-40B4-BE49-F238E27FC236}">
                  <a16:creationId xmlns:a16="http://schemas.microsoft.com/office/drawing/2014/main" id="{2579D9B9-509B-4ECE-AD9E-AF3B1463701E}"/>
                </a:ext>
              </a:extLst>
            </p:cNvPr>
            <p:cNvSpPr/>
            <p:nvPr/>
          </p:nvSpPr>
          <p:spPr>
            <a:xfrm>
              <a:off x="4226405" y="24910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2292;p24">
              <a:extLst>
                <a:ext uri="{FF2B5EF4-FFF2-40B4-BE49-F238E27FC236}">
                  <a16:creationId xmlns:a16="http://schemas.microsoft.com/office/drawing/2014/main" id="{03423BFE-5622-4950-81E6-52215FBF5E1D}"/>
                </a:ext>
              </a:extLst>
            </p:cNvPr>
            <p:cNvSpPr/>
            <p:nvPr/>
          </p:nvSpPr>
          <p:spPr>
            <a:xfrm>
              <a:off x="440139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2293;p24">
              <a:extLst>
                <a:ext uri="{FF2B5EF4-FFF2-40B4-BE49-F238E27FC236}">
                  <a16:creationId xmlns:a16="http://schemas.microsoft.com/office/drawing/2014/main" id="{6CCBFB56-1CA6-40AD-B3E0-C9C414C9159C}"/>
                </a:ext>
              </a:extLst>
            </p:cNvPr>
            <p:cNvSpPr/>
            <p:nvPr/>
          </p:nvSpPr>
          <p:spPr>
            <a:xfrm>
              <a:off x="440139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2294;p24">
              <a:extLst>
                <a:ext uri="{FF2B5EF4-FFF2-40B4-BE49-F238E27FC236}">
                  <a16:creationId xmlns:a16="http://schemas.microsoft.com/office/drawing/2014/main" id="{8CCD7959-EC43-470F-9668-69F00E81E619}"/>
                </a:ext>
              </a:extLst>
            </p:cNvPr>
            <p:cNvSpPr/>
            <p:nvPr/>
          </p:nvSpPr>
          <p:spPr>
            <a:xfrm>
              <a:off x="440139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2295;p24">
              <a:extLst>
                <a:ext uri="{FF2B5EF4-FFF2-40B4-BE49-F238E27FC236}">
                  <a16:creationId xmlns:a16="http://schemas.microsoft.com/office/drawing/2014/main" id="{36AC6C75-5B3B-410E-932C-37FD5BB7A5C0}"/>
                </a:ext>
              </a:extLst>
            </p:cNvPr>
            <p:cNvSpPr/>
            <p:nvPr/>
          </p:nvSpPr>
          <p:spPr>
            <a:xfrm>
              <a:off x="440139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2296;p24">
              <a:extLst>
                <a:ext uri="{FF2B5EF4-FFF2-40B4-BE49-F238E27FC236}">
                  <a16:creationId xmlns:a16="http://schemas.microsoft.com/office/drawing/2014/main" id="{6A9223A1-C855-4023-A34F-6A2BEBB7B91D}"/>
                </a:ext>
              </a:extLst>
            </p:cNvPr>
            <p:cNvSpPr/>
            <p:nvPr/>
          </p:nvSpPr>
          <p:spPr>
            <a:xfrm>
              <a:off x="440139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2297;p24">
              <a:extLst>
                <a:ext uri="{FF2B5EF4-FFF2-40B4-BE49-F238E27FC236}">
                  <a16:creationId xmlns:a16="http://schemas.microsoft.com/office/drawing/2014/main" id="{52A13F30-7D7F-4A3F-B1B9-2A66C15A0331}"/>
                </a:ext>
              </a:extLst>
            </p:cNvPr>
            <p:cNvSpPr/>
            <p:nvPr/>
          </p:nvSpPr>
          <p:spPr>
            <a:xfrm>
              <a:off x="4401397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2298;p24">
              <a:extLst>
                <a:ext uri="{FF2B5EF4-FFF2-40B4-BE49-F238E27FC236}">
                  <a16:creationId xmlns:a16="http://schemas.microsoft.com/office/drawing/2014/main" id="{B73FB9BC-F9F5-47A4-917A-49FBBDC1A2F4}"/>
                </a:ext>
              </a:extLst>
            </p:cNvPr>
            <p:cNvSpPr/>
            <p:nvPr/>
          </p:nvSpPr>
          <p:spPr>
            <a:xfrm>
              <a:off x="4401397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2299;p24">
              <a:extLst>
                <a:ext uri="{FF2B5EF4-FFF2-40B4-BE49-F238E27FC236}">
                  <a16:creationId xmlns:a16="http://schemas.microsoft.com/office/drawing/2014/main" id="{DA58B0C0-BB50-4AAA-8DA6-EDA86826FEB9}"/>
                </a:ext>
              </a:extLst>
            </p:cNvPr>
            <p:cNvSpPr/>
            <p:nvPr/>
          </p:nvSpPr>
          <p:spPr>
            <a:xfrm>
              <a:off x="4401397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2300;p24">
              <a:extLst>
                <a:ext uri="{FF2B5EF4-FFF2-40B4-BE49-F238E27FC236}">
                  <a16:creationId xmlns:a16="http://schemas.microsoft.com/office/drawing/2014/main" id="{430EE515-E0DE-4A24-BC2E-4088111F4580}"/>
                </a:ext>
              </a:extLst>
            </p:cNvPr>
            <p:cNvSpPr/>
            <p:nvPr/>
          </p:nvSpPr>
          <p:spPr>
            <a:xfrm>
              <a:off x="4262380" y="2486150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2301;p24">
              <a:extLst>
                <a:ext uri="{FF2B5EF4-FFF2-40B4-BE49-F238E27FC236}">
                  <a16:creationId xmlns:a16="http://schemas.microsoft.com/office/drawing/2014/main" id="{D1770022-990C-4158-85DA-F68F50847CC4}"/>
                </a:ext>
              </a:extLst>
            </p:cNvPr>
            <p:cNvSpPr/>
            <p:nvPr/>
          </p:nvSpPr>
          <p:spPr>
            <a:xfrm>
              <a:off x="4247799" y="248519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2302;p24">
              <a:extLst>
                <a:ext uri="{FF2B5EF4-FFF2-40B4-BE49-F238E27FC236}">
                  <a16:creationId xmlns:a16="http://schemas.microsoft.com/office/drawing/2014/main" id="{F2B342B3-BCA5-44DD-9676-FBA18B63CE52}"/>
                </a:ext>
              </a:extLst>
            </p:cNvPr>
            <p:cNvSpPr/>
            <p:nvPr/>
          </p:nvSpPr>
          <p:spPr>
            <a:xfrm>
              <a:off x="4246817" y="2477647"/>
              <a:ext cx="25323" cy="14365"/>
            </a:xfrm>
            <a:custGeom>
              <a:avLst/>
              <a:gdLst/>
              <a:ahLst/>
              <a:cxnLst/>
              <a:rect l="l" t="t" r="r" b="b"/>
              <a:pathLst>
                <a:path w="825" h="468" extrusionOk="0">
                  <a:moveTo>
                    <a:pt x="397" y="1"/>
                  </a:moveTo>
                  <a:cubicBezTo>
                    <a:pt x="381" y="1"/>
                    <a:pt x="365" y="9"/>
                    <a:pt x="349" y="25"/>
                  </a:cubicBezTo>
                  <a:lnTo>
                    <a:pt x="32" y="183"/>
                  </a:lnTo>
                  <a:cubicBezTo>
                    <a:pt x="1" y="215"/>
                    <a:pt x="1" y="215"/>
                    <a:pt x="32" y="246"/>
                  </a:cubicBezTo>
                  <a:lnTo>
                    <a:pt x="412" y="468"/>
                  </a:lnTo>
                  <a:lnTo>
                    <a:pt x="507" y="468"/>
                  </a:lnTo>
                  <a:lnTo>
                    <a:pt x="824" y="278"/>
                  </a:lnTo>
                  <a:cubicBezTo>
                    <a:pt x="824" y="278"/>
                    <a:pt x="824" y="246"/>
                    <a:pt x="824" y="246"/>
                  </a:cubicBezTo>
                  <a:lnTo>
                    <a:pt x="444" y="25"/>
                  </a:lnTo>
                  <a:cubicBezTo>
                    <a:pt x="428" y="9"/>
                    <a:pt x="412" y="1"/>
                    <a:pt x="397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2303;p24">
              <a:extLst>
                <a:ext uri="{FF2B5EF4-FFF2-40B4-BE49-F238E27FC236}">
                  <a16:creationId xmlns:a16="http://schemas.microsoft.com/office/drawing/2014/main" id="{EE8B5A99-78F0-4756-AC0E-589BEDD6AB99}"/>
                </a:ext>
              </a:extLst>
            </p:cNvPr>
            <p:cNvSpPr/>
            <p:nvPr/>
          </p:nvSpPr>
          <p:spPr>
            <a:xfrm>
              <a:off x="4247799" y="2477401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17" y="1"/>
                  </a:moveTo>
                  <a:lnTo>
                    <a:pt x="0" y="191"/>
                  </a:lnTo>
                  <a:lnTo>
                    <a:pt x="380" y="413"/>
                  </a:lnTo>
                  <a:cubicBezTo>
                    <a:pt x="412" y="413"/>
                    <a:pt x="412" y="444"/>
                    <a:pt x="412" y="444"/>
                  </a:cubicBezTo>
                  <a:cubicBezTo>
                    <a:pt x="444" y="444"/>
                    <a:pt x="444" y="413"/>
                    <a:pt x="444" y="413"/>
                  </a:cubicBezTo>
                  <a:lnTo>
                    <a:pt x="760" y="254"/>
                  </a:lnTo>
                  <a:cubicBezTo>
                    <a:pt x="760" y="254"/>
                    <a:pt x="760" y="223"/>
                    <a:pt x="760" y="223"/>
                  </a:cubicBezTo>
                  <a:lnTo>
                    <a:pt x="38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2304;p24">
              <a:extLst>
                <a:ext uri="{FF2B5EF4-FFF2-40B4-BE49-F238E27FC236}">
                  <a16:creationId xmlns:a16="http://schemas.microsoft.com/office/drawing/2014/main" id="{4FE6D2AE-EBE7-408B-ABDA-BCF558B9A879}"/>
                </a:ext>
              </a:extLst>
            </p:cNvPr>
            <p:cNvSpPr/>
            <p:nvPr/>
          </p:nvSpPr>
          <p:spPr>
            <a:xfrm>
              <a:off x="4261397" y="2491982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2305;p24">
              <a:extLst>
                <a:ext uri="{FF2B5EF4-FFF2-40B4-BE49-F238E27FC236}">
                  <a16:creationId xmlns:a16="http://schemas.microsoft.com/office/drawing/2014/main" id="{24898767-5F14-4A51-B54C-B19AD6A3EE44}"/>
                </a:ext>
              </a:extLst>
            </p:cNvPr>
            <p:cNvSpPr/>
            <p:nvPr/>
          </p:nvSpPr>
          <p:spPr>
            <a:xfrm>
              <a:off x="4261397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2306;p24">
              <a:extLst>
                <a:ext uri="{FF2B5EF4-FFF2-40B4-BE49-F238E27FC236}">
                  <a16:creationId xmlns:a16="http://schemas.microsoft.com/office/drawing/2014/main" id="{C44F5788-ECC8-4D83-9B5B-49D829B3E82F}"/>
                </a:ext>
              </a:extLst>
            </p:cNvPr>
            <p:cNvSpPr/>
            <p:nvPr/>
          </p:nvSpPr>
          <p:spPr>
            <a:xfrm>
              <a:off x="4261397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2307;p24">
              <a:extLst>
                <a:ext uri="{FF2B5EF4-FFF2-40B4-BE49-F238E27FC236}">
                  <a16:creationId xmlns:a16="http://schemas.microsoft.com/office/drawing/2014/main" id="{AFEA1919-C94C-40BE-8C9F-520778253069}"/>
                </a:ext>
              </a:extLst>
            </p:cNvPr>
            <p:cNvSpPr/>
            <p:nvPr/>
          </p:nvSpPr>
          <p:spPr>
            <a:xfrm>
              <a:off x="4261397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2308;p24">
              <a:extLst>
                <a:ext uri="{FF2B5EF4-FFF2-40B4-BE49-F238E27FC236}">
                  <a16:creationId xmlns:a16="http://schemas.microsoft.com/office/drawing/2014/main" id="{9DB2D0EE-296B-47D6-A7C8-920A83430F3E}"/>
                </a:ext>
              </a:extLst>
            </p:cNvPr>
            <p:cNvSpPr/>
            <p:nvPr/>
          </p:nvSpPr>
          <p:spPr>
            <a:xfrm>
              <a:off x="4260446" y="249198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2309;p24">
              <a:extLst>
                <a:ext uri="{FF2B5EF4-FFF2-40B4-BE49-F238E27FC236}">
                  <a16:creationId xmlns:a16="http://schemas.microsoft.com/office/drawing/2014/main" id="{8D428F61-E657-43F9-9031-17D87042F31F}"/>
                </a:ext>
              </a:extLst>
            </p:cNvPr>
            <p:cNvSpPr/>
            <p:nvPr/>
          </p:nvSpPr>
          <p:spPr>
            <a:xfrm>
              <a:off x="4260446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2310;p24">
              <a:extLst>
                <a:ext uri="{FF2B5EF4-FFF2-40B4-BE49-F238E27FC236}">
                  <a16:creationId xmlns:a16="http://schemas.microsoft.com/office/drawing/2014/main" id="{1877428A-E3A2-4057-A421-B6B4A3F4BCDB}"/>
                </a:ext>
              </a:extLst>
            </p:cNvPr>
            <p:cNvSpPr/>
            <p:nvPr/>
          </p:nvSpPr>
          <p:spPr>
            <a:xfrm>
              <a:off x="4260446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2311;p24">
              <a:extLst>
                <a:ext uri="{FF2B5EF4-FFF2-40B4-BE49-F238E27FC236}">
                  <a16:creationId xmlns:a16="http://schemas.microsoft.com/office/drawing/2014/main" id="{550D5F5C-F065-4F61-BF8F-3548D3405825}"/>
                </a:ext>
              </a:extLst>
            </p:cNvPr>
            <p:cNvSpPr/>
            <p:nvPr/>
          </p:nvSpPr>
          <p:spPr>
            <a:xfrm>
              <a:off x="4260446" y="249198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2312;p24">
              <a:extLst>
                <a:ext uri="{FF2B5EF4-FFF2-40B4-BE49-F238E27FC236}">
                  <a16:creationId xmlns:a16="http://schemas.microsoft.com/office/drawing/2014/main" id="{58E2C9BA-7AF8-4776-8914-43343C1ECB6A}"/>
                </a:ext>
              </a:extLst>
            </p:cNvPr>
            <p:cNvSpPr/>
            <p:nvPr/>
          </p:nvSpPr>
          <p:spPr>
            <a:xfrm>
              <a:off x="4260446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2313;p24">
              <a:extLst>
                <a:ext uri="{FF2B5EF4-FFF2-40B4-BE49-F238E27FC236}">
                  <a16:creationId xmlns:a16="http://schemas.microsoft.com/office/drawing/2014/main" id="{D58A52BE-7AC8-4E14-AF54-2376977AC695}"/>
                </a:ext>
              </a:extLst>
            </p:cNvPr>
            <p:cNvSpPr/>
            <p:nvPr/>
          </p:nvSpPr>
          <p:spPr>
            <a:xfrm>
              <a:off x="4259464" y="2491982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2314;p24">
              <a:extLst>
                <a:ext uri="{FF2B5EF4-FFF2-40B4-BE49-F238E27FC236}">
                  <a16:creationId xmlns:a16="http://schemas.microsoft.com/office/drawing/2014/main" id="{963891D3-5274-4FB3-B6AC-66E68BF3BF9A}"/>
                </a:ext>
              </a:extLst>
            </p:cNvPr>
            <p:cNvSpPr/>
            <p:nvPr/>
          </p:nvSpPr>
          <p:spPr>
            <a:xfrm>
              <a:off x="4259464" y="249198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2315;p24">
              <a:extLst>
                <a:ext uri="{FF2B5EF4-FFF2-40B4-BE49-F238E27FC236}">
                  <a16:creationId xmlns:a16="http://schemas.microsoft.com/office/drawing/2014/main" id="{46342BF5-77D2-4633-85A1-BD2511ED1561}"/>
                </a:ext>
              </a:extLst>
            </p:cNvPr>
            <p:cNvSpPr/>
            <p:nvPr/>
          </p:nvSpPr>
          <p:spPr>
            <a:xfrm>
              <a:off x="4295438" y="2487132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2316;p24">
              <a:extLst>
                <a:ext uri="{FF2B5EF4-FFF2-40B4-BE49-F238E27FC236}">
                  <a16:creationId xmlns:a16="http://schemas.microsoft.com/office/drawing/2014/main" id="{A7463B93-2A95-474A-88D4-0E136E8BF7C7}"/>
                </a:ext>
              </a:extLst>
            </p:cNvPr>
            <p:cNvSpPr/>
            <p:nvPr/>
          </p:nvSpPr>
          <p:spPr>
            <a:xfrm>
              <a:off x="4281809" y="248615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2317;p24">
              <a:extLst>
                <a:ext uri="{FF2B5EF4-FFF2-40B4-BE49-F238E27FC236}">
                  <a16:creationId xmlns:a16="http://schemas.microsoft.com/office/drawing/2014/main" id="{77FFC1CF-2E17-44A0-9EE4-F27AC7B38F3E}"/>
                </a:ext>
              </a:extLst>
            </p:cNvPr>
            <p:cNvSpPr/>
            <p:nvPr/>
          </p:nvSpPr>
          <p:spPr>
            <a:xfrm>
              <a:off x="4231255" y="2487132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9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2318;p24">
              <a:extLst>
                <a:ext uri="{FF2B5EF4-FFF2-40B4-BE49-F238E27FC236}">
                  <a16:creationId xmlns:a16="http://schemas.microsoft.com/office/drawing/2014/main" id="{1A429098-BFCF-4B78-8239-C210A7652AF4}"/>
                </a:ext>
              </a:extLst>
            </p:cNvPr>
            <p:cNvSpPr/>
            <p:nvPr/>
          </p:nvSpPr>
          <p:spPr>
            <a:xfrm>
              <a:off x="4295438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2319;p24">
              <a:extLst>
                <a:ext uri="{FF2B5EF4-FFF2-40B4-BE49-F238E27FC236}">
                  <a16:creationId xmlns:a16="http://schemas.microsoft.com/office/drawing/2014/main" id="{FF0DB1D7-7F4F-40DB-9423-2365EBA0FB25}"/>
                </a:ext>
              </a:extLst>
            </p:cNvPr>
            <p:cNvSpPr/>
            <p:nvPr/>
          </p:nvSpPr>
          <p:spPr>
            <a:xfrm>
              <a:off x="4295438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2320;p24">
              <a:extLst>
                <a:ext uri="{FF2B5EF4-FFF2-40B4-BE49-F238E27FC236}">
                  <a16:creationId xmlns:a16="http://schemas.microsoft.com/office/drawing/2014/main" id="{56F60FA2-7D38-4533-A217-B3DFC9D25348}"/>
                </a:ext>
              </a:extLst>
            </p:cNvPr>
            <p:cNvSpPr/>
            <p:nvPr/>
          </p:nvSpPr>
          <p:spPr>
            <a:xfrm>
              <a:off x="4294456" y="249296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2321;p24">
              <a:extLst>
                <a:ext uri="{FF2B5EF4-FFF2-40B4-BE49-F238E27FC236}">
                  <a16:creationId xmlns:a16="http://schemas.microsoft.com/office/drawing/2014/main" id="{A63FCCC1-FEE1-43E9-B6E7-577CC41F3B68}"/>
                </a:ext>
              </a:extLst>
            </p:cNvPr>
            <p:cNvSpPr/>
            <p:nvPr/>
          </p:nvSpPr>
          <p:spPr>
            <a:xfrm>
              <a:off x="4294456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2322;p24">
              <a:extLst>
                <a:ext uri="{FF2B5EF4-FFF2-40B4-BE49-F238E27FC236}">
                  <a16:creationId xmlns:a16="http://schemas.microsoft.com/office/drawing/2014/main" id="{D03FF2C0-F915-49AC-8752-FF1898A7393B}"/>
                </a:ext>
              </a:extLst>
            </p:cNvPr>
            <p:cNvSpPr/>
            <p:nvPr/>
          </p:nvSpPr>
          <p:spPr>
            <a:xfrm>
              <a:off x="4294456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2323;p24">
              <a:extLst>
                <a:ext uri="{FF2B5EF4-FFF2-40B4-BE49-F238E27FC236}">
                  <a16:creationId xmlns:a16="http://schemas.microsoft.com/office/drawing/2014/main" id="{AE98718B-1664-463B-8863-6B4E9222BC94}"/>
                </a:ext>
              </a:extLst>
            </p:cNvPr>
            <p:cNvSpPr/>
            <p:nvPr/>
          </p:nvSpPr>
          <p:spPr>
            <a:xfrm>
              <a:off x="4294456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2324;p24">
              <a:extLst>
                <a:ext uri="{FF2B5EF4-FFF2-40B4-BE49-F238E27FC236}">
                  <a16:creationId xmlns:a16="http://schemas.microsoft.com/office/drawing/2014/main" id="{92159052-64E6-4EF8-AF53-EA009C8E931F}"/>
                </a:ext>
              </a:extLst>
            </p:cNvPr>
            <p:cNvSpPr/>
            <p:nvPr/>
          </p:nvSpPr>
          <p:spPr>
            <a:xfrm>
              <a:off x="4294456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2325;p24">
              <a:extLst>
                <a:ext uri="{FF2B5EF4-FFF2-40B4-BE49-F238E27FC236}">
                  <a16:creationId xmlns:a16="http://schemas.microsoft.com/office/drawing/2014/main" id="{1975289F-1AF2-4FBC-8EFA-723635B3AA9B}"/>
                </a:ext>
              </a:extLst>
            </p:cNvPr>
            <p:cNvSpPr/>
            <p:nvPr/>
          </p:nvSpPr>
          <p:spPr>
            <a:xfrm>
              <a:off x="4293474" y="249296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2326;p24">
              <a:extLst>
                <a:ext uri="{FF2B5EF4-FFF2-40B4-BE49-F238E27FC236}">
                  <a16:creationId xmlns:a16="http://schemas.microsoft.com/office/drawing/2014/main" id="{B77EE922-E0BD-4F1D-B6A2-E13E9D3CCF39}"/>
                </a:ext>
              </a:extLst>
            </p:cNvPr>
            <p:cNvSpPr/>
            <p:nvPr/>
          </p:nvSpPr>
          <p:spPr>
            <a:xfrm>
              <a:off x="4293474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2327;p24">
              <a:extLst>
                <a:ext uri="{FF2B5EF4-FFF2-40B4-BE49-F238E27FC236}">
                  <a16:creationId xmlns:a16="http://schemas.microsoft.com/office/drawing/2014/main" id="{EDEF6B31-EF75-480A-AB2A-3918CAED9FD0}"/>
                </a:ext>
              </a:extLst>
            </p:cNvPr>
            <p:cNvSpPr/>
            <p:nvPr/>
          </p:nvSpPr>
          <p:spPr>
            <a:xfrm>
              <a:off x="4293474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2328;p24">
              <a:extLst>
                <a:ext uri="{FF2B5EF4-FFF2-40B4-BE49-F238E27FC236}">
                  <a16:creationId xmlns:a16="http://schemas.microsoft.com/office/drawing/2014/main" id="{F9069202-55E7-4F5E-A7B8-7703B3428A0D}"/>
                </a:ext>
              </a:extLst>
            </p:cNvPr>
            <p:cNvSpPr/>
            <p:nvPr/>
          </p:nvSpPr>
          <p:spPr>
            <a:xfrm>
              <a:off x="4293474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2329;p24">
              <a:extLst>
                <a:ext uri="{FF2B5EF4-FFF2-40B4-BE49-F238E27FC236}">
                  <a16:creationId xmlns:a16="http://schemas.microsoft.com/office/drawing/2014/main" id="{794BD6B0-9044-4575-A37F-F663370C2B99}"/>
                </a:ext>
              </a:extLst>
            </p:cNvPr>
            <p:cNvSpPr/>
            <p:nvPr/>
          </p:nvSpPr>
          <p:spPr>
            <a:xfrm>
              <a:off x="4280858" y="2478384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17" y="1"/>
                  </a:moveTo>
                  <a:lnTo>
                    <a:pt x="32" y="191"/>
                  </a:lnTo>
                  <a:cubicBezTo>
                    <a:pt x="0" y="191"/>
                    <a:pt x="0" y="222"/>
                    <a:pt x="32" y="254"/>
                  </a:cubicBezTo>
                  <a:lnTo>
                    <a:pt x="380" y="476"/>
                  </a:lnTo>
                  <a:lnTo>
                    <a:pt x="475" y="476"/>
                  </a:lnTo>
                  <a:lnTo>
                    <a:pt x="792" y="286"/>
                  </a:lnTo>
                  <a:cubicBezTo>
                    <a:pt x="823" y="286"/>
                    <a:pt x="823" y="254"/>
                    <a:pt x="792" y="222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2330;p24">
              <a:extLst>
                <a:ext uri="{FF2B5EF4-FFF2-40B4-BE49-F238E27FC236}">
                  <a16:creationId xmlns:a16="http://schemas.microsoft.com/office/drawing/2014/main" id="{1F8AE9DE-B25A-4101-81E0-D56200EDD94F}"/>
                </a:ext>
              </a:extLst>
            </p:cNvPr>
            <p:cNvSpPr/>
            <p:nvPr/>
          </p:nvSpPr>
          <p:spPr>
            <a:xfrm>
              <a:off x="4281809" y="2478384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2331;p24">
              <a:extLst>
                <a:ext uri="{FF2B5EF4-FFF2-40B4-BE49-F238E27FC236}">
                  <a16:creationId xmlns:a16="http://schemas.microsoft.com/office/drawing/2014/main" id="{53E7FA8A-739E-481B-BD16-09DE819BA8FC}"/>
                </a:ext>
              </a:extLst>
            </p:cNvPr>
            <p:cNvSpPr/>
            <p:nvPr/>
          </p:nvSpPr>
          <p:spPr>
            <a:xfrm>
              <a:off x="4329448" y="2488114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2332;p24">
              <a:extLst>
                <a:ext uri="{FF2B5EF4-FFF2-40B4-BE49-F238E27FC236}">
                  <a16:creationId xmlns:a16="http://schemas.microsoft.com/office/drawing/2014/main" id="{FA057BD0-C59C-4BA6-8A06-D8086E449C92}"/>
                </a:ext>
              </a:extLst>
            </p:cNvPr>
            <p:cNvSpPr/>
            <p:nvPr/>
          </p:nvSpPr>
          <p:spPr>
            <a:xfrm>
              <a:off x="4314868" y="248713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2333;p24">
              <a:extLst>
                <a:ext uri="{FF2B5EF4-FFF2-40B4-BE49-F238E27FC236}">
                  <a16:creationId xmlns:a16="http://schemas.microsoft.com/office/drawing/2014/main" id="{BA75AA21-E6A2-4876-960B-50ECF63ADB40}"/>
                </a:ext>
              </a:extLst>
            </p:cNvPr>
            <p:cNvSpPr/>
            <p:nvPr/>
          </p:nvSpPr>
          <p:spPr>
            <a:xfrm>
              <a:off x="4406247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2334;p24">
              <a:extLst>
                <a:ext uri="{FF2B5EF4-FFF2-40B4-BE49-F238E27FC236}">
                  <a16:creationId xmlns:a16="http://schemas.microsoft.com/office/drawing/2014/main" id="{76E65661-15C3-4289-835F-7E0AF0D16D94}"/>
                </a:ext>
              </a:extLst>
            </p:cNvPr>
            <p:cNvSpPr/>
            <p:nvPr/>
          </p:nvSpPr>
          <p:spPr>
            <a:xfrm>
              <a:off x="4406247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2335;p24">
              <a:extLst>
                <a:ext uri="{FF2B5EF4-FFF2-40B4-BE49-F238E27FC236}">
                  <a16:creationId xmlns:a16="http://schemas.microsoft.com/office/drawing/2014/main" id="{AFEC2930-54F8-45D0-ADD0-65687042D543}"/>
                </a:ext>
              </a:extLst>
            </p:cNvPr>
            <p:cNvSpPr/>
            <p:nvPr/>
          </p:nvSpPr>
          <p:spPr>
            <a:xfrm>
              <a:off x="4405265" y="249394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2336;p24">
              <a:extLst>
                <a:ext uri="{FF2B5EF4-FFF2-40B4-BE49-F238E27FC236}">
                  <a16:creationId xmlns:a16="http://schemas.microsoft.com/office/drawing/2014/main" id="{BABBA05E-8CDB-4827-A2C9-7F1802A35026}"/>
                </a:ext>
              </a:extLst>
            </p:cNvPr>
            <p:cNvSpPr/>
            <p:nvPr/>
          </p:nvSpPr>
          <p:spPr>
            <a:xfrm>
              <a:off x="440526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2337;p24">
              <a:extLst>
                <a:ext uri="{FF2B5EF4-FFF2-40B4-BE49-F238E27FC236}">
                  <a16:creationId xmlns:a16="http://schemas.microsoft.com/office/drawing/2014/main" id="{818C68F7-0A5C-4736-B638-95EC5A736BA9}"/>
                </a:ext>
              </a:extLst>
            </p:cNvPr>
            <p:cNvSpPr/>
            <p:nvPr/>
          </p:nvSpPr>
          <p:spPr>
            <a:xfrm>
              <a:off x="440526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2338;p24">
              <a:extLst>
                <a:ext uri="{FF2B5EF4-FFF2-40B4-BE49-F238E27FC236}">
                  <a16:creationId xmlns:a16="http://schemas.microsoft.com/office/drawing/2014/main" id="{AE56B1D1-B501-4F4B-AF64-02663F63651E}"/>
                </a:ext>
              </a:extLst>
            </p:cNvPr>
            <p:cNvSpPr/>
            <p:nvPr/>
          </p:nvSpPr>
          <p:spPr>
            <a:xfrm>
              <a:off x="440526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2339;p24">
              <a:extLst>
                <a:ext uri="{FF2B5EF4-FFF2-40B4-BE49-F238E27FC236}">
                  <a16:creationId xmlns:a16="http://schemas.microsoft.com/office/drawing/2014/main" id="{CFDD839E-A5E2-4990-82D4-9A9E4CA1AC29}"/>
                </a:ext>
              </a:extLst>
            </p:cNvPr>
            <p:cNvSpPr/>
            <p:nvPr/>
          </p:nvSpPr>
          <p:spPr>
            <a:xfrm>
              <a:off x="440526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2340;p24">
              <a:extLst>
                <a:ext uri="{FF2B5EF4-FFF2-40B4-BE49-F238E27FC236}">
                  <a16:creationId xmlns:a16="http://schemas.microsoft.com/office/drawing/2014/main" id="{76EA335E-5E66-4840-B0A0-417FEB7A972B}"/>
                </a:ext>
              </a:extLst>
            </p:cNvPr>
            <p:cNvSpPr/>
            <p:nvPr/>
          </p:nvSpPr>
          <p:spPr>
            <a:xfrm>
              <a:off x="440526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2341;p24">
              <a:extLst>
                <a:ext uri="{FF2B5EF4-FFF2-40B4-BE49-F238E27FC236}">
                  <a16:creationId xmlns:a16="http://schemas.microsoft.com/office/drawing/2014/main" id="{E238FAA9-1B45-454D-9E6A-3525D5010778}"/>
                </a:ext>
              </a:extLst>
            </p:cNvPr>
            <p:cNvSpPr/>
            <p:nvPr/>
          </p:nvSpPr>
          <p:spPr>
            <a:xfrm>
              <a:off x="4404313" y="249394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2342;p24">
              <a:extLst>
                <a:ext uri="{FF2B5EF4-FFF2-40B4-BE49-F238E27FC236}">
                  <a16:creationId xmlns:a16="http://schemas.microsoft.com/office/drawing/2014/main" id="{B93EAB82-CC20-48E2-A590-7F5A1BB242CB}"/>
                </a:ext>
              </a:extLst>
            </p:cNvPr>
            <p:cNvSpPr/>
            <p:nvPr/>
          </p:nvSpPr>
          <p:spPr>
            <a:xfrm>
              <a:off x="4404313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2343;p24">
              <a:extLst>
                <a:ext uri="{FF2B5EF4-FFF2-40B4-BE49-F238E27FC236}">
                  <a16:creationId xmlns:a16="http://schemas.microsoft.com/office/drawing/2014/main" id="{862E1FB3-1A65-4F29-800D-82E1CA5A86BD}"/>
                </a:ext>
              </a:extLst>
            </p:cNvPr>
            <p:cNvSpPr/>
            <p:nvPr/>
          </p:nvSpPr>
          <p:spPr>
            <a:xfrm>
              <a:off x="4404313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2344;p24">
              <a:extLst>
                <a:ext uri="{FF2B5EF4-FFF2-40B4-BE49-F238E27FC236}">
                  <a16:creationId xmlns:a16="http://schemas.microsoft.com/office/drawing/2014/main" id="{3C4BABC9-C098-430C-9847-00B2B351D70F}"/>
                </a:ext>
              </a:extLst>
            </p:cNvPr>
            <p:cNvSpPr/>
            <p:nvPr/>
          </p:nvSpPr>
          <p:spPr>
            <a:xfrm>
              <a:off x="4313886" y="2479366"/>
              <a:ext cx="26275" cy="14365"/>
            </a:xfrm>
            <a:custGeom>
              <a:avLst/>
              <a:gdLst/>
              <a:ahLst/>
              <a:cxnLst/>
              <a:rect l="l" t="t" r="r" b="b"/>
              <a:pathLst>
                <a:path w="856" h="468" extrusionOk="0">
                  <a:moveTo>
                    <a:pt x="349" y="0"/>
                  </a:moveTo>
                  <a:lnTo>
                    <a:pt x="33" y="190"/>
                  </a:lnTo>
                  <a:cubicBezTo>
                    <a:pt x="1" y="190"/>
                    <a:pt x="1" y="222"/>
                    <a:pt x="33" y="254"/>
                  </a:cubicBezTo>
                  <a:lnTo>
                    <a:pt x="413" y="444"/>
                  </a:lnTo>
                  <a:cubicBezTo>
                    <a:pt x="428" y="459"/>
                    <a:pt x="444" y="467"/>
                    <a:pt x="460" y="467"/>
                  </a:cubicBezTo>
                  <a:cubicBezTo>
                    <a:pt x="476" y="467"/>
                    <a:pt x="492" y="459"/>
                    <a:pt x="508" y="444"/>
                  </a:cubicBezTo>
                  <a:lnTo>
                    <a:pt x="824" y="285"/>
                  </a:lnTo>
                  <a:cubicBezTo>
                    <a:pt x="856" y="254"/>
                    <a:pt x="856" y="254"/>
                    <a:pt x="824" y="222"/>
                  </a:cubicBezTo>
                  <a:lnTo>
                    <a:pt x="44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2345;p24">
              <a:extLst>
                <a:ext uri="{FF2B5EF4-FFF2-40B4-BE49-F238E27FC236}">
                  <a16:creationId xmlns:a16="http://schemas.microsoft.com/office/drawing/2014/main" id="{64355C92-68C7-4E43-BF66-FC3B0DDE71FF}"/>
                </a:ext>
              </a:extLst>
            </p:cNvPr>
            <p:cNvSpPr/>
            <p:nvPr/>
          </p:nvSpPr>
          <p:spPr>
            <a:xfrm>
              <a:off x="4314868" y="2479366"/>
              <a:ext cx="24341" cy="12646"/>
            </a:xfrm>
            <a:custGeom>
              <a:avLst/>
              <a:gdLst/>
              <a:ahLst/>
              <a:cxnLst/>
              <a:rect l="l" t="t" r="r" b="b"/>
              <a:pathLst>
                <a:path w="793" h="412" extrusionOk="0">
                  <a:moveTo>
                    <a:pt x="317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412" y="412"/>
                  </a:lnTo>
                  <a:lnTo>
                    <a:pt x="476" y="412"/>
                  </a:lnTo>
                  <a:lnTo>
                    <a:pt x="792" y="22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2346;p24">
              <a:extLst>
                <a:ext uri="{FF2B5EF4-FFF2-40B4-BE49-F238E27FC236}">
                  <a16:creationId xmlns:a16="http://schemas.microsoft.com/office/drawing/2014/main" id="{6719ACA5-BCCA-4F19-B066-5C76802FEBC9}"/>
                </a:ext>
              </a:extLst>
            </p:cNvPr>
            <p:cNvSpPr/>
            <p:nvPr/>
          </p:nvSpPr>
          <p:spPr>
            <a:xfrm>
              <a:off x="4329448" y="24929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2347;p24">
              <a:extLst>
                <a:ext uri="{FF2B5EF4-FFF2-40B4-BE49-F238E27FC236}">
                  <a16:creationId xmlns:a16="http://schemas.microsoft.com/office/drawing/2014/main" id="{6FC653C4-0EB1-460A-B5B0-F80047137C9D}"/>
                </a:ext>
              </a:extLst>
            </p:cNvPr>
            <p:cNvSpPr/>
            <p:nvPr/>
          </p:nvSpPr>
          <p:spPr>
            <a:xfrm>
              <a:off x="4328466" y="249394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2348;p24">
              <a:extLst>
                <a:ext uri="{FF2B5EF4-FFF2-40B4-BE49-F238E27FC236}">
                  <a16:creationId xmlns:a16="http://schemas.microsoft.com/office/drawing/2014/main" id="{94519506-4D41-4902-A045-F879F3073F77}"/>
                </a:ext>
              </a:extLst>
            </p:cNvPr>
            <p:cNvSpPr/>
            <p:nvPr/>
          </p:nvSpPr>
          <p:spPr>
            <a:xfrm>
              <a:off x="4328466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2349;p24">
              <a:extLst>
                <a:ext uri="{FF2B5EF4-FFF2-40B4-BE49-F238E27FC236}">
                  <a16:creationId xmlns:a16="http://schemas.microsoft.com/office/drawing/2014/main" id="{DBAE540E-E5F6-43FD-9771-B02198E30EA8}"/>
                </a:ext>
              </a:extLst>
            </p:cNvPr>
            <p:cNvSpPr/>
            <p:nvPr/>
          </p:nvSpPr>
          <p:spPr>
            <a:xfrm>
              <a:off x="4328466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2350;p24">
              <a:extLst>
                <a:ext uri="{FF2B5EF4-FFF2-40B4-BE49-F238E27FC236}">
                  <a16:creationId xmlns:a16="http://schemas.microsoft.com/office/drawing/2014/main" id="{731EFB56-331A-4052-BD09-820DBC568554}"/>
                </a:ext>
              </a:extLst>
            </p:cNvPr>
            <p:cNvSpPr/>
            <p:nvPr/>
          </p:nvSpPr>
          <p:spPr>
            <a:xfrm>
              <a:off x="4327514" y="249394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2351;p24">
              <a:extLst>
                <a:ext uri="{FF2B5EF4-FFF2-40B4-BE49-F238E27FC236}">
                  <a16:creationId xmlns:a16="http://schemas.microsoft.com/office/drawing/2014/main" id="{4B7DD8C1-C1AD-4244-8C9C-4826F48F0C7B}"/>
                </a:ext>
              </a:extLst>
            </p:cNvPr>
            <p:cNvSpPr/>
            <p:nvPr/>
          </p:nvSpPr>
          <p:spPr>
            <a:xfrm>
              <a:off x="4327514" y="249394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2352;p24">
              <a:extLst>
                <a:ext uri="{FF2B5EF4-FFF2-40B4-BE49-F238E27FC236}">
                  <a16:creationId xmlns:a16="http://schemas.microsoft.com/office/drawing/2014/main" id="{D36DAA0F-F7EE-4E07-B3CB-7C9716E7FB76}"/>
                </a:ext>
              </a:extLst>
            </p:cNvPr>
            <p:cNvSpPr/>
            <p:nvPr/>
          </p:nvSpPr>
          <p:spPr>
            <a:xfrm>
              <a:off x="4327514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2353;p24">
              <a:extLst>
                <a:ext uri="{FF2B5EF4-FFF2-40B4-BE49-F238E27FC236}">
                  <a16:creationId xmlns:a16="http://schemas.microsoft.com/office/drawing/2014/main" id="{85E40C9D-45C7-4250-BAC7-5686DE370653}"/>
                </a:ext>
              </a:extLst>
            </p:cNvPr>
            <p:cNvSpPr/>
            <p:nvPr/>
          </p:nvSpPr>
          <p:spPr>
            <a:xfrm>
              <a:off x="4327514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2354;p24">
              <a:extLst>
                <a:ext uri="{FF2B5EF4-FFF2-40B4-BE49-F238E27FC236}">
                  <a16:creationId xmlns:a16="http://schemas.microsoft.com/office/drawing/2014/main" id="{3B65EC0C-F865-442F-94AF-3330F92F9DA4}"/>
                </a:ext>
              </a:extLst>
            </p:cNvPr>
            <p:cNvSpPr/>
            <p:nvPr/>
          </p:nvSpPr>
          <p:spPr>
            <a:xfrm>
              <a:off x="4327514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2355;p24">
              <a:extLst>
                <a:ext uri="{FF2B5EF4-FFF2-40B4-BE49-F238E27FC236}">
                  <a16:creationId xmlns:a16="http://schemas.microsoft.com/office/drawing/2014/main" id="{3E651C39-6C0B-42D5-8032-61DE66023090}"/>
                </a:ext>
              </a:extLst>
            </p:cNvPr>
            <p:cNvSpPr/>
            <p:nvPr/>
          </p:nvSpPr>
          <p:spPr>
            <a:xfrm>
              <a:off x="4326532" y="249394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2356;p24">
              <a:extLst>
                <a:ext uri="{FF2B5EF4-FFF2-40B4-BE49-F238E27FC236}">
                  <a16:creationId xmlns:a16="http://schemas.microsoft.com/office/drawing/2014/main" id="{DB7FD98F-32EF-43E7-9585-E6316B2339DB}"/>
                </a:ext>
              </a:extLst>
            </p:cNvPr>
            <p:cNvSpPr/>
            <p:nvPr/>
          </p:nvSpPr>
          <p:spPr>
            <a:xfrm>
              <a:off x="4326532" y="24929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2357;p24">
              <a:extLst>
                <a:ext uri="{FF2B5EF4-FFF2-40B4-BE49-F238E27FC236}">
                  <a16:creationId xmlns:a16="http://schemas.microsoft.com/office/drawing/2014/main" id="{7711267F-2080-4A9A-AB34-ACACF33D6E99}"/>
                </a:ext>
              </a:extLst>
            </p:cNvPr>
            <p:cNvSpPr/>
            <p:nvPr/>
          </p:nvSpPr>
          <p:spPr>
            <a:xfrm>
              <a:off x="4265296" y="2488114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2358;p24">
              <a:extLst>
                <a:ext uri="{FF2B5EF4-FFF2-40B4-BE49-F238E27FC236}">
                  <a16:creationId xmlns:a16="http://schemas.microsoft.com/office/drawing/2014/main" id="{2E916939-539A-4BF8-AB3E-2C9AE4E9877D}"/>
                </a:ext>
              </a:extLst>
            </p:cNvPr>
            <p:cNvSpPr/>
            <p:nvPr/>
          </p:nvSpPr>
          <p:spPr>
            <a:xfrm>
              <a:off x="4363458" y="2488114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6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286" y="19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2359;p24">
              <a:extLst>
                <a:ext uri="{FF2B5EF4-FFF2-40B4-BE49-F238E27FC236}">
                  <a16:creationId xmlns:a16="http://schemas.microsoft.com/office/drawing/2014/main" id="{E6B381A1-8654-4365-976C-C144B3FABA00}"/>
                </a:ext>
              </a:extLst>
            </p:cNvPr>
            <p:cNvSpPr/>
            <p:nvPr/>
          </p:nvSpPr>
          <p:spPr>
            <a:xfrm>
              <a:off x="4231255" y="249296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2360;p24">
              <a:extLst>
                <a:ext uri="{FF2B5EF4-FFF2-40B4-BE49-F238E27FC236}">
                  <a16:creationId xmlns:a16="http://schemas.microsoft.com/office/drawing/2014/main" id="{5526E54C-B77C-477F-9212-9DE4E8A060E4}"/>
                </a:ext>
              </a:extLst>
            </p:cNvPr>
            <p:cNvSpPr/>
            <p:nvPr/>
          </p:nvSpPr>
          <p:spPr>
            <a:xfrm>
              <a:off x="4231255" y="24929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2361;p24">
              <a:extLst>
                <a:ext uri="{FF2B5EF4-FFF2-40B4-BE49-F238E27FC236}">
                  <a16:creationId xmlns:a16="http://schemas.microsoft.com/office/drawing/2014/main" id="{9B221266-FE9C-45D2-91F8-098E2FA02424}"/>
                </a:ext>
              </a:extLst>
            </p:cNvPr>
            <p:cNvSpPr/>
            <p:nvPr/>
          </p:nvSpPr>
          <p:spPr>
            <a:xfrm>
              <a:off x="4231255" y="24929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2362;p24">
              <a:extLst>
                <a:ext uri="{FF2B5EF4-FFF2-40B4-BE49-F238E27FC236}">
                  <a16:creationId xmlns:a16="http://schemas.microsoft.com/office/drawing/2014/main" id="{0EBE246D-91A2-4DC6-8AAA-4934327F087C}"/>
                </a:ext>
              </a:extLst>
            </p:cNvPr>
            <p:cNvSpPr/>
            <p:nvPr/>
          </p:nvSpPr>
          <p:spPr>
            <a:xfrm>
              <a:off x="4231255" y="24929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2363;p24">
              <a:extLst>
                <a:ext uri="{FF2B5EF4-FFF2-40B4-BE49-F238E27FC236}">
                  <a16:creationId xmlns:a16="http://schemas.microsoft.com/office/drawing/2014/main" id="{E7DFCB7A-0093-4BC1-8D9A-1B0A60BA336C}"/>
                </a:ext>
              </a:extLst>
            </p:cNvPr>
            <p:cNvSpPr/>
            <p:nvPr/>
          </p:nvSpPr>
          <p:spPr>
            <a:xfrm>
              <a:off x="4231255" y="24929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2364;p24">
              <a:extLst>
                <a:ext uri="{FF2B5EF4-FFF2-40B4-BE49-F238E27FC236}">
                  <a16:creationId xmlns:a16="http://schemas.microsoft.com/office/drawing/2014/main" id="{143AAA1B-6774-4C43-AA96-121D0255E96A}"/>
                </a:ext>
              </a:extLst>
            </p:cNvPr>
            <p:cNvSpPr/>
            <p:nvPr/>
          </p:nvSpPr>
          <p:spPr>
            <a:xfrm>
              <a:off x="423125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2365;p24">
              <a:extLst>
                <a:ext uri="{FF2B5EF4-FFF2-40B4-BE49-F238E27FC236}">
                  <a16:creationId xmlns:a16="http://schemas.microsoft.com/office/drawing/2014/main" id="{A3A534DA-4CCB-4FC2-A167-E7165EF1BEC7}"/>
                </a:ext>
              </a:extLst>
            </p:cNvPr>
            <p:cNvSpPr/>
            <p:nvPr/>
          </p:nvSpPr>
          <p:spPr>
            <a:xfrm>
              <a:off x="423125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2366;p24">
              <a:extLst>
                <a:ext uri="{FF2B5EF4-FFF2-40B4-BE49-F238E27FC236}">
                  <a16:creationId xmlns:a16="http://schemas.microsoft.com/office/drawing/2014/main" id="{8C0F5927-CFFE-403C-927B-CE2D7F790B57}"/>
                </a:ext>
              </a:extLst>
            </p:cNvPr>
            <p:cNvSpPr/>
            <p:nvPr/>
          </p:nvSpPr>
          <p:spPr>
            <a:xfrm>
              <a:off x="4231255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2367;p24">
              <a:extLst>
                <a:ext uri="{FF2B5EF4-FFF2-40B4-BE49-F238E27FC236}">
                  <a16:creationId xmlns:a16="http://schemas.microsoft.com/office/drawing/2014/main" id="{CBFCE95B-39A6-4727-A678-88DA569CC92C}"/>
                </a:ext>
              </a:extLst>
            </p:cNvPr>
            <p:cNvSpPr/>
            <p:nvPr/>
          </p:nvSpPr>
          <p:spPr>
            <a:xfrm>
              <a:off x="4348878" y="248713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91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2368;p24">
              <a:extLst>
                <a:ext uri="{FF2B5EF4-FFF2-40B4-BE49-F238E27FC236}">
                  <a16:creationId xmlns:a16="http://schemas.microsoft.com/office/drawing/2014/main" id="{0942B31F-D9AE-4975-AACB-6D71B8282B19}"/>
                </a:ext>
              </a:extLst>
            </p:cNvPr>
            <p:cNvSpPr/>
            <p:nvPr/>
          </p:nvSpPr>
          <p:spPr>
            <a:xfrm>
              <a:off x="4243901" y="248713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91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2369;p24">
              <a:extLst>
                <a:ext uri="{FF2B5EF4-FFF2-40B4-BE49-F238E27FC236}">
                  <a16:creationId xmlns:a16="http://schemas.microsoft.com/office/drawing/2014/main" id="{A6542A3C-DB90-4ABD-AEBA-FF7955FB1146}"/>
                </a:ext>
              </a:extLst>
            </p:cNvPr>
            <p:cNvSpPr/>
            <p:nvPr/>
          </p:nvSpPr>
          <p:spPr>
            <a:xfrm>
              <a:off x="4362507" y="249394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32" y="190"/>
                    <a:pt x="32" y="15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2370;p24">
              <a:extLst>
                <a:ext uri="{FF2B5EF4-FFF2-40B4-BE49-F238E27FC236}">
                  <a16:creationId xmlns:a16="http://schemas.microsoft.com/office/drawing/2014/main" id="{8A6484B5-1018-4F20-B035-6F2C7A2A46F0}"/>
                </a:ext>
              </a:extLst>
            </p:cNvPr>
            <p:cNvSpPr/>
            <p:nvPr/>
          </p:nvSpPr>
          <p:spPr>
            <a:xfrm>
              <a:off x="4362507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2371;p24">
              <a:extLst>
                <a:ext uri="{FF2B5EF4-FFF2-40B4-BE49-F238E27FC236}">
                  <a16:creationId xmlns:a16="http://schemas.microsoft.com/office/drawing/2014/main" id="{1A57130A-F0FA-4A9A-A5EA-609DD9BD24F5}"/>
                </a:ext>
              </a:extLst>
            </p:cNvPr>
            <p:cNvSpPr/>
            <p:nvPr/>
          </p:nvSpPr>
          <p:spPr>
            <a:xfrm>
              <a:off x="4362507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2372;p24">
              <a:extLst>
                <a:ext uri="{FF2B5EF4-FFF2-40B4-BE49-F238E27FC236}">
                  <a16:creationId xmlns:a16="http://schemas.microsoft.com/office/drawing/2014/main" id="{287ACE85-CD26-4A13-936C-5CAC5640ABDF}"/>
                </a:ext>
              </a:extLst>
            </p:cNvPr>
            <p:cNvSpPr/>
            <p:nvPr/>
          </p:nvSpPr>
          <p:spPr>
            <a:xfrm>
              <a:off x="4361524" y="249489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2373;p24">
              <a:extLst>
                <a:ext uri="{FF2B5EF4-FFF2-40B4-BE49-F238E27FC236}">
                  <a16:creationId xmlns:a16="http://schemas.microsoft.com/office/drawing/2014/main" id="{C76A38FF-5239-481B-B6CC-E39F4FF6D587}"/>
                </a:ext>
              </a:extLst>
            </p:cNvPr>
            <p:cNvSpPr/>
            <p:nvPr/>
          </p:nvSpPr>
          <p:spPr>
            <a:xfrm>
              <a:off x="436152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2374;p24">
              <a:extLst>
                <a:ext uri="{FF2B5EF4-FFF2-40B4-BE49-F238E27FC236}">
                  <a16:creationId xmlns:a16="http://schemas.microsoft.com/office/drawing/2014/main" id="{373D4206-55AD-4550-A257-D094B4CC7084}"/>
                </a:ext>
              </a:extLst>
            </p:cNvPr>
            <p:cNvSpPr/>
            <p:nvPr/>
          </p:nvSpPr>
          <p:spPr>
            <a:xfrm>
              <a:off x="436152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2375;p24">
              <a:extLst>
                <a:ext uri="{FF2B5EF4-FFF2-40B4-BE49-F238E27FC236}">
                  <a16:creationId xmlns:a16="http://schemas.microsoft.com/office/drawing/2014/main" id="{587C31C3-C07A-4F00-BE04-6B5649637027}"/>
                </a:ext>
              </a:extLst>
            </p:cNvPr>
            <p:cNvSpPr/>
            <p:nvPr/>
          </p:nvSpPr>
          <p:spPr>
            <a:xfrm>
              <a:off x="436152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2376;p24">
              <a:extLst>
                <a:ext uri="{FF2B5EF4-FFF2-40B4-BE49-F238E27FC236}">
                  <a16:creationId xmlns:a16="http://schemas.microsoft.com/office/drawing/2014/main" id="{2B550F6A-4FA9-46CA-A9B6-D1F53142EAD1}"/>
                </a:ext>
              </a:extLst>
            </p:cNvPr>
            <p:cNvSpPr/>
            <p:nvPr/>
          </p:nvSpPr>
          <p:spPr>
            <a:xfrm>
              <a:off x="4360542" y="2494468"/>
              <a:ext cx="1013" cy="5341"/>
            </a:xfrm>
            <a:custGeom>
              <a:avLst/>
              <a:gdLst/>
              <a:ahLst/>
              <a:cxnLst/>
              <a:rect l="l" t="t" r="r" b="b"/>
              <a:pathLst>
                <a:path w="33" h="174" extrusionOk="0">
                  <a:moveTo>
                    <a:pt x="23" y="1"/>
                  </a:moveTo>
                  <a:cubicBezTo>
                    <a:pt x="19" y="1"/>
                    <a:pt x="12" y="4"/>
                    <a:pt x="1" y="15"/>
                  </a:cubicBezTo>
                  <a:lnTo>
                    <a:pt x="1" y="173"/>
                  </a:lnTo>
                  <a:lnTo>
                    <a:pt x="33" y="173"/>
                  </a:lnTo>
                  <a:lnTo>
                    <a:pt x="33" y="15"/>
                  </a:lnTo>
                  <a:cubicBezTo>
                    <a:pt x="33" y="15"/>
                    <a:pt x="33" y="1"/>
                    <a:pt x="23" y="1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2377;p24">
              <a:extLst>
                <a:ext uri="{FF2B5EF4-FFF2-40B4-BE49-F238E27FC236}">
                  <a16:creationId xmlns:a16="http://schemas.microsoft.com/office/drawing/2014/main" id="{4855D25C-79B9-4569-AB53-669D2924E85D}"/>
                </a:ext>
              </a:extLst>
            </p:cNvPr>
            <p:cNvSpPr/>
            <p:nvPr/>
          </p:nvSpPr>
          <p:spPr>
            <a:xfrm>
              <a:off x="4360542" y="249394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2378;p24">
              <a:extLst>
                <a:ext uri="{FF2B5EF4-FFF2-40B4-BE49-F238E27FC236}">
                  <a16:creationId xmlns:a16="http://schemas.microsoft.com/office/drawing/2014/main" id="{B6DBADDF-88EB-4D1B-8BEB-139C8734AD60}"/>
                </a:ext>
              </a:extLst>
            </p:cNvPr>
            <p:cNvSpPr/>
            <p:nvPr/>
          </p:nvSpPr>
          <p:spPr>
            <a:xfrm>
              <a:off x="4360542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2379;p24">
              <a:extLst>
                <a:ext uri="{FF2B5EF4-FFF2-40B4-BE49-F238E27FC236}">
                  <a16:creationId xmlns:a16="http://schemas.microsoft.com/office/drawing/2014/main" id="{5988FFBB-4081-49C4-BEAA-EB6F5AF245B2}"/>
                </a:ext>
              </a:extLst>
            </p:cNvPr>
            <p:cNvSpPr/>
            <p:nvPr/>
          </p:nvSpPr>
          <p:spPr>
            <a:xfrm>
              <a:off x="4360542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2380;p24">
              <a:extLst>
                <a:ext uri="{FF2B5EF4-FFF2-40B4-BE49-F238E27FC236}">
                  <a16:creationId xmlns:a16="http://schemas.microsoft.com/office/drawing/2014/main" id="{2A0C5FFB-B859-451A-B52A-2607E620CF8D}"/>
                </a:ext>
              </a:extLst>
            </p:cNvPr>
            <p:cNvSpPr/>
            <p:nvPr/>
          </p:nvSpPr>
          <p:spPr>
            <a:xfrm>
              <a:off x="4347927" y="2479612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80" y="0"/>
                  </a:moveTo>
                  <a:cubicBezTo>
                    <a:pt x="364" y="0"/>
                    <a:pt x="349" y="8"/>
                    <a:pt x="349" y="24"/>
                  </a:cubicBezTo>
                  <a:lnTo>
                    <a:pt x="32" y="214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412" y="467"/>
                  </a:lnTo>
                  <a:cubicBezTo>
                    <a:pt x="412" y="483"/>
                    <a:pt x="428" y="491"/>
                    <a:pt x="448" y="491"/>
                  </a:cubicBezTo>
                  <a:cubicBezTo>
                    <a:pt x="467" y="491"/>
                    <a:pt x="491" y="483"/>
                    <a:pt x="507" y="467"/>
                  </a:cubicBezTo>
                  <a:lnTo>
                    <a:pt x="792" y="277"/>
                  </a:lnTo>
                  <a:cubicBezTo>
                    <a:pt x="824" y="277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412" y="8"/>
                    <a:pt x="396" y="0"/>
                    <a:pt x="380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2381;p24">
              <a:extLst>
                <a:ext uri="{FF2B5EF4-FFF2-40B4-BE49-F238E27FC236}">
                  <a16:creationId xmlns:a16="http://schemas.microsoft.com/office/drawing/2014/main" id="{AACCC8A5-1284-4077-90BA-369F53528192}"/>
                </a:ext>
              </a:extLst>
            </p:cNvPr>
            <p:cNvSpPr/>
            <p:nvPr/>
          </p:nvSpPr>
          <p:spPr>
            <a:xfrm>
              <a:off x="4348878" y="2479366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49" y="0"/>
                    <a:pt x="318" y="32"/>
                    <a:pt x="318" y="32"/>
                  </a:cubicBezTo>
                  <a:lnTo>
                    <a:pt x="1" y="190"/>
                  </a:lnTo>
                  <a:lnTo>
                    <a:pt x="381" y="412"/>
                  </a:lnTo>
                  <a:cubicBezTo>
                    <a:pt x="381" y="444"/>
                    <a:pt x="413" y="444"/>
                    <a:pt x="413" y="444"/>
                  </a:cubicBezTo>
                  <a:cubicBezTo>
                    <a:pt x="444" y="444"/>
                    <a:pt x="444" y="444"/>
                    <a:pt x="444" y="412"/>
                  </a:cubicBezTo>
                  <a:lnTo>
                    <a:pt x="761" y="254"/>
                  </a:lnTo>
                  <a:lnTo>
                    <a:pt x="381" y="32"/>
                  </a:lnTo>
                  <a:cubicBezTo>
                    <a:pt x="381" y="0"/>
                    <a:pt x="349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2382;p24">
              <a:extLst>
                <a:ext uri="{FF2B5EF4-FFF2-40B4-BE49-F238E27FC236}">
                  <a16:creationId xmlns:a16="http://schemas.microsoft.com/office/drawing/2014/main" id="{A45E2774-8413-4049-B6EA-EB9A5E975750}"/>
                </a:ext>
              </a:extLst>
            </p:cNvPr>
            <p:cNvSpPr/>
            <p:nvPr/>
          </p:nvSpPr>
          <p:spPr>
            <a:xfrm>
              <a:off x="4299306" y="2489066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6" y="1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2383;p24">
              <a:extLst>
                <a:ext uri="{FF2B5EF4-FFF2-40B4-BE49-F238E27FC236}">
                  <a16:creationId xmlns:a16="http://schemas.microsoft.com/office/drawing/2014/main" id="{9398F9AF-F9CF-4CC3-ABB8-D75E324AE179}"/>
                </a:ext>
              </a:extLst>
            </p:cNvPr>
            <p:cNvSpPr/>
            <p:nvPr/>
          </p:nvSpPr>
          <p:spPr>
            <a:xfrm>
              <a:off x="4265296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2384;p24">
              <a:extLst>
                <a:ext uri="{FF2B5EF4-FFF2-40B4-BE49-F238E27FC236}">
                  <a16:creationId xmlns:a16="http://schemas.microsoft.com/office/drawing/2014/main" id="{1E3BE8B3-1ABF-4FB6-9DF5-804F71B5B820}"/>
                </a:ext>
              </a:extLst>
            </p:cNvPr>
            <p:cNvSpPr/>
            <p:nvPr/>
          </p:nvSpPr>
          <p:spPr>
            <a:xfrm>
              <a:off x="4265296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2385;p24">
              <a:extLst>
                <a:ext uri="{FF2B5EF4-FFF2-40B4-BE49-F238E27FC236}">
                  <a16:creationId xmlns:a16="http://schemas.microsoft.com/office/drawing/2014/main" id="{43FF2493-0DCE-42C7-814D-B49BCFA3E64F}"/>
                </a:ext>
              </a:extLst>
            </p:cNvPr>
            <p:cNvSpPr/>
            <p:nvPr/>
          </p:nvSpPr>
          <p:spPr>
            <a:xfrm>
              <a:off x="4265296" y="249394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2386;p24">
              <a:extLst>
                <a:ext uri="{FF2B5EF4-FFF2-40B4-BE49-F238E27FC236}">
                  <a16:creationId xmlns:a16="http://schemas.microsoft.com/office/drawing/2014/main" id="{CED64759-A309-4874-BA91-DC1A6D2E0F15}"/>
                </a:ext>
              </a:extLst>
            </p:cNvPr>
            <p:cNvSpPr/>
            <p:nvPr/>
          </p:nvSpPr>
          <p:spPr>
            <a:xfrm>
              <a:off x="4264313" y="249394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2387;p24">
              <a:extLst>
                <a:ext uri="{FF2B5EF4-FFF2-40B4-BE49-F238E27FC236}">
                  <a16:creationId xmlns:a16="http://schemas.microsoft.com/office/drawing/2014/main" id="{DF0FE011-B26D-450A-A0E3-0FB1F2DD7E17}"/>
                </a:ext>
              </a:extLst>
            </p:cNvPr>
            <p:cNvSpPr/>
            <p:nvPr/>
          </p:nvSpPr>
          <p:spPr>
            <a:xfrm>
              <a:off x="4264313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2388;p24">
              <a:extLst>
                <a:ext uri="{FF2B5EF4-FFF2-40B4-BE49-F238E27FC236}">
                  <a16:creationId xmlns:a16="http://schemas.microsoft.com/office/drawing/2014/main" id="{039352F3-806E-4E4F-A549-90FF0D79567A}"/>
                </a:ext>
              </a:extLst>
            </p:cNvPr>
            <p:cNvSpPr/>
            <p:nvPr/>
          </p:nvSpPr>
          <p:spPr>
            <a:xfrm>
              <a:off x="4264313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2389;p24">
              <a:extLst>
                <a:ext uri="{FF2B5EF4-FFF2-40B4-BE49-F238E27FC236}">
                  <a16:creationId xmlns:a16="http://schemas.microsoft.com/office/drawing/2014/main" id="{6B16BC1F-FF3D-44FC-A9DC-12BA6942AA24}"/>
                </a:ext>
              </a:extLst>
            </p:cNvPr>
            <p:cNvSpPr/>
            <p:nvPr/>
          </p:nvSpPr>
          <p:spPr>
            <a:xfrm>
              <a:off x="4264313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2390;p24">
              <a:extLst>
                <a:ext uri="{FF2B5EF4-FFF2-40B4-BE49-F238E27FC236}">
                  <a16:creationId xmlns:a16="http://schemas.microsoft.com/office/drawing/2014/main" id="{5F72A1F4-F828-4DE1-A84A-10D70A13E4E8}"/>
                </a:ext>
              </a:extLst>
            </p:cNvPr>
            <p:cNvSpPr/>
            <p:nvPr/>
          </p:nvSpPr>
          <p:spPr>
            <a:xfrm>
              <a:off x="4264313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2391;p24">
              <a:extLst>
                <a:ext uri="{FF2B5EF4-FFF2-40B4-BE49-F238E27FC236}">
                  <a16:creationId xmlns:a16="http://schemas.microsoft.com/office/drawing/2014/main" id="{17755FFF-F1E1-4064-B68A-5EC1BE4B37C0}"/>
                </a:ext>
              </a:extLst>
            </p:cNvPr>
            <p:cNvSpPr/>
            <p:nvPr/>
          </p:nvSpPr>
          <p:spPr>
            <a:xfrm>
              <a:off x="4231255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2392;p24">
              <a:extLst>
                <a:ext uri="{FF2B5EF4-FFF2-40B4-BE49-F238E27FC236}">
                  <a16:creationId xmlns:a16="http://schemas.microsoft.com/office/drawing/2014/main" id="{358DB0CC-7069-410A-9843-B027AE9C1A93}"/>
                </a:ext>
              </a:extLst>
            </p:cNvPr>
            <p:cNvSpPr/>
            <p:nvPr/>
          </p:nvSpPr>
          <p:spPr>
            <a:xfrm>
              <a:off x="4396517" y="2491982"/>
              <a:ext cx="4911" cy="7827"/>
            </a:xfrm>
            <a:custGeom>
              <a:avLst/>
              <a:gdLst/>
              <a:ahLst/>
              <a:cxnLst/>
              <a:rect l="l" t="t" r="r" b="b"/>
              <a:pathLst>
                <a:path w="160" h="255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2393;p24">
              <a:extLst>
                <a:ext uri="{FF2B5EF4-FFF2-40B4-BE49-F238E27FC236}">
                  <a16:creationId xmlns:a16="http://schemas.microsoft.com/office/drawing/2014/main" id="{01B24670-1A1B-4BBD-BA0E-101E9FA75E17}"/>
                </a:ext>
              </a:extLst>
            </p:cNvPr>
            <p:cNvSpPr/>
            <p:nvPr/>
          </p:nvSpPr>
          <p:spPr>
            <a:xfrm>
              <a:off x="4381937" y="2488114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0"/>
                  </a:moveTo>
                  <a:lnTo>
                    <a:pt x="1" y="159"/>
                  </a:lnTo>
                  <a:lnTo>
                    <a:pt x="412" y="380"/>
                  </a:lnTo>
                  <a:lnTo>
                    <a:pt x="412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2394;p24">
              <a:extLst>
                <a:ext uri="{FF2B5EF4-FFF2-40B4-BE49-F238E27FC236}">
                  <a16:creationId xmlns:a16="http://schemas.microsoft.com/office/drawing/2014/main" id="{C33E9EFC-168B-406A-BBEB-8E1518F2ED06}"/>
                </a:ext>
              </a:extLst>
            </p:cNvPr>
            <p:cNvSpPr/>
            <p:nvPr/>
          </p:nvSpPr>
          <p:spPr>
            <a:xfrm>
              <a:off x="4277942" y="248811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2395;p24">
              <a:extLst>
                <a:ext uri="{FF2B5EF4-FFF2-40B4-BE49-F238E27FC236}">
                  <a16:creationId xmlns:a16="http://schemas.microsoft.com/office/drawing/2014/main" id="{234BDEA0-4745-46DE-8C24-4041DDE4F33B}"/>
                </a:ext>
              </a:extLst>
            </p:cNvPr>
            <p:cNvSpPr/>
            <p:nvPr/>
          </p:nvSpPr>
          <p:spPr>
            <a:xfrm>
              <a:off x="4332364" y="2490048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1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2396;p24">
              <a:extLst>
                <a:ext uri="{FF2B5EF4-FFF2-40B4-BE49-F238E27FC236}">
                  <a16:creationId xmlns:a16="http://schemas.microsoft.com/office/drawing/2014/main" id="{402CB811-FB30-4588-81A3-D2BD316227BB}"/>
                </a:ext>
              </a:extLst>
            </p:cNvPr>
            <p:cNvSpPr/>
            <p:nvPr/>
          </p:nvSpPr>
          <p:spPr>
            <a:xfrm>
              <a:off x="4299306" y="24939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2397;p24">
              <a:extLst>
                <a:ext uri="{FF2B5EF4-FFF2-40B4-BE49-F238E27FC236}">
                  <a16:creationId xmlns:a16="http://schemas.microsoft.com/office/drawing/2014/main" id="{642381A9-3B33-429C-AE48-732C3C600A09}"/>
                </a:ext>
              </a:extLst>
            </p:cNvPr>
            <p:cNvSpPr/>
            <p:nvPr/>
          </p:nvSpPr>
          <p:spPr>
            <a:xfrm>
              <a:off x="4298354" y="249489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2398;p24">
              <a:extLst>
                <a:ext uri="{FF2B5EF4-FFF2-40B4-BE49-F238E27FC236}">
                  <a16:creationId xmlns:a16="http://schemas.microsoft.com/office/drawing/2014/main" id="{884508BE-07F0-409A-9BFF-858F46C29646}"/>
                </a:ext>
              </a:extLst>
            </p:cNvPr>
            <p:cNvSpPr/>
            <p:nvPr/>
          </p:nvSpPr>
          <p:spPr>
            <a:xfrm>
              <a:off x="429835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2399;p24">
              <a:extLst>
                <a:ext uri="{FF2B5EF4-FFF2-40B4-BE49-F238E27FC236}">
                  <a16:creationId xmlns:a16="http://schemas.microsoft.com/office/drawing/2014/main" id="{35E53C4E-4757-4D09-92BC-6CBED35A5391}"/>
                </a:ext>
              </a:extLst>
            </p:cNvPr>
            <p:cNvSpPr/>
            <p:nvPr/>
          </p:nvSpPr>
          <p:spPr>
            <a:xfrm>
              <a:off x="429835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2400;p24">
              <a:extLst>
                <a:ext uri="{FF2B5EF4-FFF2-40B4-BE49-F238E27FC236}">
                  <a16:creationId xmlns:a16="http://schemas.microsoft.com/office/drawing/2014/main" id="{BEC1E45B-7279-42B1-B888-36B957D9027D}"/>
                </a:ext>
              </a:extLst>
            </p:cNvPr>
            <p:cNvSpPr/>
            <p:nvPr/>
          </p:nvSpPr>
          <p:spPr>
            <a:xfrm>
              <a:off x="429835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2401;p24">
              <a:extLst>
                <a:ext uri="{FF2B5EF4-FFF2-40B4-BE49-F238E27FC236}">
                  <a16:creationId xmlns:a16="http://schemas.microsoft.com/office/drawing/2014/main" id="{FFCD2A11-76D4-4CF0-A107-09B943DA168B}"/>
                </a:ext>
              </a:extLst>
            </p:cNvPr>
            <p:cNvSpPr/>
            <p:nvPr/>
          </p:nvSpPr>
          <p:spPr>
            <a:xfrm>
              <a:off x="429835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2402;p24">
              <a:extLst>
                <a:ext uri="{FF2B5EF4-FFF2-40B4-BE49-F238E27FC236}">
                  <a16:creationId xmlns:a16="http://schemas.microsoft.com/office/drawing/2014/main" id="{3833F8C0-1040-46D9-81B1-2D4DF63712FF}"/>
                </a:ext>
              </a:extLst>
            </p:cNvPr>
            <p:cNvSpPr/>
            <p:nvPr/>
          </p:nvSpPr>
          <p:spPr>
            <a:xfrm>
              <a:off x="4255565" y="249394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32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2403;p24">
              <a:extLst>
                <a:ext uri="{FF2B5EF4-FFF2-40B4-BE49-F238E27FC236}">
                  <a16:creationId xmlns:a16="http://schemas.microsoft.com/office/drawing/2014/main" id="{06CD982D-C431-460A-93E4-83EB4BEE93EF}"/>
                </a:ext>
              </a:extLst>
            </p:cNvPr>
            <p:cNvSpPr/>
            <p:nvPr/>
          </p:nvSpPr>
          <p:spPr>
            <a:xfrm>
              <a:off x="4395565" y="249489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2404;p24">
              <a:extLst>
                <a:ext uri="{FF2B5EF4-FFF2-40B4-BE49-F238E27FC236}">
                  <a16:creationId xmlns:a16="http://schemas.microsoft.com/office/drawing/2014/main" id="{BCB11604-A278-4FD8-AF46-54A0601451BC}"/>
                </a:ext>
              </a:extLst>
            </p:cNvPr>
            <p:cNvSpPr/>
            <p:nvPr/>
          </p:nvSpPr>
          <p:spPr>
            <a:xfrm>
              <a:off x="4395565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2405;p24">
              <a:extLst>
                <a:ext uri="{FF2B5EF4-FFF2-40B4-BE49-F238E27FC236}">
                  <a16:creationId xmlns:a16="http://schemas.microsoft.com/office/drawing/2014/main" id="{56A4CA42-8C20-4B70-AA5B-8A98A4610526}"/>
                </a:ext>
              </a:extLst>
            </p:cNvPr>
            <p:cNvSpPr/>
            <p:nvPr/>
          </p:nvSpPr>
          <p:spPr>
            <a:xfrm>
              <a:off x="4395565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2406;p24">
              <a:extLst>
                <a:ext uri="{FF2B5EF4-FFF2-40B4-BE49-F238E27FC236}">
                  <a16:creationId xmlns:a16="http://schemas.microsoft.com/office/drawing/2014/main" id="{D2CAEA50-94F3-4C97-99F6-CF6ACD759B54}"/>
                </a:ext>
              </a:extLst>
            </p:cNvPr>
            <p:cNvSpPr/>
            <p:nvPr/>
          </p:nvSpPr>
          <p:spPr>
            <a:xfrm>
              <a:off x="4395565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2407;p24">
              <a:extLst>
                <a:ext uri="{FF2B5EF4-FFF2-40B4-BE49-F238E27FC236}">
                  <a16:creationId xmlns:a16="http://schemas.microsoft.com/office/drawing/2014/main" id="{997A841B-42B8-47B8-84D2-C1871E2142E8}"/>
                </a:ext>
              </a:extLst>
            </p:cNvPr>
            <p:cNvSpPr/>
            <p:nvPr/>
          </p:nvSpPr>
          <p:spPr>
            <a:xfrm>
              <a:off x="4395565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2408;p24">
              <a:extLst>
                <a:ext uri="{FF2B5EF4-FFF2-40B4-BE49-F238E27FC236}">
                  <a16:creationId xmlns:a16="http://schemas.microsoft.com/office/drawing/2014/main" id="{8D9FBE7C-F494-4C3B-B86C-14E1C9F4609B}"/>
                </a:ext>
              </a:extLst>
            </p:cNvPr>
            <p:cNvSpPr/>
            <p:nvPr/>
          </p:nvSpPr>
          <p:spPr>
            <a:xfrm>
              <a:off x="4395565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2409;p24">
              <a:extLst>
                <a:ext uri="{FF2B5EF4-FFF2-40B4-BE49-F238E27FC236}">
                  <a16:creationId xmlns:a16="http://schemas.microsoft.com/office/drawing/2014/main" id="{9145854E-719D-42BD-A909-4A1C3F19AD65}"/>
                </a:ext>
              </a:extLst>
            </p:cNvPr>
            <p:cNvSpPr/>
            <p:nvPr/>
          </p:nvSpPr>
          <p:spPr>
            <a:xfrm>
              <a:off x="4394583" y="249489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2410;p24">
              <a:extLst>
                <a:ext uri="{FF2B5EF4-FFF2-40B4-BE49-F238E27FC236}">
                  <a16:creationId xmlns:a16="http://schemas.microsoft.com/office/drawing/2014/main" id="{A6437977-7BB5-4032-886D-87444760B107}"/>
                </a:ext>
              </a:extLst>
            </p:cNvPr>
            <p:cNvSpPr/>
            <p:nvPr/>
          </p:nvSpPr>
          <p:spPr>
            <a:xfrm>
              <a:off x="4394583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2411;p24">
              <a:extLst>
                <a:ext uri="{FF2B5EF4-FFF2-40B4-BE49-F238E27FC236}">
                  <a16:creationId xmlns:a16="http://schemas.microsoft.com/office/drawing/2014/main" id="{60DB54D0-89A8-4521-8FE9-4CA62AFB6622}"/>
                </a:ext>
              </a:extLst>
            </p:cNvPr>
            <p:cNvSpPr/>
            <p:nvPr/>
          </p:nvSpPr>
          <p:spPr>
            <a:xfrm>
              <a:off x="4394583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2412;p24">
              <a:extLst>
                <a:ext uri="{FF2B5EF4-FFF2-40B4-BE49-F238E27FC236}">
                  <a16:creationId xmlns:a16="http://schemas.microsoft.com/office/drawing/2014/main" id="{A1D0476D-A592-4EA5-B025-739B49907E19}"/>
                </a:ext>
              </a:extLst>
            </p:cNvPr>
            <p:cNvSpPr/>
            <p:nvPr/>
          </p:nvSpPr>
          <p:spPr>
            <a:xfrm>
              <a:off x="4394583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2413;p24">
              <a:extLst>
                <a:ext uri="{FF2B5EF4-FFF2-40B4-BE49-F238E27FC236}">
                  <a16:creationId xmlns:a16="http://schemas.microsoft.com/office/drawing/2014/main" id="{2231753E-DFA9-46E6-AF48-96D830096CD0}"/>
                </a:ext>
              </a:extLst>
            </p:cNvPr>
            <p:cNvSpPr/>
            <p:nvPr/>
          </p:nvSpPr>
          <p:spPr>
            <a:xfrm>
              <a:off x="4394583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2414;p24">
              <a:extLst>
                <a:ext uri="{FF2B5EF4-FFF2-40B4-BE49-F238E27FC236}">
                  <a16:creationId xmlns:a16="http://schemas.microsoft.com/office/drawing/2014/main" id="{CC9AD64F-1FBB-4B5A-9F66-4A02BF61091E}"/>
                </a:ext>
              </a:extLst>
            </p:cNvPr>
            <p:cNvSpPr/>
            <p:nvPr/>
          </p:nvSpPr>
          <p:spPr>
            <a:xfrm>
              <a:off x="4380985" y="2483479"/>
              <a:ext cx="20443" cy="12186"/>
            </a:xfrm>
            <a:custGeom>
              <a:avLst/>
              <a:gdLst/>
              <a:ahLst/>
              <a:cxnLst/>
              <a:rect l="l" t="t" r="r" b="b"/>
              <a:pathLst>
                <a:path w="666" h="397" extrusionOk="0">
                  <a:moveTo>
                    <a:pt x="222" y="1"/>
                  </a:moveTo>
                  <a:cubicBezTo>
                    <a:pt x="214" y="1"/>
                    <a:pt x="206" y="9"/>
                    <a:pt x="190" y="25"/>
                  </a:cubicBezTo>
                  <a:lnTo>
                    <a:pt x="32" y="120"/>
                  </a:lnTo>
                  <a:cubicBezTo>
                    <a:pt x="0" y="120"/>
                    <a:pt x="0" y="120"/>
                    <a:pt x="32" y="151"/>
                  </a:cubicBezTo>
                  <a:lnTo>
                    <a:pt x="443" y="373"/>
                  </a:lnTo>
                  <a:cubicBezTo>
                    <a:pt x="443" y="389"/>
                    <a:pt x="451" y="397"/>
                    <a:pt x="463" y="397"/>
                  </a:cubicBezTo>
                  <a:cubicBezTo>
                    <a:pt x="475" y="397"/>
                    <a:pt x="491" y="389"/>
                    <a:pt x="507" y="373"/>
                  </a:cubicBezTo>
                  <a:lnTo>
                    <a:pt x="665" y="278"/>
                  </a:lnTo>
                  <a:cubicBezTo>
                    <a:pt x="665" y="278"/>
                    <a:pt x="665" y="246"/>
                    <a:pt x="665" y="246"/>
                  </a:cubicBezTo>
                  <a:lnTo>
                    <a:pt x="253" y="25"/>
                  </a:lnTo>
                  <a:cubicBezTo>
                    <a:pt x="238" y="9"/>
                    <a:pt x="230" y="1"/>
                    <a:pt x="222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2415;p24">
              <a:extLst>
                <a:ext uri="{FF2B5EF4-FFF2-40B4-BE49-F238E27FC236}">
                  <a16:creationId xmlns:a16="http://schemas.microsoft.com/office/drawing/2014/main" id="{D2F57A20-9922-459F-8754-796F62E0C88E}"/>
                </a:ext>
              </a:extLst>
            </p:cNvPr>
            <p:cNvSpPr/>
            <p:nvPr/>
          </p:nvSpPr>
          <p:spPr>
            <a:xfrm>
              <a:off x="4382919" y="2483234"/>
              <a:ext cx="17527" cy="10743"/>
            </a:xfrm>
            <a:custGeom>
              <a:avLst/>
              <a:gdLst/>
              <a:ahLst/>
              <a:cxnLst/>
              <a:rect l="l" t="t" r="r" b="b"/>
              <a:pathLst>
                <a:path w="571" h="350" extrusionOk="0">
                  <a:moveTo>
                    <a:pt x="159" y="1"/>
                  </a:moveTo>
                  <a:cubicBezTo>
                    <a:pt x="159" y="1"/>
                    <a:pt x="159" y="1"/>
                    <a:pt x="127" y="33"/>
                  </a:cubicBezTo>
                  <a:lnTo>
                    <a:pt x="0" y="96"/>
                  </a:lnTo>
                  <a:lnTo>
                    <a:pt x="380" y="349"/>
                  </a:lnTo>
                  <a:lnTo>
                    <a:pt x="412" y="349"/>
                  </a:lnTo>
                  <a:lnTo>
                    <a:pt x="570" y="254"/>
                  </a:lnTo>
                  <a:lnTo>
                    <a:pt x="190" y="33"/>
                  </a:lnTo>
                  <a:cubicBezTo>
                    <a:pt x="190" y="1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2416;p24">
              <a:extLst>
                <a:ext uri="{FF2B5EF4-FFF2-40B4-BE49-F238E27FC236}">
                  <a16:creationId xmlns:a16="http://schemas.microsoft.com/office/drawing/2014/main" id="{336380F9-7220-4F91-9453-F303B191005B}"/>
                </a:ext>
              </a:extLst>
            </p:cNvPr>
            <p:cNvSpPr/>
            <p:nvPr/>
          </p:nvSpPr>
          <p:spPr>
            <a:xfrm>
              <a:off x="4298354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2417;p24">
              <a:extLst>
                <a:ext uri="{FF2B5EF4-FFF2-40B4-BE49-F238E27FC236}">
                  <a16:creationId xmlns:a16="http://schemas.microsoft.com/office/drawing/2014/main" id="{C83C51C0-B425-4AB8-A34B-D4FF5241CB40}"/>
                </a:ext>
              </a:extLst>
            </p:cNvPr>
            <p:cNvSpPr/>
            <p:nvPr/>
          </p:nvSpPr>
          <p:spPr>
            <a:xfrm>
              <a:off x="4298354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2418;p24">
              <a:extLst>
                <a:ext uri="{FF2B5EF4-FFF2-40B4-BE49-F238E27FC236}">
                  <a16:creationId xmlns:a16="http://schemas.microsoft.com/office/drawing/2014/main" id="{312BDF49-67D3-4B7D-96F8-4B834701C489}"/>
                </a:ext>
              </a:extLst>
            </p:cNvPr>
            <p:cNvSpPr/>
            <p:nvPr/>
          </p:nvSpPr>
          <p:spPr>
            <a:xfrm>
              <a:off x="4298354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2419;p24">
              <a:extLst>
                <a:ext uri="{FF2B5EF4-FFF2-40B4-BE49-F238E27FC236}">
                  <a16:creationId xmlns:a16="http://schemas.microsoft.com/office/drawing/2014/main" id="{6ACADAA1-DC7C-40F1-827D-64DD0F6B9A5C}"/>
                </a:ext>
              </a:extLst>
            </p:cNvPr>
            <p:cNvSpPr/>
            <p:nvPr/>
          </p:nvSpPr>
          <p:spPr>
            <a:xfrm>
              <a:off x="4264313" y="249489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32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2420;p24">
              <a:extLst>
                <a:ext uri="{FF2B5EF4-FFF2-40B4-BE49-F238E27FC236}">
                  <a16:creationId xmlns:a16="http://schemas.microsoft.com/office/drawing/2014/main" id="{E1524061-8795-4C0D-8AB6-521533B42C64}"/>
                </a:ext>
              </a:extLst>
            </p:cNvPr>
            <p:cNvSpPr/>
            <p:nvPr/>
          </p:nvSpPr>
          <p:spPr>
            <a:xfrm>
              <a:off x="4310970" y="248906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2421;p24">
              <a:extLst>
                <a:ext uri="{FF2B5EF4-FFF2-40B4-BE49-F238E27FC236}">
                  <a16:creationId xmlns:a16="http://schemas.microsoft.com/office/drawing/2014/main" id="{504D36CF-54AB-4ED4-B049-A8EBF950A353}"/>
                </a:ext>
              </a:extLst>
            </p:cNvPr>
            <p:cNvSpPr/>
            <p:nvPr/>
          </p:nvSpPr>
          <p:spPr>
            <a:xfrm>
              <a:off x="4366374" y="2490048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9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2422;p24">
              <a:extLst>
                <a:ext uri="{FF2B5EF4-FFF2-40B4-BE49-F238E27FC236}">
                  <a16:creationId xmlns:a16="http://schemas.microsoft.com/office/drawing/2014/main" id="{FDEE18C2-B580-4FBF-AB83-C088FFC2E043}"/>
                </a:ext>
              </a:extLst>
            </p:cNvPr>
            <p:cNvSpPr/>
            <p:nvPr/>
          </p:nvSpPr>
          <p:spPr>
            <a:xfrm>
              <a:off x="4289606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2423;p24">
              <a:extLst>
                <a:ext uri="{FF2B5EF4-FFF2-40B4-BE49-F238E27FC236}">
                  <a16:creationId xmlns:a16="http://schemas.microsoft.com/office/drawing/2014/main" id="{BF92643E-8522-4F7A-AB69-0496BE405E8A}"/>
                </a:ext>
              </a:extLst>
            </p:cNvPr>
            <p:cNvSpPr/>
            <p:nvPr/>
          </p:nvSpPr>
          <p:spPr>
            <a:xfrm>
              <a:off x="4332364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2424;p24">
              <a:extLst>
                <a:ext uri="{FF2B5EF4-FFF2-40B4-BE49-F238E27FC236}">
                  <a16:creationId xmlns:a16="http://schemas.microsoft.com/office/drawing/2014/main" id="{A5F45979-3C09-43D0-8A46-7DA0DC16DA1B}"/>
                </a:ext>
              </a:extLst>
            </p:cNvPr>
            <p:cNvSpPr/>
            <p:nvPr/>
          </p:nvSpPr>
          <p:spPr>
            <a:xfrm>
              <a:off x="4332364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2425;p24">
              <a:extLst>
                <a:ext uri="{FF2B5EF4-FFF2-40B4-BE49-F238E27FC236}">
                  <a16:creationId xmlns:a16="http://schemas.microsoft.com/office/drawing/2014/main" id="{055CD8A4-D2FB-4384-AE6C-ECBFEF24A9FC}"/>
                </a:ext>
              </a:extLst>
            </p:cNvPr>
            <p:cNvSpPr/>
            <p:nvPr/>
          </p:nvSpPr>
          <p:spPr>
            <a:xfrm>
              <a:off x="4332364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2426;p24">
              <a:extLst>
                <a:ext uri="{FF2B5EF4-FFF2-40B4-BE49-F238E27FC236}">
                  <a16:creationId xmlns:a16="http://schemas.microsoft.com/office/drawing/2014/main" id="{592030E3-FDE6-4B7E-9279-A3CFC6A995F8}"/>
                </a:ext>
              </a:extLst>
            </p:cNvPr>
            <p:cNvSpPr/>
            <p:nvPr/>
          </p:nvSpPr>
          <p:spPr>
            <a:xfrm>
              <a:off x="4332364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2427;p24">
              <a:extLst>
                <a:ext uri="{FF2B5EF4-FFF2-40B4-BE49-F238E27FC236}">
                  <a16:creationId xmlns:a16="http://schemas.microsoft.com/office/drawing/2014/main" id="{1E67B77C-66F8-488E-B0CA-2DDC3C38CFBC}"/>
                </a:ext>
              </a:extLst>
            </p:cNvPr>
            <p:cNvSpPr/>
            <p:nvPr/>
          </p:nvSpPr>
          <p:spPr>
            <a:xfrm>
              <a:off x="4332364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2428;p24">
              <a:extLst>
                <a:ext uri="{FF2B5EF4-FFF2-40B4-BE49-F238E27FC236}">
                  <a16:creationId xmlns:a16="http://schemas.microsoft.com/office/drawing/2014/main" id="{C699A609-24EB-4034-81F2-9D49F100CE92}"/>
                </a:ext>
              </a:extLst>
            </p:cNvPr>
            <p:cNvSpPr/>
            <p:nvPr/>
          </p:nvSpPr>
          <p:spPr>
            <a:xfrm>
              <a:off x="4332364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2429;p24">
              <a:extLst>
                <a:ext uri="{FF2B5EF4-FFF2-40B4-BE49-F238E27FC236}">
                  <a16:creationId xmlns:a16="http://schemas.microsoft.com/office/drawing/2014/main" id="{638BDFC4-585B-4F1E-A9DF-0F64F4902A07}"/>
                </a:ext>
              </a:extLst>
            </p:cNvPr>
            <p:cNvSpPr/>
            <p:nvPr/>
          </p:nvSpPr>
          <p:spPr>
            <a:xfrm>
              <a:off x="4332364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2430;p24">
              <a:extLst>
                <a:ext uri="{FF2B5EF4-FFF2-40B4-BE49-F238E27FC236}">
                  <a16:creationId xmlns:a16="http://schemas.microsoft.com/office/drawing/2014/main" id="{0DEAB10A-4E99-4996-ACFA-1320CC053D20}"/>
                </a:ext>
              </a:extLst>
            </p:cNvPr>
            <p:cNvSpPr/>
            <p:nvPr/>
          </p:nvSpPr>
          <p:spPr>
            <a:xfrm>
              <a:off x="4332364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2431;p24">
              <a:extLst>
                <a:ext uri="{FF2B5EF4-FFF2-40B4-BE49-F238E27FC236}">
                  <a16:creationId xmlns:a16="http://schemas.microsoft.com/office/drawing/2014/main" id="{9851D8A3-8C1F-431E-B396-CA4DC67FAE3E}"/>
                </a:ext>
              </a:extLst>
            </p:cNvPr>
            <p:cNvSpPr/>
            <p:nvPr/>
          </p:nvSpPr>
          <p:spPr>
            <a:xfrm>
              <a:off x="4256547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2432;p24">
              <a:extLst>
                <a:ext uri="{FF2B5EF4-FFF2-40B4-BE49-F238E27FC236}">
                  <a16:creationId xmlns:a16="http://schemas.microsoft.com/office/drawing/2014/main" id="{48D41F52-0BF3-44AE-8CDB-C17F0B200A70}"/>
                </a:ext>
              </a:extLst>
            </p:cNvPr>
            <p:cNvSpPr/>
            <p:nvPr/>
          </p:nvSpPr>
          <p:spPr>
            <a:xfrm>
              <a:off x="4256547" y="249489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2433;p24">
              <a:extLst>
                <a:ext uri="{FF2B5EF4-FFF2-40B4-BE49-F238E27FC236}">
                  <a16:creationId xmlns:a16="http://schemas.microsoft.com/office/drawing/2014/main" id="{192E527C-8EB7-47C1-A3D9-30EEE698B93C}"/>
                </a:ext>
              </a:extLst>
            </p:cNvPr>
            <p:cNvSpPr/>
            <p:nvPr/>
          </p:nvSpPr>
          <p:spPr>
            <a:xfrm>
              <a:off x="4256547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2434;p24">
              <a:extLst>
                <a:ext uri="{FF2B5EF4-FFF2-40B4-BE49-F238E27FC236}">
                  <a16:creationId xmlns:a16="http://schemas.microsoft.com/office/drawing/2014/main" id="{C52510AE-619F-46F0-A307-267193181A43}"/>
                </a:ext>
              </a:extLst>
            </p:cNvPr>
            <p:cNvSpPr/>
            <p:nvPr/>
          </p:nvSpPr>
          <p:spPr>
            <a:xfrm>
              <a:off x="4256547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2435;p24">
              <a:extLst>
                <a:ext uri="{FF2B5EF4-FFF2-40B4-BE49-F238E27FC236}">
                  <a16:creationId xmlns:a16="http://schemas.microsoft.com/office/drawing/2014/main" id="{8C2C2D44-4287-461F-B19F-162425BEE8DA}"/>
                </a:ext>
              </a:extLst>
            </p:cNvPr>
            <p:cNvSpPr/>
            <p:nvPr/>
          </p:nvSpPr>
          <p:spPr>
            <a:xfrm>
              <a:off x="4256547" y="249489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2436;p24">
              <a:extLst>
                <a:ext uri="{FF2B5EF4-FFF2-40B4-BE49-F238E27FC236}">
                  <a16:creationId xmlns:a16="http://schemas.microsoft.com/office/drawing/2014/main" id="{6482BB0B-D9E6-430B-932A-491B36E3767D}"/>
                </a:ext>
              </a:extLst>
            </p:cNvPr>
            <p:cNvSpPr/>
            <p:nvPr/>
          </p:nvSpPr>
          <p:spPr>
            <a:xfrm>
              <a:off x="4255565" y="249588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2437;p24">
              <a:extLst>
                <a:ext uri="{FF2B5EF4-FFF2-40B4-BE49-F238E27FC236}">
                  <a16:creationId xmlns:a16="http://schemas.microsoft.com/office/drawing/2014/main" id="{ED194D65-ED08-4C5D-9D84-911816011CA6}"/>
                </a:ext>
              </a:extLst>
            </p:cNvPr>
            <p:cNvSpPr/>
            <p:nvPr/>
          </p:nvSpPr>
          <p:spPr>
            <a:xfrm>
              <a:off x="4255565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2438;p24">
              <a:extLst>
                <a:ext uri="{FF2B5EF4-FFF2-40B4-BE49-F238E27FC236}">
                  <a16:creationId xmlns:a16="http://schemas.microsoft.com/office/drawing/2014/main" id="{12E79344-2ACE-4739-94C2-E435676FA201}"/>
                </a:ext>
              </a:extLst>
            </p:cNvPr>
            <p:cNvSpPr/>
            <p:nvPr/>
          </p:nvSpPr>
          <p:spPr>
            <a:xfrm>
              <a:off x="4255565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2439;p24">
              <a:extLst>
                <a:ext uri="{FF2B5EF4-FFF2-40B4-BE49-F238E27FC236}">
                  <a16:creationId xmlns:a16="http://schemas.microsoft.com/office/drawing/2014/main" id="{A4D75826-BA79-41AF-8139-3D6F382D9DF9}"/>
                </a:ext>
              </a:extLst>
            </p:cNvPr>
            <p:cNvSpPr/>
            <p:nvPr/>
          </p:nvSpPr>
          <p:spPr>
            <a:xfrm>
              <a:off x="4298354" y="249489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3"/>
                  </a:lnTo>
                  <a:cubicBezTo>
                    <a:pt x="0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2440;p24">
              <a:extLst>
                <a:ext uri="{FF2B5EF4-FFF2-40B4-BE49-F238E27FC236}">
                  <a16:creationId xmlns:a16="http://schemas.microsoft.com/office/drawing/2014/main" id="{AACE2D44-8C4E-42D0-9F95-9A6FE3B775BF}"/>
                </a:ext>
              </a:extLst>
            </p:cNvPr>
            <p:cNvSpPr/>
            <p:nvPr/>
          </p:nvSpPr>
          <p:spPr>
            <a:xfrm>
              <a:off x="4345010" y="249004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2441;p24">
              <a:extLst>
                <a:ext uri="{FF2B5EF4-FFF2-40B4-BE49-F238E27FC236}">
                  <a16:creationId xmlns:a16="http://schemas.microsoft.com/office/drawing/2014/main" id="{9A350430-22C0-458F-9541-354D2D3C8E4F}"/>
                </a:ext>
              </a:extLst>
            </p:cNvPr>
            <p:cNvSpPr/>
            <p:nvPr/>
          </p:nvSpPr>
          <p:spPr>
            <a:xfrm>
              <a:off x="4322634" y="249588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3" y="159"/>
                    <a:pt x="33" y="159"/>
                    <a:pt x="33" y="191"/>
                  </a:cubicBezTo>
                  <a:lnTo>
                    <a:pt x="33" y="32"/>
                  </a:lnTo>
                  <a:cubicBezTo>
                    <a:pt x="33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2442;p24">
              <a:extLst>
                <a:ext uri="{FF2B5EF4-FFF2-40B4-BE49-F238E27FC236}">
                  <a16:creationId xmlns:a16="http://schemas.microsoft.com/office/drawing/2014/main" id="{9425D126-C04D-4DCF-A676-71B64AA46B24}"/>
                </a:ext>
              </a:extLst>
            </p:cNvPr>
            <p:cNvSpPr/>
            <p:nvPr/>
          </p:nvSpPr>
          <p:spPr>
            <a:xfrm>
              <a:off x="4366374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2443;p24">
              <a:extLst>
                <a:ext uri="{FF2B5EF4-FFF2-40B4-BE49-F238E27FC236}">
                  <a16:creationId xmlns:a16="http://schemas.microsoft.com/office/drawing/2014/main" id="{D3BB638F-9ADE-438C-B90F-3EC152287B11}"/>
                </a:ext>
              </a:extLst>
            </p:cNvPr>
            <p:cNvSpPr/>
            <p:nvPr/>
          </p:nvSpPr>
          <p:spPr>
            <a:xfrm>
              <a:off x="4365423" y="249588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2444;p24">
              <a:extLst>
                <a:ext uri="{FF2B5EF4-FFF2-40B4-BE49-F238E27FC236}">
                  <a16:creationId xmlns:a16="http://schemas.microsoft.com/office/drawing/2014/main" id="{0AA2CA41-5720-4F05-B76D-B549F11F69D0}"/>
                </a:ext>
              </a:extLst>
            </p:cNvPr>
            <p:cNvSpPr/>
            <p:nvPr/>
          </p:nvSpPr>
          <p:spPr>
            <a:xfrm>
              <a:off x="4365423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2445;p24">
              <a:extLst>
                <a:ext uri="{FF2B5EF4-FFF2-40B4-BE49-F238E27FC236}">
                  <a16:creationId xmlns:a16="http://schemas.microsoft.com/office/drawing/2014/main" id="{99AB9414-B372-4111-8FEC-BF3357F69C30}"/>
                </a:ext>
              </a:extLst>
            </p:cNvPr>
            <p:cNvSpPr/>
            <p:nvPr/>
          </p:nvSpPr>
          <p:spPr>
            <a:xfrm>
              <a:off x="4365423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2446;p24">
              <a:extLst>
                <a:ext uri="{FF2B5EF4-FFF2-40B4-BE49-F238E27FC236}">
                  <a16:creationId xmlns:a16="http://schemas.microsoft.com/office/drawing/2014/main" id="{C5C7CB0E-3924-4F86-A1E6-FA55709D841B}"/>
                </a:ext>
              </a:extLst>
            </p:cNvPr>
            <p:cNvSpPr/>
            <p:nvPr/>
          </p:nvSpPr>
          <p:spPr>
            <a:xfrm>
              <a:off x="4365423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2447;p24">
              <a:extLst>
                <a:ext uri="{FF2B5EF4-FFF2-40B4-BE49-F238E27FC236}">
                  <a16:creationId xmlns:a16="http://schemas.microsoft.com/office/drawing/2014/main" id="{0E30DFD6-0C8C-45D3-A13A-A70A130474B6}"/>
                </a:ext>
              </a:extLst>
            </p:cNvPr>
            <p:cNvSpPr/>
            <p:nvPr/>
          </p:nvSpPr>
          <p:spPr>
            <a:xfrm>
              <a:off x="4365423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2448;p24">
              <a:extLst>
                <a:ext uri="{FF2B5EF4-FFF2-40B4-BE49-F238E27FC236}">
                  <a16:creationId xmlns:a16="http://schemas.microsoft.com/office/drawing/2014/main" id="{3336F28B-F0A7-4CB5-ABF6-42AD07FEA941}"/>
                </a:ext>
              </a:extLst>
            </p:cNvPr>
            <p:cNvSpPr/>
            <p:nvPr/>
          </p:nvSpPr>
          <p:spPr>
            <a:xfrm>
              <a:off x="4365423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2449;p24">
              <a:extLst>
                <a:ext uri="{FF2B5EF4-FFF2-40B4-BE49-F238E27FC236}">
                  <a16:creationId xmlns:a16="http://schemas.microsoft.com/office/drawing/2014/main" id="{E45C1E6E-DB2F-42FA-99A8-F25863FE8DF1}"/>
                </a:ext>
              </a:extLst>
            </p:cNvPr>
            <p:cNvSpPr/>
            <p:nvPr/>
          </p:nvSpPr>
          <p:spPr>
            <a:xfrm>
              <a:off x="4365423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2450;p24">
              <a:extLst>
                <a:ext uri="{FF2B5EF4-FFF2-40B4-BE49-F238E27FC236}">
                  <a16:creationId xmlns:a16="http://schemas.microsoft.com/office/drawing/2014/main" id="{B73B18F9-BF8A-4C20-9A73-544E43F79498}"/>
                </a:ext>
              </a:extLst>
            </p:cNvPr>
            <p:cNvSpPr/>
            <p:nvPr/>
          </p:nvSpPr>
          <p:spPr>
            <a:xfrm>
              <a:off x="4399433" y="2493946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2451;p24">
              <a:extLst>
                <a:ext uri="{FF2B5EF4-FFF2-40B4-BE49-F238E27FC236}">
                  <a16:creationId xmlns:a16="http://schemas.microsoft.com/office/drawing/2014/main" id="{5118BADD-5F4A-496D-9532-19AB554C14E8}"/>
                </a:ext>
              </a:extLst>
            </p:cNvPr>
            <p:cNvSpPr/>
            <p:nvPr/>
          </p:nvSpPr>
          <p:spPr>
            <a:xfrm>
              <a:off x="4289606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2452;p24">
              <a:extLst>
                <a:ext uri="{FF2B5EF4-FFF2-40B4-BE49-F238E27FC236}">
                  <a16:creationId xmlns:a16="http://schemas.microsoft.com/office/drawing/2014/main" id="{1DB086FB-EEC0-4FDD-A829-D53542FE6B34}"/>
                </a:ext>
              </a:extLst>
            </p:cNvPr>
            <p:cNvSpPr/>
            <p:nvPr/>
          </p:nvSpPr>
          <p:spPr>
            <a:xfrm>
              <a:off x="4289606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2453;p24">
              <a:extLst>
                <a:ext uri="{FF2B5EF4-FFF2-40B4-BE49-F238E27FC236}">
                  <a16:creationId xmlns:a16="http://schemas.microsoft.com/office/drawing/2014/main" id="{ECA709E4-DA52-4464-955E-93E9D678B37F}"/>
                </a:ext>
              </a:extLst>
            </p:cNvPr>
            <p:cNvSpPr/>
            <p:nvPr/>
          </p:nvSpPr>
          <p:spPr>
            <a:xfrm>
              <a:off x="4289606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2454;p24">
              <a:extLst>
                <a:ext uri="{FF2B5EF4-FFF2-40B4-BE49-F238E27FC236}">
                  <a16:creationId xmlns:a16="http://schemas.microsoft.com/office/drawing/2014/main" id="{38199882-70C7-4543-BE8C-59A905B11301}"/>
                </a:ext>
              </a:extLst>
            </p:cNvPr>
            <p:cNvSpPr/>
            <p:nvPr/>
          </p:nvSpPr>
          <p:spPr>
            <a:xfrm>
              <a:off x="4289606" y="249588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2455;p24">
              <a:extLst>
                <a:ext uri="{FF2B5EF4-FFF2-40B4-BE49-F238E27FC236}">
                  <a16:creationId xmlns:a16="http://schemas.microsoft.com/office/drawing/2014/main" id="{D5A72257-92CC-4464-B8E9-AD0F68B5E608}"/>
                </a:ext>
              </a:extLst>
            </p:cNvPr>
            <p:cNvSpPr/>
            <p:nvPr/>
          </p:nvSpPr>
          <p:spPr>
            <a:xfrm>
              <a:off x="4289606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2456;p24">
              <a:extLst>
                <a:ext uri="{FF2B5EF4-FFF2-40B4-BE49-F238E27FC236}">
                  <a16:creationId xmlns:a16="http://schemas.microsoft.com/office/drawing/2014/main" id="{2CAE2A83-CF68-4B76-9EBD-8D9B25173B41}"/>
                </a:ext>
              </a:extLst>
            </p:cNvPr>
            <p:cNvSpPr/>
            <p:nvPr/>
          </p:nvSpPr>
          <p:spPr>
            <a:xfrm>
              <a:off x="4289606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2457;p24">
              <a:extLst>
                <a:ext uri="{FF2B5EF4-FFF2-40B4-BE49-F238E27FC236}">
                  <a16:creationId xmlns:a16="http://schemas.microsoft.com/office/drawing/2014/main" id="{583B5FE5-1BD2-441D-BD4B-2FE11E98C360}"/>
                </a:ext>
              </a:extLst>
            </p:cNvPr>
            <p:cNvSpPr/>
            <p:nvPr/>
          </p:nvSpPr>
          <p:spPr>
            <a:xfrm>
              <a:off x="4289606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cubicBezTo>
                    <a:pt x="0" y="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2458;p24">
              <a:extLst>
                <a:ext uri="{FF2B5EF4-FFF2-40B4-BE49-F238E27FC236}">
                  <a16:creationId xmlns:a16="http://schemas.microsoft.com/office/drawing/2014/main" id="{0BA6A3A3-99FB-448C-9533-6A66AC660681}"/>
                </a:ext>
              </a:extLst>
            </p:cNvPr>
            <p:cNvSpPr/>
            <p:nvPr/>
          </p:nvSpPr>
          <p:spPr>
            <a:xfrm>
              <a:off x="428960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2459;p24">
              <a:extLst>
                <a:ext uri="{FF2B5EF4-FFF2-40B4-BE49-F238E27FC236}">
                  <a16:creationId xmlns:a16="http://schemas.microsoft.com/office/drawing/2014/main" id="{8100AA03-8347-4AED-B14A-3BFC47492637}"/>
                </a:ext>
              </a:extLst>
            </p:cNvPr>
            <p:cNvSpPr/>
            <p:nvPr/>
          </p:nvSpPr>
          <p:spPr>
            <a:xfrm>
              <a:off x="4332364" y="249588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2460;p24">
              <a:extLst>
                <a:ext uri="{FF2B5EF4-FFF2-40B4-BE49-F238E27FC236}">
                  <a16:creationId xmlns:a16="http://schemas.microsoft.com/office/drawing/2014/main" id="{11F5D2E8-6DDC-4FE7-BE6A-5B67158DD27D}"/>
                </a:ext>
              </a:extLst>
            </p:cNvPr>
            <p:cNvSpPr/>
            <p:nvPr/>
          </p:nvSpPr>
          <p:spPr>
            <a:xfrm>
              <a:off x="4378038" y="2490048"/>
              <a:ext cx="11725" cy="11695"/>
            </a:xfrm>
            <a:custGeom>
              <a:avLst/>
              <a:gdLst/>
              <a:ahLst/>
              <a:cxnLst/>
              <a:rect l="l" t="t" r="r" b="b"/>
              <a:pathLst>
                <a:path w="382" h="381" extrusionOk="0">
                  <a:moveTo>
                    <a:pt x="1" y="1"/>
                  </a:moveTo>
                  <a:lnTo>
                    <a:pt x="1" y="191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2461;p24">
              <a:extLst>
                <a:ext uri="{FF2B5EF4-FFF2-40B4-BE49-F238E27FC236}">
                  <a16:creationId xmlns:a16="http://schemas.microsoft.com/office/drawing/2014/main" id="{14099FB1-66E4-4B8D-8A79-F05859FD7080}"/>
                </a:ext>
              </a:extLst>
            </p:cNvPr>
            <p:cNvSpPr/>
            <p:nvPr/>
          </p:nvSpPr>
          <p:spPr>
            <a:xfrm>
              <a:off x="4356675" y="2495880"/>
              <a:ext cx="31" cy="6845"/>
            </a:xfrm>
            <a:custGeom>
              <a:avLst/>
              <a:gdLst/>
              <a:ahLst/>
              <a:cxnLst/>
              <a:rect l="l" t="t" r="r" b="b"/>
              <a:pathLst>
                <a:path w="1" h="223" extrusionOk="0">
                  <a:moveTo>
                    <a:pt x="0" y="32"/>
                  </a:moveTo>
                  <a:lnTo>
                    <a:pt x="0" y="222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2462;p24">
              <a:extLst>
                <a:ext uri="{FF2B5EF4-FFF2-40B4-BE49-F238E27FC236}">
                  <a16:creationId xmlns:a16="http://schemas.microsoft.com/office/drawing/2014/main" id="{E4397804-C17E-42C3-9AE5-6B0BF718188D}"/>
                </a:ext>
              </a:extLst>
            </p:cNvPr>
            <p:cNvSpPr/>
            <p:nvPr/>
          </p:nvSpPr>
          <p:spPr>
            <a:xfrm>
              <a:off x="4399433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2463;p24">
              <a:extLst>
                <a:ext uri="{FF2B5EF4-FFF2-40B4-BE49-F238E27FC236}">
                  <a16:creationId xmlns:a16="http://schemas.microsoft.com/office/drawing/2014/main" id="{238D8F1F-7A4D-4E72-B8E3-7E62EF5997A7}"/>
                </a:ext>
              </a:extLst>
            </p:cNvPr>
            <p:cNvSpPr/>
            <p:nvPr/>
          </p:nvSpPr>
          <p:spPr>
            <a:xfrm>
              <a:off x="4399433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2464;p24">
              <a:extLst>
                <a:ext uri="{FF2B5EF4-FFF2-40B4-BE49-F238E27FC236}">
                  <a16:creationId xmlns:a16="http://schemas.microsoft.com/office/drawing/2014/main" id="{E362D4F4-DF26-4E87-820B-183E34D4EFD5}"/>
                </a:ext>
              </a:extLst>
            </p:cNvPr>
            <p:cNvSpPr/>
            <p:nvPr/>
          </p:nvSpPr>
          <p:spPr>
            <a:xfrm>
              <a:off x="4399433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2465;p24">
              <a:extLst>
                <a:ext uri="{FF2B5EF4-FFF2-40B4-BE49-F238E27FC236}">
                  <a16:creationId xmlns:a16="http://schemas.microsoft.com/office/drawing/2014/main" id="{BA732ED7-FFE9-4750-AEAD-58E0C1D38AF2}"/>
                </a:ext>
              </a:extLst>
            </p:cNvPr>
            <p:cNvSpPr/>
            <p:nvPr/>
          </p:nvSpPr>
          <p:spPr>
            <a:xfrm>
              <a:off x="4399433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2466;p24">
              <a:extLst>
                <a:ext uri="{FF2B5EF4-FFF2-40B4-BE49-F238E27FC236}">
                  <a16:creationId xmlns:a16="http://schemas.microsoft.com/office/drawing/2014/main" id="{4A0BE7B9-BBB0-47D1-89B3-5F9111BB5191}"/>
                </a:ext>
              </a:extLst>
            </p:cNvPr>
            <p:cNvSpPr/>
            <p:nvPr/>
          </p:nvSpPr>
          <p:spPr>
            <a:xfrm>
              <a:off x="4398481" y="249686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2467;p24">
              <a:extLst>
                <a:ext uri="{FF2B5EF4-FFF2-40B4-BE49-F238E27FC236}">
                  <a16:creationId xmlns:a16="http://schemas.microsoft.com/office/drawing/2014/main" id="{9DCF4413-AD1C-4DCE-A645-5B236A9BA693}"/>
                </a:ext>
              </a:extLst>
            </p:cNvPr>
            <p:cNvSpPr/>
            <p:nvPr/>
          </p:nvSpPr>
          <p:spPr>
            <a:xfrm>
              <a:off x="4398481" y="249686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2468;p24">
              <a:extLst>
                <a:ext uri="{FF2B5EF4-FFF2-40B4-BE49-F238E27FC236}">
                  <a16:creationId xmlns:a16="http://schemas.microsoft.com/office/drawing/2014/main" id="{8174FD9C-BD7F-48B3-ABEB-465353B91F37}"/>
                </a:ext>
              </a:extLst>
            </p:cNvPr>
            <p:cNvSpPr/>
            <p:nvPr/>
          </p:nvSpPr>
          <p:spPr>
            <a:xfrm>
              <a:off x="4398481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2469;p24">
              <a:extLst>
                <a:ext uri="{FF2B5EF4-FFF2-40B4-BE49-F238E27FC236}">
                  <a16:creationId xmlns:a16="http://schemas.microsoft.com/office/drawing/2014/main" id="{69C3D28B-8B69-4FC0-8848-30900374C097}"/>
                </a:ext>
              </a:extLst>
            </p:cNvPr>
            <p:cNvSpPr/>
            <p:nvPr/>
          </p:nvSpPr>
          <p:spPr>
            <a:xfrm>
              <a:off x="4398481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2470;p24">
              <a:extLst>
                <a:ext uri="{FF2B5EF4-FFF2-40B4-BE49-F238E27FC236}">
                  <a16:creationId xmlns:a16="http://schemas.microsoft.com/office/drawing/2014/main" id="{1A433B12-464C-4207-A56A-0AF69253AFBD}"/>
                </a:ext>
              </a:extLst>
            </p:cNvPr>
            <p:cNvSpPr/>
            <p:nvPr/>
          </p:nvSpPr>
          <p:spPr>
            <a:xfrm>
              <a:off x="432361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2471;p24">
              <a:extLst>
                <a:ext uri="{FF2B5EF4-FFF2-40B4-BE49-F238E27FC236}">
                  <a16:creationId xmlns:a16="http://schemas.microsoft.com/office/drawing/2014/main" id="{E52E9BFD-608A-4FEF-AB6D-7A7916B68C0F}"/>
                </a:ext>
              </a:extLst>
            </p:cNvPr>
            <p:cNvSpPr/>
            <p:nvPr/>
          </p:nvSpPr>
          <p:spPr>
            <a:xfrm>
              <a:off x="432361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2472;p24">
              <a:extLst>
                <a:ext uri="{FF2B5EF4-FFF2-40B4-BE49-F238E27FC236}">
                  <a16:creationId xmlns:a16="http://schemas.microsoft.com/office/drawing/2014/main" id="{97423FA5-799D-43BC-AD49-C2F2D66B14C3}"/>
                </a:ext>
              </a:extLst>
            </p:cNvPr>
            <p:cNvSpPr/>
            <p:nvPr/>
          </p:nvSpPr>
          <p:spPr>
            <a:xfrm>
              <a:off x="432361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2473;p24">
              <a:extLst>
                <a:ext uri="{FF2B5EF4-FFF2-40B4-BE49-F238E27FC236}">
                  <a16:creationId xmlns:a16="http://schemas.microsoft.com/office/drawing/2014/main" id="{5F2D0270-DFA6-4C2C-B21F-1A0888DF2A31}"/>
                </a:ext>
              </a:extLst>
            </p:cNvPr>
            <p:cNvSpPr/>
            <p:nvPr/>
          </p:nvSpPr>
          <p:spPr>
            <a:xfrm>
              <a:off x="432361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2474;p24">
              <a:extLst>
                <a:ext uri="{FF2B5EF4-FFF2-40B4-BE49-F238E27FC236}">
                  <a16:creationId xmlns:a16="http://schemas.microsoft.com/office/drawing/2014/main" id="{8A28C3E4-4B8D-4128-93D8-DE35C1E777A2}"/>
                </a:ext>
              </a:extLst>
            </p:cNvPr>
            <p:cNvSpPr/>
            <p:nvPr/>
          </p:nvSpPr>
          <p:spPr>
            <a:xfrm>
              <a:off x="432361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2475;p24">
              <a:extLst>
                <a:ext uri="{FF2B5EF4-FFF2-40B4-BE49-F238E27FC236}">
                  <a16:creationId xmlns:a16="http://schemas.microsoft.com/office/drawing/2014/main" id="{37820BC2-0A28-49FD-A654-56A658AD652E}"/>
                </a:ext>
              </a:extLst>
            </p:cNvPr>
            <p:cNvSpPr/>
            <p:nvPr/>
          </p:nvSpPr>
          <p:spPr>
            <a:xfrm>
              <a:off x="4323616" y="249686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2476;p24">
              <a:extLst>
                <a:ext uri="{FF2B5EF4-FFF2-40B4-BE49-F238E27FC236}">
                  <a16:creationId xmlns:a16="http://schemas.microsoft.com/office/drawing/2014/main" id="{F43F3863-F6A2-4E3D-A737-311B62C9F15C}"/>
                </a:ext>
              </a:extLst>
            </p:cNvPr>
            <p:cNvSpPr/>
            <p:nvPr/>
          </p:nvSpPr>
          <p:spPr>
            <a:xfrm>
              <a:off x="4322634" y="249686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2477;p24">
              <a:extLst>
                <a:ext uri="{FF2B5EF4-FFF2-40B4-BE49-F238E27FC236}">
                  <a16:creationId xmlns:a16="http://schemas.microsoft.com/office/drawing/2014/main" id="{773A6B2C-6A71-4FA1-B391-9E6C9F8F1891}"/>
                </a:ext>
              </a:extLst>
            </p:cNvPr>
            <p:cNvSpPr/>
            <p:nvPr/>
          </p:nvSpPr>
          <p:spPr>
            <a:xfrm>
              <a:off x="4322634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2478;p24">
              <a:extLst>
                <a:ext uri="{FF2B5EF4-FFF2-40B4-BE49-F238E27FC236}">
                  <a16:creationId xmlns:a16="http://schemas.microsoft.com/office/drawing/2014/main" id="{4A14ACF3-C593-4241-8AC6-16B10CF67372}"/>
                </a:ext>
              </a:extLst>
            </p:cNvPr>
            <p:cNvSpPr/>
            <p:nvPr/>
          </p:nvSpPr>
          <p:spPr>
            <a:xfrm>
              <a:off x="4365423" y="249686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2479;p24">
              <a:extLst>
                <a:ext uri="{FF2B5EF4-FFF2-40B4-BE49-F238E27FC236}">
                  <a16:creationId xmlns:a16="http://schemas.microsoft.com/office/drawing/2014/main" id="{0E234EA7-94B3-4CE0-B75A-39963938935C}"/>
                </a:ext>
              </a:extLst>
            </p:cNvPr>
            <p:cNvSpPr/>
            <p:nvPr/>
          </p:nvSpPr>
          <p:spPr>
            <a:xfrm>
              <a:off x="4389733" y="249686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32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2480;p24">
              <a:extLst>
                <a:ext uri="{FF2B5EF4-FFF2-40B4-BE49-F238E27FC236}">
                  <a16:creationId xmlns:a16="http://schemas.microsoft.com/office/drawing/2014/main" id="{21983010-C3E3-49F0-87E9-D9A40723B0A3}"/>
                </a:ext>
              </a:extLst>
            </p:cNvPr>
            <p:cNvSpPr/>
            <p:nvPr/>
          </p:nvSpPr>
          <p:spPr>
            <a:xfrm>
              <a:off x="4261397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2481;p24">
              <a:extLst>
                <a:ext uri="{FF2B5EF4-FFF2-40B4-BE49-F238E27FC236}">
                  <a16:creationId xmlns:a16="http://schemas.microsoft.com/office/drawing/2014/main" id="{D55CFA24-A6C5-4115-962B-E25182E19E2D}"/>
                </a:ext>
              </a:extLst>
            </p:cNvPr>
            <p:cNvSpPr/>
            <p:nvPr/>
          </p:nvSpPr>
          <p:spPr>
            <a:xfrm>
              <a:off x="4261397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2482;p24">
              <a:extLst>
                <a:ext uri="{FF2B5EF4-FFF2-40B4-BE49-F238E27FC236}">
                  <a16:creationId xmlns:a16="http://schemas.microsoft.com/office/drawing/2014/main" id="{DEA43801-EC7E-44CA-9A01-CAC302749DB4}"/>
                </a:ext>
              </a:extLst>
            </p:cNvPr>
            <p:cNvSpPr/>
            <p:nvPr/>
          </p:nvSpPr>
          <p:spPr>
            <a:xfrm>
              <a:off x="4260446" y="249686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2483;p24">
              <a:extLst>
                <a:ext uri="{FF2B5EF4-FFF2-40B4-BE49-F238E27FC236}">
                  <a16:creationId xmlns:a16="http://schemas.microsoft.com/office/drawing/2014/main" id="{8FB9431C-D5C7-41BC-897F-E7AEC43E2DA0}"/>
                </a:ext>
              </a:extLst>
            </p:cNvPr>
            <p:cNvSpPr/>
            <p:nvPr/>
          </p:nvSpPr>
          <p:spPr>
            <a:xfrm>
              <a:off x="4260446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2484;p24">
              <a:extLst>
                <a:ext uri="{FF2B5EF4-FFF2-40B4-BE49-F238E27FC236}">
                  <a16:creationId xmlns:a16="http://schemas.microsoft.com/office/drawing/2014/main" id="{9F018060-D4AA-4C1C-AB2B-6AA2496AF8CF}"/>
                </a:ext>
              </a:extLst>
            </p:cNvPr>
            <p:cNvSpPr/>
            <p:nvPr/>
          </p:nvSpPr>
          <p:spPr>
            <a:xfrm>
              <a:off x="4260446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2485;p24">
              <a:extLst>
                <a:ext uri="{FF2B5EF4-FFF2-40B4-BE49-F238E27FC236}">
                  <a16:creationId xmlns:a16="http://schemas.microsoft.com/office/drawing/2014/main" id="{6764C243-CE34-44D2-9407-1BD0CAC72B32}"/>
                </a:ext>
              </a:extLst>
            </p:cNvPr>
            <p:cNvSpPr/>
            <p:nvPr/>
          </p:nvSpPr>
          <p:spPr>
            <a:xfrm>
              <a:off x="4260446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2486;p24">
              <a:extLst>
                <a:ext uri="{FF2B5EF4-FFF2-40B4-BE49-F238E27FC236}">
                  <a16:creationId xmlns:a16="http://schemas.microsoft.com/office/drawing/2014/main" id="{AF9E4088-9607-43A9-8809-8549CB7EC2C0}"/>
                </a:ext>
              </a:extLst>
            </p:cNvPr>
            <p:cNvSpPr/>
            <p:nvPr/>
          </p:nvSpPr>
          <p:spPr>
            <a:xfrm>
              <a:off x="4260446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2487;p24">
              <a:extLst>
                <a:ext uri="{FF2B5EF4-FFF2-40B4-BE49-F238E27FC236}">
                  <a16:creationId xmlns:a16="http://schemas.microsoft.com/office/drawing/2014/main" id="{CDD090C7-5079-43C3-A376-EB0168787362}"/>
                </a:ext>
              </a:extLst>
            </p:cNvPr>
            <p:cNvSpPr/>
            <p:nvPr/>
          </p:nvSpPr>
          <p:spPr>
            <a:xfrm>
              <a:off x="4259464" y="249686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2488;p24">
              <a:extLst>
                <a:ext uri="{FF2B5EF4-FFF2-40B4-BE49-F238E27FC236}">
                  <a16:creationId xmlns:a16="http://schemas.microsoft.com/office/drawing/2014/main" id="{659BD6D9-178C-4DEB-A35E-8006E1D91570}"/>
                </a:ext>
              </a:extLst>
            </p:cNvPr>
            <p:cNvSpPr/>
            <p:nvPr/>
          </p:nvSpPr>
          <p:spPr>
            <a:xfrm>
              <a:off x="4259464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2489;p24">
              <a:extLst>
                <a:ext uri="{FF2B5EF4-FFF2-40B4-BE49-F238E27FC236}">
                  <a16:creationId xmlns:a16="http://schemas.microsoft.com/office/drawing/2014/main" id="{262F3278-B1C6-427A-8CAF-A2BBE5F63F47}"/>
                </a:ext>
              </a:extLst>
            </p:cNvPr>
            <p:cNvSpPr/>
            <p:nvPr/>
          </p:nvSpPr>
          <p:spPr>
            <a:xfrm>
              <a:off x="4259464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2490;p24">
              <a:extLst>
                <a:ext uri="{FF2B5EF4-FFF2-40B4-BE49-F238E27FC236}">
                  <a16:creationId xmlns:a16="http://schemas.microsoft.com/office/drawing/2014/main" id="{4BDC1E64-B7CA-41BB-AC7B-32135C289C6C}"/>
                </a:ext>
              </a:extLst>
            </p:cNvPr>
            <p:cNvSpPr/>
            <p:nvPr/>
          </p:nvSpPr>
          <p:spPr>
            <a:xfrm>
              <a:off x="4258481" y="249686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32" y="32"/>
                    <a:pt x="1" y="32"/>
                    <a:pt x="1" y="32"/>
                  </a:cubicBez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2491;p24">
              <a:extLst>
                <a:ext uri="{FF2B5EF4-FFF2-40B4-BE49-F238E27FC236}">
                  <a16:creationId xmlns:a16="http://schemas.microsoft.com/office/drawing/2014/main" id="{286524B7-09D4-40BF-8CE4-CAF0BCBEDD95}"/>
                </a:ext>
              </a:extLst>
            </p:cNvPr>
            <p:cNvSpPr/>
            <p:nvPr/>
          </p:nvSpPr>
          <p:spPr>
            <a:xfrm>
              <a:off x="4398481" y="2497814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2492;p24">
              <a:extLst>
                <a:ext uri="{FF2B5EF4-FFF2-40B4-BE49-F238E27FC236}">
                  <a16:creationId xmlns:a16="http://schemas.microsoft.com/office/drawing/2014/main" id="{1D32EA72-9A8F-4A21-A38C-E06F23F17946}"/>
                </a:ext>
              </a:extLst>
            </p:cNvPr>
            <p:cNvSpPr/>
            <p:nvPr/>
          </p:nvSpPr>
          <p:spPr>
            <a:xfrm>
              <a:off x="4356675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2493;p24">
              <a:extLst>
                <a:ext uri="{FF2B5EF4-FFF2-40B4-BE49-F238E27FC236}">
                  <a16:creationId xmlns:a16="http://schemas.microsoft.com/office/drawing/2014/main" id="{BE02FB4E-9044-4E25-B0F6-72BED83ED2E6}"/>
                </a:ext>
              </a:extLst>
            </p:cNvPr>
            <p:cNvSpPr/>
            <p:nvPr/>
          </p:nvSpPr>
          <p:spPr>
            <a:xfrm>
              <a:off x="4356675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2494;p24">
              <a:extLst>
                <a:ext uri="{FF2B5EF4-FFF2-40B4-BE49-F238E27FC236}">
                  <a16:creationId xmlns:a16="http://schemas.microsoft.com/office/drawing/2014/main" id="{51BED497-C486-41DD-99B1-90F45CD36AD9}"/>
                </a:ext>
              </a:extLst>
            </p:cNvPr>
            <p:cNvSpPr/>
            <p:nvPr/>
          </p:nvSpPr>
          <p:spPr>
            <a:xfrm>
              <a:off x="4356675" y="24968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2495;p24">
              <a:extLst>
                <a:ext uri="{FF2B5EF4-FFF2-40B4-BE49-F238E27FC236}">
                  <a16:creationId xmlns:a16="http://schemas.microsoft.com/office/drawing/2014/main" id="{479C6481-71AB-40E7-8EB9-79EF443151D4}"/>
                </a:ext>
              </a:extLst>
            </p:cNvPr>
            <p:cNvSpPr/>
            <p:nvPr/>
          </p:nvSpPr>
          <p:spPr>
            <a:xfrm>
              <a:off x="435667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2496;p24">
              <a:extLst>
                <a:ext uri="{FF2B5EF4-FFF2-40B4-BE49-F238E27FC236}">
                  <a16:creationId xmlns:a16="http://schemas.microsoft.com/office/drawing/2014/main" id="{9D53390B-847B-4268-9825-0F147BBADB6A}"/>
                </a:ext>
              </a:extLst>
            </p:cNvPr>
            <p:cNvSpPr/>
            <p:nvPr/>
          </p:nvSpPr>
          <p:spPr>
            <a:xfrm>
              <a:off x="435667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2497;p24">
              <a:extLst>
                <a:ext uri="{FF2B5EF4-FFF2-40B4-BE49-F238E27FC236}">
                  <a16:creationId xmlns:a16="http://schemas.microsoft.com/office/drawing/2014/main" id="{6A1C9592-84AB-458C-BDA0-9C644499C2DA}"/>
                </a:ext>
              </a:extLst>
            </p:cNvPr>
            <p:cNvSpPr/>
            <p:nvPr/>
          </p:nvSpPr>
          <p:spPr>
            <a:xfrm>
              <a:off x="435667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2498;p24">
              <a:extLst>
                <a:ext uri="{FF2B5EF4-FFF2-40B4-BE49-F238E27FC236}">
                  <a16:creationId xmlns:a16="http://schemas.microsoft.com/office/drawing/2014/main" id="{AEEE4F94-494C-44C7-A750-AC853788E964}"/>
                </a:ext>
              </a:extLst>
            </p:cNvPr>
            <p:cNvSpPr/>
            <p:nvPr/>
          </p:nvSpPr>
          <p:spPr>
            <a:xfrm>
              <a:off x="435667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2499;p24">
              <a:extLst>
                <a:ext uri="{FF2B5EF4-FFF2-40B4-BE49-F238E27FC236}">
                  <a16:creationId xmlns:a16="http://schemas.microsoft.com/office/drawing/2014/main" id="{EB547AB4-D3B2-4AC4-B18E-D04164CE69B1}"/>
                </a:ext>
              </a:extLst>
            </p:cNvPr>
            <p:cNvSpPr/>
            <p:nvPr/>
          </p:nvSpPr>
          <p:spPr>
            <a:xfrm>
              <a:off x="435667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2500;p24">
              <a:extLst>
                <a:ext uri="{FF2B5EF4-FFF2-40B4-BE49-F238E27FC236}">
                  <a16:creationId xmlns:a16="http://schemas.microsoft.com/office/drawing/2014/main" id="{F7B8C41C-92EF-4220-B55B-BA2F7A3003D8}"/>
                </a:ext>
              </a:extLst>
            </p:cNvPr>
            <p:cNvSpPr/>
            <p:nvPr/>
          </p:nvSpPr>
          <p:spPr>
            <a:xfrm>
              <a:off x="4294456" y="249781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2501;p24">
              <a:extLst>
                <a:ext uri="{FF2B5EF4-FFF2-40B4-BE49-F238E27FC236}">
                  <a16:creationId xmlns:a16="http://schemas.microsoft.com/office/drawing/2014/main" id="{F4AB6191-43AE-4AD6-B5A9-9F0D0A24B907}"/>
                </a:ext>
              </a:extLst>
            </p:cNvPr>
            <p:cNvSpPr/>
            <p:nvPr/>
          </p:nvSpPr>
          <p:spPr>
            <a:xfrm>
              <a:off x="4294456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2502;p24">
              <a:extLst>
                <a:ext uri="{FF2B5EF4-FFF2-40B4-BE49-F238E27FC236}">
                  <a16:creationId xmlns:a16="http://schemas.microsoft.com/office/drawing/2014/main" id="{AFADC547-CED9-4D0E-A426-A4F429EE7AD5}"/>
                </a:ext>
              </a:extLst>
            </p:cNvPr>
            <p:cNvSpPr/>
            <p:nvPr/>
          </p:nvSpPr>
          <p:spPr>
            <a:xfrm>
              <a:off x="4294456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2503;p24">
              <a:extLst>
                <a:ext uri="{FF2B5EF4-FFF2-40B4-BE49-F238E27FC236}">
                  <a16:creationId xmlns:a16="http://schemas.microsoft.com/office/drawing/2014/main" id="{20DFB602-9E26-46A6-9942-E3131898256C}"/>
                </a:ext>
              </a:extLst>
            </p:cNvPr>
            <p:cNvSpPr/>
            <p:nvPr/>
          </p:nvSpPr>
          <p:spPr>
            <a:xfrm>
              <a:off x="4294456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2504;p24">
              <a:extLst>
                <a:ext uri="{FF2B5EF4-FFF2-40B4-BE49-F238E27FC236}">
                  <a16:creationId xmlns:a16="http://schemas.microsoft.com/office/drawing/2014/main" id="{B59C7CB7-5FD4-432F-8233-E05AB7A982A2}"/>
                </a:ext>
              </a:extLst>
            </p:cNvPr>
            <p:cNvSpPr/>
            <p:nvPr/>
          </p:nvSpPr>
          <p:spPr>
            <a:xfrm>
              <a:off x="4293474" y="249781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2505;p24">
              <a:extLst>
                <a:ext uri="{FF2B5EF4-FFF2-40B4-BE49-F238E27FC236}">
                  <a16:creationId xmlns:a16="http://schemas.microsoft.com/office/drawing/2014/main" id="{527942BF-4503-4F7E-B588-68EA4D00712D}"/>
                </a:ext>
              </a:extLst>
            </p:cNvPr>
            <p:cNvSpPr/>
            <p:nvPr/>
          </p:nvSpPr>
          <p:spPr>
            <a:xfrm>
              <a:off x="4293474" y="249781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2506;p24">
              <a:extLst>
                <a:ext uri="{FF2B5EF4-FFF2-40B4-BE49-F238E27FC236}">
                  <a16:creationId xmlns:a16="http://schemas.microsoft.com/office/drawing/2014/main" id="{79A5ABE9-AA87-45E0-9B9C-61E9C0BDF7F8}"/>
                </a:ext>
              </a:extLst>
            </p:cNvPr>
            <p:cNvSpPr/>
            <p:nvPr/>
          </p:nvSpPr>
          <p:spPr>
            <a:xfrm>
              <a:off x="4293474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2507;p24">
              <a:extLst>
                <a:ext uri="{FF2B5EF4-FFF2-40B4-BE49-F238E27FC236}">
                  <a16:creationId xmlns:a16="http://schemas.microsoft.com/office/drawing/2014/main" id="{F5CE5EF1-7185-4C87-B17D-EBC7123136D3}"/>
                </a:ext>
              </a:extLst>
            </p:cNvPr>
            <p:cNvSpPr/>
            <p:nvPr/>
          </p:nvSpPr>
          <p:spPr>
            <a:xfrm>
              <a:off x="4293474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2508;p24">
              <a:extLst>
                <a:ext uri="{FF2B5EF4-FFF2-40B4-BE49-F238E27FC236}">
                  <a16:creationId xmlns:a16="http://schemas.microsoft.com/office/drawing/2014/main" id="{C88F583D-28A9-4619-9458-CD234A9D8ADA}"/>
                </a:ext>
              </a:extLst>
            </p:cNvPr>
            <p:cNvSpPr/>
            <p:nvPr/>
          </p:nvSpPr>
          <p:spPr>
            <a:xfrm>
              <a:off x="4293474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2509;p24">
              <a:extLst>
                <a:ext uri="{FF2B5EF4-FFF2-40B4-BE49-F238E27FC236}">
                  <a16:creationId xmlns:a16="http://schemas.microsoft.com/office/drawing/2014/main" id="{1DBE40E3-FA30-4FC5-821D-6B19600A9535}"/>
                </a:ext>
              </a:extLst>
            </p:cNvPr>
            <p:cNvSpPr/>
            <p:nvPr/>
          </p:nvSpPr>
          <p:spPr>
            <a:xfrm>
              <a:off x="4292522" y="2497814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2510;p24">
              <a:extLst>
                <a:ext uri="{FF2B5EF4-FFF2-40B4-BE49-F238E27FC236}">
                  <a16:creationId xmlns:a16="http://schemas.microsoft.com/office/drawing/2014/main" id="{07DFA7AF-C25C-475B-82B2-2C21D9B531D3}"/>
                </a:ext>
              </a:extLst>
            </p:cNvPr>
            <p:cNvSpPr/>
            <p:nvPr/>
          </p:nvSpPr>
          <p:spPr>
            <a:xfrm>
              <a:off x="4292522" y="24978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2511;p24">
              <a:extLst>
                <a:ext uri="{FF2B5EF4-FFF2-40B4-BE49-F238E27FC236}">
                  <a16:creationId xmlns:a16="http://schemas.microsoft.com/office/drawing/2014/main" id="{E60773A6-07AF-4704-BC88-F066599CDE1B}"/>
                </a:ext>
              </a:extLst>
            </p:cNvPr>
            <p:cNvSpPr/>
            <p:nvPr/>
          </p:nvSpPr>
          <p:spPr>
            <a:xfrm>
              <a:off x="439068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2512;p24">
              <a:extLst>
                <a:ext uri="{FF2B5EF4-FFF2-40B4-BE49-F238E27FC236}">
                  <a16:creationId xmlns:a16="http://schemas.microsoft.com/office/drawing/2014/main" id="{EBB6AA9F-0C1C-4DF8-8B3D-95510D0F500C}"/>
                </a:ext>
              </a:extLst>
            </p:cNvPr>
            <p:cNvSpPr/>
            <p:nvPr/>
          </p:nvSpPr>
          <p:spPr>
            <a:xfrm>
              <a:off x="4390685" y="249781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2513;p24">
              <a:extLst>
                <a:ext uri="{FF2B5EF4-FFF2-40B4-BE49-F238E27FC236}">
                  <a16:creationId xmlns:a16="http://schemas.microsoft.com/office/drawing/2014/main" id="{E764AE5C-7076-49AF-A0F4-ECA8915FA0B8}"/>
                </a:ext>
              </a:extLst>
            </p:cNvPr>
            <p:cNvSpPr/>
            <p:nvPr/>
          </p:nvSpPr>
          <p:spPr>
            <a:xfrm>
              <a:off x="4390685" y="24978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2514;p24">
              <a:extLst>
                <a:ext uri="{FF2B5EF4-FFF2-40B4-BE49-F238E27FC236}">
                  <a16:creationId xmlns:a16="http://schemas.microsoft.com/office/drawing/2014/main" id="{BDF89D86-4232-40CA-AB39-38DB8E4062D9}"/>
                </a:ext>
              </a:extLst>
            </p:cNvPr>
            <p:cNvSpPr/>
            <p:nvPr/>
          </p:nvSpPr>
          <p:spPr>
            <a:xfrm>
              <a:off x="4390685" y="24978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2515;p24">
              <a:extLst>
                <a:ext uri="{FF2B5EF4-FFF2-40B4-BE49-F238E27FC236}">
                  <a16:creationId xmlns:a16="http://schemas.microsoft.com/office/drawing/2014/main" id="{D29AF173-428F-42E2-8AB1-82677A8705DE}"/>
                </a:ext>
              </a:extLst>
            </p:cNvPr>
            <p:cNvSpPr/>
            <p:nvPr/>
          </p:nvSpPr>
          <p:spPr>
            <a:xfrm>
              <a:off x="4390685" y="249781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2516;p24">
              <a:extLst>
                <a:ext uri="{FF2B5EF4-FFF2-40B4-BE49-F238E27FC236}">
                  <a16:creationId xmlns:a16="http://schemas.microsoft.com/office/drawing/2014/main" id="{0148D52B-52EA-447F-93ED-F1CE517A7ABB}"/>
                </a:ext>
              </a:extLst>
            </p:cNvPr>
            <p:cNvSpPr/>
            <p:nvPr/>
          </p:nvSpPr>
          <p:spPr>
            <a:xfrm>
              <a:off x="4390685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2517;p24">
              <a:extLst>
                <a:ext uri="{FF2B5EF4-FFF2-40B4-BE49-F238E27FC236}">
                  <a16:creationId xmlns:a16="http://schemas.microsoft.com/office/drawing/2014/main" id="{59839B44-6F50-45A6-B364-B032A39347C7}"/>
                </a:ext>
              </a:extLst>
            </p:cNvPr>
            <p:cNvSpPr/>
            <p:nvPr/>
          </p:nvSpPr>
          <p:spPr>
            <a:xfrm>
              <a:off x="4390685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2518;p24">
              <a:extLst>
                <a:ext uri="{FF2B5EF4-FFF2-40B4-BE49-F238E27FC236}">
                  <a16:creationId xmlns:a16="http://schemas.microsoft.com/office/drawing/2014/main" id="{9FF714B1-AF56-4AF0-8235-F89B6544D60A}"/>
                </a:ext>
              </a:extLst>
            </p:cNvPr>
            <p:cNvSpPr/>
            <p:nvPr/>
          </p:nvSpPr>
          <p:spPr>
            <a:xfrm>
              <a:off x="4389733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2519;p24">
              <a:extLst>
                <a:ext uri="{FF2B5EF4-FFF2-40B4-BE49-F238E27FC236}">
                  <a16:creationId xmlns:a16="http://schemas.microsoft.com/office/drawing/2014/main" id="{E64AD6F7-053D-4188-8FA8-1706AA2C091E}"/>
                </a:ext>
              </a:extLst>
            </p:cNvPr>
            <p:cNvSpPr/>
            <p:nvPr/>
          </p:nvSpPr>
          <p:spPr>
            <a:xfrm>
              <a:off x="4328466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2520;p24">
              <a:extLst>
                <a:ext uri="{FF2B5EF4-FFF2-40B4-BE49-F238E27FC236}">
                  <a16:creationId xmlns:a16="http://schemas.microsoft.com/office/drawing/2014/main" id="{CA294D5D-B563-45A4-A34A-787ECEDF056A}"/>
                </a:ext>
              </a:extLst>
            </p:cNvPr>
            <p:cNvSpPr/>
            <p:nvPr/>
          </p:nvSpPr>
          <p:spPr>
            <a:xfrm>
              <a:off x="4328466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2521;p24">
              <a:extLst>
                <a:ext uri="{FF2B5EF4-FFF2-40B4-BE49-F238E27FC236}">
                  <a16:creationId xmlns:a16="http://schemas.microsoft.com/office/drawing/2014/main" id="{01266E65-1320-42B1-B48F-AD61853F45B0}"/>
                </a:ext>
              </a:extLst>
            </p:cNvPr>
            <p:cNvSpPr/>
            <p:nvPr/>
          </p:nvSpPr>
          <p:spPr>
            <a:xfrm>
              <a:off x="4327514" y="249879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2522;p24">
              <a:extLst>
                <a:ext uri="{FF2B5EF4-FFF2-40B4-BE49-F238E27FC236}">
                  <a16:creationId xmlns:a16="http://schemas.microsoft.com/office/drawing/2014/main" id="{8EF452A0-BFF9-4C92-9BE6-4B1D4C655372}"/>
                </a:ext>
              </a:extLst>
            </p:cNvPr>
            <p:cNvSpPr/>
            <p:nvPr/>
          </p:nvSpPr>
          <p:spPr>
            <a:xfrm>
              <a:off x="4327514" y="249879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2523;p24">
              <a:extLst>
                <a:ext uri="{FF2B5EF4-FFF2-40B4-BE49-F238E27FC236}">
                  <a16:creationId xmlns:a16="http://schemas.microsoft.com/office/drawing/2014/main" id="{E0403BC2-9324-4803-95B9-3388BBB8B8AF}"/>
                </a:ext>
              </a:extLst>
            </p:cNvPr>
            <p:cNvSpPr/>
            <p:nvPr/>
          </p:nvSpPr>
          <p:spPr>
            <a:xfrm>
              <a:off x="4327514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2524;p24">
              <a:extLst>
                <a:ext uri="{FF2B5EF4-FFF2-40B4-BE49-F238E27FC236}">
                  <a16:creationId xmlns:a16="http://schemas.microsoft.com/office/drawing/2014/main" id="{1A76F55D-6505-4D76-9119-C9693213788C}"/>
                </a:ext>
              </a:extLst>
            </p:cNvPr>
            <p:cNvSpPr/>
            <p:nvPr/>
          </p:nvSpPr>
          <p:spPr>
            <a:xfrm>
              <a:off x="4327514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2525;p24">
              <a:extLst>
                <a:ext uri="{FF2B5EF4-FFF2-40B4-BE49-F238E27FC236}">
                  <a16:creationId xmlns:a16="http://schemas.microsoft.com/office/drawing/2014/main" id="{262F255C-7836-4D77-91B7-F2E6842A4C21}"/>
                </a:ext>
              </a:extLst>
            </p:cNvPr>
            <p:cNvSpPr/>
            <p:nvPr/>
          </p:nvSpPr>
          <p:spPr>
            <a:xfrm>
              <a:off x="4327514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2526;p24">
              <a:extLst>
                <a:ext uri="{FF2B5EF4-FFF2-40B4-BE49-F238E27FC236}">
                  <a16:creationId xmlns:a16="http://schemas.microsoft.com/office/drawing/2014/main" id="{47D574CC-B102-485E-A90C-9AEF61806946}"/>
                </a:ext>
              </a:extLst>
            </p:cNvPr>
            <p:cNvSpPr/>
            <p:nvPr/>
          </p:nvSpPr>
          <p:spPr>
            <a:xfrm>
              <a:off x="4326532" y="249879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2527;p24">
              <a:extLst>
                <a:ext uri="{FF2B5EF4-FFF2-40B4-BE49-F238E27FC236}">
                  <a16:creationId xmlns:a16="http://schemas.microsoft.com/office/drawing/2014/main" id="{63203608-5654-4986-9E51-8DC9A694D8B8}"/>
                </a:ext>
              </a:extLst>
            </p:cNvPr>
            <p:cNvSpPr/>
            <p:nvPr/>
          </p:nvSpPr>
          <p:spPr>
            <a:xfrm>
              <a:off x="4326532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2528;p24">
              <a:extLst>
                <a:ext uri="{FF2B5EF4-FFF2-40B4-BE49-F238E27FC236}">
                  <a16:creationId xmlns:a16="http://schemas.microsoft.com/office/drawing/2014/main" id="{F3A7E5B2-CF12-40EF-A7B3-4731C53E25DD}"/>
                </a:ext>
              </a:extLst>
            </p:cNvPr>
            <p:cNvSpPr/>
            <p:nvPr/>
          </p:nvSpPr>
          <p:spPr>
            <a:xfrm>
              <a:off x="4326532" y="249879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2529;p24">
              <a:extLst>
                <a:ext uri="{FF2B5EF4-FFF2-40B4-BE49-F238E27FC236}">
                  <a16:creationId xmlns:a16="http://schemas.microsoft.com/office/drawing/2014/main" id="{E15547C2-BBBF-4135-BE71-8944C4007C05}"/>
                </a:ext>
              </a:extLst>
            </p:cNvPr>
            <p:cNvSpPr/>
            <p:nvPr/>
          </p:nvSpPr>
          <p:spPr>
            <a:xfrm>
              <a:off x="4325550" y="249879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2530;p24">
              <a:extLst>
                <a:ext uri="{FF2B5EF4-FFF2-40B4-BE49-F238E27FC236}">
                  <a16:creationId xmlns:a16="http://schemas.microsoft.com/office/drawing/2014/main" id="{F15C7D27-B39C-4ADC-B53B-2886BA08CF4F}"/>
                </a:ext>
              </a:extLst>
            </p:cNvPr>
            <p:cNvSpPr/>
            <p:nvPr/>
          </p:nvSpPr>
          <p:spPr>
            <a:xfrm>
              <a:off x="4362507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2531;p24">
              <a:extLst>
                <a:ext uri="{FF2B5EF4-FFF2-40B4-BE49-F238E27FC236}">
                  <a16:creationId xmlns:a16="http://schemas.microsoft.com/office/drawing/2014/main" id="{F42516BA-B64F-4651-AD9F-09C5CEFEA89C}"/>
                </a:ext>
              </a:extLst>
            </p:cNvPr>
            <p:cNvSpPr/>
            <p:nvPr/>
          </p:nvSpPr>
          <p:spPr>
            <a:xfrm>
              <a:off x="4361524" y="249977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2532;p24">
              <a:extLst>
                <a:ext uri="{FF2B5EF4-FFF2-40B4-BE49-F238E27FC236}">
                  <a16:creationId xmlns:a16="http://schemas.microsoft.com/office/drawing/2014/main" id="{7F0E76B0-EAE2-4764-B394-98056F265A0C}"/>
                </a:ext>
              </a:extLst>
            </p:cNvPr>
            <p:cNvSpPr/>
            <p:nvPr/>
          </p:nvSpPr>
          <p:spPr>
            <a:xfrm>
              <a:off x="4361524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2533;p24">
              <a:extLst>
                <a:ext uri="{FF2B5EF4-FFF2-40B4-BE49-F238E27FC236}">
                  <a16:creationId xmlns:a16="http://schemas.microsoft.com/office/drawing/2014/main" id="{1DAC4D36-476B-4438-986F-1CC81B0170F5}"/>
                </a:ext>
              </a:extLst>
            </p:cNvPr>
            <p:cNvSpPr/>
            <p:nvPr/>
          </p:nvSpPr>
          <p:spPr>
            <a:xfrm>
              <a:off x="4361524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2534;p24">
              <a:extLst>
                <a:ext uri="{FF2B5EF4-FFF2-40B4-BE49-F238E27FC236}">
                  <a16:creationId xmlns:a16="http://schemas.microsoft.com/office/drawing/2014/main" id="{7C09EBCD-6E1D-472A-BC8D-631D52F73BD4}"/>
                </a:ext>
              </a:extLst>
            </p:cNvPr>
            <p:cNvSpPr/>
            <p:nvPr/>
          </p:nvSpPr>
          <p:spPr>
            <a:xfrm>
              <a:off x="4361524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2535;p24">
              <a:extLst>
                <a:ext uri="{FF2B5EF4-FFF2-40B4-BE49-F238E27FC236}">
                  <a16:creationId xmlns:a16="http://schemas.microsoft.com/office/drawing/2014/main" id="{3EA9ED46-86D2-4A53-8332-123FCC9E4A00}"/>
                </a:ext>
              </a:extLst>
            </p:cNvPr>
            <p:cNvSpPr/>
            <p:nvPr/>
          </p:nvSpPr>
          <p:spPr>
            <a:xfrm>
              <a:off x="4360542" y="249977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2536;p24">
              <a:extLst>
                <a:ext uri="{FF2B5EF4-FFF2-40B4-BE49-F238E27FC236}">
                  <a16:creationId xmlns:a16="http://schemas.microsoft.com/office/drawing/2014/main" id="{524DFFF3-F620-4958-B437-D337ABB61A0E}"/>
                </a:ext>
              </a:extLst>
            </p:cNvPr>
            <p:cNvSpPr/>
            <p:nvPr/>
          </p:nvSpPr>
          <p:spPr>
            <a:xfrm>
              <a:off x="4360542" y="249977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2537;p24">
              <a:extLst>
                <a:ext uri="{FF2B5EF4-FFF2-40B4-BE49-F238E27FC236}">
                  <a16:creationId xmlns:a16="http://schemas.microsoft.com/office/drawing/2014/main" id="{5FE9222F-9054-4613-BBB0-C2A68F96D5B9}"/>
                </a:ext>
              </a:extLst>
            </p:cNvPr>
            <p:cNvSpPr/>
            <p:nvPr/>
          </p:nvSpPr>
          <p:spPr>
            <a:xfrm>
              <a:off x="4360542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2538;p24">
              <a:extLst>
                <a:ext uri="{FF2B5EF4-FFF2-40B4-BE49-F238E27FC236}">
                  <a16:creationId xmlns:a16="http://schemas.microsoft.com/office/drawing/2014/main" id="{F801DB50-BC38-4ACC-B3CD-CE614AC77F3B}"/>
                </a:ext>
              </a:extLst>
            </p:cNvPr>
            <p:cNvSpPr/>
            <p:nvPr/>
          </p:nvSpPr>
          <p:spPr>
            <a:xfrm>
              <a:off x="4360542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2539;p24">
              <a:extLst>
                <a:ext uri="{FF2B5EF4-FFF2-40B4-BE49-F238E27FC236}">
                  <a16:creationId xmlns:a16="http://schemas.microsoft.com/office/drawing/2014/main" id="{FEB87262-3DE8-48DD-BEA9-6C3EFB982286}"/>
                </a:ext>
              </a:extLst>
            </p:cNvPr>
            <p:cNvSpPr/>
            <p:nvPr/>
          </p:nvSpPr>
          <p:spPr>
            <a:xfrm>
              <a:off x="4359591" y="249977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2540;p24">
              <a:extLst>
                <a:ext uri="{FF2B5EF4-FFF2-40B4-BE49-F238E27FC236}">
                  <a16:creationId xmlns:a16="http://schemas.microsoft.com/office/drawing/2014/main" id="{E37171D4-59CB-409D-BFB9-E18DA3F5803B}"/>
                </a:ext>
              </a:extLst>
            </p:cNvPr>
            <p:cNvSpPr/>
            <p:nvPr/>
          </p:nvSpPr>
          <p:spPr>
            <a:xfrm>
              <a:off x="4359591" y="249977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2541;p24">
              <a:extLst>
                <a:ext uri="{FF2B5EF4-FFF2-40B4-BE49-F238E27FC236}">
                  <a16:creationId xmlns:a16="http://schemas.microsoft.com/office/drawing/2014/main" id="{3865AAEB-A4B2-4376-A419-F70F22939589}"/>
                </a:ext>
              </a:extLst>
            </p:cNvPr>
            <p:cNvSpPr/>
            <p:nvPr/>
          </p:nvSpPr>
          <p:spPr>
            <a:xfrm>
              <a:off x="4395565" y="250073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2542;p24">
              <a:extLst>
                <a:ext uri="{FF2B5EF4-FFF2-40B4-BE49-F238E27FC236}">
                  <a16:creationId xmlns:a16="http://schemas.microsoft.com/office/drawing/2014/main" id="{E233B489-6302-4571-95EE-DDEC853C070D}"/>
                </a:ext>
              </a:extLst>
            </p:cNvPr>
            <p:cNvSpPr/>
            <p:nvPr/>
          </p:nvSpPr>
          <p:spPr>
            <a:xfrm>
              <a:off x="4395565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2543;p24">
              <a:extLst>
                <a:ext uri="{FF2B5EF4-FFF2-40B4-BE49-F238E27FC236}">
                  <a16:creationId xmlns:a16="http://schemas.microsoft.com/office/drawing/2014/main" id="{EBF35FC2-CEAE-439C-B5D2-A6BC59983662}"/>
                </a:ext>
              </a:extLst>
            </p:cNvPr>
            <p:cNvSpPr/>
            <p:nvPr/>
          </p:nvSpPr>
          <p:spPr>
            <a:xfrm>
              <a:off x="4395565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2544;p24">
              <a:extLst>
                <a:ext uri="{FF2B5EF4-FFF2-40B4-BE49-F238E27FC236}">
                  <a16:creationId xmlns:a16="http://schemas.microsoft.com/office/drawing/2014/main" id="{B9FFCBAF-A8FC-49EF-959B-84FF6AF2D54C}"/>
                </a:ext>
              </a:extLst>
            </p:cNvPr>
            <p:cNvSpPr/>
            <p:nvPr/>
          </p:nvSpPr>
          <p:spPr>
            <a:xfrm>
              <a:off x="4394583" y="249977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2545;p24">
              <a:extLst>
                <a:ext uri="{FF2B5EF4-FFF2-40B4-BE49-F238E27FC236}">
                  <a16:creationId xmlns:a16="http://schemas.microsoft.com/office/drawing/2014/main" id="{30349199-51D5-4760-A9FB-CF33378693AF}"/>
                </a:ext>
              </a:extLst>
            </p:cNvPr>
            <p:cNvSpPr/>
            <p:nvPr/>
          </p:nvSpPr>
          <p:spPr>
            <a:xfrm>
              <a:off x="4394583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2546;p24">
              <a:extLst>
                <a:ext uri="{FF2B5EF4-FFF2-40B4-BE49-F238E27FC236}">
                  <a16:creationId xmlns:a16="http://schemas.microsoft.com/office/drawing/2014/main" id="{22F704AC-D0D0-43A7-9F35-2A2801343644}"/>
                </a:ext>
              </a:extLst>
            </p:cNvPr>
            <p:cNvSpPr/>
            <p:nvPr/>
          </p:nvSpPr>
          <p:spPr>
            <a:xfrm>
              <a:off x="4394583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2547;p24">
              <a:extLst>
                <a:ext uri="{FF2B5EF4-FFF2-40B4-BE49-F238E27FC236}">
                  <a16:creationId xmlns:a16="http://schemas.microsoft.com/office/drawing/2014/main" id="{BDB3C8A1-69D5-47A1-B9F1-B46AD74F6848}"/>
                </a:ext>
              </a:extLst>
            </p:cNvPr>
            <p:cNvSpPr/>
            <p:nvPr/>
          </p:nvSpPr>
          <p:spPr>
            <a:xfrm>
              <a:off x="4394583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2548;p24">
              <a:extLst>
                <a:ext uri="{FF2B5EF4-FFF2-40B4-BE49-F238E27FC236}">
                  <a16:creationId xmlns:a16="http://schemas.microsoft.com/office/drawing/2014/main" id="{9D4759F1-BB1C-4CAA-AF04-EBE0ED97092A}"/>
                </a:ext>
              </a:extLst>
            </p:cNvPr>
            <p:cNvSpPr/>
            <p:nvPr/>
          </p:nvSpPr>
          <p:spPr>
            <a:xfrm>
              <a:off x="4394583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2549;p24">
              <a:extLst>
                <a:ext uri="{FF2B5EF4-FFF2-40B4-BE49-F238E27FC236}">
                  <a16:creationId xmlns:a16="http://schemas.microsoft.com/office/drawing/2014/main" id="{95434EEA-2140-49D1-887D-2F3E41042DD5}"/>
                </a:ext>
              </a:extLst>
            </p:cNvPr>
            <p:cNvSpPr/>
            <p:nvPr/>
          </p:nvSpPr>
          <p:spPr>
            <a:xfrm>
              <a:off x="4393601" y="249977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2550;p24">
              <a:extLst>
                <a:ext uri="{FF2B5EF4-FFF2-40B4-BE49-F238E27FC236}">
                  <a16:creationId xmlns:a16="http://schemas.microsoft.com/office/drawing/2014/main" id="{B33F2E6B-67D5-430D-9D53-EFC7867897E1}"/>
                </a:ext>
              </a:extLst>
            </p:cNvPr>
            <p:cNvSpPr/>
            <p:nvPr/>
          </p:nvSpPr>
          <p:spPr>
            <a:xfrm>
              <a:off x="4393601" y="24997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2551;p24">
              <a:extLst>
                <a:ext uri="{FF2B5EF4-FFF2-40B4-BE49-F238E27FC236}">
                  <a16:creationId xmlns:a16="http://schemas.microsoft.com/office/drawing/2014/main" id="{B9BD30BC-1E86-4029-9AE6-E73E401C1E07}"/>
                </a:ext>
              </a:extLst>
            </p:cNvPr>
            <p:cNvSpPr/>
            <p:nvPr/>
          </p:nvSpPr>
          <p:spPr>
            <a:xfrm>
              <a:off x="4392649" y="249977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0"/>
                    <a:pt x="32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2552;p24">
              <a:extLst>
                <a:ext uri="{FF2B5EF4-FFF2-40B4-BE49-F238E27FC236}">
                  <a16:creationId xmlns:a16="http://schemas.microsoft.com/office/drawing/2014/main" id="{68E4CF10-3314-40FD-952A-9539F846F5C3}"/>
                </a:ext>
              </a:extLst>
            </p:cNvPr>
            <p:cNvSpPr/>
            <p:nvPr/>
          </p:nvSpPr>
          <p:spPr>
            <a:xfrm>
              <a:off x="4406247" y="2493946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0" y="0"/>
                  </a:moveTo>
                  <a:lnTo>
                    <a:pt x="0" y="159"/>
                  </a:lnTo>
                  <a:lnTo>
                    <a:pt x="412" y="412"/>
                  </a:lnTo>
                  <a:lnTo>
                    <a:pt x="412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2553;p24">
              <a:extLst>
                <a:ext uri="{FF2B5EF4-FFF2-40B4-BE49-F238E27FC236}">
                  <a16:creationId xmlns:a16="http://schemas.microsoft.com/office/drawing/2014/main" id="{45840161-211E-4D7B-97AD-028FC17BAB80}"/>
                </a:ext>
              </a:extLst>
            </p:cNvPr>
            <p:cNvSpPr/>
            <p:nvPr/>
          </p:nvSpPr>
          <p:spPr>
            <a:xfrm>
              <a:off x="4418893" y="250073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2554;p24">
              <a:extLst>
                <a:ext uri="{FF2B5EF4-FFF2-40B4-BE49-F238E27FC236}">
                  <a16:creationId xmlns:a16="http://schemas.microsoft.com/office/drawing/2014/main" id="{1F60C6FF-2A1C-40A3-BF5E-7C37A5356C9D}"/>
                </a:ext>
              </a:extLst>
            </p:cNvPr>
            <p:cNvSpPr/>
            <p:nvPr/>
          </p:nvSpPr>
          <p:spPr>
            <a:xfrm>
              <a:off x="4245866" y="2495880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2555;p24">
              <a:extLst>
                <a:ext uri="{FF2B5EF4-FFF2-40B4-BE49-F238E27FC236}">
                  <a16:creationId xmlns:a16="http://schemas.microsoft.com/office/drawing/2014/main" id="{B96D4041-C2C1-4FDD-BBA9-DFBE8E25515F}"/>
                </a:ext>
              </a:extLst>
            </p:cNvPr>
            <p:cNvSpPr/>
            <p:nvPr/>
          </p:nvSpPr>
          <p:spPr>
            <a:xfrm>
              <a:off x="4231255" y="249489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2556;p24">
              <a:extLst>
                <a:ext uri="{FF2B5EF4-FFF2-40B4-BE49-F238E27FC236}">
                  <a16:creationId xmlns:a16="http://schemas.microsoft.com/office/drawing/2014/main" id="{73BD789A-D35C-4CAA-ACA4-B8F9EC1ACCDC}"/>
                </a:ext>
              </a:extLst>
            </p:cNvPr>
            <p:cNvSpPr/>
            <p:nvPr/>
          </p:nvSpPr>
          <p:spPr>
            <a:xfrm>
              <a:off x="4245866" y="2501712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2557;p24">
              <a:extLst>
                <a:ext uri="{FF2B5EF4-FFF2-40B4-BE49-F238E27FC236}">
                  <a16:creationId xmlns:a16="http://schemas.microsoft.com/office/drawing/2014/main" id="{4D70E5B7-D8B3-46E2-ADFD-A1E7FE16FF02}"/>
                </a:ext>
              </a:extLst>
            </p:cNvPr>
            <p:cNvSpPr/>
            <p:nvPr/>
          </p:nvSpPr>
          <p:spPr>
            <a:xfrm>
              <a:off x="4244883" y="250171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2558;p24">
              <a:extLst>
                <a:ext uri="{FF2B5EF4-FFF2-40B4-BE49-F238E27FC236}">
                  <a16:creationId xmlns:a16="http://schemas.microsoft.com/office/drawing/2014/main" id="{745F4900-D7AB-46F1-BF4F-373F3BCF4770}"/>
                </a:ext>
              </a:extLst>
            </p:cNvPr>
            <p:cNvSpPr/>
            <p:nvPr/>
          </p:nvSpPr>
          <p:spPr>
            <a:xfrm>
              <a:off x="4244883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2559;p24">
              <a:extLst>
                <a:ext uri="{FF2B5EF4-FFF2-40B4-BE49-F238E27FC236}">
                  <a16:creationId xmlns:a16="http://schemas.microsoft.com/office/drawing/2014/main" id="{627BEC43-8D1D-4F7E-9FE3-8FFE64DF6D81}"/>
                </a:ext>
              </a:extLst>
            </p:cNvPr>
            <p:cNvSpPr/>
            <p:nvPr/>
          </p:nvSpPr>
          <p:spPr>
            <a:xfrm>
              <a:off x="4244883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2560;p24">
              <a:extLst>
                <a:ext uri="{FF2B5EF4-FFF2-40B4-BE49-F238E27FC236}">
                  <a16:creationId xmlns:a16="http://schemas.microsoft.com/office/drawing/2014/main" id="{B61F2758-B369-457B-A394-7C3671FEAFA2}"/>
                </a:ext>
              </a:extLst>
            </p:cNvPr>
            <p:cNvSpPr/>
            <p:nvPr/>
          </p:nvSpPr>
          <p:spPr>
            <a:xfrm>
              <a:off x="4244883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2561;p24">
              <a:extLst>
                <a:ext uri="{FF2B5EF4-FFF2-40B4-BE49-F238E27FC236}">
                  <a16:creationId xmlns:a16="http://schemas.microsoft.com/office/drawing/2014/main" id="{DECE097F-4358-428B-9C0A-7174012C7E85}"/>
                </a:ext>
              </a:extLst>
            </p:cNvPr>
            <p:cNvSpPr/>
            <p:nvPr/>
          </p:nvSpPr>
          <p:spPr>
            <a:xfrm>
              <a:off x="4244883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2562;p24">
              <a:extLst>
                <a:ext uri="{FF2B5EF4-FFF2-40B4-BE49-F238E27FC236}">
                  <a16:creationId xmlns:a16="http://schemas.microsoft.com/office/drawing/2014/main" id="{321F36DC-9AD6-44D4-8382-FCA07CC4B836}"/>
                </a:ext>
              </a:extLst>
            </p:cNvPr>
            <p:cNvSpPr/>
            <p:nvPr/>
          </p:nvSpPr>
          <p:spPr>
            <a:xfrm>
              <a:off x="4243901" y="250171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2563;p24">
              <a:extLst>
                <a:ext uri="{FF2B5EF4-FFF2-40B4-BE49-F238E27FC236}">
                  <a16:creationId xmlns:a16="http://schemas.microsoft.com/office/drawing/2014/main" id="{C776B29B-2A4C-4016-BCD6-4B6A9FD29AC3}"/>
                </a:ext>
              </a:extLst>
            </p:cNvPr>
            <p:cNvSpPr/>
            <p:nvPr/>
          </p:nvSpPr>
          <p:spPr>
            <a:xfrm>
              <a:off x="4243901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2564;p24">
              <a:extLst>
                <a:ext uri="{FF2B5EF4-FFF2-40B4-BE49-F238E27FC236}">
                  <a16:creationId xmlns:a16="http://schemas.microsoft.com/office/drawing/2014/main" id="{3FC5B086-CA1A-4B39-8129-C2814053D88A}"/>
                </a:ext>
              </a:extLst>
            </p:cNvPr>
            <p:cNvSpPr/>
            <p:nvPr/>
          </p:nvSpPr>
          <p:spPr>
            <a:xfrm>
              <a:off x="4243901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2565;p24">
              <a:extLst>
                <a:ext uri="{FF2B5EF4-FFF2-40B4-BE49-F238E27FC236}">
                  <a16:creationId xmlns:a16="http://schemas.microsoft.com/office/drawing/2014/main" id="{920B347A-C55E-4A06-8DE6-B57EAF865BC1}"/>
                </a:ext>
              </a:extLst>
            </p:cNvPr>
            <p:cNvSpPr/>
            <p:nvPr/>
          </p:nvSpPr>
          <p:spPr>
            <a:xfrm>
              <a:off x="4243901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2566;p24">
              <a:extLst>
                <a:ext uri="{FF2B5EF4-FFF2-40B4-BE49-F238E27FC236}">
                  <a16:creationId xmlns:a16="http://schemas.microsoft.com/office/drawing/2014/main" id="{AEB0D816-1040-4CFB-8C52-E55231ABDB0D}"/>
                </a:ext>
              </a:extLst>
            </p:cNvPr>
            <p:cNvSpPr/>
            <p:nvPr/>
          </p:nvSpPr>
          <p:spPr>
            <a:xfrm>
              <a:off x="4242919" y="250171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2567;p24">
              <a:extLst>
                <a:ext uri="{FF2B5EF4-FFF2-40B4-BE49-F238E27FC236}">
                  <a16:creationId xmlns:a16="http://schemas.microsoft.com/office/drawing/2014/main" id="{2B9ED5CF-1C7B-43CB-B3F7-28CF1CAB1385}"/>
                </a:ext>
              </a:extLst>
            </p:cNvPr>
            <p:cNvSpPr/>
            <p:nvPr/>
          </p:nvSpPr>
          <p:spPr>
            <a:xfrm>
              <a:off x="4231255" y="2487132"/>
              <a:ext cx="25323" cy="14611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318" y="1"/>
                  </a:moveTo>
                  <a:lnTo>
                    <a:pt x="1" y="191"/>
                  </a:lnTo>
                  <a:cubicBezTo>
                    <a:pt x="1" y="191"/>
                    <a:pt x="1" y="222"/>
                    <a:pt x="1" y="254"/>
                  </a:cubicBezTo>
                  <a:lnTo>
                    <a:pt x="381" y="476"/>
                  </a:lnTo>
                  <a:lnTo>
                    <a:pt x="476" y="476"/>
                  </a:lnTo>
                  <a:lnTo>
                    <a:pt x="793" y="286"/>
                  </a:lnTo>
                  <a:cubicBezTo>
                    <a:pt x="824" y="254"/>
                    <a:pt x="824" y="254"/>
                    <a:pt x="793" y="222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2568;p24">
              <a:extLst>
                <a:ext uri="{FF2B5EF4-FFF2-40B4-BE49-F238E27FC236}">
                  <a16:creationId xmlns:a16="http://schemas.microsoft.com/office/drawing/2014/main" id="{41A2DA94-B6FD-43D4-97DB-3583536FBBBD}"/>
                </a:ext>
              </a:extLst>
            </p:cNvPr>
            <p:cNvSpPr/>
            <p:nvPr/>
          </p:nvSpPr>
          <p:spPr>
            <a:xfrm>
              <a:off x="4232237" y="2487132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2569;p24">
              <a:extLst>
                <a:ext uri="{FF2B5EF4-FFF2-40B4-BE49-F238E27FC236}">
                  <a16:creationId xmlns:a16="http://schemas.microsoft.com/office/drawing/2014/main" id="{BCB7C79F-C2FA-4AEB-8AA5-DA4BC595028E}"/>
                </a:ext>
              </a:extLst>
            </p:cNvPr>
            <p:cNvSpPr/>
            <p:nvPr/>
          </p:nvSpPr>
          <p:spPr>
            <a:xfrm>
              <a:off x="4418893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2570;p24">
              <a:extLst>
                <a:ext uri="{FF2B5EF4-FFF2-40B4-BE49-F238E27FC236}">
                  <a16:creationId xmlns:a16="http://schemas.microsoft.com/office/drawing/2014/main" id="{B8FE67CE-AD31-4B25-A667-093A74E77098}"/>
                </a:ext>
              </a:extLst>
            </p:cNvPr>
            <p:cNvSpPr/>
            <p:nvPr/>
          </p:nvSpPr>
          <p:spPr>
            <a:xfrm>
              <a:off x="4418893" y="250171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2571;p24">
              <a:extLst>
                <a:ext uri="{FF2B5EF4-FFF2-40B4-BE49-F238E27FC236}">
                  <a16:creationId xmlns:a16="http://schemas.microsoft.com/office/drawing/2014/main" id="{8E7F5CFA-52EB-4AD4-9502-B29966E68307}"/>
                </a:ext>
              </a:extLst>
            </p:cNvPr>
            <p:cNvSpPr/>
            <p:nvPr/>
          </p:nvSpPr>
          <p:spPr>
            <a:xfrm>
              <a:off x="4418893" y="250171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2572;p24">
              <a:extLst>
                <a:ext uri="{FF2B5EF4-FFF2-40B4-BE49-F238E27FC236}">
                  <a16:creationId xmlns:a16="http://schemas.microsoft.com/office/drawing/2014/main" id="{6447AD93-F9BA-41C2-A99C-2ED25DFC5C28}"/>
                </a:ext>
              </a:extLst>
            </p:cNvPr>
            <p:cNvSpPr/>
            <p:nvPr/>
          </p:nvSpPr>
          <p:spPr>
            <a:xfrm>
              <a:off x="4418893" y="250171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2573;p24">
              <a:extLst>
                <a:ext uri="{FF2B5EF4-FFF2-40B4-BE49-F238E27FC236}">
                  <a16:creationId xmlns:a16="http://schemas.microsoft.com/office/drawing/2014/main" id="{B755680D-AF61-442C-B7D8-2316D669AE8E}"/>
                </a:ext>
              </a:extLst>
            </p:cNvPr>
            <p:cNvSpPr/>
            <p:nvPr/>
          </p:nvSpPr>
          <p:spPr>
            <a:xfrm>
              <a:off x="4418893" y="250171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2574;p24">
              <a:extLst>
                <a:ext uri="{FF2B5EF4-FFF2-40B4-BE49-F238E27FC236}">
                  <a16:creationId xmlns:a16="http://schemas.microsoft.com/office/drawing/2014/main" id="{B4F545F3-14E5-470C-B228-20D35C599272}"/>
                </a:ext>
              </a:extLst>
            </p:cNvPr>
            <p:cNvSpPr/>
            <p:nvPr/>
          </p:nvSpPr>
          <p:spPr>
            <a:xfrm>
              <a:off x="4418893" y="250171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2575;p24">
              <a:extLst>
                <a:ext uri="{FF2B5EF4-FFF2-40B4-BE49-F238E27FC236}">
                  <a16:creationId xmlns:a16="http://schemas.microsoft.com/office/drawing/2014/main" id="{257C2BCF-27FD-4E85-ADA8-D7A9F7C0855F}"/>
                </a:ext>
              </a:extLst>
            </p:cNvPr>
            <p:cNvSpPr/>
            <p:nvPr/>
          </p:nvSpPr>
          <p:spPr>
            <a:xfrm>
              <a:off x="4418893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2576;p24">
              <a:extLst>
                <a:ext uri="{FF2B5EF4-FFF2-40B4-BE49-F238E27FC236}">
                  <a16:creationId xmlns:a16="http://schemas.microsoft.com/office/drawing/2014/main" id="{F38C78AC-C8E2-4825-AC8A-7B6F13AC3E63}"/>
                </a:ext>
              </a:extLst>
            </p:cNvPr>
            <p:cNvSpPr/>
            <p:nvPr/>
          </p:nvSpPr>
          <p:spPr>
            <a:xfrm>
              <a:off x="4418893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2577;p24">
              <a:extLst>
                <a:ext uri="{FF2B5EF4-FFF2-40B4-BE49-F238E27FC236}">
                  <a16:creationId xmlns:a16="http://schemas.microsoft.com/office/drawing/2014/main" id="{921B634C-338D-4C4A-9F65-6A064FC6EAC4}"/>
                </a:ext>
              </a:extLst>
            </p:cNvPr>
            <p:cNvSpPr/>
            <p:nvPr/>
          </p:nvSpPr>
          <p:spPr>
            <a:xfrm>
              <a:off x="4279876" y="2496862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2578;p24">
              <a:extLst>
                <a:ext uri="{FF2B5EF4-FFF2-40B4-BE49-F238E27FC236}">
                  <a16:creationId xmlns:a16="http://schemas.microsoft.com/office/drawing/2014/main" id="{7ED4F39B-0DC1-4004-9D40-F06B0F2021CF}"/>
                </a:ext>
              </a:extLst>
            </p:cNvPr>
            <p:cNvSpPr/>
            <p:nvPr/>
          </p:nvSpPr>
          <p:spPr>
            <a:xfrm>
              <a:off x="4265296" y="2494898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1"/>
                  </a:moveTo>
                  <a:lnTo>
                    <a:pt x="0" y="191"/>
                  </a:lnTo>
                  <a:lnTo>
                    <a:pt x="380" y="413"/>
                  </a:lnTo>
                  <a:lnTo>
                    <a:pt x="380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2579;p24">
              <a:extLst>
                <a:ext uri="{FF2B5EF4-FFF2-40B4-BE49-F238E27FC236}">
                  <a16:creationId xmlns:a16="http://schemas.microsoft.com/office/drawing/2014/main" id="{580B4C02-9F3D-425B-AB1B-0B4C3B84679E}"/>
                </a:ext>
              </a:extLst>
            </p:cNvPr>
            <p:cNvSpPr/>
            <p:nvPr/>
          </p:nvSpPr>
          <p:spPr>
            <a:xfrm>
              <a:off x="4264313" y="2487377"/>
              <a:ext cx="25323" cy="15102"/>
            </a:xfrm>
            <a:custGeom>
              <a:avLst/>
              <a:gdLst/>
              <a:ahLst/>
              <a:cxnLst/>
              <a:rect l="l" t="t" r="r" b="b"/>
              <a:pathLst>
                <a:path w="825" h="492" extrusionOk="0">
                  <a:moveTo>
                    <a:pt x="397" y="1"/>
                  </a:moveTo>
                  <a:cubicBezTo>
                    <a:pt x="381" y="1"/>
                    <a:pt x="365" y="8"/>
                    <a:pt x="349" y="24"/>
                  </a:cubicBezTo>
                  <a:lnTo>
                    <a:pt x="32" y="214"/>
                  </a:lnTo>
                  <a:cubicBezTo>
                    <a:pt x="1" y="214"/>
                    <a:pt x="1" y="246"/>
                    <a:pt x="32" y="246"/>
                  </a:cubicBezTo>
                  <a:lnTo>
                    <a:pt x="412" y="468"/>
                  </a:lnTo>
                  <a:cubicBezTo>
                    <a:pt x="428" y="483"/>
                    <a:pt x="444" y="491"/>
                    <a:pt x="460" y="491"/>
                  </a:cubicBezTo>
                  <a:cubicBezTo>
                    <a:pt x="476" y="491"/>
                    <a:pt x="492" y="483"/>
                    <a:pt x="507" y="468"/>
                  </a:cubicBezTo>
                  <a:lnTo>
                    <a:pt x="824" y="309"/>
                  </a:lnTo>
                  <a:cubicBezTo>
                    <a:pt x="824" y="278"/>
                    <a:pt x="824" y="246"/>
                    <a:pt x="824" y="246"/>
                  </a:cubicBezTo>
                  <a:lnTo>
                    <a:pt x="444" y="24"/>
                  </a:lnTo>
                  <a:cubicBezTo>
                    <a:pt x="428" y="8"/>
                    <a:pt x="412" y="1"/>
                    <a:pt x="397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2580;p24">
              <a:extLst>
                <a:ext uri="{FF2B5EF4-FFF2-40B4-BE49-F238E27FC236}">
                  <a16:creationId xmlns:a16="http://schemas.microsoft.com/office/drawing/2014/main" id="{716DA65A-BBC1-42C6-ACE6-FBAFCC86D14B}"/>
                </a:ext>
              </a:extLst>
            </p:cNvPr>
            <p:cNvSpPr/>
            <p:nvPr/>
          </p:nvSpPr>
          <p:spPr>
            <a:xfrm>
              <a:off x="4265296" y="2487132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1"/>
                  </a:moveTo>
                  <a:cubicBezTo>
                    <a:pt x="349" y="1"/>
                    <a:pt x="349" y="32"/>
                    <a:pt x="317" y="32"/>
                  </a:cubicBezTo>
                  <a:lnTo>
                    <a:pt x="0" y="222"/>
                  </a:lnTo>
                  <a:lnTo>
                    <a:pt x="380" y="444"/>
                  </a:lnTo>
                  <a:lnTo>
                    <a:pt x="444" y="444"/>
                  </a:lnTo>
                  <a:lnTo>
                    <a:pt x="760" y="254"/>
                  </a:lnTo>
                  <a:lnTo>
                    <a:pt x="380" y="32"/>
                  </a:lnTo>
                  <a:cubicBezTo>
                    <a:pt x="380" y="32"/>
                    <a:pt x="380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2581;p24">
              <a:extLst>
                <a:ext uri="{FF2B5EF4-FFF2-40B4-BE49-F238E27FC236}">
                  <a16:creationId xmlns:a16="http://schemas.microsoft.com/office/drawing/2014/main" id="{7E62FF3D-3306-4991-A3CC-78AD8AFC4A52}"/>
                </a:ext>
              </a:extLst>
            </p:cNvPr>
            <p:cNvSpPr/>
            <p:nvPr/>
          </p:nvSpPr>
          <p:spPr>
            <a:xfrm>
              <a:off x="4278893" y="250171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1"/>
                    <a:pt x="32" y="1"/>
                    <a:pt x="1" y="32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2582;p24">
              <a:extLst>
                <a:ext uri="{FF2B5EF4-FFF2-40B4-BE49-F238E27FC236}">
                  <a16:creationId xmlns:a16="http://schemas.microsoft.com/office/drawing/2014/main" id="{37548D6F-D78F-46E4-B21B-9DB9AC849592}"/>
                </a:ext>
              </a:extLst>
            </p:cNvPr>
            <p:cNvSpPr/>
            <p:nvPr/>
          </p:nvSpPr>
          <p:spPr>
            <a:xfrm>
              <a:off x="4278893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2583;p24">
              <a:extLst>
                <a:ext uri="{FF2B5EF4-FFF2-40B4-BE49-F238E27FC236}">
                  <a16:creationId xmlns:a16="http://schemas.microsoft.com/office/drawing/2014/main" id="{7BB27371-BB06-4878-86E1-7092322975D2}"/>
                </a:ext>
              </a:extLst>
            </p:cNvPr>
            <p:cNvSpPr/>
            <p:nvPr/>
          </p:nvSpPr>
          <p:spPr>
            <a:xfrm>
              <a:off x="4278893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2584;p24">
              <a:extLst>
                <a:ext uri="{FF2B5EF4-FFF2-40B4-BE49-F238E27FC236}">
                  <a16:creationId xmlns:a16="http://schemas.microsoft.com/office/drawing/2014/main" id="{257EC6DA-8DD2-4C2A-B9EA-931230E5E98D}"/>
                </a:ext>
              </a:extLst>
            </p:cNvPr>
            <p:cNvSpPr/>
            <p:nvPr/>
          </p:nvSpPr>
          <p:spPr>
            <a:xfrm>
              <a:off x="4278893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2585;p24">
              <a:extLst>
                <a:ext uri="{FF2B5EF4-FFF2-40B4-BE49-F238E27FC236}">
                  <a16:creationId xmlns:a16="http://schemas.microsoft.com/office/drawing/2014/main" id="{889298F8-F68B-4A2F-AF94-4140BAEFB5BC}"/>
                </a:ext>
              </a:extLst>
            </p:cNvPr>
            <p:cNvSpPr/>
            <p:nvPr/>
          </p:nvSpPr>
          <p:spPr>
            <a:xfrm>
              <a:off x="4277942" y="250269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2586;p24">
              <a:extLst>
                <a:ext uri="{FF2B5EF4-FFF2-40B4-BE49-F238E27FC236}">
                  <a16:creationId xmlns:a16="http://schemas.microsoft.com/office/drawing/2014/main" id="{430CA015-49D7-4823-83F9-80E2AB073054}"/>
                </a:ext>
              </a:extLst>
            </p:cNvPr>
            <p:cNvSpPr/>
            <p:nvPr/>
          </p:nvSpPr>
          <p:spPr>
            <a:xfrm>
              <a:off x="4277942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2587;p24">
              <a:extLst>
                <a:ext uri="{FF2B5EF4-FFF2-40B4-BE49-F238E27FC236}">
                  <a16:creationId xmlns:a16="http://schemas.microsoft.com/office/drawing/2014/main" id="{DEEC116F-0A06-4CEA-99EF-0D55499BA531}"/>
                </a:ext>
              </a:extLst>
            </p:cNvPr>
            <p:cNvSpPr/>
            <p:nvPr/>
          </p:nvSpPr>
          <p:spPr>
            <a:xfrm>
              <a:off x="4277942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2588;p24">
              <a:extLst>
                <a:ext uri="{FF2B5EF4-FFF2-40B4-BE49-F238E27FC236}">
                  <a16:creationId xmlns:a16="http://schemas.microsoft.com/office/drawing/2014/main" id="{E6D7FCAC-DEA7-4873-8B8E-B85BDFE0FD5B}"/>
                </a:ext>
              </a:extLst>
            </p:cNvPr>
            <p:cNvSpPr/>
            <p:nvPr/>
          </p:nvSpPr>
          <p:spPr>
            <a:xfrm>
              <a:off x="4277942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2589;p24">
              <a:extLst>
                <a:ext uri="{FF2B5EF4-FFF2-40B4-BE49-F238E27FC236}">
                  <a16:creationId xmlns:a16="http://schemas.microsoft.com/office/drawing/2014/main" id="{0F6F9CA6-C180-49AD-84DE-0124D4F0D0D3}"/>
                </a:ext>
              </a:extLst>
            </p:cNvPr>
            <p:cNvSpPr/>
            <p:nvPr/>
          </p:nvSpPr>
          <p:spPr>
            <a:xfrm>
              <a:off x="4277942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2590;p24">
              <a:extLst>
                <a:ext uri="{FF2B5EF4-FFF2-40B4-BE49-F238E27FC236}">
                  <a16:creationId xmlns:a16="http://schemas.microsoft.com/office/drawing/2014/main" id="{EA2CDA06-3637-4413-BAB8-D95151A7EBD6}"/>
                </a:ext>
              </a:extLst>
            </p:cNvPr>
            <p:cNvSpPr/>
            <p:nvPr/>
          </p:nvSpPr>
          <p:spPr>
            <a:xfrm>
              <a:off x="4276960" y="250171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2591;p24">
              <a:extLst>
                <a:ext uri="{FF2B5EF4-FFF2-40B4-BE49-F238E27FC236}">
                  <a16:creationId xmlns:a16="http://schemas.microsoft.com/office/drawing/2014/main" id="{33E04EA1-D78C-42C6-888D-F190BC2CC649}"/>
                </a:ext>
              </a:extLst>
            </p:cNvPr>
            <p:cNvSpPr/>
            <p:nvPr/>
          </p:nvSpPr>
          <p:spPr>
            <a:xfrm>
              <a:off x="4276960" y="250171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2592;p24">
              <a:extLst>
                <a:ext uri="{FF2B5EF4-FFF2-40B4-BE49-F238E27FC236}">
                  <a16:creationId xmlns:a16="http://schemas.microsoft.com/office/drawing/2014/main" id="{177994C3-CCF7-444A-8DA2-CA76EEE336AC}"/>
                </a:ext>
              </a:extLst>
            </p:cNvPr>
            <p:cNvSpPr/>
            <p:nvPr/>
          </p:nvSpPr>
          <p:spPr>
            <a:xfrm>
              <a:off x="4312934" y="2496862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2593;p24">
              <a:extLst>
                <a:ext uri="{FF2B5EF4-FFF2-40B4-BE49-F238E27FC236}">
                  <a16:creationId xmlns:a16="http://schemas.microsoft.com/office/drawing/2014/main" id="{5F1E99F6-C6CE-4F18-9850-AD856259DBB5}"/>
                </a:ext>
              </a:extLst>
            </p:cNvPr>
            <p:cNvSpPr/>
            <p:nvPr/>
          </p:nvSpPr>
          <p:spPr>
            <a:xfrm>
              <a:off x="4299306" y="249588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2594;p24">
              <a:extLst>
                <a:ext uri="{FF2B5EF4-FFF2-40B4-BE49-F238E27FC236}">
                  <a16:creationId xmlns:a16="http://schemas.microsoft.com/office/drawing/2014/main" id="{FD2D2E63-1095-4981-A969-A50E5A6A861B}"/>
                </a:ext>
              </a:extLst>
            </p:cNvPr>
            <p:cNvSpPr/>
            <p:nvPr/>
          </p:nvSpPr>
          <p:spPr>
            <a:xfrm>
              <a:off x="4248782" y="2497814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2595;p24">
              <a:extLst>
                <a:ext uri="{FF2B5EF4-FFF2-40B4-BE49-F238E27FC236}">
                  <a16:creationId xmlns:a16="http://schemas.microsoft.com/office/drawing/2014/main" id="{600D4026-7672-44E6-9446-3AD08807C7D5}"/>
                </a:ext>
              </a:extLst>
            </p:cNvPr>
            <p:cNvSpPr/>
            <p:nvPr/>
          </p:nvSpPr>
          <p:spPr>
            <a:xfrm>
              <a:off x="4298354" y="2488360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76" y="0"/>
                  </a:moveTo>
                  <a:cubicBezTo>
                    <a:pt x="356" y="0"/>
                    <a:pt x="333" y="8"/>
                    <a:pt x="317" y="24"/>
                  </a:cubicBezTo>
                  <a:lnTo>
                    <a:pt x="0" y="182"/>
                  </a:lnTo>
                  <a:cubicBezTo>
                    <a:pt x="0" y="214"/>
                    <a:pt x="0" y="246"/>
                    <a:pt x="0" y="246"/>
                  </a:cubicBezTo>
                  <a:lnTo>
                    <a:pt x="380" y="467"/>
                  </a:lnTo>
                  <a:cubicBezTo>
                    <a:pt x="396" y="483"/>
                    <a:pt x="420" y="491"/>
                    <a:pt x="440" y="491"/>
                  </a:cubicBezTo>
                  <a:cubicBezTo>
                    <a:pt x="459" y="491"/>
                    <a:pt x="475" y="483"/>
                    <a:pt x="475" y="467"/>
                  </a:cubicBezTo>
                  <a:lnTo>
                    <a:pt x="792" y="277"/>
                  </a:lnTo>
                  <a:cubicBezTo>
                    <a:pt x="824" y="277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412" y="8"/>
                    <a:pt x="396" y="0"/>
                    <a:pt x="376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2596;p24">
              <a:extLst>
                <a:ext uri="{FF2B5EF4-FFF2-40B4-BE49-F238E27FC236}">
                  <a16:creationId xmlns:a16="http://schemas.microsoft.com/office/drawing/2014/main" id="{97693E46-83F4-4A2D-A066-13E388EB5598}"/>
                </a:ext>
              </a:extLst>
            </p:cNvPr>
            <p:cNvSpPr/>
            <p:nvPr/>
          </p:nvSpPr>
          <p:spPr>
            <a:xfrm>
              <a:off x="4299306" y="2488114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49" y="0"/>
                    <a:pt x="317" y="32"/>
                    <a:pt x="317" y="32"/>
                  </a:cubicBezTo>
                  <a:lnTo>
                    <a:pt x="1" y="190"/>
                  </a:lnTo>
                  <a:lnTo>
                    <a:pt x="381" y="412"/>
                  </a:lnTo>
                  <a:cubicBezTo>
                    <a:pt x="381" y="444"/>
                    <a:pt x="413" y="444"/>
                    <a:pt x="413" y="444"/>
                  </a:cubicBezTo>
                  <a:cubicBezTo>
                    <a:pt x="413" y="444"/>
                    <a:pt x="444" y="444"/>
                    <a:pt x="444" y="412"/>
                  </a:cubicBezTo>
                  <a:lnTo>
                    <a:pt x="761" y="254"/>
                  </a:lnTo>
                  <a:lnTo>
                    <a:pt x="381" y="32"/>
                  </a:lnTo>
                  <a:cubicBezTo>
                    <a:pt x="381" y="0"/>
                    <a:pt x="349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2597;p24">
              <a:extLst>
                <a:ext uri="{FF2B5EF4-FFF2-40B4-BE49-F238E27FC236}">
                  <a16:creationId xmlns:a16="http://schemas.microsoft.com/office/drawing/2014/main" id="{BB1C5482-73BB-485F-AB07-C92BC2ED43F6}"/>
                </a:ext>
              </a:extLst>
            </p:cNvPr>
            <p:cNvSpPr/>
            <p:nvPr/>
          </p:nvSpPr>
          <p:spPr>
            <a:xfrm>
              <a:off x="4312934" y="250269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2598;p24">
              <a:extLst>
                <a:ext uri="{FF2B5EF4-FFF2-40B4-BE49-F238E27FC236}">
                  <a16:creationId xmlns:a16="http://schemas.microsoft.com/office/drawing/2014/main" id="{BFB1B877-BC47-4ADB-A9EA-412E76568F32}"/>
                </a:ext>
              </a:extLst>
            </p:cNvPr>
            <p:cNvSpPr/>
            <p:nvPr/>
          </p:nvSpPr>
          <p:spPr>
            <a:xfrm>
              <a:off x="4312934" y="250269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2599;p24">
              <a:extLst>
                <a:ext uri="{FF2B5EF4-FFF2-40B4-BE49-F238E27FC236}">
                  <a16:creationId xmlns:a16="http://schemas.microsoft.com/office/drawing/2014/main" id="{3CFE3650-19D0-41B4-8162-9B59EEE42819}"/>
                </a:ext>
              </a:extLst>
            </p:cNvPr>
            <p:cNvSpPr/>
            <p:nvPr/>
          </p:nvSpPr>
          <p:spPr>
            <a:xfrm>
              <a:off x="4311952" y="250269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2600;p24">
              <a:extLst>
                <a:ext uri="{FF2B5EF4-FFF2-40B4-BE49-F238E27FC236}">
                  <a16:creationId xmlns:a16="http://schemas.microsoft.com/office/drawing/2014/main" id="{0B972E98-CBA7-4039-9387-1CC797411A1A}"/>
                </a:ext>
              </a:extLst>
            </p:cNvPr>
            <p:cNvSpPr/>
            <p:nvPr/>
          </p:nvSpPr>
          <p:spPr>
            <a:xfrm>
              <a:off x="4311952" y="250269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2601;p24">
              <a:extLst>
                <a:ext uri="{FF2B5EF4-FFF2-40B4-BE49-F238E27FC236}">
                  <a16:creationId xmlns:a16="http://schemas.microsoft.com/office/drawing/2014/main" id="{134ABE04-A9BC-472B-9E8E-6A406543967F}"/>
                </a:ext>
              </a:extLst>
            </p:cNvPr>
            <p:cNvSpPr/>
            <p:nvPr/>
          </p:nvSpPr>
          <p:spPr>
            <a:xfrm>
              <a:off x="4311952" y="250269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2602;p24">
              <a:extLst>
                <a:ext uri="{FF2B5EF4-FFF2-40B4-BE49-F238E27FC236}">
                  <a16:creationId xmlns:a16="http://schemas.microsoft.com/office/drawing/2014/main" id="{992FCB71-FEB7-486B-8652-95443B4DA385}"/>
                </a:ext>
              </a:extLst>
            </p:cNvPr>
            <p:cNvSpPr/>
            <p:nvPr/>
          </p:nvSpPr>
          <p:spPr>
            <a:xfrm>
              <a:off x="4311952" y="250269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2603;p24">
              <a:extLst>
                <a:ext uri="{FF2B5EF4-FFF2-40B4-BE49-F238E27FC236}">
                  <a16:creationId xmlns:a16="http://schemas.microsoft.com/office/drawing/2014/main" id="{FDE36EB1-CCE0-4047-903D-0C95EE6E4C5D}"/>
                </a:ext>
              </a:extLst>
            </p:cNvPr>
            <p:cNvSpPr/>
            <p:nvPr/>
          </p:nvSpPr>
          <p:spPr>
            <a:xfrm>
              <a:off x="4310970" y="250269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2604;p24">
              <a:extLst>
                <a:ext uri="{FF2B5EF4-FFF2-40B4-BE49-F238E27FC236}">
                  <a16:creationId xmlns:a16="http://schemas.microsoft.com/office/drawing/2014/main" id="{8AB096DC-395E-46B4-BE39-ED6159BFB233}"/>
                </a:ext>
              </a:extLst>
            </p:cNvPr>
            <p:cNvSpPr/>
            <p:nvPr/>
          </p:nvSpPr>
          <p:spPr>
            <a:xfrm>
              <a:off x="4310970" y="250269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2605;p24">
              <a:extLst>
                <a:ext uri="{FF2B5EF4-FFF2-40B4-BE49-F238E27FC236}">
                  <a16:creationId xmlns:a16="http://schemas.microsoft.com/office/drawing/2014/main" id="{1840EE35-CA53-4C98-82F1-33C722C933E3}"/>
                </a:ext>
              </a:extLst>
            </p:cNvPr>
            <p:cNvSpPr/>
            <p:nvPr/>
          </p:nvSpPr>
          <p:spPr>
            <a:xfrm>
              <a:off x="4310970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2606;p24">
              <a:extLst>
                <a:ext uri="{FF2B5EF4-FFF2-40B4-BE49-F238E27FC236}">
                  <a16:creationId xmlns:a16="http://schemas.microsoft.com/office/drawing/2014/main" id="{C62E1479-9614-49A0-81C3-944E50B131F6}"/>
                </a:ext>
              </a:extLst>
            </p:cNvPr>
            <p:cNvSpPr/>
            <p:nvPr/>
          </p:nvSpPr>
          <p:spPr>
            <a:xfrm>
              <a:off x="4310970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2607;p24">
              <a:extLst>
                <a:ext uri="{FF2B5EF4-FFF2-40B4-BE49-F238E27FC236}">
                  <a16:creationId xmlns:a16="http://schemas.microsoft.com/office/drawing/2014/main" id="{9A009B29-0BC1-4BAE-B9B0-360C8AE1F850}"/>
                </a:ext>
              </a:extLst>
            </p:cNvPr>
            <p:cNvSpPr/>
            <p:nvPr/>
          </p:nvSpPr>
          <p:spPr>
            <a:xfrm>
              <a:off x="4310970" y="250269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2608;p24">
              <a:extLst>
                <a:ext uri="{FF2B5EF4-FFF2-40B4-BE49-F238E27FC236}">
                  <a16:creationId xmlns:a16="http://schemas.microsoft.com/office/drawing/2014/main" id="{C9B533CA-BE65-4A1D-A953-F3271DDBD2E8}"/>
                </a:ext>
              </a:extLst>
            </p:cNvPr>
            <p:cNvSpPr/>
            <p:nvPr/>
          </p:nvSpPr>
          <p:spPr>
            <a:xfrm>
              <a:off x="4346944" y="2497814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2609;p24">
              <a:extLst>
                <a:ext uri="{FF2B5EF4-FFF2-40B4-BE49-F238E27FC236}">
                  <a16:creationId xmlns:a16="http://schemas.microsoft.com/office/drawing/2014/main" id="{27F3E388-4359-47DD-92D8-889AC9807B23}"/>
                </a:ext>
              </a:extLst>
            </p:cNvPr>
            <p:cNvSpPr/>
            <p:nvPr/>
          </p:nvSpPr>
          <p:spPr>
            <a:xfrm>
              <a:off x="4332364" y="249686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2610;p24">
              <a:extLst>
                <a:ext uri="{FF2B5EF4-FFF2-40B4-BE49-F238E27FC236}">
                  <a16:creationId xmlns:a16="http://schemas.microsoft.com/office/drawing/2014/main" id="{9298730D-8E1F-44C8-9240-926A97D66FC9}"/>
                </a:ext>
              </a:extLst>
            </p:cNvPr>
            <p:cNvSpPr/>
            <p:nvPr/>
          </p:nvSpPr>
          <p:spPr>
            <a:xfrm>
              <a:off x="4423743" y="25036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2611;p24">
              <a:extLst>
                <a:ext uri="{FF2B5EF4-FFF2-40B4-BE49-F238E27FC236}">
                  <a16:creationId xmlns:a16="http://schemas.microsoft.com/office/drawing/2014/main" id="{B77972BF-B99A-4F22-B37E-AFD10BE06BB6}"/>
                </a:ext>
              </a:extLst>
            </p:cNvPr>
            <p:cNvSpPr/>
            <p:nvPr/>
          </p:nvSpPr>
          <p:spPr>
            <a:xfrm>
              <a:off x="4423743" y="25036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2612;p24">
              <a:extLst>
                <a:ext uri="{FF2B5EF4-FFF2-40B4-BE49-F238E27FC236}">
                  <a16:creationId xmlns:a16="http://schemas.microsoft.com/office/drawing/2014/main" id="{54E62DED-0BB9-4F1F-8A8A-2E5109B0CE1A}"/>
                </a:ext>
              </a:extLst>
            </p:cNvPr>
            <p:cNvSpPr/>
            <p:nvPr/>
          </p:nvSpPr>
          <p:spPr>
            <a:xfrm>
              <a:off x="4422761" y="250364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2613;p24">
              <a:extLst>
                <a:ext uri="{FF2B5EF4-FFF2-40B4-BE49-F238E27FC236}">
                  <a16:creationId xmlns:a16="http://schemas.microsoft.com/office/drawing/2014/main" id="{6F6781B0-68DF-4C82-B307-9D646237B538}"/>
                </a:ext>
              </a:extLst>
            </p:cNvPr>
            <p:cNvSpPr/>
            <p:nvPr/>
          </p:nvSpPr>
          <p:spPr>
            <a:xfrm>
              <a:off x="4422761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2614;p24">
              <a:extLst>
                <a:ext uri="{FF2B5EF4-FFF2-40B4-BE49-F238E27FC236}">
                  <a16:creationId xmlns:a16="http://schemas.microsoft.com/office/drawing/2014/main" id="{3E2FD0C6-2950-4D92-BC9A-310270C5EB1D}"/>
                </a:ext>
              </a:extLst>
            </p:cNvPr>
            <p:cNvSpPr/>
            <p:nvPr/>
          </p:nvSpPr>
          <p:spPr>
            <a:xfrm>
              <a:off x="4422761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2615;p24">
              <a:extLst>
                <a:ext uri="{FF2B5EF4-FFF2-40B4-BE49-F238E27FC236}">
                  <a16:creationId xmlns:a16="http://schemas.microsoft.com/office/drawing/2014/main" id="{2CDCD28A-EF00-4A3C-9A74-8526B9B36BC2}"/>
                </a:ext>
              </a:extLst>
            </p:cNvPr>
            <p:cNvSpPr/>
            <p:nvPr/>
          </p:nvSpPr>
          <p:spPr>
            <a:xfrm>
              <a:off x="4422761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2616;p24">
              <a:extLst>
                <a:ext uri="{FF2B5EF4-FFF2-40B4-BE49-F238E27FC236}">
                  <a16:creationId xmlns:a16="http://schemas.microsoft.com/office/drawing/2014/main" id="{39764408-39E4-4E17-843A-E5D0F9A15F70}"/>
                </a:ext>
              </a:extLst>
            </p:cNvPr>
            <p:cNvSpPr/>
            <p:nvPr/>
          </p:nvSpPr>
          <p:spPr>
            <a:xfrm>
              <a:off x="4422761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2617;p24">
              <a:extLst>
                <a:ext uri="{FF2B5EF4-FFF2-40B4-BE49-F238E27FC236}">
                  <a16:creationId xmlns:a16="http://schemas.microsoft.com/office/drawing/2014/main" id="{EDCB6FFE-1D87-43C0-AB9F-549DA5852B4E}"/>
                </a:ext>
              </a:extLst>
            </p:cNvPr>
            <p:cNvSpPr/>
            <p:nvPr/>
          </p:nvSpPr>
          <p:spPr>
            <a:xfrm>
              <a:off x="4422761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2618;p24">
              <a:extLst>
                <a:ext uri="{FF2B5EF4-FFF2-40B4-BE49-F238E27FC236}">
                  <a16:creationId xmlns:a16="http://schemas.microsoft.com/office/drawing/2014/main" id="{F0B44804-2B9A-4B82-880F-D23B46BCDD85}"/>
                </a:ext>
              </a:extLst>
            </p:cNvPr>
            <p:cNvSpPr/>
            <p:nvPr/>
          </p:nvSpPr>
          <p:spPr>
            <a:xfrm>
              <a:off x="4421809" y="250364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2619;p24">
              <a:extLst>
                <a:ext uri="{FF2B5EF4-FFF2-40B4-BE49-F238E27FC236}">
                  <a16:creationId xmlns:a16="http://schemas.microsoft.com/office/drawing/2014/main" id="{9E3FD746-41EA-4251-B927-C3178780AF66}"/>
                </a:ext>
              </a:extLst>
            </p:cNvPr>
            <p:cNvSpPr/>
            <p:nvPr/>
          </p:nvSpPr>
          <p:spPr>
            <a:xfrm>
              <a:off x="4421809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2620;p24">
              <a:extLst>
                <a:ext uri="{FF2B5EF4-FFF2-40B4-BE49-F238E27FC236}">
                  <a16:creationId xmlns:a16="http://schemas.microsoft.com/office/drawing/2014/main" id="{BCCBCC13-30D8-48FE-A08B-D08A79A0328D}"/>
                </a:ext>
              </a:extLst>
            </p:cNvPr>
            <p:cNvSpPr/>
            <p:nvPr/>
          </p:nvSpPr>
          <p:spPr>
            <a:xfrm>
              <a:off x="4421809" y="25036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2621;p24">
              <a:extLst>
                <a:ext uri="{FF2B5EF4-FFF2-40B4-BE49-F238E27FC236}">
                  <a16:creationId xmlns:a16="http://schemas.microsoft.com/office/drawing/2014/main" id="{9E9F649D-8C02-4BD9-B97B-E140075EF145}"/>
                </a:ext>
              </a:extLst>
            </p:cNvPr>
            <p:cNvSpPr/>
            <p:nvPr/>
          </p:nvSpPr>
          <p:spPr>
            <a:xfrm>
              <a:off x="4331382" y="2489066"/>
              <a:ext cx="26275" cy="14611"/>
            </a:xfrm>
            <a:custGeom>
              <a:avLst/>
              <a:gdLst/>
              <a:ahLst/>
              <a:cxnLst/>
              <a:rect l="l" t="t" r="r" b="b"/>
              <a:pathLst>
                <a:path w="856" h="476" extrusionOk="0">
                  <a:moveTo>
                    <a:pt x="349" y="1"/>
                  </a:moveTo>
                  <a:lnTo>
                    <a:pt x="33" y="191"/>
                  </a:lnTo>
                  <a:cubicBezTo>
                    <a:pt x="1" y="223"/>
                    <a:pt x="1" y="223"/>
                    <a:pt x="33" y="254"/>
                  </a:cubicBezTo>
                  <a:lnTo>
                    <a:pt x="413" y="476"/>
                  </a:lnTo>
                  <a:lnTo>
                    <a:pt x="508" y="476"/>
                  </a:lnTo>
                  <a:lnTo>
                    <a:pt x="824" y="286"/>
                  </a:lnTo>
                  <a:cubicBezTo>
                    <a:pt x="856" y="286"/>
                    <a:pt x="856" y="254"/>
                    <a:pt x="824" y="223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2622;p24">
              <a:extLst>
                <a:ext uri="{FF2B5EF4-FFF2-40B4-BE49-F238E27FC236}">
                  <a16:creationId xmlns:a16="http://schemas.microsoft.com/office/drawing/2014/main" id="{BF387AD5-E8C3-4E5C-B86E-403E1D05473D}"/>
                </a:ext>
              </a:extLst>
            </p:cNvPr>
            <p:cNvSpPr/>
            <p:nvPr/>
          </p:nvSpPr>
          <p:spPr>
            <a:xfrm>
              <a:off x="4332364" y="2489066"/>
              <a:ext cx="24341" cy="12677"/>
            </a:xfrm>
            <a:custGeom>
              <a:avLst/>
              <a:gdLst/>
              <a:ahLst/>
              <a:cxnLst/>
              <a:rect l="l" t="t" r="r" b="b"/>
              <a:pathLst>
                <a:path w="793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412" y="413"/>
                  </a:lnTo>
                  <a:lnTo>
                    <a:pt x="476" y="413"/>
                  </a:lnTo>
                  <a:lnTo>
                    <a:pt x="792" y="223"/>
                  </a:lnTo>
                  <a:lnTo>
                    <a:pt x="761" y="22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2623;p24">
              <a:extLst>
                <a:ext uri="{FF2B5EF4-FFF2-40B4-BE49-F238E27FC236}">
                  <a16:creationId xmlns:a16="http://schemas.microsoft.com/office/drawing/2014/main" id="{3396918C-CD83-4B59-AA8F-8C48292154BC}"/>
                </a:ext>
              </a:extLst>
            </p:cNvPr>
            <p:cNvSpPr/>
            <p:nvPr/>
          </p:nvSpPr>
          <p:spPr>
            <a:xfrm>
              <a:off x="4346944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2624;p24">
              <a:extLst>
                <a:ext uri="{FF2B5EF4-FFF2-40B4-BE49-F238E27FC236}">
                  <a16:creationId xmlns:a16="http://schemas.microsoft.com/office/drawing/2014/main" id="{5D3AF9D9-74F8-403D-8DA3-5A23B7FC691D}"/>
                </a:ext>
              </a:extLst>
            </p:cNvPr>
            <p:cNvSpPr/>
            <p:nvPr/>
          </p:nvSpPr>
          <p:spPr>
            <a:xfrm>
              <a:off x="4345962" y="250364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2625;p24">
              <a:extLst>
                <a:ext uri="{FF2B5EF4-FFF2-40B4-BE49-F238E27FC236}">
                  <a16:creationId xmlns:a16="http://schemas.microsoft.com/office/drawing/2014/main" id="{9788D2B6-4540-47E7-A9A4-44C44D56F234}"/>
                </a:ext>
              </a:extLst>
            </p:cNvPr>
            <p:cNvSpPr/>
            <p:nvPr/>
          </p:nvSpPr>
          <p:spPr>
            <a:xfrm>
              <a:off x="4345962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2626;p24">
              <a:extLst>
                <a:ext uri="{FF2B5EF4-FFF2-40B4-BE49-F238E27FC236}">
                  <a16:creationId xmlns:a16="http://schemas.microsoft.com/office/drawing/2014/main" id="{A3F96E86-ED78-492D-9BAF-F8E86576DCA4}"/>
                </a:ext>
              </a:extLst>
            </p:cNvPr>
            <p:cNvSpPr/>
            <p:nvPr/>
          </p:nvSpPr>
          <p:spPr>
            <a:xfrm>
              <a:off x="4345962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2627;p24">
              <a:extLst>
                <a:ext uri="{FF2B5EF4-FFF2-40B4-BE49-F238E27FC236}">
                  <a16:creationId xmlns:a16="http://schemas.microsoft.com/office/drawing/2014/main" id="{20AB9D30-4F43-44DA-AE0B-B77CFBF2A77B}"/>
                </a:ext>
              </a:extLst>
            </p:cNvPr>
            <p:cNvSpPr/>
            <p:nvPr/>
          </p:nvSpPr>
          <p:spPr>
            <a:xfrm>
              <a:off x="4345010" y="250364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2628;p24">
              <a:extLst>
                <a:ext uri="{FF2B5EF4-FFF2-40B4-BE49-F238E27FC236}">
                  <a16:creationId xmlns:a16="http://schemas.microsoft.com/office/drawing/2014/main" id="{49370D50-0649-4C70-AAB0-1C0D60DC2EED}"/>
                </a:ext>
              </a:extLst>
            </p:cNvPr>
            <p:cNvSpPr/>
            <p:nvPr/>
          </p:nvSpPr>
          <p:spPr>
            <a:xfrm>
              <a:off x="4345010" y="250364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2629;p24">
              <a:extLst>
                <a:ext uri="{FF2B5EF4-FFF2-40B4-BE49-F238E27FC236}">
                  <a16:creationId xmlns:a16="http://schemas.microsoft.com/office/drawing/2014/main" id="{F3678425-4793-49F4-AD1B-54E476F22497}"/>
                </a:ext>
              </a:extLst>
            </p:cNvPr>
            <p:cNvSpPr/>
            <p:nvPr/>
          </p:nvSpPr>
          <p:spPr>
            <a:xfrm>
              <a:off x="4345010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2630;p24">
              <a:extLst>
                <a:ext uri="{FF2B5EF4-FFF2-40B4-BE49-F238E27FC236}">
                  <a16:creationId xmlns:a16="http://schemas.microsoft.com/office/drawing/2014/main" id="{391087B8-AA97-433E-A091-9F4F11FB41BB}"/>
                </a:ext>
              </a:extLst>
            </p:cNvPr>
            <p:cNvSpPr/>
            <p:nvPr/>
          </p:nvSpPr>
          <p:spPr>
            <a:xfrm>
              <a:off x="4345010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2631;p24">
              <a:extLst>
                <a:ext uri="{FF2B5EF4-FFF2-40B4-BE49-F238E27FC236}">
                  <a16:creationId xmlns:a16="http://schemas.microsoft.com/office/drawing/2014/main" id="{E21A1F9E-DF5A-4495-A5C1-3FA226C09E89}"/>
                </a:ext>
              </a:extLst>
            </p:cNvPr>
            <p:cNvSpPr/>
            <p:nvPr/>
          </p:nvSpPr>
          <p:spPr>
            <a:xfrm>
              <a:off x="4345010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2632;p24">
              <a:extLst>
                <a:ext uri="{FF2B5EF4-FFF2-40B4-BE49-F238E27FC236}">
                  <a16:creationId xmlns:a16="http://schemas.microsoft.com/office/drawing/2014/main" id="{BD787BBE-35F1-4EF4-8252-851182E780D0}"/>
                </a:ext>
              </a:extLst>
            </p:cNvPr>
            <p:cNvSpPr/>
            <p:nvPr/>
          </p:nvSpPr>
          <p:spPr>
            <a:xfrm>
              <a:off x="4344028" y="250364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2633;p24">
              <a:extLst>
                <a:ext uri="{FF2B5EF4-FFF2-40B4-BE49-F238E27FC236}">
                  <a16:creationId xmlns:a16="http://schemas.microsoft.com/office/drawing/2014/main" id="{C7CA8096-43EB-4BCB-B688-2A3A676FEFE4}"/>
                </a:ext>
              </a:extLst>
            </p:cNvPr>
            <p:cNvSpPr/>
            <p:nvPr/>
          </p:nvSpPr>
          <p:spPr>
            <a:xfrm>
              <a:off x="4344028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2634;p24">
              <a:extLst>
                <a:ext uri="{FF2B5EF4-FFF2-40B4-BE49-F238E27FC236}">
                  <a16:creationId xmlns:a16="http://schemas.microsoft.com/office/drawing/2014/main" id="{0C534F08-DC9D-492A-9559-4A7C798E80C5}"/>
                </a:ext>
              </a:extLst>
            </p:cNvPr>
            <p:cNvSpPr/>
            <p:nvPr/>
          </p:nvSpPr>
          <p:spPr>
            <a:xfrm>
              <a:off x="4282792" y="2497814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2635;p24">
              <a:extLst>
                <a:ext uri="{FF2B5EF4-FFF2-40B4-BE49-F238E27FC236}">
                  <a16:creationId xmlns:a16="http://schemas.microsoft.com/office/drawing/2014/main" id="{1DF9461F-68E9-4FDE-922F-D2F2A22B963E}"/>
                </a:ext>
              </a:extLst>
            </p:cNvPr>
            <p:cNvSpPr/>
            <p:nvPr/>
          </p:nvSpPr>
          <p:spPr>
            <a:xfrm>
              <a:off x="4248782" y="2502694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2636;p24">
              <a:extLst>
                <a:ext uri="{FF2B5EF4-FFF2-40B4-BE49-F238E27FC236}">
                  <a16:creationId xmlns:a16="http://schemas.microsoft.com/office/drawing/2014/main" id="{8654CF9B-70C3-4E77-8AE1-B60166222263}"/>
                </a:ext>
              </a:extLst>
            </p:cNvPr>
            <p:cNvSpPr/>
            <p:nvPr/>
          </p:nvSpPr>
          <p:spPr>
            <a:xfrm>
              <a:off x="4248782" y="2502694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2637;p24">
              <a:extLst>
                <a:ext uri="{FF2B5EF4-FFF2-40B4-BE49-F238E27FC236}">
                  <a16:creationId xmlns:a16="http://schemas.microsoft.com/office/drawing/2014/main" id="{1D8302DF-DF5D-4BCE-AA58-013FE2719B95}"/>
                </a:ext>
              </a:extLst>
            </p:cNvPr>
            <p:cNvSpPr/>
            <p:nvPr/>
          </p:nvSpPr>
          <p:spPr>
            <a:xfrm>
              <a:off x="4248782" y="2503646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2638;p24">
              <a:extLst>
                <a:ext uri="{FF2B5EF4-FFF2-40B4-BE49-F238E27FC236}">
                  <a16:creationId xmlns:a16="http://schemas.microsoft.com/office/drawing/2014/main" id="{AE92B214-5EBE-4335-A194-D2535EADBA2F}"/>
                </a:ext>
              </a:extLst>
            </p:cNvPr>
            <p:cNvSpPr/>
            <p:nvPr/>
          </p:nvSpPr>
          <p:spPr>
            <a:xfrm>
              <a:off x="4248782" y="2503646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2639;p24">
              <a:extLst>
                <a:ext uri="{FF2B5EF4-FFF2-40B4-BE49-F238E27FC236}">
                  <a16:creationId xmlns:a16="http://schemas.microsoft.com/office/drawing/2014/main" id="{6B70862D-B07F-4E44-AA7A-AA74A5D4FC6A}"/>
                </a:ext>
              </a:extLst>
            </p:cNvPr>
            <p:cNvSpPr/>
            <p:nvPr/>
          </p:nvSpPr>
          <p:spPr>
            <a:xfrm>
              <a:off x="4248782" y="2503646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2640;p24">
              <a:extLst>
                <a:ext uri="{FF2B5EF4-FFF2-40B4-BE49-F238E27FC236}">
                  <a16:creationId xmlns:a16="http://schemas.microsoft.com/office/drawing/2014/main" id="{16D83935-23C3-4381-9570-ED446B20FE5E}"/>
                </a:ext>
              </a:extLst>
            </p:cNvPr>
            <p:cNvSpPr/>
            <p:nvPr/>
          </p:nvSpPr>
          <p:spPr>
            <a:xfrm>
              <a:off x="4248782" y="2503646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2641;p24">
              <a:extLst>
                <a:ext uri="{FF2B5EF4-FFF2-40B4-BE49-F238E27FC236}">
                  <a16:creationId xmlns:a16="http://schemas.microsoft.com/office/drawing/2014/main" id="{992B46F2-A258-4101-9432-B154E8FF111A}"/>
                </a:ext>
              </a:extLst>
            </p:cNvPr>
            <p:cNvSpPr/>
            <p:nvPr/>
          </p:nvSpPr>
          <p:spPr>
            <a:xfrm>
              <a:off x="4248782" y="2503646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2642;p24">
              <a:extLst>
                <a:ext uri="{FF2B5EF4-FFF2-40B4-BE49-F238E27FC236}">
                  <a16:creationId xmlns:a16="http://schemas.microsoft.com/office/drawing/2014/main" id="{6740974E-CF75-449C-A5BC-3EC8C22370AF}"/>
                </a:ext>
              </a:extLst>
            </p:cNvPr>
            <p:cNvSpPr/>
            <p:nvPr/>
          </p:nvSpPr>
          <p:spPr>
            <a:xfrm>
              <a:off x="4248782" y="2503646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2643;p24">
              <a:extLst>
                <a:ext uri="{FF2B5EF4-FFF2-40B4-BE49-F238E27FC236}">
                  <a16:creationId xmlns:a16="http://schemas.microsoft.com/office/drawing/2014/main" id="{5581AFB4-7E0B-4952-8D85-87CB643879BF}"/>
                </a:ext>
              </a:extLst>
            </p:cNvPr>
            <p:cNvSpPr/>
            <p:nvPr/>
          </p:nvSpPr>
          <p:spPr>
            <a:xfrm>
              <a:off x="4380985" y="2498796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2644;p24">
              <a:extLst>
                <a:ext uri="{FF2B5EF4-FFF2-40B4-BE49-F238E27FC236}">
                  <a16:creationId xmlns:a16="http://schemas.microsoft.com/office/drawing/2014/main" id="{966525C9-7AE7-46AF-BAA2-62849D4F99F4}"/>
                </a:ext>
              </a:extLst>
            </p:cNvPr>
            <p:cNvSpPr/>
            <p:nvPr/>
          </p:nvSpPr>
          <p:spPr>
            <a:xfrm>
              <a:off x="4366374" y="249781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2645;p24">
              <a:extLst>
                <a:ext uri="{FF2B5EF4-FFF2-40B4-BE49-F238E27FC236}">
                  <a16:creationId xmlns:a16="http://schemas.microsoft.com/office/drawing/2014/main" id="{1F5128E4-D8B0-4B35-84A0-7FEF01D26276}"/>
                </a:ext>
              </a:extLst>
            </p:cNvPr>
            <p:cNvSpPr/>
            <p:nvPr/>
          </p:nvSpPr>
          <p:spPr>
            <a:xfrm>
              <a:off x="4261397" y="249781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2646;p24">
              <a:extLst>
                <a:ext uri="{FF2B5EF4-FFF2-40B4-BE49-F238E27FC236}">
                  <a16:creationId xmlns:a16="http://schemas.microsoft.com/office/drawing/2014/main" id="{FED72AC3-F514-4EF7-AB01-81D1170EAE9C}"/>
                </a:ext>
              </a:extLst>
            </p:cNvPr>
            <p:cNvSpPr/>
            <p:nvPr/>
          </p:nvSpPr>
          <p:spPr>
            <a:xfrm>
              <a:off x="4316802" y="2498796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6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2647;p24">
              <a:extLst>
                <a:ext uri="{FF2B5EF4-FFF2-40B4-BE49-F238E27FC236}">
                  <a16:creationId xmlns:a16="http://schemas.microsoft.com/office/drawing/2014/main" id="{9F5FBB0D-6168-4DCE-BDA5-871D86AEA274}"/>
                </a:ext>
              </a:extLst>
            </p:cNvPr>
            <p:cNvSpPr/>
            <p:nvPr/>
          </p:nvSpPr>
          <p:spPr>
            <a:xfrm>
              <a:off x="4380003" y="250462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2648;p24">
              <a:extLst>
                <a:ext uri="{FF2B5EF4-FFF2-40B4-BE49-F238E27FC236}">
                  <a16:creationId xmlns:a16="http://schemas.microsoft.com/office/drawing/2014/main" id="{A282615D-3715-4E52-A549-DCFEA48EB24A}"/>
                </a:ext>
              </a:extLst>
            </p:cNvPr>
            <p:cNvSpPr/>
            <p:nvPr/>
          </p:nvSpPr>
          <p:spPr>
            <a:xfrm>
              <a:off x="4380003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2649;p24">
              <a:extLst>
                <a:ext uri="{FF2B5EF4-FFF2-40B4-BE49-F238E27FC236}">
                  <a16:creationId xmlns:a16="http://schemas.microsoft.com/office/drawing/2014/main" id="{B08D0C5D-4EB2-4084-9F48-AC428ECE795A}"/>
                </a:ext>
              </a:extLst>
            </p:cNvPr>
            <p:cNvSpPr/>
            <p:nvPr/>
          </p:nvSpPr>
          <p:spPr>
            <a:xfrm>
              <a:off x="4380003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2650;p24">
              <a:extLst>
                <a:ext uri="{FF2B5EF4-FFF2-40B4-BE49-F238E27FC236}">
                  <a16:creationId xmlns:a16="http://schemas.microsoft.com/office/drawing/2014/main" id="{C46E1C61-8624-4740-B348-B31556DA1627}"/>
                </a:ext>
              </a:extLst>
            </p:cNvPr>
            <p:cNvSpPr/>
            <p:nvPr/>
          </p:nvSpPr>
          <p:spPr>
            <a:xfrm>
              <a:off x="4379021" y="250462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2651;p24">
              <a:extLst>
                <a:ext uri="{FF2B5EF4-FFF2-40B4-BE49-F238E27FC236}">
                  <a16:creationId xmlns:a16="http://schemas.microsoft.com/office/drawing/2014/main" id="{2DDFE3AC-F7B5-447B-B1CA-6C6A81C487B4}"/>
                </a:ext>
              </a:extLst>
            </p:cNvPr>
            <p:cNvSpPr/>
            <p:nvPr/>
          </p:nvSpPr>
          <p:spPr>
            <a:xfrm>
              <a:off x="4379021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2652;p24">
              <a:extLst>
                <a:ext uri="{FF2B5EF4-FFF2-40B4-BE49-F238E27FC236}">
                  <a16:creationId xmlns:a16="http://schemas.microsoft.com/office/drawing/2014/main" id="{206946ED-8CBE-493F-9302-2C2C5392EBA2}"/>
                </a:ext>
              </a:extLst>
            </p:cNvPr>
            <p:cNvSpPr/>
            <p:nvPr/>
          </p:nvSpPr>
          <p:spPr>
            <a:xfrm>
              <a:off x="4379021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2653;p24">
              <a:extLst>
                <a:ext uri="{FF2B5EF4-FFF2-40B4-BE49-F238E27FC236}">
                  <a16:creationId xmlns:a16="http://schemas.microsoft.com/office/drawing/2014/main" id="{E398E5A2-B770-4CEB-9BEB-AF38C56E01E9}"/>
                </a:ext>
              </a:extLst>
            </p:cNvPr>
            <p:cNvSpPr/>
            <p:nvPr/>
          </p:nvSpPr>
          <p:spPr>
            <a:xfrm>
              <a:off x="4379021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2654;p24">
              <a:extLst>
                <a:ext uri="{FF2B5EF4-FFF2-40B4-BE49-F238E27FC236}">
                  <a16:creationId xmlns:a16="http://schemas.microsoft.com/office/drawing/2014/main" id="{B4097C1D-7D21-49B8-813A-03C3A3678E19}"/>
                </a:ext>
              </a:extLst>
            </p:cNvPr>
            <p:cNvSpPr/>
            <p:nvPr/>
          </p:nvSpPr>
          <p:spPr>
            <a:xfrm>
              <a:off x="4378038" y="250462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2655;p24">
              <a:extLst>
                <a:ext uri="{FF2B5EF4-FFF2-40B4-BE49-F238E27FC236}">
                  <a16:creationId xmlns:a16="http://schemas.microsoft.com/office/drawing/2014/main" id="{289D1DAB-7F34-418A-9795-2F9A8A8BD9A7}"/>
                </a:ext>
              </a:extLst>
            </p:cNvPr>
            <p:cNvSpPr/>
            <p:nvPr/>
          </p:nvSpPr>
          <p:spPr>
            <a:xfrm>
              <a:off x="4378038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2656;p24">
              <a:extLst>
                <a:ext uri="{FF2B5EF4-FFF2-40B4-BE49-F238E27FC236}">
                  <a16:creationId xmlns:a16="http://schemas.microsoft.com/office/drawing/2014/main" id="{2F1CA32A-AE3B-476B-893B-948C4FA896A5}"/>
                </a:ext>
              </a:extLst>
            </p:cNvPr>
            <p:cNvSpPr/>
            <p:nvPr/>
          </p:nvSpPr>
          <p:spPr>
            <a:xfrm>
              <a:off x="4378038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2657;p24">
              <a:extLst>
                <a:ext uri="{FF2B5EF4-FFF2-40B4-BE49-F238E27FC236}">
                  <a16:creationId xmlns:a16="http://schemas.microsoft.com/office/drawing/2014/main" id="{EA559C8E-4DB6-45BC-9D3B-C5C225885CAA}"/>
                </a:ext>
              </a:extLst>
            </p:cNvPr>
            <p:cNvSpPr/>
            <p:nvPr/>
          </p:nvSpPr>
          <p:spPr>
            <a:xfrm>
              <a:off x="4378038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2658;p24">
              <a:extLst>
                <a:ext uri="{FF2B5EF4-FFF2-40B4-BE49-F238E27FC236}">
                  <a16:creationId xmlns:a16="http://schemas.microsoft.com/office/drawing/2014/main" id="{571482CB-1AF0-40F8-AABF-F908F1522670}"/>
                </a:ext>
              </a:extLst>
            </p:cNvPr>
            <p:cNvSpPr/>
            <p:nvPr/>
          </p:nvSpPr>
          <p:spPr>
            <a:xfrm>
              <a:off x="4282792" y="250364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2659;p24">
              <a:extLst>
                <a:ext uri="{FF2B5EF4-FFF2-40B4-BE49-F238E27FC236}">
                  <a16:creationId xmlns:a16="http://schemas.microsoft.com/office/drawing/2014/main" id="{26952923-1CBA-4408-BCE4-E59B8D1100FB}"/>
                </a:ext>
              </a:extLst>
            </p:cNvPr>
            <p:cNvSpPr/>
            <p:nvPr/>
          </p:nvSpPr>
          <p:spPr>
            <a:xfrm>
              <a:off x="4282792" y="25036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2660;p24">
              <a:extLst>
                <a:ext uri="{FF2B5EF4-FFF2-40B4-BE49-F238E27FC236}">
                  <a16:creationId xmlns:a16="http://schemas.microsoft.com/office/drawing/2014/main" id="{DCD88309-D26B-455B-A5DC-9AB11CC28433}"/>
                </a:ext>
              </a:extLst>
            </p:cNvPr>
            <p:cNvSpPr/>
            <p:nvPr/>
          </p:nvSpPr>
          <p:spPr>
            <a:xfrm>
              <a:off x="4282792" y="250364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2661;p24">
              <a:extLst>
                <a:ext uri="{FF2B5EF4-FFF2-40B4-BE49-F238E27FC236}">
                  <a16:creationId xmlns:a16="http://schemas.microsoft.com/office/drawing/2014/main" id="{CC1DD650-08D5-4605-8A09-4ACC712F36F6}"/>
                </a:ext>
              </a:extLst>
            </p:cNvPr>
            <p:cNvSpPr/>
            <p:nvPr/>
          </p:nvSpPr>
          <p:spPr>
            <a:xfrm>
              <a:off x="4281809" y="250364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lnTo>
                    <a:pt x="1" y="33"/>
                  </a:ln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2662;p24">
              <a:extLst>
                <a:ext uri="{FF2B5EF4-FFF2-40B4-BE49-F238E27FC236}">
                  <a16:creationId xmlns:a16="http://schemas.microsoft.com/office/drawing/2014/main" id="{87F9C1A2-DDAE-44AE-B0EA-083068502862}"/>
                </a:ext>
              </a:extLst>
            </p:cNvPr>
            <p:cNvSpPr/>
            <p:nvPr/>
          </p:nvSpPr>
          <p:spPr>
            <a:xfrm>
              <a:off x="4281809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2663;p24">
              <a:extLst>
                <a:ext uri="{FF2B5EF4-FFF2-40B4-BE49-F238E27FC236}">
                  <a16:creationId xmlns:a16="http://schemas.microsoft.com/office/drawing/2014/main" id="{F1A46AB1-8315-494F-BA45-54BC74B96BF5}"/>
                </a:ext>
              </a:extLst>
            </p:cNvPr>
            <p:cNvSpPr/>
            <p:nvPr/>
          </p:nvSpPr>
          <p:spPr>
            <a:xfrm>
              <a:off x="4281809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2664;p24">
              <a:extLst>
                <a:ext uri="{FF2B5EF4-FFF2-40B4-BE49-F238E27FC236}">
                  <a16:creationId xmlns:a16="http://schemas.microsoft.com/office/drawing/2014/main" id="{210AFF57-D70C-466E-A06C-5B7300A72715}"/>
                </a:ext>
              </a:extLst>
            </p:cNvPr>
            <p:cNvSpPr/>
            <p:nvPr/>
          </p:nvSpPr>
          <p:spPr>
            <a:xfrm>
              <a:off x="4281809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2665;p24">
              <a:extLst>
                <a:ext uri="{FF2B5EF4-FFF2-40B4-BE49-F238E27FC236}">
                  <a16:creationId xmlns:a16="http://schemas.microsoft.com/office/drawing/2014/main" id="{CFBBED5E-48D5-4362-87CE-5106D80DD4BF}"/>
                </a:ext>
              </a:extLst>
            </p:cNvPr>
            <p:cNvSpPr/>
            <p:nvPr/>
          </p:nvSpPr>
          <p:spPr>
            <a:xfrm>
              <a:off x="4281809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2666;p24">
              <a:extLst>
                <a:ext uri="{FF2B5EF4-FFF2-40B4-BE49-F238E27FC236}">
                  <a16:creationId xmlns:a16="http://schemas.microsoft.com/office/drawing/2014/main" id="{5A1C5D0F-BA9C-4CBF-BFE4-7C3414D595DF}"/>
                </a:ext>
              </a:extLst>
            </p:cNvPr>
            <p:cNvSpPr/>
            <p:nvPr/>
          </p:nvSpPr>
          <p:spPr>
            <a:xfrm>
              <a:off x="4281809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2667;p24">
              <a:extLst>
                <a:ext uri="{FF2B5EF4-FFF2-40B4-BE49-F238E27FC236}">
                  <a16:creationId xmlns:a16="http://schemas.microsoft.com/office/drawing/2014/main" id="{78583DE0-F67E-43F8-B61F-EAD95B6E4A57}"/>
                </a:ext>
              </a:extLst>
            </p:cNvPr>
            <p:cNvSpPr/>
            <p:nvPr/>
          </p:nvSpPr>
          <p:spPr>
            <a:xfrm>
              <a:off x="4248782" y="2503646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33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2668;p24">
              <a:extLst>
                <a:ext uri="{FF2B5EF4-FFF2-40B4-BE49-F238E27FC236}">
                  <a16:creationId xmlns:a16="http://schemas.microsoft.com/office/drawing/2014/main" id="{195ECA58-387F-4E6F-AA5A-8E4E8F92C988}"/>
                </a:ext>
              </a:extLst>
            </p:cNvPr>
            <p:cNvSpPr/>
            <p:nvPr/>
          </p:nvSpPr>
          <p:spPr>
            <a:xfrm>
              <a:off x="4414013" y="2502694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2669;p24">
              <a:extLst>
                <a:ext uri="{FF2B5EF4-FFF2-40B4-BE49-F238E27FC236}">
                  <a16:creationId xmlns:a16="http://schemas.microsoft.com/office/drawing/2014/main" id="{5D9835C1-DB4D-4B1A-B775-143C1F1ED887}"/>
                </a:ext>
              </a:extLst>
            </p:cNvPr>
            <p:cNvSpPr/>
            <p:nvPr/>
          </p:nvSpPr>
          <p:spPr>
            <a:xfrm>
              <a:off x="4399433" y="2497814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" y="1"/>
                  </a:moveTo>
                  <a:lnTo>
                    <a:pt x="1" y="159"/>
                  </a:lnTo>
                  <a:lnTo>
                    <a:pt x="412" y="413"/>
                  </a:lnTo>
                  <a:lnTo>
                    <a:pt x="412" y="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2670;p24">
              <a:extLst>
                <a:ext uri="{FF2B5EF4-FFF2-40B4-BE49-F238E27FC236}">
                  <a16:creationId xmlns:a16="http://schemas.microsoft.com/office/drawing/2014/main" id="{926B80ED-9093-4406-B51A-522690D539AB}"/>
                </a:ext>
              </a:extLst>
            </p:cNvPr>
            <p:cNvSpPr/>
            <p:nvPr/>
          </p:nvSpPr>
          <p:spPr>
            <a:xfrm>
              <a:off x="4295438" y="2497814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1"/>
                  </a:moveTo>
                  <a:lnTo>
                    <a:pt x="0" y="191"/>
                  </a:lnTo>
                  <a:lnTo>
                    <a:pt x="380" y="413"/>
                  </a:lnTo>
                  <a:lnTo>
                    <a:pt x="380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2671;p24">
              <a:extLst>
                <a:ext uri="{FF2B5EF4-FFF2-40B4-BE49-F238E27FC236}">
                  <a16:creationId xmlns:a16="http://schemas.microsoft.com/office/drawing/2014/main" id="{D6D60B3F-7E97-4123-85E8-B5E8BF0A068A}"/>
                </a:ext>
              </a:extLst>
            </p:cNvPr>
            <p:cNvSpPr/>
            <p:nvPr/>
          </p:nvSpPr>
          <p:spPr>
            <a:xfrm>
              <a:off x="4349860" y="2499778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2672;p24">
              <a:extLst>
                <a:ext uri="{FF2B5EF4-FFF2-40B4-BE49-F238E27FC236}">
                  <a16:creationId xmlns:a16="http://schemas.microsoft.com/office/drawing/2014/main" id="{3F14DE77-9E12-4D48-98F4-E975AC2A17F3}"/>
                </a:ext>
              </a:extLst>
            </p:cNvPr>
            <p:cNvSpPr/>
            <p:nvPr/>
          </p:nvSpPr>
          <p:spPr>
            <a:xfrm>
              <a:off x="4273061" y="250462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2673;p24">
              <a:extLst>
                <a:ext uri="{FF2B5EF4-FFF2-40B4-BE49-F238E27FC236}">
                  <a16:creationId xmlns:a16="http://schemas.microsoft.com/office/drawing/2014/main" id="{90637BD0-EEC1-4F30-8F37-CB8B6E8AED29}"/>
                </a:ext>
              </a:extLst>
            </p:cNvPr>
            <p:cNvSpPr/>
            <p:nvPr/>
          </p:nvSpPr>
          <p:spPr>
            <a:xfrm>
              <a:off x="4398481" y="2493946"/>
              <a:ext cx="20443" cy="11449"/>
            </a:xfrm>
            <a:custGeom>
              <a:avLst/>
              <a:gdLst/>
              <a:ahLst/>
              <a:cxnLst/>
              <a:rect l="l" t="t" r="r" b="b"/>
              <a:pathLst>
                <a:path w="666" h="373" extrusionOk="0">
                  <a:moveTo>
                    <a:pt x="190" y="0"/>
                  </a:moveTo>
                  <a:lnTo>
                    <a:pt x="32" y="95"/>
                  </a:lnTo>
                  <a:cubicBezTo>
                    <a:pt x="0" y="95"/>
                    <a:pt x="0" y="127"/>
                    <a:pt x="32" y="127"/>
                  </a:cubicBezTo>
                  <a:lnTo>
                    <a:pt x="443" y="349"/>
                  </a:lnTo>
                  <a:cubicBezTo>
                    <a:pt x="443" y="364"/>
                    <a:pt x="451" y="372"/>
                    <a:pt x="463" y="372"/>
                  </a:cubicBezTo>
                  <a:cubicBezTo>
                    <a:pt x="475" y="372"/>
                    <a:pt x="491" y="364"/>
                    <a:pt x="507" y="349"/>
                  </a:cubicBezTo>
                  <a:lnTo>
                    <a:pt x="665" y="285"/>
                  </a:lnTo>
                  <a:cubicBezTo>
                    <a:pt x="665" y="254"/>
                    <a:pt x="665" y="254"/>
                    <a:pt x="665" y="222"/>
                  </a:cubicBezTo>
                  <a:lnTo>
                    <a:pt x="253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2674;p24">
              <a:extLst>
                <a:ext uri="{FF2B5EF4-FFF2-40B4-BE49-F238E27FC236}">
                  <a16:creationId xmlns:a16="http://schemas.microsoft.com/office/drawing/2014/main" id="{6C7AC372-AFE1-42EF-A497-F56387ACD974}"/>
                </a:ext>
              </a:extLst>
            </p:cNvPr>
            <p:cNvSpPr/>
            <p:nvPr/>
          </p:nvSpPr>
          <p:spPr>
            <a:xfrm>
              <a:off x="4400415" y="2493946"/>
              <a:ext cx="17527" cy="9730"/>
            </a:xfrm>
            <a:custGeom>
              <a:avLst/>
              <a:gdLst/>
              <a:ahLst/>
              <a:cxnLst/>
              <a:rect l="l" t="t" r="r" b="b"/>
              <a:pathLst>
                <a:path w="571" h="317" extrusionOk="0">
                  <a:moveTo>
                    <a:pt x="127" y="0"/>
                  </a:moveTo>
                  <a:lnTo>
                    <a:pt x="0" y="95"/>
                  </a:lnTo>
                  <a:lnTo>
                    <a:pt x="380" y="317"/>
                  </a:lnTo>
                  <a:lnTo>
                    <a:pt x="412" y="317"/>
                  </a:lnTo>
                  <a:lnTo>
                    <a:pt x="570" y="2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2675;p24">
              <a:extLst>
                <a:ext uri="{FF2B5EF4-FFF2-40B4-BE49-F238E27FC236}">
                  <a16:creationId xmlns:a16="http://schemas.microsoft.com/office/drawing/2014/main" id="{AE1B2A74-BA84-49E7-ABFB-A706BD651267}"/>
                </a:ext>
              </a:extLst>
            </p:cNvPr>
            <p:cNvSpPr/>
            <p:nvPr/>
          </p:nvSpPr>
          <p:spPr>
            <a:xfrm>
              <a:off x="4413061" y="250561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2676;p24">
              <a:extLst>
                <a:ext uri="{FF2B5EF4-FFF2-40B4-BE49-F238E27FC236}">
                  <a16:creationId xmlns:a16="http://schemas.microsoft.com/office/drawing/2014/main" id="{B9923D3C-2BA4-4122-96BD-D2C4C2E24926}"/>
                </a:ext>
              </a:extLst>
            </p:cNvPr>
            <p:cNvSpPr/>
            <p:nvPr/>
          </p:nvSpPr>
          <p:spPr>
            <a:xfrm>
              <a:off x="4413061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2677;p24">
              <a:extLst>
                <a:ext uri="{FF2B5EF4-FFF2-40B4-BE49-F238E27FC236}">
                  <a16:creationId xmlns:a16="http://schemas.microsoft.com/office/drawing/2014/main" id="{BDAEB9AB-9313-42F4-BA0F-CE61791381AA}"/>
                </a:ext>
              </a:extLst>
            </p:cNvPr>
            <p:cNvSpPr/>
            <p:nvPr/>
          </p:nvSpPr>
          <p:spPr>
            <a:xfrm>
              <a:off x="4413061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2678;p24">
              <a:extLst>
                <a:ext uri="{FF2B5EF4-FFF2-40B4-BE49-F238E27FC236}">
                  <a16:creationId xmlns:a16="http://schemas.microsoft.com/office/drawing/2014/main" id="{C1E5F324-5E5A-467F-A1B1-5699AAED083B}"/>
                </a:ext>
              </a:extLst>
            </p:cNvPr>
            <p:cNvSpPr/>
            <p:nvPr/>
          </p:nvSpPr>
          <p:spPr>
            <a:xfrm>
              <a:off x="4413061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2679;p24">
              <a:extLst>
                <a:ext uri="{FF2B5EF4-FFF2-40B4-BE49-F238E27FC236}">
                  <a16:creationId xmlns:a16="http://schemas.microsoft.com/office/drawing/2014/main" id="{E9FD3CE0-0C53-4B7F-9DD9-30533078A1BF}"/>
                </a:ext>
              </a:extLst>
            </p:cNvPr>
            <p:cNvSpPr/>
            <p:nvPr/>
          </p:nvSpPr>
          <p:spPr>
            <a:xfrm>
              <a:off x="4413061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2680;p24">
              <a:extLst>
                <a:ext uri="{FF2B5EF4-FFF2-40B4-BE49-F238E27FC236}">
                  <a16:creationId xmlns:a16="http://schemas.microsoft.com/office/drawing/2014/main" id="{8ECDF94B-EF68-4CF7-A9E3-70EA74616333}"/>
                </a:ext>
              </a:extLst>
            </p:cNvPr>
            <p:cNvSpPr/>
            <p:nvPr/>
          </p:nvSpPr>
          <p:spPr>
            <a:xfrm>
              <a:off x="4413061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2681;p24">
              <a:extLst>
                <a:ext uri="{FF2B5EF4-FFF2-40B4-BE49-F238E27FC236}">
                  <a16:creationId xmlns:a16="http://schemas.microsoft.com/office/drawing/2014/main" id="{1C990616-5E2E-49B4-8AD6-065D38341EC8}"/>
                </a:ext>
              </a:extLst>
            </p:cNvPr>
            <p:cNvSpPr/>
            <p:nvPr/>
          </p:nvSpPr>
          <p:spPr>
            <a:xfrm>
              <a:off x="4412079" y="250561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2682;p24">
              <a:extLst>
                <a:ext uri="{FF2B5EF4-FFF2-40B4-BE49-F238E27FC236}">
                  <a16:creationId xmlns:a16="http://schemas.microsoft.com/office/drawing/2014/main" id="{D2E14EA9-BB1F-4370-84FC-86A441A131E9}"/>
                </a:ext>
              </a:extLst>
            </p:cNvPr>
            <p:cNvSpPr/>
            <p:nvPr/>
          </p:nvSpPr>
          <p:spPr>
            <a:xfrm>
              <a:off x="4412079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2683;p24">
              <a:extLst>
                <a:ext uri="{FF2B5EF4-FFF2-40B4-BE49-F238E27FC236}">
                  <a16:creationId xmlns:a16="http://schemas.microsoft.com/office/drawing/2014/main" id="{DFAF0B83-35F5-4A17-8103-B8DC164248BA}"/>
                </a:ext>
              </a:extLst>
            </p:cNvPr>
            <p:cNvSpPr/>
            <p:nvPr/>
          </p:nvSpPr>
          <p:spPr>
            <a:xfrm>
              <a:off x="4412079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2684;p24">
              <a:extLst>
                <a:ext uri="{FF2B5EF4-FFF2-40B4-BE49-F238E27FC236}">
                  <a16:creationId xmlns:a16="http://schemas.microsoft.com/office/drawing/2014/main" id="{3B584396-0536-4F4B-AA9B-A296ED10EEAD}"/>
                </a:ext>
              </a:extLst>
            </p:cNvPr>
            <p:cNvSpPr/>
            <p:nvPr/>
          </p:nvSpPr>
          <p:spPr>
            <a:xfrm>
              <a:off x="4412079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2685;p24">
              <a:extLst>
                <a:ext uri="{FF2B5EF4-FFF2-40B4-BE49-F238E27FC236}">
                  <a16:creationId xmlns:a16="http://schemas.microsoft.com/office/drawing/2014/main" id="{11651705-D5E1-4D2F-8271-A775B549AD13}"/>
                </a:ext>
              </a:extLst>
            </p:cNvPr>
            <p:cNvSpPr/>
            <p:nvPr/>
          </p:nvSpPr>
          <p:spPr>
            <a:xfrm>
              <a:off x="4412079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2686;p24">
              <a:extLst>
                <a:ext uri="{FF2B5EF4-FFF2-40B4-BE49-F238E27FC236}">
                  <a16:creationId xmlns:a16="http://schemas.microsoft.com/office/drawing/2014/main" id="{B0792BE1-2011-43DF-A310-77C64F88BF6E}"/>
                </a:ext>
              </a:extLst>
            </p:cNvPr>
            <p:cNvSpPr/>
            <p:nvPr/>
          </p:nvSpPr>
          <p:spPr>
            <a:xfrm>
              <a:off x="4315850" y="250462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2687;p24">
              <a:extLst>
                <a:ext uri="{FF2B5EF4-FFF2-40B4-BE49-F238E27FC236}">
                  <a16:creationId xmlns:a16="http://schemas.microsoft.com/office/drawing/2014/main" id="{98206A7A-7853-4350-877B-FD2262661E03}"/>
                </a:ext>
              </a:extLst>
            </p:cNvPr>
            <p:cNvSpPr/>
            <p:nvPr/>
          </p:nvSpPr>
          <p:spPr>
            <a:xfrm>
              <a:off x="4315850" y="250462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2688;p24">
              <a:extLst>
                <a:ext uri="{FF2B5EF4-FFF2-40B4-BE49-F238E27FC236}">
                  <a16:creationId xmlns:a16="http://schemas.microsoft.com/office/drawing/2014/main" id="{E2417D3D-1353-4395-9AA9-B7E4E848B0CF}"/>
                </a:ext>
              </a:extLst>
            </p:cNvPr>
            <p:cNvSpPr/>
            <p:nvPr/>
          </p:nvSpPr>
          <p:spPr>
            <a:xfrm>
              <a:off x="4315850" y="250462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2689;p24">
              <a:extLst>
                <a:ext uri="{FF2B5EF4-FFF2-40B4-BE49-F238E27FC236}">
                  <a16:creationId xmlns:a16="http://schemas.microsoft.com/office/drawing/2014/main" id="{F24ECB37-A8F5-4DC6-B22B-53ADF0EF6D88}"/>
                </a:ext>
              </a:extLst>
            </p:cNvPr>
            <p:cNvSpPr/>
            <p:nvPr/>
          </p:nvSpPr>
          <p:spPr>
            <a:xfrm>
              <a:off x="4315850" y="250462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2690;p24">
              <a:extLst>
                <a:ext uri="{FF2B5EF4-FFF2-40B4-BE49-F238E27FC236}">
                  <a16:creationId xmlns:a16="http://schemas.microsoft.com/office/drawing/2014/main" id="{C1B25C07-A845-4BC9-BD2E-28AED855D1E8}"/>
                </a:ext>
              </a:extLst>
            </p:cNvPr>
            <p:cNvSpPr/>
            <p:nvPr/>
          </p:nvSpPr>
          <p:spPr>
            <a:xfrm>
              <a:off x="4315850" y="250462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2691;p24">
              <a:extLst>
                <a:ext uri="{FF2B5EF4-FFF2-40B4-BE49-F238E27FC236}">
                  <a16:creationId xmlns:a16="http://schemas.microsoft.com/office/drawing/2014/main" id="{B1DB514E-3B0E-405A-96DC-680D9FF5C502}"/>
                </a:ext>
              </a:extLst>
            </p:cNvPr>
            <p:cNvSpPr/>
            <p:nvPr/>
          </p:nvSpPr>
          <p:spPr>
            <a:xfrm>
              <a:off x="4315850" y="250462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2692;p24">
              <a:extLst>
                <a:ext uri="{FF2B5EF4-FFF2-40B4-BE49-F238E27FC236}">
                  <a16:creationId xmlns:a16="http://schemas.microsoft.com/office/drawing/2014/main" id="{BC6D89C1-C37C-44A0-837A-A497EA0D56AC}"/>
                </a:ext>
              </a:extLst>
            </p:cNvPr>
            <p:cNvSpPr/>
            <p:nvPr/>
          </p:nvSpPr>
          <p:spPr>
            <a:xfrm>
              <a:off x="431585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2693;p24">
              <a:extLst>
                <a:ext uri="{FF2B5EF4-FFF2-40B4-BE49-F238E27FC236}">
                  <a16:creationId xmlns:a16="http://schemas.microsoft.com/office/drawing/2014/main" id="{2726D965-DAD1-4607-9787-A4A13E2F0680}"/>
                </a:ext>
              </a:extLst>
            </p:cNvPr>
            <p:cNvSpPr/>
            <p:nvPr/>
          </p:nvSpPr>
          <p:spPr>
            <a:xfrm>
              <a:off x="431585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2694;p24">
              <a:extLst>
                <a:ext uri="{FF2B5EF4-FFF2-40B4-BE49-F238E27FC236}">
                  <a16:creationId xmlns:a16="http://schemas.microsoft.com/office/drawing/2014/main" id="{31933507-BD55-4862-95CF-1EA297CBD833}"/>
                </a:ext>
              </a:extLst>
            </p:cNvPr>
            <p:cNvSpPr/>
            <p:nvPr/>
          </p:nvSpPr>
          <p:spPr>
            <a:xfrm>
              <a:off x="4281809" y="250462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2695;p24">
              <a:extLst>
                <a:ext uri="{FF2B5EF4-FFF2-40B4-BE49-F238E27FC236}">
                  <a16:creationId xmlns:a16="http://schemas.microsoft.com/office/drawing/2014/main" id="{7311E0C4-7B96-48DF-8938-69F85701578F}"/>
                </a:ext>
              </a:extLst>
            </p:cNvPr>
            <p:cNvSpPr/>
            <p:nvPr/>
          </p:nvSpPr>
          <p:spPr>
            <a:xfrm>
              <a:off x="4328466" y="249879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2696;p24">
              <a:extLst>
                <a:ext uri="{FF2B5EF4-FFF2-40B4-BE49-F238E27FC236}">
                  <a16:creationId xmlns:a16="http://schemas.microsoft.com/office/drawing/2014/main" id="{20D2CD0C-F3C6-4BFF-88E9-AD0CB70FA817}"/>
                </a:ext>
              </a:extLst>
            </p:cNvPr>
            <p:cNvSpPr/>
            <p:nvPr/>
          </p:nvSpPr>
          <p:spPr>
            <a:xfrm>
              <a:off x="4383901" y="2500730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2697;p24">
              <a:extLst>
                <a:ext uri="{FF2B5EF4-FFF2-40B4-BE49-F238E27FC236}">
                  <a16:creationId xmlns:a16="http://schemas.microsoft.com/office/drawing/2014/main" id="{1374E024-02A0-4947-BF57-F32AEDC8D181}"/>
                </a:ext>
              </a:extLst>
            </p:cNvPr>
            <p:cNvSpPr/>
            <p:nvPr/>
          </p:nvSpPr>
          <p:spPr>
            <a:xfrm>
              <a:off x="4307102" y="250462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2698;p24">
              <a:extLst>
                <a:ext uri="{FF2B5EF4-FFF2-40B4-BE49-F238E27FC236}">
                  <a16:creationId xmlns:a16="http://schemas.microsoft.com/office/drawing/2014/main" id="{E7A188A7-7144-4928-8476-55F5083A4030}"/>
                </a:ext>
              </a:extLst>
            </p:cNvPr>
            <p:cNvSpPr/>
            <p:nvPr/>
          </p:nvSpPr>
          <p:spPr>
            <a:xfrm>
              <a:off x="434986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2699;p24">
              <a:extLst>
                <a:ext uri="{FF2B5EF4-FFF2-40B4-BE49-F238E27FC236}">
                  <a16:creationId xmlns:a16="http://schemas.microsoft.com/office/drawing/2014/main" id="{47399641-EC87-4559-BAC7-69804955A966}"/>
                </a:ext>
              </a:extLst>
            </p:cNvPr>
            <p:cNvSpPr/>
            <p:nvPr/>
          </p:nvSpPr>
          <p:spPr>
            <a:xfrm>
              <a:off x="434986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2700;p24">
              <a:extLst>
                <a:ext uri="{FF2B5EF4-FFF2-40B4-BE49-F238E27FC236}">
                  <a16:creationId xmlns:a16="http://schemas.microsoft.com/office/drawing/2014/main" id="{4F22EB4E-4460-46A0-9ACA-6A0E3DA3ECBD}"/>
                </a:ext>
              </a:extLst>
            </p:cNvPr>
            <p:cNvSpPr/>
            <p:nvPr/>
          </p:nvSpPr>
          <p:spPr>
            <a:xfrm>
              <a:off x="434986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2701;p24">
              <a:extLst>
                <a:ext uri="{FF2B5EF4-FFF2-40B4-BE49-F238E27FC236}">
                  <a16:creationId xmlns:a16="http://schemas.microsoft.com/office/drawing/2014/main" id="{A5B6C646-F613-4117-9631-A08131074E88}"/>
                </a:ext>
              </a:extLst>
            </p:cNvPr>
            <p:cNvSpPr/>
            <p:nvPr/>
          </p:nvSpPr>
          <p:spPr>
            <a:xfrm>
              <a:off x="434986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2702;p24">
              <a:extLst>
                <a:ext uri="{FF2B5EF4-FFF2-40B4-BE49-F238E27FC236}">
                  <a16:creationId xmlns:a16="http://schemas.microsoft.com/office/drawing/2014/main" id="{252A8BA6-CD69-4356-87DC-2B5070617739}"/>
                </a:ext>
              </a:extLst>
            </p:cNvPr>
            <p:cNvSpPr/>
            <p:nvPr/>
          </p:nvSpPr>
          <p:spPr>
            <a:xfrm>
              <a:off x="4349860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2703;p24">
              <a:extLst>
                <a:ext uri="{FF2B5EF4-FFF2-40B4-BE49-F238E27FC236}">
                  <a16:creationId xmlns:a16="http://schemas.microsoft.com/office/drawing/2014/main" id="{0FB64C9A-C982-4597-A9E4-6B9CC4221298}"/>
                </a:ext>
              </a:extLst>
            </p:cNvPr>
            <p:cNvSpPr/>
            <p:nvPr/>
          </p:nvSpPr>
          <p:spPr>
            <a:xfrm>
              <a:off x="4349860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2704;p24">
              <a:extLst>
                <a:ext uri="{FF2B5EF4-FFF2-40B4-BE49-F238E27FC236}">
                  <a16:creationId xmlns:a16="http://schemas.microsoft.com/office/drawing/2014/main" id="{30E82563-566E-43A6-869C-4136B81DB5B1}"/>
                </a:ext>
              </a:extLst>
            </p:cNvPr>
            <p:cNvSpPr/>
            <p:nvPr/>
          </p:nvSpPr>
          <p:spPr>
            <a:xfrm>
              <a:off x="4349860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2705;p24">
              <a:extLst>
                <a:ext uri="{FF2B5EF4-FFF2-40B4-BE49-F238E27FC236}">
                  <a16:creationId xmlns:a16="http://schemas.microsoft.com/office/drawing/2014/main" id="{4A8937F9-5A62-4A1F-A182-4B95030C4FE9}"/>
                </a:ext>
              </a:extLst>
            </p:cNvPr>
            <p:cNvSpPr/>
            <p:nvPr/>
          </p:nvSpPr>
          <p:spPr>
            <a:xfrm>
              <a:off x="4349860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2706;p24">
              <a:extLst>
                <a:ext uri="{FF2B5EF4-FFF2-40B4-BE49-F238E27FC236}">
                  <a16:creationId xmlns:a16="http://schemas.microsoft.com/office/drawing/2014/main" id="{FA848BAE-8366-4E8E-93C0-3068294DEEE9}"/>
                </a:ext>
              </a:extLst>
            </p:cNvPr>
            <p:cNvSpPr/>
            <p:nvPr/>
          </p:nvSpPr>
          <p:spPr>
            <a:xfrm>
              <a:off x="4274044" y="250462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2707;p24">
              <a:extLst>
                <a:ext uri="{FF2B5EF4-FFF2-40B4-BE49-F238E27FC236}">
                  <a16:creationId xmlns:a16="http://schemas.microsoft.com/office/drawing/2014/main" id="{897B37B1-4587-40F2-AD54-94BD44E61E01}"/>
                </a:ext>
              </a:extLst>
            </p:cNvPr>
            <p:cNvSpPr/>
            <p:nvPr/>
          </p:nvSpPr>
          <p:spPr>
            <a:xfrm>
              <a:off x="4274044" y="250462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2708;p24">
              <a:extLst>
                <a:ext uri="{FF2B5EF4-FFF2-40B4-BE49-F238E27FC236}">
                  <a16:creationId xmlns:a16="http://schemas.microsoft.com/office/drawing/2014/main" id="{6CF8A930-88A0-446F-A2AD-2B1DC3C65CFE}"/>
                </a:ext>
              </a:extLst>
            </p:cNvPr>
            <p:cNvSpPr/>
            <p:nvPr/>
          </p:nvSpPr>
          <p:spPr>
            <a:xfrm>
              <a:off x="4274044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2709;p24">
              <a:extLst>
                <a:ext uri="{FF2B5EF4-FFF2-40B4-BE49-F238E27FC236}">
                  <a16:creationId xmlns:a16="http://schemas.microsoft.com/office/drawing/2014/main" id="{7E11304C-86C8-4CBF-A039-1E74A87671FA}"/>
                </a:ext>
              </a:extLst>
            </p:cNvPr>
            <p:cNvSpPr/>
            <p:nvPr/>
          </p:nvSpPr>
          <p:spPr>
            <a:xfrm>
              <a:off x="4274044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2710;p24">
              <a:extLst>
                <a:ext uri="{FF2B5EF4-FFF2-40B4-BE49-F238E27FC236}">
                  <a16:creationId xmlns:a16="http://schemas.microsoft.com/office/drawing/2014/main" id="{4599DB54-5D26-4FDB-9B0D-9610E9B96AE3}"/>
                </a:ext>
              </a:extLst>
            </p:cNvPr>
            <p:cNvSpPr/>
            <p:nvPr/>
          </p:nvSpPr>
          <p:spPr>
            <a:xfrm>
              <a:off x="4274044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2711;p24">
              <a:extLst>
                <a:ext uri="{FF2B5EF4-FFF2-40B4-BE49-F238E27FC236}">
                  <a16:creationId xmlns:a16="http://schemas.microsoft.com/office/drawing/2014/main" id="{8F933FA6-3441-43F5-9F06-3195DAC480C5}"/>
                </a:ext>
              </a:extLst>
            </p:cNvPr>
            <p:cNvSpPr/>
            <p:nvPr/>
          </p:nvSpPr>
          <p:spPr>
            <a:xfrm>
              <a:off x="4273061" y="250561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2712;p24">
              <a:extLst>
                <a:ext uri="{FF2B5EF4-FFF2-40B4-BE49-F238E27FC236}">
                  <a16:creationId xmlns:a16="http://schemas.microsoft.com/office/drawing/2014/main" id="{B365ADA3-E451-4BDA-9DDE-4766792EF132}"/>
                </a:ext>
              </a:extLst>
            </p:cNvPr>
            <p:cNvSpPr/>
            <p:nvPr/>
          </p:nvSpPr>
          <p:spPr>
            <a:xfrm>
              <a:off x="4273061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2713;p24">
              <a:extLst>
                <a:ext uri="{FF2B5EF4-FFF2-40B4-BE49-F238E27FC236}">
                  <a16:creationId xmlns:a16="http://schemas.microsoft.com/office/drawing/2014/main" id="{052E617D-9955-4682-B727-061912B12FC1}"/>
                </a:ext>
              </a:extLst>
            </p:cNvPr>
            <p:cNvSpPr/>
            <p:nvPr/>
          </p:nvSpPr>
          <p:spPr>
            <a:xfrm>
              <a:off x="4273061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2714;p24">
              <a:extLst>
                <a:ext uri="{FF2B5EF4-FFF2-40B4-BE49-F238E27FC236}">
                  <a16:creationId xmlns:a16="http://schemas.microsoft.com/office/drawing/2014/main" id="{BA50DDCD-3BA7-4F5A-B4BC-92D63623832E}"/>
                </a:ext>
              </a:extLst>
            </p:cNvPr>
            <p:cNvSpPr/>
            <p:nvPr/>
          </p:nvSpPr>
          <p:spPr>
            <a:xfrm>
              <a:off x="4315850" y="250561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2715;p24">
              <a:extLst>
                <a:ext uri="{FF2B5EF4-FFF2-40B4-BE49-F238E27FC236}">
                  <a16:creationId xmlns:a16="http://schemas.microsoft.com/office/drawing/2014/main" id="{8207D47F-D8CF-414E-9EC2-2636D88B493B}"/>
                </a:ext>
              </a:extLst>
            </p:cNvPr>
            <p:cNvSpPr/>
            <p:nvPr/>
          </p:nvSpPr>
          <p:spPr>
            <a:xfrm>
              <a:off x="4362507" y="249977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2716;p24">
              <a:extLst>
                <a:ext uri="{FF2B5EF4-FFF2-40B4-BE49-F238E27FC236}">
                  <a16:creationId xmlns:a16="http://schemas.microsoft.com/office/drawing/2014/main" id="{4B979F43-60F4-4A57-B818-2B79AB67DECF}"/>
                </a:ext>
              </a:extLst>
            </p:cNvPr>
            <p:cNvSpPr/>
            <p:nvPr/>
          </p:nvSpPr>
          <p:spPr>
            <a:xfrm>
              <a:off x="4340130" y="250561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33" y="190"/>
                    <a:pt x="33" y="190"/>
                    <a:pt x="33" y="190"/>
                  </a:cubicBezTo>
                  <a:lnTo>
                    <a:pt x="33" y="32"/>
                  </a:lnTo>
                  <a:cubicBezTo>
                    <a:pt x="33" y="32"/>
                    <a:pt x="33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2717;p24">
              <a:extLst>
                <a:ext uri="{FF2B5EF4-FFF2-40B4-BE49-F238E27FC236}">
                  <a16:creationId xmlns:a16="http://schemas.microsoft.com/office/drawing/2014/main" id="{3DAE5055-B8CE-4C9D-AE77-4B73F4E10327}"/>
                </a:ext>
              </a:extLst>
            </p:cNvPr>
            <p:cNvSpPr/>
            <p:nvPr/>
          </p:nvSpPr>
          <p:spPr>
            <a:xfrm>
              <a:off x="4383901" y="2505610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2718;p24">
              <a:extLst>
                <a:ext uri="{FF2B5EF4-FFF2-40B4-BE49-F238E27FC236}">
                  <a16:creationId xmlns:a16="http://schemas.microsoft.com/office/drawing/2014/main" id="{4785959F-208E-4AF3-9DB8-A07B520E6864}"/>
                </a:ext>
              </a:extLst>
            </p:cNvPr>
            <p:cNvSpPr/>
            <p:nvPr/>
          </p:nvSpPr>
          <p:spPr>
            <a:xfrm>
              <a:off x="4382919" y="250561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0"/>
                    <a:pt x="0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2719;p24">
              <a:extLst>
                <a:ext uri="{FF2B5EF4-FFF2-40B4-BE49-F238E27FC236}">
                  <a16:creationId xmlns:a16="http://schemas.microsoft.com/office/drawing/2014/main" id="{BED9D8AC-B845-468A-A12A-41D6FE51EFDE}"/>
                </a:ext>
              </a:extLst>
            </p:cNvPr>
            <p:cNvSpPr/>
            <p:nvPr/>
          </p:nvSpPr>
          <p:spPr>
            <a:xfrm>
              <a:off x="4382919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2720;p24">
              <a:extLst>
                <a:ext uri="{FF2B5EF4-FFF2-40B4-BE49-F238E27FC236}">
                  <a16:creationId xmlns:a16="http://schemas.microsoft.com/office/drawing/2014/main" id="{03475778-CC0C-4FF0-B65F-D3BD86167467}"/>
                </a:ext>
              </a:extLst>
            </p:cNvPr>
            <p:cNvSpPr/>
            <p:nvPr/>
          </p:nvSpPr>
          <p:spPr>
            <a:xfrm>
              <a:off x="4382919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2721;p24">
              <a:extLst>
                <a:ext uri="{FF2B5EF4-FFF2-40B4-BE49-F238E27FC236}">
                  <a16:creationId xmlns:a16="http://schemas.microsoft.com/office/drawing/2014/main" id="{8D52ED98-F0FA-4625-8C00-F869BF185162}"/>
                </a:ext>
              </a:extLst>
            </p:cNvPr>
            <p:cNvSpPr/>
            <p:nvPr/>
          </p:nvSpPr>
          <p:spPr>
            <a:xfrm>
              <a:off x="4382919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2722;p24">
              <a:extLst>
                <a:ext uri="{FF2B5EF4-FFF2-40B4-BE49-F238E27FC236}">
                  <a16:creationId xmlns:a16="http://schemas.microsoft.com/office/drawing/2014/main" id="{E67F16EE-F189-4CD6-B21F-A5BF0E4D814A}"/>
                </a:ext>
              </a:extLst>
            </p:cNvPr>
            <p:cNvSpPr/>
            <p:nvPr/>
          </p:nvSpPr>
          <p:spPr>
            <a:xfrm>
              <a:off x="4382919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2723;p24">
              <a:extLst>
                <a:ext uri="{FF2B5EF4-FFF2-40B4-BE49-F238E27FC236}">
                  <a16:creationId xmlns:a16="http://schemas.microsoft.com/office/drawing/2014/main" id="{F9708140-7DDB-4881-873A-877F3AC2E48D}"/>
                </a:ext>
              </a:extLst>
            </p:cNvPr>
            <p:cNvSpPr/>
            <p:nvPr/>
          </p:nvSpPr>
          <p:spPr>
            <a:xfrm>
              <a:off x="4382919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2724;p24">
              <a:extLst>
                <a:ext uri="{FF2B5EF4-FFF2-40B4-BE49-F238E27FC236}">
                  <a16:creationId xmlns:a16="http://schemas.microsoft.com/office/drawing/2014/main" id="{D926EE2A-4886-41F2-B5C5-97B17AAD9BAD}"/>
                </a:ext>
              </a:extLst>
            </p:cNvPr>
            <p:cNvSpPr/>
            <p:nvPr/>
          </p:nvSpPr>
          <p:spPr>
            <a:xfrm>
              <a:off x="4382919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2725;p24">
              <a:extLst>
                <a:ext uri="{FF2B5EF4-FFF2-40B4-BE49-F238E27FC236}">
                  <a16:creationId xmlns:a16="http://schemas.microsoft.com/office/drawing/2014/main" id="{B8BA756E-67E2-4BAB-A4AF-389DB44F293E}"/>
                </a:ext>
              </a:extLst>
            </p:cNvPr>
            <p:cNvSpPr/>
            <p:nvPr/>
          </p:nvSpPr>
          <p:spPr>
            <a:xfrm>
              <a:off x="4307102" y="250561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2726;p24">
              <a:extLst>
                <a:ext uri="{FF2B5EF4-FFF2-40B4-BE49-F238E27FC236}">
                  <a16:creationId xmlns:a16="http://schemas.microsoft.com/office/drawing/2014/main" id="{CF77CD6C-ECE8-44AB-82B1-3D912321FB07}"/>
                </a:ext>
              </a:extLst>
            </p:cNvPr>
            <p:cNvSpPr/>
            <p:nvPr/>
          </p:nvSpPr>
          <p:spPr>
            <a:xfrm>
              <a:off x="4307102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2727;p24">
              <a:extLst>
                <a:ext uri="{FF2B5EF4-FFF2-40B4-BE49-F238E27FC236}">
                  <a16:creationId xmlns:a16="http://schemas.microsoft.com/office/drawing/2014/main" id="{3FF41387-7FB3-47A7-A6A0-166A51D6B030}"/>
                </a:ext>
              </a:extLst>
            </p:cNvPr>
            <p:cNvSpPr/>
            <p:nvPr/>
          </p:nvSpPr>
          <p:spPr>
            <a:xfrm>
              <a:off x="4307102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2728;p24">
              <a:extLst>
                <a:ext uri="{FF2B5EF4-FFF2-40B4-BE49-F238E27FC236}">
                  <a16:creationId xmlns:a16="http://schemas.microsoft.com/office/drawing/2014/main" id="{A12C4076-8385-4B7A-9BB4-24898FF9D8A7}"/>
                </a:ext>
              </a:extLst>
            </p:cNvPr>
            <p:cNvSpPr/>
            <p:nvPr/>
          </p:nvSpPr>
          <p:spPr>
            <a:xfrm>
              <a:off x="4307102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2729;p24">
              <a:extLst>
                <a:ext uri="{FF2B5EF4-FFF2-40B4-BE49-F238E27FC236}">
                  <a16:creationId xmlns:a16="http://schemas.microsoft.com/office/drawing/2014/main" id="{8F22C9CC-5E35-4494-A053-5D2258CB62DD}"/>
                </a:ext>
              </a:extLst>
            </p:cNvPr>
            <p:cNvSpPr/>
            <p:nvPr/>
          </p:nvSpPr>
          <p:spPr>
            <a:xfrm>
              <a:off x="430710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2730;p24">
              <a:extLst>
                <a:ext uri="{FF2B5EF4-FFF2-40B4-BE49-F238E27FC236}">
                  <a16:creationId xmlns:a16="http://schemas.microsoft.com/office/drawing/2014/main" id="{888D39BB-A1FA-4150-85B4-01AF95EA3239}"/>
                </a:ext>
              </a:extLst>
            </p:cNvPr>
            <p:cNvSpPr/>
            <p:nvPr/>
          </p:nvSpPr>
          <p:spPr>
            <a:xfrm>
              <a:off x="430710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2731;p24">
              <a:extLst>
                <a:ext uri="{FF2B5EF4-FFF2-40B4-BE49-F238E27FC236}">
                  <a16:creationId xmlns:a16="http://schemas.microsoft.com/office/drawing/2014/main" id="{710007FB-4B6C-4375-818C-E52F7DF31738}"/>
                </a:ext>
              </a:extLst>
            </p:cNvPr>
            <p:cNvSpPr/>
            <p:nvPr/>
          </p:nvSpPr>
          <p:spPr>
            <a:xfrm>
              <a:off x="430710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2732;p24">
              <a:extLst>
                <a:ext uri="{FF2B5EF4-FFF2-40B4-BE49-F238E27FC236}">
                  <a16:creationId xmlns:a16="http://schemas.microsoft.com/office/drawing/2014/main" id="{F978E2A4-0414-4C53-BD26-02AE9A45228A}"/>
                </a:ext>
              </a:extLst>
            </p:cNvPr>
            <p:cNvSpPr/>
            <p:nvPr/>
          </p:nvSpPr>
          <p:spPr>
            <a:xfrm>
              <a:off x="430710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2733;p24">
              <a:extLst>
                <a:ext uri="{FF2B5EF4-FFF2-40B4-BE49-F238E27FC236}">
                  <a16:creationId xmlns:a16="http://schemas.microsoft.com/office/drawing/2014/main" id="{F4FCCE04-45DE-4577-92EB-1829C04E7F1D}"/>
                </a:ext>
              </a:extLst>
            </p:cNvPr>
            <p:cNvSpPr/>
            <p:nvPr/>
          </p:nvSpPr>
          <p:spPr>
            <a:xfrm>
              <a:off x="4416929" y="2503646"/>
              <a:ext cx="4911" cy="8779"/>
            </a:xfrm>
            <a:custGeom>
              <a:avLst/>
              <a:gdLst/>
              <a:ahLst/>
              <a:cxnLst/>
              <a:rect l="l" t="t" r="r" b="b"/>
              <a:pathLst>
                <a:path w="160" h="286" extrusionOk="0">
                  <a:moveTo>
                    <a:pt x="159" y="1"/>
                  </a:moveTo>
                  <a:lnTo>
                    <a:pt x="1" y="96"/>
                  </a:lnTo>
                  <a:lnTo>
                    <a:pt x="1" y="286"/>
                  </a:lnTo>
                  <a:lnTo>
                    <a:pt x="159" y="1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2734;p24">
              <a:extLst>
                <a:ext uri="{FF2B5EF4-FFF2-40B4-BE49-F238E27FC236}">
                  <a16:creationId xmlns:a16="http://schemas.microsoft.com/office/drawing/2014/main" id="{8D76428B-E3CD-42A0-A09D-613FA80B4624}"/>
                </a:ext>
              </a:extLst>
            </p:cNvPr>
            <p:cNvSpPr/>
            <p:nvPr/>
          </p:nvSpPr>
          <p:spPr>
            <a:xfrm>
              <a:off x="4349860" y="250561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2735;p24">
              <a:extLst>
                <a:ext uri="{FF2B5EF4-FFF2-40B4-BE49-F238E27FC236}">
                  <a16:creationId xmlns:a16="http://schemas.microsoft.com/office/drawing/2014/main" id="{0EF92F7D-DDD6-4068-943D-F809B0C32806}"/>
                </a:ext>
              </a:extLst>
            </p:cNvPr>
            <p:cNvSpPr/>
            <p:nvPr/>
          </p:nvSpPr>
          <p:spPr>
            <a:xfrm>
              <a:off x="4395565" y="250073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2736;p24">
              <a:extLst>
                <a:ext uri="{FF2B5EF4-FFF2-40B4-BE49-F238E27FC236}">
                  <a16:creationId xmlns:a16="http://schemas.microsoft.com/office/drawing/2014/main" id="{52636F91-48D6-4D85-BC77-FFAEE89295AB}"/>
                </a:ext>
              </a:extLst>
            </p:cNvPr>
            <p:cNvSpPr/>
            <p:nvPr/>
          </p:nvSpPr>
          <p:spPr>
            <a:xfrm>
              <a:off x="4374171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2737;p24">
              <a:extLst>
                <a:ext uri="{FF2B5EF4-FFF2-40B4-BE49-F238E27FC236}">
                  <a16:creationId xmlns:a16="http://schemas.microsoft.com/office/drawing/2014/main" id="{65E9D571-B596-417A-84FA-825D56197F1B}"/>
                </a:ext>
              </a:extLst>
            </p:cNvPr>
            <p:cNvSpPr/>
            <p:nvPr/>
          </p:nvSpPr>
          <p:spPr>
            <a:xfrm>
              <a:off x="4416929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2738;p24">
              <a:extLst>
                <a:ext uri="{FF2B5EF4-FFF2-40B4-BE49-F238E27FC236}">
                  <a16:creationId xmlns:a16="http://schemas.microsoft.com/office/drawing/2014/main" id="{E503C3D3-7E57-4CDC-A7B9-60FFEEC6D911}"/>
                </a:ext>
              </a:extLst>
            </p:cNvPr>
            <p:cNvSpPr/>
            <p:nvPr/>
          </p:nvSpPr>
          <p:spPr>
            <a:xfrm>
              <a:off x="4416929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2739;p24">
              <a:extLst>
                <a:ext uri="{FF2B5EF4-FFF2-40B4-BE49-F238E27FC236}">
                  <a16:creationId xmlns:a16="http://schemas.microsoft.com/office/drawing/2014/main" id="{BF35B3EF-85CC-4E6F-8433-A68E5F336B09}"/>
                </a:ext>
              </a:extLst>
            </p:cNvPr>
            <p:cNvSpPr/>
            <p:nvPr/>
          </p:nvSpPr>
          <p:spPr>
            <a:xfrm>
              <a:off x="4416929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2740;p24">
              <a:extLst>
                <a:ext uri="{FF2B5EF4-FFF2-40B4-BE49-F238E27FC236}">
                  <a16:creationId xmlns:a16="http://schemas.microsoft.com/office/drawing/2014/main" id="{37E8D851-D501-42B0-81EE-2872B5084FFD}"/>
                </a:ext>
              </a:extLst>
            </p:cNvPr>
            <p:cNvSpPr/>
            <p:nvPr/>
          </p:nvSpPr>
          <p:spPr>
            <a:xfrm>
              <a:off x="4416929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2741;p24">
              <a:extLst>
                <a:ext uri="{FF2B5EF4-FFF2-40B4-BE49-F238E27FC236}">
                  <a16:creationId xmlns:a16="http://schemas.microsoft.com/office/drawing/2014/main" id="{DE8F98CC-487A-4625-876D-D00EA223FA6E}"/>
                </a:ext>
              </a:extLst>
            </p:cNvPr>
            <p:cNvSpPr/>
            <p:nvPr/>
          </p:nvSpPr>
          <p:spPr>
            <a:xfrm>
              <a:off x="4415977" y="250754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2742;p24">
              <a:extLst>
                <a:ext uri="{FF2B5EF4-FFF2-40B4-BE49-F238E27FC236}">
                  <a16:creationId xmlns:a16="http://schemas.microsoft.com/office/drawing/2014/main" id="{44D3B518-B50F-4DE9-803B-1172009B4341}"/>
                </a:ext>
              </a:extLst>
            </p:cNvPr>
            <p:cNvSpPr/>
            <p:nvPr/>
          </p:nvSpPr>
          <p:spPr>
            <a:xfrm>
              <a:off x="4415977" y="250754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2743;p24">
              <a:extLst>
                <a:ext uri="{FF2B5EF4-FFF2-40B4-BE49-F238E27FC236}">
                  <a16:creationId xmlns:a16="http://schemas.microsoft.com/office/drawing/2014/main" id="{8BFEC992-B516-4242-910B-1CD5D4433F68}"/>
                </a:ext>
              </a:extLst>
            </p:cNvPr>
            <p:cNvSpPr/>
            <p:nvPr/>
          </p:nvSpPr>
          <p:spPr>
            <a:xfrm>
              <a:off x="4415977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2744;p24">
              <a:extLst>
                <a:ext uri="{FF2B5EF4-FFF2-40B4-BE49-F238E27FC236}">
                  <a16:creationId xmlns:a16="http://schemas.microsoft.com/office/drawing/2014/main" id="{488C9D62-6C50-4707-95E5-A9A86ADE1164}"/>
                </a:ext>
              </a:extLst>
            </p:cNvPr>
            <p:cNvSpPr/>
            <p:nvPr/>
          </p:nvSpPr>
          <p:spPr>
            <a:xfrm>
              <a:off x="4415977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2745;p24">
              <a:extLst>
                <a:ext uri="{FF2B5EF4-FFF2-40B4-BE49-F238E27FC236}">
                  <a16:creationId xmlns:a16="http://schemas.microsoft.com/office/drawing/2014/main" id="{A3973FBC-C2E9-4434-8DE3-8F08E91D97C9}"/>
                </a:ext>
              </a:extLst>
            </p:cNvPr>
            <p:cNvSpPr/>
            <p:nvPr/>
          </p:nvSpPr>
          <p:spPr>
            <a:xfrm>
              <a:off x="434111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2746;p24">
              <a:extLst>
                <a:ext uri="{FF2B5EF4-FFF2-40B4-BE49-F238E27FC236}">
                  <a16:creationId xmlns:a16="http://schemas.microsoft.com/office/drawing/2014/main" id="{27CDCD30-BE12-4643-932D-74306A945DC9}"/>
                </a:ext>
              </a:extLst>
            </p:cNvPr>
            <p:cNvSpPr/>
            <p:nvPr/>
          </p:nvSpPr>
          <p:spPr>
            <a:xfrm>
              <a:off x="434111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2747;p24">
              <a:extLst>
                <a:ext uri="{FF2B5EF4-FFF2-40B4-BE49-F238E27FC236}">
                  <a16:creationId xmlns:a16="http://schemas.microsoft.com/office/drawing/2014/main" id="{48FA0E5D-035B-4A59-8D10-3934A78148AB}"/>
                </a:ext>
              </a:extLst>
            </p:cNvPr>
            <p:cNvSpPr/>
            <p:nvPr/>
          </p:nvSpPr>
          <p:spPr>
            <a:xfrm>
              <a:off x="4341112" y="250656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2748;p24">
              <a:extLst>
                <a:ext uri="{FF2B5EF4-FFF2-40B4-BE49-F238E27FC236}">
                  <a16:creationId xmlns:a16="http://schemas.microsoft.com/office/drawing/2014/main" id="{A2957C78-CF50-41F9-8F67-CAB7B33AFC8C}"/>
                </a:ext>
              </a:extLst>
            </p:cNvPr>
            <p:cNvSpPr/>
            <p:nvPr/>
          </p:nvSpPr>
          <p:spPr>
            <a:xfrm>
              <a:off x="4341112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2749;p24">
              <a:extLst>
                <a:ext uri="{FF2B5EF4-FFF2-40B4-BE49-F238E27FC236}">
                  <a16:creationId xmlns:a16="http://schemas.microsoft.com/office/drawing/2014/main" id="{4F9E73E0-17BE-426C-AAB5-5BFC4831E087}"/>
                </a:ext>
              </a:extLst>
            </p:cNvPr>
            <p:cNvSpPr/>
            <p:nvPr/>
          </p:nvSpPr>
          <p:spPr>
            <a:xfrm>
              <a:off x="4341112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2750;p24">
              <a:extLst>
                <a:ext uri="{FF2B5EF4-FFF2-40B4-BE49-F238E27FC236}">
                  <a16:creationId xmlns:a16="http://schemas.microsoft.com/office/drawing/2014/main" id="{8582FB5E-5915-456C-A0CF-96DD8D3D6A15}"/>
                </a:ext>
              </a:extLst>
            </p:cNvPr>
            <p:cNvSpPr/>
            <p:nvPr/>
          </p:nvSpPr>
          <p:spPr>
            <a:xfrm>
              <a:off x="4341112" y="250656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2751;p24">
              <a:extLst>
                <a:ext uri="{FF2B5EF4-FFF2-40B4-BE49-F238E27FC236}">
                  <a16:creationId xmlns:a16="http://schemas.microsoft.com/office/drawing/2014/main" id="{5001AF26-BE13-4755-971A-F033CDC76083}"/>
                </a:ext>
              </a:extLst>
            </p:cNvPr>
            <p:cNvSpPr/>
            <p:nvPr/>
          </p:nvSpPr>
          <p:spPr>
            <a:xfrm>
              <a:off x="4340130" y="250754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2752;p24">
              <a:extLst>
                <a:ext uri="{FF2B5EF4-FFF2-40B4-BE49-F238E27FC236}">
                  <a16:creationId xmlns:a16="http://schemas.microsoft.com/office/drawing/2014/main" id="{E2D62D3C-2E46-4FF7-B4CE-416E94D91F6A}"/>
                </a:ext>
              </a:extLst>
            </p:cNvPr>
            <p:cNvSpPr/>
            <p:nvPr/>
          </p:nvSpPr>
          <p:spPr>
            <a:xfrm>
              <a:off x="4340130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2753;p24">
              <a:extLst>
                <a:ext uri="{FF2B5EF4-FFF2-40B4-BE49-F238E27FC236}">
                  <a16:creationId xmlns:a16="http://schemas.microsoft.com/office/drawing/2014/main" id="{CC609CBC-014C-40C0-84CE-C6C05E74FD5A}"/>
                </a:ext>
              </a:extLst>
            </p:cNvPr>
            <p:cNvSpPr/>
            <p:nvPr/>
          </p:nvSpPr>
          <p:spPr>
            <a:xfrm>
              <a:off x="4382919" y="250656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91"/>
                    <a:pt x="0" y="191"/>
                    <a:pt x="32" y="191"/>
                  </a:cubicBezTo>
                  <a:lnTo>
                    <a:pt x="32" y="33"/>
                  </a:lnTo>
                  <a:cubicBezTo>
                    <a:pt x="0" y="3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2754;p24">
              <a:extLst>
                <a:ext uri="{FF2B5EF4-FFF2-40B4-BE49-F238E27FC236}">
                  <a16:creationId xmlns:a16="http://schemas.microsoft.com/office/drawing/2014/main" id="{9F59E6FF-4DDB-4201-A430-4643A3040CCB}"/>
                </a:ext>
              </a:extLst>
            </p:cNvPr>
            <p:cNvSpPr/>
            <p:nvPr/>
          </p:nvSpPr>
          <p:spPr>
            <a:xfrm>
              <a:off x="4278893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2755;p24">
              <a:extLst>
                <a:ext uri="{FF2B5EF4-FFF2-40B4-BE49-F238E27FC236}">
                  <a16:creationId xmlns:a16="http://schemas.microsoft.com/office/drawing/2014/main" id="{D34F9C40-D942-4158-87BA-A47F17B64222}"/>
                </a:ext>
              </a:extLst>
            </p:cNvPr>
            <p:cNvSpPr/>
            <p:nvPr/>
          </p:nvSpPr>
          <p:spPr>
            <a:xfrm>
              <a:off x="4278893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2756;p24">
              <a:extLst>
                <a:ext uri="{FF2B5EF4-FFF2-40B4-BE49-F238E27FC236}">
                  <a16:creationId xmlns:a16="http://schemas.microsoft.com/office/drawing/2014/main" id="{C6312B39-D0D7-4BD8-8A1E-F7855D76FA40}"/>
                </a:ext>
              </a:extLst>
            </p:cNvPr>
            <p:cNvSpPr/>
            <p:nvPr/>
          </p:nvSpPr>
          <p:spPr>
            <a:xfrm>
              <a:off x="4277942" y="250754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2757;p24">
              <a:extLst>
                <a:ext uri="{FF2B5EF4-FFF2-40B4-BE49-F238E27FC236}">
                  <a16:creationId xmlns:a16="http://schemas.microsoft.com/office/drawing/2014/main" id="{C3183889-23AC-4C22-991A-14DC09C869A1}"/>
                </a:ext>
              </a:extLst>
            </p:cNvPr>
            <p:cNvSpPr/>
            <p:nvPr/>
          </p:nvSpPr>
          <p:spPr>
            <a:xfrm>
              <a:off x="4277942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2758;p24">
              <a:extLst>
                <a:ext uri="{FF2B5EF4-FFF2-40B4-BE49-F238E27FC236}">
                  <a16:creationId xmlns:a16="http://schemas.microsoft.com/office/drawing/2014/main" id="{D185A44C-EE80-4710-85C7-BF00359BA645}"/>
                </a:ext>
              </a:extLst>
            </p:cNvPr>
            <p:cNvSpPr/>
            <p:nvPr/>
          </p:nvSpPr>
          <p:spPr>
            <a:xfrm>
              <a:off x="4277942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2759;p24">
              <a:extLst>
                <a:ext uri="{FF2B5EF4-FFF2-40B4-BE49-F238E27FC236}">
                  <a16:creationId xmlns:a16="http://schemas.microsoft.com/office/drawing/2014/main" id="{C5B59781-B2DB-41F5-AA8A-CD6171D8314F}"/>
                </a:ext>
              </a:extLst>
            </p:cNvPr>
            <p:cNvSpPr/>
            <p:nvPr/>
          </p:nvSpPr>
          <p:spPr>
            <a:xfrm>
              <a:off x="4277942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2760;p24">
              <a:extLst>
                <a:ext uri="{FF2B5EF4-FFF2-40B4-BE49-F238E27FC236}">
                  <a16:creationId xmlns:a16="http://schemas.microsoft.com/office/drawing/2014/main" id="{599E3930-DA46-4677-B133-FEB96E217357}"/>
                </a:ext>
              </a:extLst>
            </p:cNvPr>
            <p:cNvSpPr/>
            <p:nvPr/>
          </p:nvSpPr>
          <p:spPr>
            <a:xfrm>
              <a:off x="4277942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2761;p24">
              <a:extLst>
                <a:ext uri="{FF2B5EF4-FFF2-40B4-BE49-F238E27FC236}">
                  <a16:creationId xmlns:a16="http://schemas.microsoft.com/office/drawing/2014/main" id="{CBF82DF1-EE86-4CCB-B2CA-0061AC2DADBF}"/>
                </a:ext>
              </a:extLst>
            </p:cNvPr>
            <p:cNvSpPr/>
            <p:nvPr/>
          </p:nvSpPr>
          <p:spPr>
            <a:xfrm>
              <a:off x="4276960" y="250754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2762;p24">
              <a:extLst>
                <a:ext uri="{FF2B5EF4-FFF2-40B4-BE49-F238E27FC236}">
                  <a16:creationId xmlns:a16="http://schemas.microsoft.com/office/drawing/2014/main" id="{A6A73AFA-A402-44B3-A1BE-449E5E88F490}"/>
                </a:ext>
              </a:extLst>
            </p:cNvPr>
            <p:cNvSpPr/>
            <p:nvPr/>
          </p:nvSpPr>
          <p:spPr>
            <a:xfrm>
              <a:off x="4276960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2763;p24">
              <a:extLst>
                <a:ext uri="{FF2B5EF4-FFF2-40B4-BE49-F238E27FC236}">
                  <a16:creationId xmlns:a16="http://schemas.microsoft.com/office/drawing/2014/main" id="{7FFC35CE-C360-4EEC-8B20-4E0E61A23EF9}"/>
                </a:ext>
              </a:extLst>
            </p:cNvPr>
            <p:cNvSpPr/>
            <p:nvPr/>
          </p:nvSpPr>
          <p:spPr>
            <a:xfrm>
              <a:off x="4276960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2764;p24">
              <a:extLst>
                <a:ext uri="{FF2B5EF4-FFF2-40B4-BE49-F238E27FC236}">
                  <a16:creationId xmlns:a16="http://schemas.microsoft.com/office/drawing/2014/main" id="{F0FECE17-7BB6-4A02-9F75-04925362D161}"/>
                </a:ext>
              </a:extLst>
            </p:cNvPr>
            <p:cNvSpPr/>
            <p:nvPr/>
          </p:nvSpPr>
          <p:spPr>
            <a:xfrm>
              <a:off x="4275977" y="250754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2765;p24">
              <a:extLst>
                <a:ext uri="{FF2B5EF4-FFF2-40B4-BE49-F238E27FC236}">
                  <a16:creationId xmlns:a16="http://schemas.microsoft.com/office/drawing/2014/main" id="{8452F5F8-3393-443F-AD14-CF9BB75B39CF}"/>
                </a:ext>
              </a:extLst>
            </p:cNvPr>
            <p:cNvSpPr/>
            <p:nvPr/>
          </p:nvSpPr>
          <p:spPr>
            <a:xfrm>
              <a:off x="4407229" y="250754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32" y="159"/>
                    <a:pt x="32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2766;p24">
              <a:extLst>
                <a:ext uri="{FF2B5EF4-FFF2-40B4-BE49-F238E27FC236}">
                  <a16:creationId xmlns:a16="http://schemas.microsoft.com/office/drawing/2014/main" id="{8882884A-9211-41E2-87B5-9447B02ACF4C}"/>
                </a:ext>
              </a:extLst>
            </p:cNvPr>
            <p:cNvSpPr/>
            <p:nvPr/>
          </p:nvSpPr>
          <p:spPr>
            <a:xfrm>
              <a:off x="4415977" y="250754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32" y="191"/>
                    <a:pt x="32" y="191"/>
                  </a:cubicBezTo>
                  <a:lnTo>
                    <a:pt x="32" y="32"/>
                  </a:lnTo>
                  <a:cubicBezTo>
                    <a:pt x="32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2767;p24">
              <a:extLst>
                <a:ext uri="{FF2B5EF4-FFF2-40B4-BE49-F238E27FC236}">
                  <a16:creationId xmlns:a16="http://schemas.microsoft.com/office/drawing/2014/main" id="{BD3D3B05-1CB7-4D43-A0FB-8AD28510CD29}"/>
                </a:ext>
              </a:extLst>
            </p:cNvPr>
            <p:cNvSpPr/>
            <p:nvPr/>
          </p:nvSpPr>
          <p:spPr>
            <a:xfrm>
              <a:off x="4374171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2768;p24">
              <a:extLst>
                <a:ext uri="{FF2B5EF4-FFF2-40B4-BE49-F238E27FC236}">
                  <a16:creationId xmlns:a16="http://schemas.microsoft.com/office/drawing/2014/main" id="{34F62950-5369-4BB4-AFEF-B9BEDE452E6B}"/>
                </a:ext>
              </a:extLst>
            </p:cNvPr>
            <p:cNvSpPr/>
            <p:nvPr/>
          </p:nvSpPr>
          <p:spPr>
            <a:xfrm>
              <a:off x="4374171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2769;p24">
              <a:extLst>
                <a:ext uri="{FF2B5EF4-FFF2-40B4-BE49-F238E27FC236}">
                  <a16:creationId xmlns:a16="http://schemas.microsoft.com/office/drawing/2014/main" id="{9291C606-2075-46FD-A386-2A6D6F5D8102}"/>
                </a:ext>
              </a:extLst>
            </p:cNvPr>
            <p:cNvSpPr/>
            <p:nvPr/>
          </p:nvSpPr>
          <p:spPr>
            <a:xfrm>
              <a:off x="4374171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2770;p24">
              <a:extLst>
                <a:ext uri="{FF2B5EF4-FFF2-40B4-BE49-F238E27FC236}">
                  <a16:creationId xmlns:a16="http://schemas.microsoft.com/office/drawing/2014/main" id="{CFF65D54-5B68-4A85-968E-24BE839ABD40}"/>
                </a:ext>
              </a:extLst>
            </p:cNvPr>
            <p:cNvSpPr/>
            <p:nvPr/>
          </p:nvSpPr>
          <p:spPr>
            <a:xfrm>
              <a:off x="4374171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2771;p24">
              <a:extLst>
                <a:ext uri="{FF2B5EF4-FFF2-40B4-BE49-F238E27FC236}">
                  <a16:creationId xmlns:a16="http://schemas.microsoft.com/office/drawing/2014/main" id="{1D411E0F-1219-4319-B2DE-A4EC0C703C2D}"/>
                </a:ext>
              </a:extLst>
            </p:cNvPr>
            <p:cNvSpPr/>
            <p:nvPr/>
          </p:nvSpPr>
          <p:spPr>
            <a:xfrm>
              <a:off x="4374171" y="250754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2772;p24">
              <a:extLst>
                <a:ext uri="{FF2B5EF4-FFF2-40B4-BE49-F238E27FC236}">
                  <a16:creationId xmlns:a16="http://schemas.microsoft.com/office/drawing/2014/main" id="{92059CEF-BC2E-4F51-8973-70F6E455DA21}"/>
                </a:ext>
              </a:extLst>
            </p:cNvPr>
            <p:cNvSpPr/>
            <p:nvPr/>
          </p:nvSpPr>
          <p:spPr>
            <a:xfrm>
              <a:off x="4374171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2773;p24">
              <a:extLst>
                <a:ext uri="{FF2B5EF4-FFF2-40B4-BE49-F238E27FC236}">
                  <a16:creationId xmlns:a16="http://schemas.microsoft.com/office/drawing/2014/main" id="{DE746141-82EC-4CF9-A0BB-555A88993080}"/>
                </a:ext>
              </a:extLst>
            </p:cNvPr>
            <p:cNvSpPr/>
            <p:nvPr/>
          </p:nvSpPr>
          <p:spPr>
            <a:xfrm>
              <a:off x="4374171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2774;p24">
              <a:extLst>
                <a:ext uri="{FF2B5EF4-FFF2-40B4-BE49-F238E27FC236}">
                  <a16:creationId xmlns:a16="http://schemas.microsoft.com/office/drawing/2014/main" id="{5D3D0258-E685-462B-82B2-A061FCFBE481}"/>
                </a:ext>
              </a:extLst>
            </p:cNvPr>
            <p:cNvSpPr/>
            <p:nvPr/>
          </p:nvSpPr>
          <p:spPr>
            <a:xfrm>
              <a:off x="4374171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2775;p24">
              <a:extLst>
                <a:ext uri="{FF2B5EF4-FFF2-40B4-BE49-F238E27FC236}">
                  <a16:creationId xmlns:a16="http://schemas.microsoft.com/office/drawing/2014/main" id="{68D48CFA-72D9-41D1-8A9B-6E40747333AF}"/>
                </a:ext>
              </a:extLst>
            </p:cNvPr>
            <p:cNvSpPr/>
            <p:nvPr/>
          </p:nvSpPr>
          <p:spPr>
            <a:xfrm>
              <a:off x="4311952" y="250852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2776;p24">
              <a:extLst>
                <a:ext uri="{FF2B5EF4-FFF2-40B4-BE49-F238E27FC236}">
                  <a16:creationId xmlns:a16="http://schemas.microsoft.com/office/drawing/2014/main" id="{1852A96F-2F7B-45BD-B4ED-AB18649D7718}"/>
                </a:ext>
              </a:extLst>
            </p:cNvPr>
            <p:cNvSpPr/>
            <p:nvPr/>
          </p:nvSpPr>
          <p:spPr>
            <a:xfrm>
              <a:off x="4311952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2777;p24">
              <a:extLst>
                <a:ext uri="{FF2B5EF4-FFF2-40B4-BE49-F238E27FC236}">
                  <a16:creationId xmlns:a16="http://schemas.microsoft.com/office/drawing/2014/main" id="{7F38E122-3502-46D1-A4B1-E583BA815A48}"/>
                </a:ext>
              </a:extLst>
            </p:cNvPr>
            <p:cNvSpPr/>
            <p:nvPr/>
          </p:nvSpPr>
          <p:spPr>
            <a:xfrm>
              <a:off x="4311952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2778;p24">
              <a:extLst>
                <a:ext uri="{FF2B5EF4-FFF2-40B4-BE49-F238E27FC236}">
                  <a16:creationId xmlns:a16="http://schemas.microsoft.com/office/drawing/2014/main" id="{6AE0B484-772B-459D-83A6-E1981D87A406}"/>
                </a:ext>
              </a:extLst>
            </p:cNvPr>
            <p:cNvSpPr/>
            <p:nvPr/>
          </p:nvSpPr>
          <p:spPr>
            <a:xfrm>
              <a:off x="4311952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cubicBezTo>
                    <a:pt x="1" y="1"/>
                    <a:pt x="1" y="1"/>
                    <a:pt x="1" y="32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2779;p24">
              <a:extLst>
                <a:ext uri="{FF2B5EF4-FFF2-40B4-BE49-F238E27FC236}">
                  <a16:creationId xmlns:a16="http://schemas.microsoft.com/office/drawing/2014/main" id="{D38745F1-FB39-4E87-A1DD-BF3DA2E472BE}"/>
                </a:ext>
              </a:extLst>
            </p:cNvPr>
            <p:cNvSpPr/>
            <p:nvPr/>
          </p:nvSpPr>
          <p:spPr>
            <a:xfrm>
              <a:off x="4310970" y="250754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2780;p24">
              <a:extLst>
                <a:ext uri="{FF2B5EF4-FFF2-40B4-BE49-F238E27FC236}">
                  <a16:creationId xmlns:a16="http://schemas.microsoft.com/office/drawing/2014/main" id="{2FAB9751-E752-4FC5-B54C-132B296890B0}"/>
                </a:ext>
              </a:extLst>
            </p:cNvPr>
            <p:cNvSpPr/>
            <p:nvPr/>
          </p:nvSpPr>
          <p:spPr>
            <a:xfrm>
              <a:off x="4310970" y="250754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2781;p24">
              <a:extLst>
                <a:ext uri="{FF2B5EF4-FFF2-40B4-BE49-F238E27FC236}">
                  <a16:creationId xmlns:a16="http://schemas.microsoft.com/office/drawing/2014/main" id="{4B4C0C72-F153-4E5C-9301-8770F57666CC}"/>
                </a:ext>
              </a:extLst>
            </p:cNvPr>
            <p:cNvSpPr/>
            <p:nvPr/>
          </p:nvSpPr>
          <p:spPr>
            <a:xfrm>
              <a:off x="4310970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2782;p24">
              <a:extLst>
                <a:ext uri="{FF2B5EF4-FFF2-40B4-BE49-F238E27FC236}">
                  <a16:creationId xmlns:a16="http://schemas.microsoft.com/office/drawing/2014/main" id="{AF9FC24F-2474-4886-84F5-75B41E1E068E}"/>
                </a:ext>
              </a:extLst>
            </p:cNvPr>
            <p:cNvSpPr/>
            <p:nvPr/>
          </p:nvSpPr>
          <p:spPr>
            <a:xfrm>
              <a:off x="4310970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2783;p24">
              <a:extLst>
                <a:ext uri="{FF2B5EF4-FFF2-40B4-BE49-F238E27FC236}">
                  <a16:creationId xmlns:a16="http://schemas.microsoft.com/office/drawing/2014/main" id="{13878CC4-7DEB-478C-B724-0FD263DC0898}"/>
                </a:ext>
              </a:extLst>
            </p:cNvPr>
            <p:cNvSpPr/>
            <p:nvPr/>
          </p:nvSpPr>
          <p:spPr>
            <a:xfrm>
              <a:off x="4310970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2784;p24">
              <a:extLst>
                <a:ext uri="{FF2B5EF4-FFF2-40B4-BE49-F238E27FC236}">
                  <a16:creationId xmlns:a16="http://schemas.microsoft.com/office/drawing/2014/main" id="{0D86946C-E22F-436E-BAF4-471FB9B74A18}"/>
                </a:ext>
              </a:extLst>
            </p:cNvPr>
            <p:cNvSpPr/>
            <p:nvPr/>
          </p:nvSpPr>
          <p:spPr>
            <a:xfrm>
              <a:off x="4310018" y="250754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ubicBezTo>
                    <a:pt x="32" y="16"/>
                    <a:pt x="24" y="24"/>
                    <a:pt x="16" y="24"/>
                  </a:cubicBezTo>
                  <a:cubicBezTo>
                    <a:pt x="8" y="24"/>
                    <a:pt x="0" y="16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2785;p24">
              <a:extLst>
                <a:ext uri="{FF2B5EF4-FFF2-40B4-BE49-F238E27FC236}">
                  <a16:creationId xmlns:a16="http://schemas.microsoft.com/office/drawing/2014/main" id="{B0437031-99BE-46F1-8B2A-6DD8042407CC}"/>
                </a:ext>
              </a:extLst>
            </p:cNvPr>
            <p:cNvSpPr/>
            <p:nvPr/>
          </p:nvSpPr>
          <p:spPr>
            <a:xfrm>
              <a:off x="4310018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2786;p24">
              <a:extLst>
                <a:ext uri="{FF2B5EF4-FFF2-40B4-BE49-F238E27FC236}">
                  <a16:creationId xmlns:a16="http://schemas.microsoft.com/office/drawing/2014/main" id="{13682EA2-A9C1-4E95-836F-3BC8D847CBA7}"/>
                </a:ext>
              </a:extLst>
            </p:cNvPr>
            <p:cNvSpPr/>
            <p:nvPr/>
          </p:nvSpPr>
          <p:spPr>
            <a:xfrm>
              <a:off x="4408181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2787;p24">
              <a:extLst>
                <a:ext uri="{FF2B5EF4-FFF2-40B4-BE49-F238E27FC236}">
                  <a16:creationId xmlns:a16="http://schemas.microsoft.com/office/drawing/2014/main" id="{6ECD7C33-DA7F-49F1-8ED9-3501FB3BADCC}"/>
                </a:ext>
              </a:extLst>
            </p:cNvPr>
            <p:cNvSpPr/>
            <p:nvPr/>
          </p:nvSpPr>
          <p:spPr>
            <a:xfrm>
              <a:off x="4408181" y="250754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2788;p24">
              <a:extLst>
                <a:ext uri="{FF2B5EF4-FFF2-40B4-BE49-F238E27FC236}">
                  <a16:creationId xmlns:a16="http://schemas.microsoft.com/office/drawing/2014/main" id="{C36E4F6E-FF8C-4B53-8B0D-A438485B083C}"/>
                </a:ext>
              </a:extLst>
            </p:cNvPr>
            <p:cNvSpPr/>
            <p:nvPr/>
          </p:nvSpPr>
          <p:spPr>
            <a:xfrm>
              <a:off x="4408181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2789;p24">
              <a:extLst>
                <a:ext uri="{FF2B5EF4-FFF2-40B4-BE49-F238E27FC236}">
                  <a16:creationId xmlns:a16="http://schemas.microsoft.com/office/drawing/2014/main" id="{BBD8226F-0831-45C3-A1EA-BF763DA00DA0}"/>
                </a:ext>
              </a:extLst>
            </p:cNvPr>
            <p:cNvSpPr/>
            <p:nvPr/>
          </p:nvSpPr>
          <p:spPr>
            <a:xfrm>
              <a:off x="4408181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2790;p24">
              <a:extLst>
                <a:ext uri="{FF2B5EF4-FFF2-40B4-BE49-F238E27FC236}">
                  <a16:creationId xmlns:a16="http://schemas.microsoft.com/office/drawing/2014/main" id="{27B53932-5BA9-4E93-A580-54851B634D8B}"/>
                </a:ext>
              </a:extLst>
            </p:cNvPr>
            <p:cNvSpPr/>
            <p:nvPr/>
          </p:nvSpPr>
          <p:spPr>
            <a:xfrm>
              <a:off x="4408181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2791;p24">
              <a:extLst>
                <a:ext uri="{FF2B5EF4-FFF2-40B4-BE49-F238E27FC236}">
                  <a16:creationId xmlns:a16="http://schemas.microsoft.com/office/drawing/2014/main" id="{022785E6-98C7-4E78-A695-F1A1EE9BCEA0}"/>
                </a:ext>
              </a:extLst>
            </p:cNvPr>
            <p:cNvSpPr/>
            <p:nvPr/>
          </p:nvSpPr>
          <p:spPr>
            <a:xfrm>
              <a:off x="4408181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2792;p24">
              <a:extLst>
                <a:ext uri="{FF2B5EF4-FFF2-40B4-BE49-F238E27FC236}">
                  <a16:creationId xmlns:a16="http://schemas.microsoft.com/office/drawing/2014/main" id="{32A3B92A-F96D-4460-B9C4-9A78367F51C8}"/>
                </a:ext>
              </a:extLst>
            </p:cNvPr>
            <p:cNvSpPr/>
            <p:nvPr/>
          </p:nvSpPr>
          <p:spPr>
            <a:xfrm>
              <a:off x="4407229" y="250852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2793;p24">
              <a:extLst>
                <a:ext uri="{FF2B5EF4-FFF2-40B4-BE49-F238E27FC236}">
                  <a16:creationId xmlns:a16="http://schemas.microsoft.com/office/drawing/2014/main" id="{C74AC8B4-26ED-4438-A8F2-CE815F1CD8FD}"/>
                </a:ext>
              </a:extLst>
            </p:cNvPr>
            <p:cNvSpPr/>
            <p:nvPr/>
          </p:nvSpPr>
          <p:spPr>
            <a:xfrm>
              <a:off x="4407229" y="25085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2794;p24">
              <a:extLst>
                <a:ext uri="{FF2B5EF4-FFF2-40B4-BE49-F238E27FC236}">
                  <a16:creationId xmlns:a16="http://schemas.microsoft.com/office/drawing/2014/main" id="{8634D470-26AF-483B-ABFE-71DC8B66E2B4}"/>
                </a:ext>
              </a:extLst>
            </p:cNvPr>
            <p:cNvSpPr/>
            <p:nvPr/>
          </p:nvSpPr>
          <p:spPr>
            <a:xfrm>
              <a:off x="4345962" y="25085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2795;p24">
              <a:extLst>
                <a:ext uri="{FF2B5EF4-FFF2-40B4-BE49-F238E27FC236}">
                  <a16:creationId xmlns:a16="http://schemas.microsoft.com/office/drawing/2014/main" id="{92F8AE00-290F-4C7B-B9E9-24EE7EAD9D75}"/>
                </a:ext>
              </a:extLst>
            </p:cNvPr>
            <p:cNvSpPr/>
            <p:nvPr/>
          </p:nvSpPr>
          <p:spPr>
            <a:xfrm>
              <a:off x="4345962" y="250852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2796;p24">
              <a:extLst>
                <a:ext uri="{FF2B5EF4-FFF2-40B4-BE49-F238E27FC236}">
                  <a16:creationId xmlns:a16="http://schemas.microsoft.com/office/drawing/2014/main" id="{DFF8792E-17CF-4DE9-AEB1-FC90855506A9}"/>
                </a:ext>
              </a:extLst>
            </p:cNvPr>
            <p:cNvSpPr/>
            <p:nvPr/>
          </p:nvSpPr>
          <p:spPr>
            <a:xfrm>
              <a:off x="4345010" y="250852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2797;p24">
              <a:extLst>
                <a:ext uri="{FF2B5EF4-FFF2-40B4-BE49-F238E27FC236}">
                  <a16:creationId xmlns:a16="http://schemas.microsoft.com/office/drawing/2014/main" id="{B469B186-DEF5-4F9F-A85D-99C5F0C29C8C}"/>
                </a:ext>
              </a:extLst>
            </p:cNvPr>
            <p:cNvSpPr/>
            <p:nvPr/>
          </p:nvSpPr>
          <p:spPr>
            <a:xfrm>
              <a:off x="4345010" y="250852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2798;p24">
              <a:extLst>
                <a:ext uri="{FF2B5EF4-FFF2-40B4-BE49-F238E27FC236}">
                  <a16:creationId xmlns:a16="http://schemas.microsoft.com/office/drawing/2014/main" id="{B1001114-1BA8-4AB5-873B-D37C0D0DFA6C}"/>
                </a:ext>
              </a:extLst>
            </p:cNvPr>
            <p:cNvSpPr/>
            <p:nvPr/>
          </p:nvSpPr>
          <p:spPr>
            <a:xfrm>
              <a:off x="4345010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2799;p24">
              <a:extLst>
                <a:ext uri="{FF2B5EF4-FFF2-40B4-BE49-F238E27FC236}">
                  <a16:creationId xmlns:a16="http://schemas.microsoft.com/office/drawing/2014/main" id="{2CC27F28-9AAD-4D36-820B-44B6CA53EB5D}"/>
                </a:ext>
              </a:extLst>
            </p:cNvPr>
            <p:cNvSpPr/>
            <p:nvPr/>
          </p:nvSpPr>
          <p:spPr>
            <a:xfrm>
              <a:off x="4345010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2800;p24">
              <a:extLst>
                <a:ext uri="{FF2B5EF4-FFF2-40B4-BE49-F238E27FC236}">
                  <a16:creationId xmlns:a16="http://schemas.microsoft.com/office/drawing/2014/main" id="{BE7B21A1-AF1E-4835-92EC-0F75F2F7F262}"/>
                </a:ext>
              </a:extLst>
            </p:cNvPr>
            <p:cNvSpPr/>
            <p:nvPr/>
          </p:nvSpPr>
          <p:spPr>
            <a:xfrm>
              <a:off x="4345010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2801;p24">
              <a:extLst>
                <a:ext uri="{FF2B5EF4-FFF2-40B4-BE49-F238E27FC236}">
                  <a16:creationId xmlns:a16="http://schemas.microsoft.com/office/drawing/2014/main" id="{71EE775D-D530-49BD-A495-D35FC7C57644}"/>
                </a:ext>
              </a:extLst>
            </p:cNvPr>
            <p:cNvSpPr/>
            <p:nvPr/>
          </p:nvSpPr>
          <p:spPr>
            <a:xfrm>
              <a:off x="4344028" y="250852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2802;p24">
              <a:extLst>
                <a:ext uri="{FF2B5EF4-FFF2-40B4-BE49-F238E27FC236}">
                  <a16:creationId xmlns:a16="http://schemas.microsoft.com/office/drawing/2014/main" id="{F406CDE3-D31D-4DA1-8F20-FAA340C6D111}"/>
                </a:ext>
              </a:extLst>
            </p:cNvPr>
            <p:cNvSpPr/>
            <p:nvPr/>
          </p:nvSpPr>
          <p:spPr>
            <a:xfrm>
              <a:off x="4344028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2803;p24">
              <a:extLst>
                <a:ext uri="{FF2B5EF4-FFF2-40B4-BE49-F238E27FC236}">
                  <a16:creationId xmlns:a16="http://schemas.microsoft.com/office/drawing/2014/main" id="{7C3623C0-3827-46B2-9240-5E208E1B81AB}"/>
                </a:ext>
              </a:extLst>
            </p:cNvPr>
            <p:cNvSpPr/>
            <p:nvPr/>
          </p:nvSpPr>
          <p:spPr>
            <a:xfrm>
              <a:off x="4344028" y="250852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2804;p24">
              <a:extLst>
                <a:ext uri="{FF2B5EF4-FFF2-40B4-BE49-F238E27FC236}">
                  <a16:creationId xmlns:a16="http://schemas.microsoft.com/office/drawing/2014/main" id="{2A6C4710-76C4-4EAF-9044-D97F02ADDB4C}"/>
                </a:ext>
              </a:extLst>
            </p:cNvPr>
            <p:cNvSpPr/>
            <p:nvPr/>
          </p:nvSpPr>
          <p:spPr>
            <a:xfrm>
              <a:off x="4343046" y="250852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0"/>
                  </a:moveTo>
                  <a:cubicBezTo>
                    <a:pt x="33" y="0"/>
                    <a:pt x="33" y="0"/>
                    <a:pt x="1" y="32"/>
                  </a:cubicBez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2805;p24">
              <a:extLst>
                <a:ext uri="{FF2B5EF4-FFF2-40B4-BE49-F238E27FC236}">
                  <a16:creationId xmlns:a16="http://schemas.microsoft.com/office/drawing/2014/main" id="{A961AFFA-D8FF-43E7-B488-E513B657FF8C}"/>
                </a:ext>
              </a:extLst>
            </p:cNvPr>
            <p:cNvSpPr/>
            <p:nvPr/>
          </p:nvSpPr>
          <p:spPr>
            <a:xfrm>
              <a:off x="4380003" y="25094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2806;p24">
              <a:extLst>
                <a:ext uri="{FF2B5EF4-FFF2-40B4-BE49-F238E27FC236}">
                  <a16:creationId xmlns:a16="http://schemas.microsoft.com/office/drawing/2014/main" id="{E39157A7-05A7-4939-BA3A-4A9AF6F04823}"/>
                </a:ext>
              </a:extLst>
            </p:cNvPr>
            <p:cNvSpPr/>
            <p:nvPr/>
          </p:nvSpPr>
          <p:spPr>
            <a:xfrm>
              <a:off x="4379021" y="250947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2807;p24">
              <a:extLst>
                <a:ext uri="{FF2B5EF4-FFF2-40B4-BE49-F238E27FC236}">
                  <a16:creationId xmlns:a16="http://schemas.microsoft.com/office/drawing/2014/main" id="{798A87A4-91FE-45E0-B32B-39B51E3C842F}"/>
                </a:ext>
              </a:extLst>
            </p:cNvPr>
            <p:cNvSpPr/>
            <p:nvPr/>
          </p:nvSpPr>
          <p:spPr>
            <a:xfrm>
              <a:off x="4379021" y="250947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2808;p24">
              <a:extLst>
                <a:ext uri="{FF2B5EF4-FFF2-40B4-BE49-F238E27FC236}">
                  <a16:creationId xmlns:a16="http://schemas.microsoft.com/office/drawing/2014/main" id="{FD9BF345-FB34-40AA-A839-EC3AA365CF10}"/>
                </a:ext>
              </a:extLst>
            </p:cNvPr>
            <p:cNvSpPr/>
            <p:nvPr/>
          </p:nvSpPr>
          <p:spPr>
            <a:xfrm>
              <a:off x="4379021" y="250947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2809;p24">
              <a:extLst>
                <a:ext uri="{FF2B5EF4-FFF2-40B4-BE49-F238E27FC236}">
                  <a16:creationId xmlns:a16="http://schemas.microsoft.com/office/drawing/2014/main" id="{D502E0D3-22D5-4E11-BFA0-F28A15542753}"/>
                </a:ext>
              </a:extLst>
            </p:cNvPr>
            <p:cNvSpPr/>
            <p:nvPr/>
          </p:nvSpPr>
          <p:spPr>
            <a:xfrm>
              <a:off x="4379021" y="250947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2810;p24">
              <a:extLst>
                <a:ext uri="{FF2B5EF4-FFF2-40B4-BE49-F238E27FC236}">
                  <a16:creationId xmlns:a16="http://schemas.microsoft.com/office/drawing/2014/main" id="{819BE9D6-1CB2-4320-BDB2-C61F7F9AAB90}"/>
                </a:ext>
              </a:extLst>
            </p:cNvPr>
            <p:cNvSpPr/>
            <p:nvPr/>
          </p:nvSpPr>
          <p:spPr>
            <a:xfrm>
              <a:off x="4378038" y="250947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2811;p24">
              <a:extLst>
                <a:ext uri="{FF2B5EF4-FFF2-40B4-BE49-F238E27FC236}">
                  <a16:creationId xmlns:a16="http://schemas.microsoft.com/office/drawing/2014/main" id="{3761B38A-E894-4831-A645-4888B0B629EE}"/>
                </a:ext>
              </a:extLst>
            </p:cNvPr>
            <p:cNvSpPr/>
            <p:nvPr/>
          </p:nvSpPr>
          <p:spPr>
            <a:xfrm>
              <a:off x="4378038" y="250947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2812;p24">
              <a:extLst>
                <a:ext uri="{FF2B5EF4-FFF2-40B4-BE49-F238E27FC236}">
                  <a16:creationId xmlns:a16="http://schemas.microsoft.com/office/drawing/2014/main" id="{0B523B2D-DC98-4A04-BC4F-3EE3DE4DD037}"/>
                </a:ext>
              </a:extLst>
            </p:cNvPr>
            <p:cNvSpPr/>
            <p:nvPr/>
          </p:nvSpPr>
          <p:spPr>
            <a:xfrm>
              <a:off x="4378038" y="250947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2813;p24">
              <a:extLst>
                <a:ext uri="{FF2B5EF4-FFF2-40B4-BE49-F238E27FC236}">
                  <a16:creationId xmlns:a16="http://schemas.microsoft.com/office/drawing/2014/main" id="{478D9AFB-3270-4AD3-8DAF-851151C3B09E}"/>
                </a:ext>
              </a:extLst>
            </p:cNvPr>
            <p:cNvSpPr/>
            <p:nvPr/>
          </p:nvSpPr>
          <p:spPr>
            <a:xfrm>
              <a:off x="4378038" y="250947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2814;p24">
              <a:extLst>
                <a:ext uri="{FF2B5EF4-FFF2-40B4-BE49-F238E27FC236}">
                  <a16:creationId xmlns:a16="http://schemas.microsoft.com/office/drawing/2014/main" id="{58FA1A1B-6BCE-4476-9BFC-A9D0830B7B33}"/>
                </a:ext>
              </a:extLst>
            </p:cNvPr>
            <p:cNvSpPr/>
            <p:nvPr/>
          </p:nvSpPr>
          <p:spPr>
            <a:xfrm>
              <a:off x="4377087" y="250947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2815;p24">
              <a:extLst>
                <a:ext uri="{FF2B5EF4-FFF2-40B4-BE49-F238E27FC236}">
                  <a16:creationId xmlns:a16="http://schemas.microsoft.com/office/drawing/2014/main" id="{DC924825-46E1-4DA9-81D9-AAE4BAD80DDD}"/>
                </a:ext>
              </a:extLst>
            </p:cNvPr>
            <p:cNvSpPr/>
            <p:nvPr/>
          </p:nvSpPr>
          <p:spPr>
            <a:xfrm>
              <a:off x="4377087" y="250947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2816;p24">
              <a:extLst>
                <a:ext uri="{FF2B5EF4-FFF2-40B4-BE49-F238E27FC236}">
                  <a16:creationId xmlns:a16="http://schemas.microsoft.com/office/drawing/2014/main" id="{430C4EBA-24A1-43E8-8268-5C1072194E3C}"/>
                </a:ext>
              </a:extLst>
            </p:cNvPr>
            <p:cNvSpPr/>
            <p:nvPr/>
          </p:nvSpPr>
          <p:spPr>
            <a:xfrm>
              <a:off x="4413061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2817;p24">
              <a:extLst>
                <a:ext uri="{FF2B5EF4-FFF2-40B4-BE49-F238E27FC236}">
                  <a16:creationId xmlns:a16="http://schemas.microsoft.com/office/drawing/2014/main" id="{ECF8C269-D450-4D23-8A4C-0795601542C4}"/>
                </a:ext>
              </a:extLst>
            </p:cNvPr>
            <p:cNvSpPr/>
            <p:nvPr/>
          </p:nvSpPr>
          <p:spPr>
            <a:xfrm>
              <a:off x="4413061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2818;p24">
              <a:extLst>
                <a:ext uri="{FF2B5EF4-FFF2-40B4-BE49-F238E27FC236}">
                  <a16:creationId xmlns:a16="http://schemas.microsoft.com/office/drawing/2014/main" id="{AFCB4E23-ED88-4690-92FF-B4CE488A8BE7}"/>
                </a:ext>
              </a:extLst>
            </p:cNvPr>
            <p:cNvSpPr/>
            <p:nvPr/>
          </p:nvSpPr>
          <p:spPr>
            <a:xfrm>
              <a:off x="4413061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2819;p24">
              <a:extLst>
                <a:ext uri="{FF2B5EF4-FFF2-40B4-BE49-F238E27FC236}">
                  <a16:creationId xmlns:a16="http://schemas.microsoft.com/office/drawing/2014/main" id="{54A51A76-90DF-4D49-9DE9-C00A47C3A1A0}"/>
                </a:ext>
              </a:extLst>
            </p:cNvPr>
            <p:cNvSpPr/>
            <p:nvPr/>
          </p:nvSpPr>
          <p:spPr>
            <a:xfrm>
              <a:off x="4412079" y="251046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2820;p24">
              <a:extLst>
                <a:ext uri="{FF2B5EF4-FFF2-40B4-BE49-F238E27FC236}">
                  <a16:creationId xmlns:a16="http://schemas.microsoft.com/office/drawing/2014/main" id="{2CA76953-6CCE-492F-BB6E-E9A0F5F4C08B}"/>
                </a:ext>
              </a:extLst>
            </p:cNvPr>
            <p:cNvSpPr/>
            <p:nvPr/>
          </p:nvSpPr>
          <p:spPr>
            <a:xfrm>
              <a:off x="4412079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2821;p24">
              <a:extLst>
                <a:ext uri="{FF2B5EF4-FFF2-40B4-BE49-F238E27FC236}">
                  <a16:creationId xmlns:a16="http://schemas.microsoft.com/office/drawing/2014/main" id="{C609E481-15B6-4F48-BA80-82131249F393}"/>
                </a:ext>
              </a:extLst>
            </p:cNvPr>
            <p:cNvSpPr/>
            <p:nvPr/>
          </p:nvSpPr>
          <p:spPr>
            <a:xfrm>
              <a:off x="4412079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2822;p24">
              <a:extLst>
                <a:ext uri="{FF2B5EF4-FFF2-40B4-BE49-F238E27FC236}">
                  <a16:creationId xmlns:a16="http://schemas.microsoft.com/office/drawing/2014/main" id="{8664F019-9962-4552-B2CB-FCA60F4B824B}"/>
                </a:ext>
              </a:extLst>
            </p:cNvPr>
            <p:cNvSpPr/>
            <p:nvPr/>
          </p:nvSpPr>
          <p:spPr>
            <a:xfrm>
              <a:off x="4412079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2823;p24">
              <a:extLst>
                <a:ext uri="{FF2B5EF4-FFF2-40B4-BE49-F238E27FC236}">
                  <a16:creationId xmlns:a16="http://schemas.microsoft.com/office/drawing/2014/main" id="{C9D82699-1BFF-4722-8530-3775CF8115C9}"/>
                </a:ext>
              </a:extLst>
            </p:cNvPr>
            <p:cNvSpPr/>
            <p:nvPr/>
          </p:nvSpPr>
          <p:spPr>
            <a:xfrm>
              <a:off x="4412079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2824;p24">
              <a:extLst>
                <a:ext uri="{FF2B5EF4-FFF2-40B4-BE49-F238E27FC236}">
                  <a16:creationId xmlns:a16="http://schemas.microsoft.com/office/drawing/2014/main" id="{C6D060AC-0F65-4CA2-8D6A-8D0B07B298C3}"/>
                </a:ext>
              </a:extLst>
            </p:cNvPr>
            <p:cNvSpPr/>
            <p:nvPr/>
          </p:nvSpPr>
          <p:spPr>
            <a:xfrm>
              <a:off x="4411097" y="251046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2825;p24">
              <a:extLst>
                <a:ext uri="{FF2B5EF4-FFF2-40B4-BE49-F238E27FC236}">
                  <a16:creationId xmlns:a16="http://schemas.microsoft.com/office/drawing/2014/main" id="{128C9C3D-8AC7-4DEC-83D4-BB935B25DF2C}"/>
                </a:ext>
              </a:extLst>
            </p:cNvPr>
            <p:cNvSpPr/>
            <p:nvPr/>
          </p:nvSpPr>
          <p:spPr>
            <a:xfrm>
              <a:off x="4411097" y="251046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2826;p24">
              <a:extLst>
                <a:ext uri="{FF2B5EF4-FFF2-40B4-BE49-F238E27FC236}">
                  <a16:creationId xmlns:a16="http://schemas.microsoft.com/office/drawing/2014/main" id="{F1ACF053-5B02-4AF4-9791-62800E7DE714}"/>
                </a:ext>
              </a:extLst>
            </p:cNvPr>
            <p:cNvSpPr/>
            <p:nvPr/>
          </p:nvSpPr>
          <p:spPr>
            <a:xfrm>
              <a:off x="4410145" y="251046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2827;p24">
              <a:extLst>
                <a:ext uri="{FF2B5EF4-FFF2-40B4-BE49-F238E27FC236}">
                  <a16:creationId xmlns:a16="http://schemas.microsoft.com/office/drawing/2014/main" id="{B81CFAB2-7DC4-4FA0-8FD5-7819B7B19DE8}"/>
                </a:ext>
              </a:extLst>
            </p:cNvPr>
            <p:cNvSpPr/>
            <p:nvPr/>
          </p:nvSpPr>
          <p:spPr>
            <a:xfrm>
              <a:off x="4423743" y="2503646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0" y="1"/>
                  </a:moveTo>
                  <a:lnTo>
                    <a:pt x="0" y="191"/>
                  </a:lnTo>
                  <a:lnTo>
                    <a:pt x="412" y="413"/>
                  </a:lnTo>
                  <a:lnTo>
                    <a:pt x="412" y="2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2828;p24">
              <a:extLst>
                <a:ext uri="{FF2B5EF4-FFF2-40B4-BE49-F238E27FC236}">
                  <a16:creationId xmlns:a16="http://schemas.microsoft.com/office/drawing/2014/main" id="{0E2656BC-2B43-4CEF-AD0B-D287A57E6EC4}"/>
                </a:ext>
              </a:extLst>
            </p:cNvPr>
            <p:cNvSpPr/>
            <p:nvPr/>
          </p:nvSpPr>
          <p:spPr>
            <a:xfrm>
              <a:off x="4436389" y="25114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2829;p24">
              <a:extLst>
                <a:ext uri="{FF2B5EF4-FFF2-40B4-BE49-F238E27FC236}">
                  <a16:creationId xmlns:a16="http://schemas.microsoft.com/office/drawing/2014/main" id="{BB7689B0-A37D-4ECF-ABE4-D917F8E31B0C}"/>
                </a:ext>
              </a:extLst>
            </p:cNvPr>
            <p:cNvSpPr/>
            <p:nvPr/>
          </p:nvSpPr>
          <p:spPr>
            <a:xfrm>
              <a:off x="4263362" y="2505610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2830;p24">
              <a:extLst>
                <a:ext uri="{FF2B5EF4-FFF2-40B4-BE49-F238E27FC236}">
                  <a16:creationId xmlns:a16="http://schemas.microsoft.com/office/drawing/2014/main" id="{537FCF5E-AC17-42D6-96E0-0BDCE43A3468}"/>
                </a:ext>
              </a:extLst>
            </p:cNvPr>
            <p:cNvSpPr/>
            <p:nvPr/>
          </p:nvSpPr>
          <p:spPr>
            <a:xfrm>
              <a:off x="4248782" y="250462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2831;p24">
              <a:extLst>
                <a:ext uri="{FF2B5EF4-FFF2-40B4-BE49-F238E27FC236}">
                  <a16:creationId xmlns:a16="http://schemas.microsoft.com/office/drawing/2014/main" id="{F7378807-C150-4159-A83D-5946E36C4423}"/>
                </a:ext>
              </a:extLst>
            </p:cNvPr>
            <p:cNvSpPr/>
            <p:nvPr/>
          </p:nvSpPr>
          <p:spPr>
            <a:xfrm>
              <a:off x="4263362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2832;p24">
              <a:extLst>
                <a:ext uri="{FF2B5EF4-FFF2-40B4-BE49-F238E27FC236}">
                  <a16:creationId xmlns:a16="http://schemas.microsoft.com/office/drawing/2014/main" id="{22FF19F5-0FB7-4F6D-B717-FD7B0EE789A1}"/>
                </a:ext>
              </a:extLst>
            </p:cNvPr>
            <p:cNvSpPr/>
            <p:nvPr/>
          </p:nvSpPr>
          <p:spPr>
            <a:xfrm>
              <a:off x="4262380" y="251144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2833;p24">
              <a:extLst>
                <a:ext uri="{FF2B5EF4-FFF2-40B4-BE49-F238E27FC236}">
                  <a16:creationId xmlns:a16="http://schemas.microsoft.com/office/drawing/2014/main" id="{442D4A50-6490-4003-AA93-6364E99EACBD}"/>
                </a:ext>
              </a:extLst>
            </p:cNvPr>
            <p:cNvSpPr/>
            <p:nvPr/>
          </p:nvSpPr>
          <p:spPr>
            <a:xfrm>
              <a:off x="4262380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2834;p24">
              <a:extLst>
                <a:ext uri="{FF2B5EF4-FFF2-40B4-BE49-F238E27FC236}">
                  <a16:creationId xmlns:a16="http://schemas.microsoft.com/office/drawing/2014/main" id="{61D712CD-0A83-437B-8ABB-9ACDE50BF525}"/>
                </a:ext>
              </a:extLst>
            </p:cNvPr>
            <p:cNvSpPr/>
            <p:nvPr/>
          </p:nvSpPr>
          <p:spPr>
            <a:xfrm>
              <a:off x="4262380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2835;p24">
              <a:extLst>
                <a:ext uri="{FF2B5EF4-FFF2-40B4-BE49-F238E27FC236}">
                  <a16:creationId xmlns:a16="http://schemas.microsoft.com/office/drawing/2014/main" id="{E3058584-0794-4388-BCF8-1EA259473D1E}"/>
                </a:ext>
              </a:extLst>
            </p:cNvPr>
            <p:cNvSpPr/>
            <p:nvPr/>
          </p:nvSpPr>
          <p:spPr>
            <a:xfrm>
              <a:off x="4262380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2836;p24">
              <a:extLst>
                <a:ext uri="{FF2B5EF4-FFF2-40B4-BE49-F238E27FC236}">
                  <a16:creationId xmlns:a16="http://schemas.microsoft.com/office/drawing/2014/main" id="{C0E5DFE8-BBD6-4A26-9231-160315FE66C2}"/>
                </a:ext>
              </a:extLst>
            </p:cNvPr>
            <p:cNvSpPr/>
            <p:nvPr/>
          </p:nvSpPr>
          <p:spPr>
            <a:xfrm>
              <a:off x="4262380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2837;p24">
              <a:extLst>
                <a:ext uri="{FF2B5EF4-FFF2-40B4-BE49-F238E27FC236}">
                  <a16:creationId xmlns:a16="http://schemas.microsoft.com/office/drawing/2014/main" id="{A59EA2EE-3E7D-4F1B-8E06-37F4F65359DF}"/>
                </a:ext>
              </a:extLst>
            </p:cNvPr>
            <p:cNvSpPr/>
            <p:nvPr/>
          </p:nvSpPr>
          <p:spPr>
            <a:xfrm>
              <a:off x="4261397" y="251144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2838;p24">
              <a:extLst>
                <a:ext uri="{FF2B5EF4-FFF2-40B4-BE49-F238E27FC236}">
                  <a16:creationId xmlns:a16="http://schemas.microsoft.com/office/drawing/2014/main" id="{67076AF4-5EF9-4BA3-8EEB-1C596A3FB6F0}"/>
                </a:ext>
              </a:extLst>
            </p:cNvPr>
            <p:cNvSpPr/>
            <p:nvPr/>
          </p:nvSpPr>
          <p:spPr>
            <a:xfrm>
              <a:off x="4261397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2839;p24">
              <a:extLst>
                <a:ext uri="{FF2B5EF4-FFF2-40B4-BE49-F238E27FC236}">
                  <a16:creationId xmlns:a16="http://schemas.microsoft.com/office/drawing/2014/main" id="{12EBDA7B-B73C-4D56-9300-9DF58E768B48}"/>
                </a:ext>
              </a:extLst>
            </p:cNvPr>
            <p:cNvSpPr/>
            <p:nvPr/>
          </p:nvSpPr>
          <p:spPr>
            <a:xfrm>
              <a:off x="4261397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2840;p24">
              <a:extLst>
                <a:ext uri="{FF2B5EF4-FFF2-40B4-BE49-F238E27FC236}">
                  <a16:creationId xmlns:a16="http://schemas.microsoft.com/office/drawing/2014/main" id="{DCF8240E-91DE-4183-A525-F06F13AF6C43}"/>
                </a:ext>
              </a:extLst>
            </p:cNvPr>
            <p:cNvSpPr/>
            <p:nvPr/>
          </p:nvSpPr>
          <p:spPr>
            <a:xfrm>
              <a:off x="4261397" y="251144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2841;p24">
              <a:extLst>
                <a:ext uri="{FF2B5EF4-FFF2-40B4-BE49-F238E27FC236}">
                  <a16:creationId xmlns:a16="http://schemas.microsoft.com/office/drawing/2014/main" id="{57A1E24F-528E-43D9-B4BE-5A73C32147C4}"/>
                </a:ext>
              </a:extLst>
            </p:cNvPr>
            <p:cNvSpPr/>
            <p:nvPr/>
          </p:nvSpPr>
          <p:spPr>
            <a:xfrm>
              <a:off x="4260446" y="251144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2842;p24">
              <a:extLst>
                <a:ext uri="{FF2B5EF4-FFF2-40B4-BE49-F238E27FC236}">
                  <a16:creationId xmlns:a16="http://schemas.microsoft.com/office/drawing/2014/main" id="{B2888636-E04B-4203-AD05-64B837458DC8}"/>
                </a:ext>
              </a:extLst>
            </p:cNvPr>
            <p:cNvSpPr/>
            <p:nvPr/>
          </p:nvSpPr>
          <p:spPr>
            <a:xfrm>
              <a:off x="4248782" y="2497108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64" y="0"/>
                  </a:moveTo>
                  <a:cubicBezTo>
                    <a:pt x="348" y="0"/>
                    <a:pt x="333" y="8"/>
                    <a:pt x="317" y="24"/>
                  </a:cubicBezTo>
                  <a:lnTo>
                    <a:pt x="0" y="182"/>
                  </a:lnTo>
                  <a:cubicBezTo>
                    <a:pt x="0" y="214"/>
                    <a:pt x="0" y="214"/>
                    <a:pt x="0" y="246"/>
                  </a:cubicBezTo>
                  <a:lnTo>
                    <a:pt x="380" y="467"/>
                  </a:lnTo>
                  <a:lnTo>
                    <a:pt x="475" y="467"/>
                  </a:lnTo>
                  <a:lnTo>
                    <a:pt x="792" y="277"/>
                  </a:lnTo>
                  <a:cubicBezTo>
                    <a:pt x="823" y="277"/>
                    <a:pt x="823" y="246"/>
                    <a:pt x="792" y="246"/>
                  </a:cubicBezTo>
                  <a:lnTo>
                    <a:pt x="412" y="24"/>
                  </a:lnTo>
                  <a:cubicBezTo>
                    <a:pt x="396" y="8"/>
                    <a:pt x="380" y="0"/>
                    <a:pt x="364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2843;p24">
              <a:extLst>
                <a:ext uri="{FF2B5EF4-FFF2-40B4-BE49-F238E27FC236}">
                  <a16:creationId xmlns:a16="http://schemas.microsoft.com/office/drawing/2014/main" id="{7EA22D16-1D86-4F6F-AC76-48EFFD4EBDF4}"/>
                </a:ext>
              </a:extLst>
            </p:cNvPr>
            <p:cNvSpPr/>
            <p:nvPr/>
          </p:nvSpPr>
          <p:spPr>
            <a:xfrm>
              <a:off x="4249733" y="2496862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17" y="0"/>
                  </a:moveTo>
                  <a:lnTo>
                    <a:pt x="1" y="190"/>
                  </a:lnTo>
                  <a:lnTo>
                    <a:pt x="381" y="412"/>
                  </a:lnTo>
                  <a:cubicBezTo>
                    <a:pt x="381" y="412"/>
                    <a:pt x="412" y="444"/>
                    <a:pt x="412" y="444"/>
                  </a:cubicBezTo>
                  <a:cubicBezTo>
                    <a:pt x="412" y="444"/>
                    <a:pt x="444" y="444"/>
                    <a:pt x="444" y="412"/>
                  </a:cubicBezTo>
                  <a:lnTo>
                    <a:pt x="761" y="254"/>
                  </a:lnTo>
                  <a:cubicBezTo>
                    <a:pt x="761" y="254"/>
                    <a:pt x="761" y="222"/>
                    <a:pt x="761" y="222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2844;p24">
              <a:extLst>
                <a:ext uri="{FF2B5EF4-FFF2-40B4-BE49-F238E27FC236}">
                  <a16:creationId xmlns:a16="http://schemas.microsoft.com/office/drawing/2014/main" id="{BD6E88B9-AB81-494B-B3B0-920FF46569E2}"/>
                </a:ext>
              </a:extLst>
            </p:cNvPr>
            <p:cNvSpPr/>
            <p:nvPr/>
          </p:nvSpPr>
          <p:spPr>
            <a:xfrm>
              <a:off x="4436389" y="25114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2845;p24">
              <a:extLst>
                <a:ext uri="{FF2B5EF4-FFF2-40B4-BE49-F238E27FC236}">
                  <a16:creationId xmlns:a16="http://schemas.microsoft.com/office/drawing/2014/main" id="{EB6CDEFD-B3E0-41CF-8C87-1861B851E9CD}"/>
                </a:ext>
              </a:extLst>
            </p:cNvPr>
            <p:cNvSpPr/>
            <p:nvPr/>
          </p:nvSpPr>
          <p:spPr>
            <a:xfrm>
              <a:off x="4436389" y="251144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2846;p24">
              <a:extLst>
                <a:ext uri="{FF2B5EF4-FFF2-40B4-BE49-F238E27FC236}">
                  <a16:creationId xmlns:a16="http://schemas.microsoft.com/office/drawing/2014/main" id="{BDBA31D1-FC91-4B83-9E62-7185D6F4B635}"/>
                </a:ext>
              </a:extLst>
            </p:cNvPr>
            <p:cNvSpPr/>
            <p:nvPr/>
          </p:nvSpPr>
          <p:spPr>
            <a:xfrm>
              <a:off x="4436389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2847;p24">
              <a:extLst>
                <a:ext uri="{FF2B5EF4-FFF2-40B4-BE49-F238E27FC236}">
                  <a16:creationId xmlns:a16="http://schemas.microsoft.com/office/drawing/2014/main" id="{0C073E45-3A57-4BC9-9D8E-A29191ADF072}"/>
                </a:ext>
              </a:extLst>
            </p:cNvPr>
            <p:cNvSpPr/>
            <p:nvPr/>
          </p:nvSpPr>
          <p:spPr>
            <a:xfrm>
              <a:off x="4436389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2848;p24">
              <a:extLst>
                <a:ext uri="{FF2B5EF4-FFF2-40B4-BE49-F238E27FC236}">
                  <a16:creationId xmlns:a16="http://schemas.microsoft.com/office/drawing/2014/main" id="{20AD563B-20B5-459E-AC11-E58F54136578}"/>
                </a:ext>
              </a:extLst>
            </p:cNvPr>
            <p:cNvSpPr/>
            <p:nvPr/>
          </p:nvSpPr>
          <p:spPr>
            <a:xfrm>
              <a:off x="4436389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2849;p24">
              <a:extLst>
                <a:ext uri="{FF2B5EF4-FFF2-40B4-BE49-F238E27FC236}">
                  <a16:creationId xmlns:a16="http://schemas.microsoft.com/office/drawing/2014/main" id="{5E39880D-7210-4837-A94B-618AE34258FF}"/>
                </a:ext>
              </a:extLst>
            </p:cNvPr>
            <p:cNvSpPr/>
            <p:nvPr/>
          </p:nvSpPr>
          <p:spPr>
            <a:xfrm>
              <a:off x="4436389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2850;p24">
              <a:extLst>
                <a:ext uri="{FF2B5EF4-FFF2-40B4-BE49-F238E27FC236}">
                  <a16:creationId xmlns:a16="http://schemas.microsoft.com/office/drawing/2014/main" id="{E4FBFBC4-5DF9-41F6-ADA4-5690642E0BDF}"/>
                </a:ext>
              </a:extLst>
            </p:cNvPr>
            <p:cNvSpPr/>
            <p:nvPr/>
          </p:nvSpPr>
          <p:spPr>
            <a:xfrm>
              <a:off x="4436389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2851;p24">
              <a:extLst>
                <a:ext uri="{FF2B5EF4-FFF2-40B4-BE49-F238E27FC236}">
                  <a16:creationId xmlns:a16="http://schemas.microsoft.com/office/drawing/2014/main" id="{550B2AD2-1C53-4405-8782-F20F05FA0FBF}"/>
                </a:ext>
              </a:extLst>
            </p:cNvPr>
            <p:cNvSpPr/>
            <p:nvPr/>
          </p:nvSpPr>
          <p:spPr>
            <a:xfrm>
              <a:off x="4436389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2852;p24">
              <a:extLst>
                <a:ext uri="{FF2B5EF4-FFF2-40B4-BE49-F238E27FC236}">
                  <a16:creationId xmlns:a16="http://schemas.microsoft.com/office/drawing/2014/main" id="{EF081CB3-DAB7-4E63-8CA9-D8549177D3E7}"/>
                </a:ext>
              </a:extLst>
            </p:cNvPr>
            <p:cNvSpPr/>
            <p:nvPr/>
          </p:nvSpPr>
          <p:spPr>
            <a:xfrm>
              <a:off x="4297372" y="2506562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2853;p24">
              <a:extLst>
                <a:ext uri="{FF2B5EF4-FFF2-40B4-BE49-F238E27FC236}">
                  <a16:creationId xmlns:a16="http://schemas.microsoft.com/office/drawing/2014/main" id="{A984674C-CFDC-4C95-ACB9-0A63BDCB41DE}"/>
                </a:ext>
              </a:extLst>
            </p:cNvPr>
            <p:cNvSpPr/>
            <p:nvPr/>
          </p:nvSpPr>
          <p:spPr>
            <a:xfrm>
              <a:off x="4282792" y="250561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2854;p24">
              <a:extLst>
                <a:ext uri="{FF2B5EF4-FFF2-40B4-BE49-F238E27FC236}">
                  <a16:creationId xmlns:a16="http://schemas.microsoft.com/office/drawing/2014/main" id="{9A6CFE01-F399-40E6-A46E-5271BC7FD304}"/>
                </a:ext>
              </a:extLst>
            </p:cNvPr>
            <p:cNvSpPr/>
            <p:nvPr/>
          </p:nvSpPr>
          <p:spPr>
            <a:xfrm>
              <a:off x="4281809" y="2497814"/>
              <a:ext cx="25323" cy="14611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349" y="1"/>
                  </a:moveTo>
                  <a:lnTo>
                    <a:pt x="32" y="191"/>
                  </a:lnTo>
                  <a:cubicBezTo>
                    <a:pt x="1" y="223"/>
                    <a:pt x="1" y="223"/>
                    <a:pt x="32" y="254"/>
                  </a:cubicBezTo>
                  <a:lnTo>
                    <a:pt x="412" y="476"/>
                  </a:lnTo>
                  <a:lnTo>
                    <a:pt x="507" y="476"/>
                  </a:lnTo>
                  <a:lnTo>
                    <a:pt x="824" y="286"/>
                  </a:lnTo>
                  <a:cubicBezTo>
                    <a:pt x="824" y="286"/>
                    <a:pt x="824" y="254"/>
                    <a:pt x="824" y="223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2855;p24">
              <a:extLst>
                <a:ext uri="{FF2B5EF4-FFF2-40B4-BE49-F238E27FC236}">
                  <a16:creationId xmlns:a16="http://schemas.microsoft.com/office/drawing/2014/main" id="{150463C2-C084-4F72-AD0B-85228E63F09E}"/>
                </a:ext>
              </a:extLst>
            </p:cNvPr>
            <p:cNvSpPr/>
            <p:nvPr/>
          </p:nvSpPr>
          <p:spPr>
            <a:xfrm>
              <a:off x="4282792" y="2497814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0" y="191"/>
                  </a:lnTo>
                  <a:lnTo>
                    <a:pt x="380" y="413"/>
                  </a:lnTo>
                  <a:lnTo>
                    <a:pt x="444" y="413"/>
                  </a:lnTo>
                  <a:lnTo>
                    <a:pt x="760" y="22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2856;p24">
              <a:extLst>
                <a:ext uri="{FF2B5EF4-FFF2-40B4-BE49-F238E27FC236}">
                  <a16:creationId xmlns:a16="http://schemas.microsoft.com/office/drawing/2014/main" id="{4851DCFB-4F0B-4B85-BD1D-FF7930D27968}"/>
                </a:ext>
              </a:extLst>
            </p:cNvPr>
            <p:cNvSpPr/>
            <p:nvPr/>
          </p:nvSpPr>
          <p:spPr>
            <a:xfrm>
              <a:off x="4296390" y="251239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2857;p24">
              <a:extLst>
                <a:ext uri="{FF2B5EF4-FFF2-40B4-BE49-F238E27FC236}">
                  <a16:creationId xmlns:a16="http://schemas.microsoft.com/office/drawing/2014/main" id="{E03B08F3-CDAB-4515-80D7-05602C50BBFB}"/>
                </a:ext>
              </a:extLst>
            </p:cNvPr>
            <p:cNvSpPr/>
            <p:nvPr/>
          </p:nvSpPr>
          <p:spPr>
            <a:xfrm>
              <a:off x="4296390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2858;p24">
              <a:extLst>
                <a:ext uri="{FF2B5EF4-FFF2-40B4-BE49-F238E27FC236}">
                  <a16:creationId xmlns:a16="http://schemas.microsoft.com/office/drawing/2014/main" id="{F528BBAA-7B5F-4E0E-85C5-CA1A6BED5174}"/>
                </a:ext>
              </a:extLst>
            </p:cNvPr>
            <p:cNvSpPr/>
            <p:nvPr/>
          </p:nvSpPr>
          <p:spPr>
            <a:xfrm>
              <a:off x="4296390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2859;p24">
              <a:extLst>
                <a:ext uri="{FF2B5EF4-FFF2-40B4-BE49-F238E27FC236}">
                  <a16:creationId xmlns:a16="http://schemas.microsoft.com/office/drawing/2014/main" id="{BDE3986F-A2D3-499C-8328-C3CE5DB8BB42}"/>
                </a:ext>
              </a:extLst>
            </p:cNvPr>
            <p:cNvSpPr/>
            <p:nvPr/>
          </p:nvSpPr>
          <p:spPr>
            <a:xfrm>
              <a:off x="4296390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2860;p24">
              <a:extLst>
                <a:ext uri="{FF2B5EF4-FFF2-40B4-BE49-F238E27FC236}">
                  <a16:creationId xmlns:a16="http://schemas.microsoft.com/office/drawing/2014/main" id="{9C2CEEC2-70C3-4CDB-955C-EDED25E618EF}"/>
                </a:ext>
              </a:extLst>
            </p:cNvPr>
            <p:cNvSpPr/>
            <p:nvPr/>
          </p:nvSpPr>
          <p:spPr>
            <a:xfrm>
              <a:off x="4295438" y="2512394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2861;p24">
              <a:extLst>
                <a:ext uri="{FF2B5EF4-FFF2-40B4-BE49-F238E27FC236}">
                  <a16:creationId xmlns:a16="http://schemas.microsoft.com/office/drawing/2014/main" id="{AD3B862B-B9AF-4C7B-AE58-AD3FB1A87578}"/>
                </a:ext>
              </a:extLst>
            </p:cNvPr>
            <p:cNvSpPr/>
            <p:nvPr/>
          </p:nvSpPr>
          <p:spPr>
            <a:xfrm>
              <a:off x="4295438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2862;p24">
              <a:extLst>
                <a:ext uri="{FF2B5EF4-FFF2-40B4-BE49-F238E27FC236}">
                  <a16:creationId xmlns:a16="http://schemas.microsoft.com/office/drawing/2014/main" id="{62C08808-5D23-4018-94C6-21901104FA2C}"/>
                </a:ext>
              </a:extLst>
            </p:cNvPr>
            <p:cNvSpPr/>
            <p:nvPr/>
          </p:nvSpPr>
          <p:spPr>
            <a:xfrm>
              <a:off x="4295438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2863;p24">
              <a:extLst>
                <a:ext uri="{FF2B5EF4-FFF2-40B4-BE49-F238E27FC236}">
                  <a16:creationId xmlns:a16="http://schemas.microsoft.com/office/drawing/2014/main" id="{F242C921-92F6-4A81-B7DD-B8E57E2806FC}"/>
                </a:ext>
              </a:extLst>
            </p:cNvPr>
            <p:cNvSpPr/>
            <p:nvPr/>
          </p:nvSpPr>
          <p:spPr>
            <a:xfrm>
              <a:off x="4295438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2864;p24">
              <a:extLst>
                <a:ext uri="{FF2B5EF4-FFF2-40B4-BE49-F238E27FC236}">
                  <a16:creationId xmlns:a16="http://schemas.microsoft.com/office/drawing/2014/main" id="{F4BDB2FF-AF04-4DC2-A2C0-002D0105B1BD}"/>
                </a:ext>
              </a:extLst>
            </p:cNvPr>
            <p:cNvSpPr/>
            <p:nvPr/>
          </p:nvSpPr>
          <p:spPr>
            <a:xfrm>
              <a:off x="4295438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2865;p24">
              <a:extLst>
                <a:ext uri="{FF2B5EF4-FFF2-40B4-BE49-F238E27FC236}">
                  <a16:creationId xmlns:a16="http://schemas.microsoft.com/office/drawing/2014/main" id="{F4897E68-9226-44FD-82FD-B55B8B11FB95}"/>
                </a:ext>
              </a:extLst>
            </p:cNvPr>
            <p:cNvSpPr/>
            <p:nvPr/>
          </p:nvSpPr>
          <p:spPr>
            <a:xfrm>
              <a:off x="4294456" y="251239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2866;p24">
              <a:extLst>
                <a:ext uri="{FF2B5EF4-FFF2-40B4-BE49-F238E27FC236}">
                  <a16:creationId xmlns:a16="http://schemas.microsoft.com/office/drawing/2014/main" id="{9F464D86-ADA5-4546-B10F-98F52A542B80}"/>
                </a:ext>
              </a:extLst>
            </p:cNvPr>
            <p:cNvSpPr/>
            <p:nvPr/>
          </p:nvSpPr>
          <p:spPr>
            <a:xfrm>
              <a:off x="4294456" y="251239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2867;p24">
              <a:extLst>
                <a:ext uri="{FF2B5EF4-FFF2-40B4-BE49-F238E27FC236}">
                  <a16:creationId xmlns:a16="http://schemas.microsoft.com/office/drawing/2014/main" id="{3ED7BEC1-6A50-4629-BFA0-55C313B59897}"/>
                </a:ext>
              </a:extLst>
            </p:cNvPr>
            <p:cNvSpPr/>
            <p:nvPr/>
          </p:nvSpPr>
          <p:spPr>
            <a:xfrm>
              <a:off x="4330430" y="2507544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2868;p24">
              <a:extLst>
                <a:ext uri="{FF2B5EF4-FFF2-40B4-BE49-F238E27FC236}">
                  <a16:creationId xmlns:a16="http://schemas.microsoft.com/office/drawing/2014/main" id="{5FC4F183-4567-4D59-B2E1-4B3D146B2855}"/>
                </a:ext>
              </a:extLst>
            </p:cNvPr>
            <p:cNvSpPr/>
            <p:nvPr/>
          </p:nvSpPr>
          <p:spPr>
            <a:xfrm>
              <a:off x="4316802" y="250656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2869;p24">
              <a:extLst>
                <a:ext uri="{FF2B5EF4-FFF2-40B4-BE49-F238E27FC236}">
                  <a16:creationId xmlns:a16="http://schemas.microsoft.com/office/drawing/2014/main" id="{D2178472-8497-4D59-A5F6-81B28E7F2FD5}"/>
                </a:ext>
              </a:extLst>
            </p:cNvPr>
            <p:cNvSpPr/>
            <p:nvPr/>
          </p:nvSpPr>
          <p:spPr>
            <a:xfrm>
              <a:off x="4266278" y="2507544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2870;p24">
              <a:extLst>
                <a:ext uri="{FF2B5EF4-FFF2-40B4-BE49-F238E27FC236}">
                  <a16:creationId xmlns:a16="http://schemas.microsoft.com/office/drawing/2014/main" id="{684C8C42-0E4D-41C6-AD47-60A85ED0BFB5}"/>
                </a:ext>
              </a:extLst>
            </p:cNvPr>
            <p:cNvSpPr/>
            <p:nvPr/>
          </p:nvSpPr>
          <p:spPr>
            <a:xfrm>
              <a:off x="4330430" y="251239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3"/>
                  </a:lnTo>
                  <a:cubicBezTo>
                    <a:pt x="0" y="33"/>
                    <a:pt x="0" y="33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2871;p24">
              <a:extLst>
                <a:ext uri="{FF2B5EF4-FFF2-40B4-BE49-F238E27FC236}">
                  <a16:creationId xmlns:a16="http://schemas.microsoft.com/office/drawing/2014/main" id="{BA1B33AA-F03B-42D7-BCE6-A42DEE6D4EC8}"/>
                </a:ext>
              </a:extLst>
            </p:cNvPr>
            <p:cNvSpPr/>
            <p:nvPr/>
          </p:nvSpPr>
          <p:spPr>
            <a:xfrm>
              <a:off x="4330430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2872;p24">
              <a:extLst>
                <a:ext uri="{FF2B5EF4-FFF2-40B4-BE49-F238E27FC236}">
                  <a16:creationId xmlns:a16="http://schemas.microsoft.com/office/drawing/2014/main" id="{080ABB6E-6B1C-468D-8E35-782A69A81D13}"/>
                </a:ext>
              </a:extLst>
            </p:cNvPr>
            <p:cNvSpPr/>
            <p:nvPr/>
          </p:nvSpPr>
          <p:spPr>
            <a:xfrm>
              <a:off x="4329448" y="251337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2873;p24">
              <a:extLst>
                <a:ext uri="{FF2B5EF4-FFF2-40B4-BE49-F238E27FC236}">
                  <a16:creationId xmlns:a16="http://schemas.microsoft.com/office/drawing/2014/main" id="{B2D4E1A4-8FCD-44CE-A839-F5C10417A0EC}"/>
                </a:ext>
              </a:extLst>
            </p:cNvPr>
            <p:cNvSpPr/>
            <p:nvPr/>
          </p:nvSpPr>
          <p:spPr>
            <a:xfrm>
              <a:off x="432944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2874;p24">
              <a:extLst>
                <a:ext uri="{FF2B5EF4-FFF2-40B4-BE49-F238E27FC236}">
                  <a16:creationId xmlns:a16="http://schemas.microsoft.com/office/drawing/2014/main" id="{605FD5F2-40CF-450E-924E-5BD9E5C9FBE0}"/>
                </a:ext>
              </a:extLst>
            </p:cNvPr>
            <p:cNvSpPr/>
            <p:nvPr/>
          </p:nvSpPr>
          <p:spPr>
            <a:xfrm>
              <a:off x="432944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2875;p24">
              <a:extLst>
                <a:ext uri="{FF2B5EF4-FFF2-40B4-BE49-F238E27FC236}">
                  <a16:creationId xmlns:a16="http://schemas.microsoft.com/office/drawing/2014/main" id="{234E7EE1-DFEF-459C-9D56-3FF95FC48160}"/>
                </a:ext>
              </a:extLst>
            </p:cNvPr>
            <p:cNvSpPr/>
            <p:nvPr/>
          </p:nvSpPr>
          <p:spPr>
            <a:xfrm>
              <a:off x="432944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2876;p24">
              <a:extLst>
                <a:ext uri="{FF2B5EF4-FFF2-40B4-BE49-F238E27FC236}">
                  <a16:creationId xmlns:a16="http://schemas.microsoft.com/office/drawing/2014/main" id="{B3D197FC-5C51-4887-AB77-50C7BC7F7A0A}"/>
                </a:ext>
              </a:extLst>
            </p:cNvPr>
            <p:cNvSpPr/>
            <p:nvPr/>
          </p:nvSpPr>
          <p:spPr>
            <a:xfrm>
              <a:off x="4328466" y="251337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2877;p24">
              <a:extLst>
                <a:ext uri="{FF2B5EF4-FFF2-40B4-BE49-F238E27FC236}">
                  <a16:creationId xmlns:a16="http://schemas.microsoft.com/office/drawing/2014/main" id="{D5B36531-B397-42E9-9C9B-4B321B45B331}"/>
                </a:ext>
              </a:extLst>
            </p:cNvPr>
            <p:cNvSpPr/>
            <p:nvPr/>
          </p:nvSpPr>
          <p:spPr>
            <a:xfrm>
              <a:off x="4328466" y="251337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2878;p24">
              <a:extLst>
                <a:ext uri="{FF2B5EF4-FFF2-40B4-BE49-F238E27FC236}">
                  <a16:creationId xmlns:a16="http://schemas.microsoft.com/office/drawing/2014/main" id="{809BF1FD-7BA2-4497-93E9-87D40FAB85D7}"/>
                </a:ext>
              </a:extLst>
            </p:cNvPr>
            <p:cNvSpPr/>
            <p:nvPr/>
          </p:nvSpPr>
          <p:spPr>
            <a:xfrm>
              <a:off x="4328466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2879;p24">
              <a:extLst>
                <a:ext uri="{FF2B5EF4-FFF2-40B4-BE49-F238E27FC236}">
                  <a16:creationId xmlns:a16="http://schemas.microsoft.com/office/drawing/2014/main" id="{C9F623E5-06D2-4860-B0A8-4825E683EBFA}"/>
                </a:ext>
              </a:extLst>
            </p:cNvPr>
            <p:cNvSpPr/>
            <p:nvPr/>
          </p:nvSpPr>
          <p:spPr>
            <a:xfrm>
              <a:off x="4328466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2880;p24">
              <a:extLst>
                <a:ext uri="{FF2B5EF4-FFF2-40B4-BE49-F238E27FC236}">
                  <a16:creationId xmlns:a16="http://schemas.microsoft.com/office/drawing/2014/main" id="{F513C027-903E-4DF2-A97D-4DF0F5F9D6E2}"/>
                </a:ext>
              </a:extLst>
            </p:cNvPr>
            <p:cNvSpPr/>
            <p:nvPr/>
          </p:nvSpPr>
          <p:spPr>
            <a:xfrm>
              <a:off x="4328466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2881;p24">
              <a:extLst>
                <a:ext uri="{FF2B5EF4-FFF2-40B4-BE49-F238E27FC236}">
                  <a16:creationId xmlns:a16="http://schemas.microsoft.com/office/drawing/2014/main" id="{5583C176-2D17-4E34-BE33-5B9769EAF14C}"/>
                </a:ext>
              </a:extLst>
            </p:cNvPr>
            <p:cNvSpPr/>
            <p:nvPr/>
          </p:nvSpPr>
          <p:spPr>
            <a:xfrm>
              <a:off x="4315850" y="2498796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17" y="1"/>
                  </a:moveTo>
                  <a:lnTo>
                    <a:pt x="0" y="191"/>
                  </a:lnTo>
                  <a:cubicBezTo>
                    <a:pt x="0" y="191"/>
                    <a:pt x="0" y="222"/>
                    <a:pt x="0" y="222"/>
                  </a:cubicBezTo>
                  <a:lnTo>
                    <a:pt x="380" y="444"/>
                  </a:lnTo>
                  <a:cubicBezTo>
                    <a:pt x="396" y="460"/>
                    <a:pt x="420" y="468"/>
                    <a:pt x="440" y="468"/>
                  </a:cubicBezTo>
                  <a:cubicBezTo>
                    <a:pt x="459" y="468"/>
                    <a:pt x="475" y="460"/>
                    <a:pt x="475" y="444"/>
                  </a:cubicBezTo>
                  <a:lnTo>
                    <a:pt x="792" y="286"/>
                  </a:lnTo>
                  <a:cubicBezTo>
                    <a:pt x="824" y="254"/>
                    <a:pt x="824" y="254"/>
                    <a:pt x="792" y="222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2882;p24">
              <a:extLst>
                <a:ext uri="{FF2B5EF4-FFF2-40B4-BE49-F238E27FC236}">
                  <a16:creationId xmlns:a16="http://schemas.microsoft.com/office/drawing/2014/main" id="{5B15E2FB-BAC2-4578-9C2E-CB77A2A013BC}"/>
                </a:ext>
              </a:extLst>
            </p:cNvPr>
            <p:cNvSpPr/>
            <p:nvPr/>
          </p:nvSpPr>
          <p:spPr>
            <a:xfrm>
              <a:off x="4316802" y="2498796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8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2883;p24">
              <a:extLst>
                <a:ext uri="{FF2B5EF4-FFF2-40B4-BE49-F238E27FC236}">
                  <a16:creationId xmlns:a16="http://schemas.microsoft.com/office/drawing/2014/main" id="{55E03380-3086-4AE0-A09B-2A3AD539BD12}"/>
                </a:ext>
              </a:extLst>
            </p:cNvPr>
            <p:cNvSpPr/>
            <p:nvPr/>
          </p:nvSpPr>
          <p:spPr>
            <a:xfrm>
              <a:off x="4364440" y="2508526"/>
              <a:ext cx="9761" cy="9730"/>
            </a:xfrm>
            <a:custGeom>
              <a:avLst/>
              <a:gdLst/>
              <a:ahLst/>
              <a:cxnLst/>
              <a:rect l="l" t="t" r="r" b="b"/>
              <a:pathLst>
                <a:path w="318" h="317" extrusionOk="0">
                  <a:moveTo>
                    <a:pt x="317" y="0"/>
                  </a:moveTo>
                  <a:lnTo>
                    <a:pt x="1" y="159"/>
                  </a:lnTo>
                  <a:lnTo>
                    <a:pt x="1" y="317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2884;p24">
              <a:extLst>
                <a:ext uri="{FF2B5EF4-FFF2-40B4-BE49-F238E27FC236}">
                  <a16:creationId xmlns:a16="http://schemas.microsoft.com/office/drawing/2014/main" id="{031F945A-CA47-4281-AD09-A87796954AEE}"/>
                </a:ext>
              </a:extLst>
            </p:cNvPr>
            <p:cNvSpPr/>
            <p:nvPr/>
          </p:nvSpPr>
          <p:spPr>
            <a:xfrm>
              <a:off x="4349860" y="250656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91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2885;p24">
              <a:extLst>
                <a:ext uri="{FF2B5EF4-FFF2-40B4-BE49-F238E27FC236}">
                  <a16:creationId xmlns:a16="http://schemas.microsoft.com/office/drawing/2014/main" id="{2B14FA55-4100-41B9-8E2F-3F3AD989AFB1}"/>
                </a:ext>
              </a:extLst>
            </p:cNvPr>
            <p:cNvSpPr/>
            <p:nvPr/>
          </p:nvSpPr>
          <p:spPr>
            <a:xfrm>
              <a:off x="4441239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2886;p24">
              <a:extLst>
                <a:ext uri="{FF2B5EF4-FFF2-40B4-BE49-F238E27FC236}">
                  <a16:creationId xmlns:a16="http://schemas.microsoft.com/office/drawing/2014/main" id="{EC428504-5D33-4C5D-B540-069DD2A27901}"/>
                </a:ext>
              </a:extLst>
            </p:cNvPr>
            <p:cNvSpPr/>
            <p:nvPr/>
          </p:nvSpPr>
          <p:spPr>
            <a:xfrm>
              <a:off x="4441239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2887;p24">
              <a:extLst>
                <a:ext uri="{FF2B5EF4-FFF2-40B4-BE49-F238E27FC236}">
                  <a16:creationId xmlns:a16="http://schemas.microsoft.com/office/drawing/2014/main" id="{5EBB179C-D761-431A-889D-AF1BEAA93E7B}"/>
                </a:ext>
              </a:extLst>
            </p:cNvPr>
            <p:cNvSpPr/>
            <p:nvPr/>
          </p:nvSpPr>
          <p:spPr>
            <a:xfrm>
              <a:off x="4440257" y="251435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2888;p24">
              <a:extLst>
                <a:ext uri="{FF2B5EF4-FFF2-40B4-BE49-F238E27FC236}">
                  <a16:creationId xmlns:a16="http://schemas.microsoft.com/office/drawing/2014/main" id="{C6E16F4C-6718-47B1-9A3A-CBF9572374FE}"/>
                </a:ext>
              </a:extLst>
            </p:cNvPr>
            <p:cNvSpPr/>
            <p:nvPr/>
          </p:nvSpPr>
          <p:spPr>
            <a:xfrm>
              <a:off x="444025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2889;p24">
              <a:extLst>
                <a:ext uri="{FF2B5EF4-FFF2-40B4-BE49-F238E27FC236}">
                  <a16:creationId xmlns:a16="http://schemas.microsoft.com/office/drawing/2014/main" id="{A6A9E584-B102-4EA8-9D89-95DCCE028E85}"/>
                </a:ext>
              </a:extLst>
            </p:cNvPr>
            <p:cNvSpPr/>
            <p:nvPr/>
          </p:nvSpPr>
          <p:spPr>
            <a:xfrm>
              <a:off x="444025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2890;p24">
              <a:extLst>
                <a:ext uri="{FF2B5EF4-FFF2-40B4-BE49-F238E27FC236}">
                  <a16:creationId xmlns:a16="http://schemas.microsoft.com/office/drawing/2014/main" id="{798D11B1-ABDA-4F06-B190-694A7EE47B3B}"/>
                </a:ext>
              </a:extLst>
            </p:cNvPr>
            <p:cNvSpPr/>
            <p:nvPr/>
          </p:nvSpPr>
          <p:spPr>
            <a:xfrm>
              <a:off x="444025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2891;p24">
              <a:extLst>
                <a:ext uri="{FF2B5EF4-FFF2-40B4-BE49-F238E27FC236}">
                  <a16:creationId xmlns:a16="http://schemas.microsoft.com/office/drawing/2014/main" id="{5F7D6882-FC8F-4460-B9F9-B96B358B3854}"/>
                </a:ext>
              </a:extLst>
            </p:cNvPr>
            <p:cNvSpPr/>
            <p:nvPr/>
          </p:nvSpPr>
          <p:spPr>
            <a:xfrm>
              <a:off x="444025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2892;p24">
              <a:extLst>
                <a:ext uri="{FF2B5EF4-FFF2-40B4-BE49-F238E27FC236}">
                  <a16:creationId xmlns:a16="http://schemas.microsoft.com/office/drawing/2014/main" id="{E02C2331-6752-4108-ACAC-921281319244}"/>
                </a:ext>
              </a:extLst>
            </p:cNvPr>
            <p:cNvSpPr/>
            <p:nvPr/>
          </p:nvSpPr>
          <p:spPr>
            <a:xfrm>
              <a:off x="444025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2893;p24">
              <a:extLst>
                <a:ext uri="{FF2B5EF4-FFF2-40B4-BE49-F238E27FC236}">
                  <a16:creationId xmlns:a16="http://schemas.microsoft.com/office/drawing/2014/main" id="{A83C289B-7E52-47F8-B986-9C3FB30BEC88}"/>
                </a:ext>
              </a:extLst>
            </p:cNvPr>
            <p:cNvSpPr/>
            <p:nvPr/>
          </p:nvSpPr>
          <p:spPr>
            <a:xfrm>
              <a:off x="4439306" y="251435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2894;p24">
              <a:extLst>
                <a:ext uri="{FF2B5EF4-FFF2-40B4-BE49-F238E27FC236}">
                  <a16:creationId xmlns:a16="http://schemas.microsoft.com/office/drawing/2014/main" id="{C290962F-85D9-41F4-B064-8062E5076583}"/>
                </a:ext>
              </a:extLst>
            </p:cNvPr>
            <p:cNvSpPr/>
            <p:nvPr/>
          </p:nvSpPr>
          <p:spPr>
            <a:xfrm>
              <a:off x="4439306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2895;p24">
              <a:extLst>
                <a:ext uri="{FF2B5EF4-FFF2-40B4-BE49-F238E27FC236}">
                  <a16:creationId xmlns:a16="http://schemas.microsoft.com/office/drawing/2014/main" id="{263271B7-7A91-4E8A-84F9-CD89CCCEB422}"/>
                </a:ext>
              </a:extLst>
            </p:cNvPr>
            <p:cNvSpPr/>
            <p:nvPr/>
          </p:nvSpPr>
          <p:spPr>
            <a:xfrm>
              <a:off x="4439306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2896;p24">
              <a:extLst>
                <a:ext uri="{FF2B5EF4-FFF2-40B4-BE49-F238E27FC236}">
                  <a16:creationId xmlns:a16="http://schemas.microsoft.com/office/drawing/2014/main" id="{0A2C3B3F-C84E-4A03-B816-7C5501DC0A66}"/>
                </a:ext>
              </a:extLst>
            </p:cNvPr>
            <p:cNvSpPr/>
            <p:nvPr/>
          </p:nvSpPr>
          <p:spPr>
            <a:xfrm>
              <a:off x="4300288" y="2508526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2897;p24">
              <a:extLst>
                <a:ext uri="{FF2B5EF4-FFF2-40B4-BE49-F238E27FC236}">
                  <a16:creationId xmlns:a16="http://schemas.microsoft.com/office/drawing/2014/main" id="{A77CA4D7-173C-4318-B404-A3473BF0C5F5}"/>
                </a:ext>
              </a:extLst>
            </p:cNvPr>
            <p:cNvSpPr/>
            <p:nvPr/>
          </p:nvSpPr>
          <p:spPr>
            <a:xfrm>
              <a:off x="4364440" y="251337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2898;p24">
              <a:extLst>
                <a:ext uri="{FF2B5EF4-FFF2-40B4-BE49-F238E27FC236}">
                  <a16:creationId xmlns:a16="http://schemas.microsoft.com/office/drawing/2014/main" id="{AD1D7DD2-9C79-48DE-80D2-4704D9E8B73E}"/>
                </a:ext>
              </a:extLst>
            </p:cNvPr>
            <p:cNvSpPr/>
            <p:nvPr/>
          </p:nvSpPr>
          <p:spPr>
            <a:xfrm>
              <a:off x="4363458" y="251337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cubicBezTo>
                    <a:pt x="1" y="1"/>
                    <a:pt x="1" y="1"/>
                    <a:pt x="1" y="32"/>
                  </a:cubicBez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2899;p24">
              <a:extLst>
                <a:ext uri="{FF2B5EF4-FFF2-40B4-BE49-F238E27FC236}">
                  <a16:creationId xmlns:a16="http://schemas.microsoft.com/office/drawing/2014/main" id="{91D8FAF9-A716-4E60-8189-684941E476AE}"/>
                </a:ext>
              </a:extLst>
            </p:cNvPr>
            <p:cNvSpPr/>
            <p:nvPr/>
          </p:nvSpPr>
          <p:spPr>
            <a:xfrm>
              <a:off x="4363458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2900;p24">
              <a:extLst>
                <a:ext uri="{FF2B5EF4-FFF2-40B4-BE49-F238E27FC236}">
                  <a16:creationId xmlns:a16="http://schemas.microsoft.com/office/drawing/2014/main" id="{885C0DA2-6767-4B88-BA86-EB43DD1AAB59}"/>
                </a:ext>
              </a:extLst>
            </p:cNvPr>
            <p:cNvSpPr/>
            <p:nvPr/>
          </p:nvSpPr>
          <p:spPr>
            <a:xfrm>
              <a:off x="4363458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2901;p24">
              <a:extLst>
                <a:ext uri="{FF2B5EF4-FFF2-40B4-BE49-F238E27FC236}">
                  <a16:creationId xmlns:a16="http://schemas.microsoft.com/office/drawing/2014/main" id="{794AD24F-CE13-477A-A306-AC663D622029}"/>
                </a:ext>
              </a:extLst>
            </p:cNvPr>
            <p:cNvSpPr/>
            <p:nvPr/>
          </p:nvSpPr>
          <p:spPr>
            <a:xfrm>
              <a:off x="4362507" y="251435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2902;p24">
              <a:extLst>
                <a:ext uri="{FF2B5EF4-FFF2-40B4-BE49-F238E27FC236}">
                  <a16:creationId xmlns:a16="http://schemas.microsoft.com/office/drawing/2014/main" id="{6D3D42FB-7BBE-4ED5-B9FA-7388BEA6B338}"/>
                </a:ext>
              </a:extLst>
            </p:cNvPr>
            <p:cNvSpPr/>
            <p:nvPr/>
          </p:nvSpPr>
          <p:spPr>
            <a:xfrm>
              <a:off x="4362507" y="251435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2903;p24">
              <a:extLst>
                <a:ext uri="{FF2B5EF4-FFF2-40B4-BE49-F238E27FC236}">
                  <a16:creationId xmlns:a16="http://schemas.microsoft.com/office/drawing/2014/main" id="{FFF376CF-7814-4A95-85F4-A77A46DEBD48}"/>
                </a:ext>
              </a:extLst>
            </p:cNvPr>
            <p:cNvSpPr/>
            <p:nvPr/>
          </p:nvSpPr>
          <p:spPr>
            <a:xfrm>
              <a:off x="436250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2904;p24">
              <a:extLst>
                <a:ext uri="{FF2B5EF4-FFF2-40B4-BE49-F238E27FC236}">
                  <a16:creationId xmlns:a16="http://schemas.microsoft.com/office/drawing/2014/main" id="{B959FA26-CAEE-4C15-B401-BAEB35568F5E}"/>
                </a:ext>
              </a:extLst>
            </p:cNvPr>
            <p:cNvSpPr/>
            <p:nvPr/>
          </p:nvSpPr>
          <p:spPr>
            <a:xfrm>
              <a:off x="4362507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2905;p24">
              <a:extLst>
                <a:ext uri="{FF2B5EF4-FFF2-40B4-BE49-F238E27FC236}">
                  <a16:creationId xmlns:a16="http://schemas.microsoft.com/office/drawing/2014/main" id="{B8D9413A-01D2-4CA3-94EB-EE804B41DC3D}"/>
                </a:ext>
              </a:extLst>
            </p:cNvPr>
            <p:cNvSpPr/>
            <p:nvPr/>
          </p:nvSpPr>
          <p:spPr>
            <a:xfrm>
              <a:off x="4362507" y="251337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cubicBezTo>
                    <a:pt x="0" y="1"/>
                    <a:pt x="0" y="1"/>
                    <a:pt x="0" y="32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2906;p24">
              <a:extLst>
                <a:ext uri="{FF2B5EF4-FFF2-40B4-BE49-F238E27FC236}">
                  <a16:creationId xmlns:a16="http://schemas.microsoft.com/office/drawing/2014/main" id="{6BB79647-A0A0-4B76-A319-B6DF5D372A74}"/>
                </a:ext>
              </a:extLst>
            </p:cNvPr>
            <p:cNvSpPr/>
            <p:nvPr/>
          </p:nvSpPr>
          <p:spPr>
            <a:xfrm>
              <a:off x="4361524" y="251337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2907;p24">
              <a:extLst>
                <a:ext uri="{FF2B5EF4-FFF2-40B4-BE49-F238E27FC236}">
                  <a16:creationId xmlns:a16="http://schemas.microsoft.com/office/drawing/2014/main" id="{D7DBFC28-050A-4593-A20A-7CEE895F67A3}"/>
                </a:ext>
              </a:extLst>
            </p:cNvPr>
            <p:cNvSpPr/>
            <p:nvPr/>
          </p:nvSpPr>
          <p:spPr>
            <a:xfrm>
              <a:off x="4361524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2908;p24">
              <a:extLst>
                <a:ext uri="{FF2B5EF4-FFF2-40B4-BE49-F238E27FC236}">
                  <a16:creationId xmlns:a16="http://schemas.microsoft.com/office/drawing/2014/main" id="{81E02D6E-A627-4ACB-A746-0D7AEFBD9F7E}"/>
                </a:ext>
              </a:extLst>
            </p:cNvPr>
            <p:cNvSpPr/>
            <p:nvPr/>
          </p:nvSpPr>
          <p:spPr>
            <a:xfrm>
              <a:off x="4348878" y="2499041"/>
              <a:ext cx="26275" cy="15102"/>
            </a:xfrm>
            <a:custGeom>
              <a:avLst/>
              <a:gdLst/>
              <a:ahLst/>
              <a:cxnLst/>
              <a:rect l="l" t="t" r="r" b="b"/>
              <a:pathLst>
                <a:path w="856" h="492" extrusionOk="0">
                  <a:moveTo>
                    <a:pt x="397" y="1"/>
                  </a:moveTo>
                  <a:cubicBezTo>
                    <a:pt x="381" y="1"/>
                    <a:pt x="365" y="8"/>
                    <a:pt x="349" y="24"/>
                  </a:cubicBezTo>
                  <a:lnTo>
                    <a:pt x="33" y="214"/>
                  </a:lnTo>
                  <a:cubicBezTo>
                    <a:pt x="1" y="214"/>
                    <a:pt x="1" y="246"/>
                    <a:pt x="33" y="246"/>
                  </a:cubicBezTo>
                  <a:lnTo>
                    <a:pt x="413" y="468"/>
                  </a:lnTo>
                  <a:cubicBezTo>
                    <a:pt x="428" y="483"/>
                    <a:pt x="444" y="491"/>
                    <a:pt x="460" y="491"/>
                  </a:cubicBezTo>
                  <a:cubicBezTo>
                    <a:pt x="476" y="491"/>
                    <a:pt x="492" y="483"/>
                    <a:pt x="508" y="468"/>
                  </a:cubicBezTo>
                  <a:lnTo>
                    <a:pt x="824" y="278"/>
                  </a:lnTo>
                  <a:cubicBezTo>
                    <a:pt x="856" y="278"/>
                    <a:pt x="856" y="246"/>
                    <a:pt x="824" y="246"/>
                  </a:cubicBezTo>
                  <a:lnTo>
                    <a:pt x="444" y="24"/>
                  </a:lnTo>
                  <a:cubicBezTo>
                    <a:pt x="428" y="8"/>
                    <a:pt x="413" y="1"/>
                    <a:pt x="397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2909;p24">
              <a:extLst>
                <a:ext uri="{FF2B5EF4-FFF2-40B4-BE49-F238E27FC236}">
                  <a16:creationId xmlns:a16="http://schemas.microsoft.com/office/drawing/2014/main" id="{674D8312-961F-4046-9BB4-8788005A257A}"/>
                </a:ext>
              </a:extLst>
            </p:cNvPr>
            <p:cNvSpPr/>
            <p:nvPr/>
          </p:nvSpPr>
          <p:spPr>
            <a:xfrm>
              <a:off x="4349860" y="2498796"/>
              <a:ext cx="24341" cy="13629"/>
            </a:xfrm>
            <a:custGeom>
              <a:avLst/>
              <a:gdLst/>
              <a:ahLst/>
              <a:cxnLst/>
              <a:rect l="l" t="t" r="r" b="b"/>
              <a:pathLst>
                <a:path w="793" h="444" extrusionOk="0">
                  <a:moveTo>
                    <a:pt x="349" y="1"/>
                  </a:moveTo>
                  <a:cubicBezTo>
                    <a:pt x="349" y="1"/>
                    <a:pt x="349" y="32"/>
                    <a:pt x="317" y="32"/>
                  </a:cubicBezTo>
                  <a:lnTo>
                    <a:pt x="1" y="191"/>
                  </a:lnTo>
                  <a:lnTo>
                    <a:pt x="32" y="222"/>
                  </a:lnTo>
                  <a:lnTo>
                    <a:pt x="412" y="444"/>
                  </a:lnTo>
                  <a:lnTo>
                    <a:pt x="476" y="444"/>
                  </a:lnTo>
                  <a:lnTo>
                    <a:pt x="792" y="25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81" y="32"/>
                    <a:pt x="381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2910;p24">
              <a:extLst>
                <a:ext uri="{FF2B5EF4-FFF2-40B4-BE49-F238E27FC236}">
                  <a16:creationId xmlns:a16="http://schemas.microsoft.com/office/drawing/2014/main" id="{F71D7B5C-4456-49B5-989B-91A08F475325}"/>
                </a:ext>
              </a:extLst>
            </p:cNvPr>
            <p:cNvSpPr/>
            <p:nvPr/>
          </p:nvSpPr>
          <p:spPr>
            <a:xfrm>
              <a:off x="426627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2911;p24">
              <a:extLst>
                <a:ext uri="{FF2B5EF4-FFF2-40B4-BE49-F238E27FC236}">
                  <a16:creationId xmlns:a16="http://schemas.microsoft.com/office/drawing/2014/main" id="{04B71B6A-A7AD-4E72-A2ED-DB17991F1942}"/>
                </a:ext>
              </a:extLst>
            </p:cNvPr>
            <p:cNvSpPr/>
            <p:nvPr/>
          </p:nvSpPr>
          <p:spPr>
            <a:xfrm>
              <a:off x="426627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2912;p24">
              <a:extLst>
                <a:ext uri="{FF2B5EF4-FFF2-40B4-BE49-F238E27FC236}">
                  <a16:creationId xmlns:a16="http://schemas.microsoft.com/office/drawing/2014/main" id="{C171A931-51D0-45A0-8EC3-FA6BDD46AB73}"/>
                </a:ext>
              </a:extLst>
            </p:cNvPr>
            <p:cNvSpPr/>
            <p:nvPr/>
          </p:nvSpPr>
          <p:spPr>
            <a:xfrm>
              <a:off x="426627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2913;p24">
              <a:extLst>
                <a:ext uri="{FF2B5EF4-FFF2-40B4-BE49-F238E27FC236}">
                  <a16:creationId xmlns:a16="http://schemas.microsoft.com/office/drawing/2014/main" id="{2CCF2E32-51A5-4086-A98A-C136242C47BD}"/>
                </a:ext>
              </a:extLst>
            </p:cNvPr>
            <p:cNvSpPr/>
            <p:nvPr/>
          </p:nvSpPr>
          <p:spPr>
            <a:xfrm>
              <a:off x="4266278" y="251337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2914;p24">
              <a:extLst>
                <a:ext uri="{FF2B5EF4-FFF2-40B4-BE49-F238E27FC236}">
                  <a16:creationId xmlns:a16="http://schemas.microsoft.com/office/drawing/2014/main" id="{FA60F85D-1AAB-4F25-97E5-13AD431AABE7}"/>
                </a:ext>
              </a:extLst>
            </p:cNvPr>
            <p:cNvSpPr/>
            <p:nvPr/>
          </p:nvSpPr>
          <p:spPr>
            <a:xfrm>
              <a:off x="4266278" y="251337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2915;p24">
              <a:extLst>
                <a:ext uri="{FF2B5EF4-FFF2-40B4-BE49-F238E27FC236}">
                  <a16:creationId xmlns:a16="http://schemas.microsoft.com/office/drawing/2014/main" id="{1210E396-FC2C-4E18-A96C-0C0163BC8A56}"/>
                </a:ext>
              </a:extLst>
            </p:cNvPr>
            <p:cNvSpPr/>
            <p:nvPr/>
          </p:nvSpPr>
          <p:spPr>
            <a:xfrm>
              <a:off x="4266278" y="251337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2916;p24">
              <a:extLst>
                <a:ext uri="{FF2B5EF4-FFF2-40B4-BE49-F238E27FC236}">
                  <a16:creationId xmlns:a16="http://schemas.microsoft.com/office/drawing/2014/main" id="{E2318E41-0E55-4299-A673-2460822BCD98}"/>
                </a:ext>
              </a:extLst>
            </p:cNvPr>
            <p:cNvSpPr/>
            <p:nvPr/>
          </p:nvSpPr>
          <p:spPr>
            <a:xfrm>
              <a:off x="4266278" y="251337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2917;p24">
              <a:extLst>
                <a:ext uri="{FF2B5EF4-FFF2-40B4-BE49-F238E27FC236}">
                  <a16:creationId xmlns:a16="http://schemas.microsoft.com/office/drawing/2014/main" id="{D3805CED-10BB-4618-9523-08CC71197BC9}"/>
                </a:ext>
              </a:extLst>
            </p:cNvPr>
            <p:cNvSpPr/>
            <p:nvPr/>
          </p:nvSpPr>
          <p:spPr>
            <a:xfrm>
              <a:off x="4266278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2918;p24">
              <a:extLst>
                <a:ext uri="{FF2B5EF4-FFF2-40B4-BE49-F238E27FC236}">
                  <a16:creationId xmlns:a16="http://schemas.microsoft.com/office/drawing/2014/main" id="{99FCA86A-47C8-495F-9DCB-9B59B314D99C}"/>
                </a:ext>
              </a:extLst>
            </p:cNvPr>
            <p:cNvSpPr/>
            <p:nvPr/>
          </p:nvSpPr>
          <p:spPr>
            <a:xfrm>
              <a:off x="4398481" y="2508526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285" y="19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2919;p24">
              <a:extLst>
                <a:ext uri="{FF2B5EF4-FFF2-40B4-BE49-F238E27FC236}">
                  <a16:creationId xmlns:a16="http://schemas.microsoft.com/office/drawing/2014/main" id="{A66ABF7B-E7BE-429C-84EF-6563A1787BD3}"/>
                </a:ext>
              </a:extLst>
            </p:cNvPr>
            <p:cNvSpPr/>
            <p:nvPr/>
          </p:nvSpPr>
          <p:spPr>
            <a:xfrm>
              <a:off x="4383901" y="250754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2920;p24">
              <a:extLst>
                <a:ext uri="{FF2B5EF4-FFF2-40B4-BE49-F238E27FC236}">
                  <a16:creationId xmlns:a16="http://schemas.microsoft.com/office/drawing/2014/main" id="{B143C353-1D43-4879-A57D-A518B1DDC197}"/>
                </a:ext>
              </a:extLst>
            </p:cNvPr>
            <p:cNvSpPr/>
            <p:nvPr/>
          </p:nvSpPr>
          <p:spPr>
            <a:xfrm>
              <a:off x="4397499" y="251435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2921;p24">
              <a:extLst>
                <a:ext uri="{FF2B5EF4-FFF2-40B4-BE49-F238E27FC236}">
                  <a16:creationId xmlns:a16="http://schemas.microsoft.com/office/drawing/2014/main" id="{1A62AB71-2AC1-4901-8B61-423D5D16DF6C}"/>
                </a:ext>
              </a:extLst>
            </p:cNvPr>
            <p:cNvSpPr/>
            <p:nvPr/>
          </p:nvSpPr>
          <p:spPr>
            <a:xfrm>
              <a:off x="4397499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2922;p24">
              <a:extLst>
                <a:ext uri="{FF2B5EF4-FFF2-40B4-BE49-F238E27FC236}">
                  <a16:creationId xmlns:a16="http://schemas.microsoft.com/office/drawing/2014/main" id="{E21361E7-DCDA-44DC-B4E6-BCE74F42DDBD}"/>
                </a:ext>
              </a:extLst>
            </p:cNvPr>
            <p:cNvSpPr/>
            <p:nvPr/>
          </p:nvSpPr>
          <p:spPr>
            <a:xfrm>
              <a:off x="4397499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2923;p24">
              <a:extLst>
                <a:ext uri="{FF2B5EF4-FFF2-40B4-BE49-F238E27FC236}">
                  <a16:creationId xmlns:a16="http://schemas.microsoft.com/office/drawing/2014/main" id="{A886141A-33AC-40D1-B2C3-BB9F5258BEE1}"/>
                </a:ext>
              </a:extLst>
            </p:cNvPr>
            <p:cNvSpPr/>
            <p:nvPr/>
          </p:nvSpPr>
          <p:spPr>
            <a:xfrm>
              <a:off x="4396517" y="251435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2924;p24">
              <a:extLst>
                <a:ext uri="{FF2B5EF4-FFF2-40B4-BE49-F238E27FC236}">
                  <a16:creationId xmlns:a16="http://schemas.microsoft.com/office/drawing/2014/main" id="{E64DC3EF-6721-4465-B621-2E9D61C5C9BD}"/>
                </a:ext>
              </a:extLst>
            </p:cNvPr>
            <p:cNvSpPr/>
            <p:nvPr/>
          </p:nvSpPr>
          <p:spPr>
            <a:xfrm>
              <a:off x="4396517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2925;p24">
              <a:extLst>
                <a:ext uri="{FF2B5EF4-FFF2-40B4-BE49-F238E27FC236}">
                  <a16:creationId xmlns:a16="http://schemas.microsoft.com/office/drawing/2014/main" id="{7645BE4C-CDA6-4172-A6E3-AEB2381722BD}"/>
                </a:ext>
              </a:extLst>
            </p:cNvPr>
            <p:cNvSpPr/>
            <p:nvPr/>
          </p:nvSpPr>
          <p:spPr>
            <a:xfrm>
              <a:off x="4396517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2926;p24">
              <a:extLst>
                <a:ext uri="{FF2B5EF4-FFF2-40B4-BE49-F238E27FC236}">
                  <a16:creationId xmlns:a16="http://schemas.microsoft.com/office/drawing/2014/main" id="{F5897632-CDFB-46CE-BD01-461F99510ABF}"/>
                </a:ext>
              </a:extLst>
            </p:cNvPr>
            <p:cNvSpPr/>
            <p:nvPr/>
          </p:nvSpPr>
          <p:spPr>
            <a:xfrm>
              <a:off x="4396517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2927;p24">
              <a:extLst>
                <a:ext uri="{FF2B5EF4-FFF2-40B4-BE49-F238E27FC236}">
                  <a16:creationId xmlns:a16="http://schemas.microsoft.com/office/drawing/2014/main" id="{0262C6A7-7E9E-47A7-B1AE-39D43888B0CE}"/>
                </a:ext>
              </a:extLst>
            </p:cNvPr>
            <p:cNvSpPr/>
            <p:nvPr/>
          </p:nvSpPr>
          <p:spPr>
            <a:xfrm>
              <a:off x="4395565" y="251435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2928;p24">
              <a:extLst>
                <a:ext uri="{FF2B5EF4-FFF2-40B4-BE49-F238E27FC236}">
                  <a16:creationId xmlns:a16="http://schemas.microsoft.com/office/drawing/2014/main" id="{35FC5A55-A5AE-4433-BF5D-F352F6973EC7}"/>
                </a:ext>
              </a:extLst>
            </p:cNvPr>
            <p:cNvSpPr/>
            <p:nvPr/>
          </p:nvSpPr>
          <p:spPr>
            <a:xfrm>
              <a:off x="4395565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2929;p24">
              <a:extLst>
                <a:ext uri="{FF2B5EF4-FFF2-40B4-BE49-F238E27FC236}">
                  <a16:creationId xmlns:a16="http://schemas.microsoft.com/office/drawing/2014/main" id="{49317D2E-5817-4241-8E69-BFD976198E6C}"/>
                </a:ext>
              </a:extLst>
            </p:cNvPr>
            <p:cNvSpPr/>
            <p:nvPr/>
          </p:nvSpPr>
          <p:spPr>
            <a:xfrm>
              <a:off x="4395565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2930;p24">
              <a:extLst>
                <a:ext uri="{FF2B5EF4-FFF2-40B4-BE49-F238E27FC236}">
                  <a16:creationId xmlns:a16="http://schemas.microsoft.com/office/drawing/2014/main" id="{FEC1E60A-FC7B-4E5C-9B05-7F7FB6EC2B71}"/>
                </a:ext>
              </a:extLst>
            </p:cNvPr>
            <p:cNvSpPr/>
            <p:nvPr/>
          </p:nvSpPr>
          <p:spPr>
            <a:xfrm>
              <a:off x="4395565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2931;p24">
              <a:extLst>
                <a:ext uri="{FF2B5EF4-FFF2-40B4-BE49-F238E27FC236}">
                  <a16:creationId xmlns:a16="http://schemas.microsoft.com/office/drawing/2014/main" id="{B4581024-68FF-43B2-A262-E446D8A5C962}"/>
                </a:ext>
              </a:extLst>
            </p:cNvPr>
            <p:cNvSpPr/>
            <p:nvPr/>
          </p:nvSpPr>
          <p:spPr>
            <a:xfrm>
              <a:off x="4382919" y="2500024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80" y="0"/>
                  </a:moveTo>
                  <a:cubicBezTo>
                    <a:pt x="365" y="0"/>
                    <a:pt x="349" y="8"/>
                    <a:pt x="349" y="24"/>
                  </a:cubicBezTo>
                  <a:lnTo>
                    <a:pt x="32" y="182"/>
                  </a:lnTo>
                  <a:cubicBezTo>
                    <a:pt x="0" y="214"/>
                    <a:pt x="0" y="214"/>
                    <a:pt x="32" y="246"/>
                  </a:cubicBezTo>
                  <a:lnTo>
                    <a:pt x="412" y="467"/>
                  </a:lnTo>
                  <a:lnTo>
                    <a:pt x="507" y="467"/>
                  </a:lnTo>
                  <a:lnTo>
                    <a:pt x="792" y="277"/>
                  </a:lnTo>
                  <a:cubicBezTo>
                    <a:pt x="824" y="277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412" y="8"/>
                    <a:pt x="396" y="0"/>
                    <a:pt x="380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2932;p24">
              <a:extLst>
                <a:ext uri="{FF2B5EF4-FFF2-40B4-BE49-F238E27FC236}">
                  <a16:creationId xmlns:a16="http://schemas.microsoft.com/office/drawing/2014/main" id="{00CF1E95-A353-4EB9-93DD-5255F5A4B75D}"/>
                </a:ext>
              </a:extLst>
            </p:cNvPr>
            <p:cNvSpPr/>
            <p:nvPr/>
          </p:nvSpPr>
          <p:spPr>
            <a:xfrm>
              <a:off x="4383901" y="2499778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cubicBezTo>
                    <a:pt x="380" y="412"/>
                    <a:pt x="412" y="444"/>
                    <a:pt x="412" y="444"/>
                  </a:cubicBezTo>
                  <a:cubicBezTo>
                    <a:pt x="443" y="444"/>
                    <a:pt x="443" y="444"/>
                    <a:pt x="443" y="412"/>
                  </a:cubicBez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2933;p24">
              <a:extLst>
                <a:ext uri="{FF2B5EF4-FFF2-40B4-BE49-F238E27FC236}">
                  <a16:creationId xmlns:a16="http://schemas.microsoft.com/office/drawing/2014/main" id="{0840F73B-9438-4762-BC5B-260901615D5F}"/>
                </a:ext>
              </a:extLst>
            </p:cNvPr>
            <p:cNvSpPr/>
            <p:nvPr/>
          </p:nvSpPr>
          <p:spPr>
            <a:xfrm>
              <a:off x="4334298" y="2509478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6" y="1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2934;p24">
              <a:extLst>
                <a:ext uri="{FF2B5EF4-FFF2-40B4-BE49-F238E27FC236}">
                  <a16:creationId xmlns:a16="http://schemas.microsoft.com/office/drawing/2014/main" id="{769C16CA-CD91-4210-9CEF-B042849CF139}"/>
                </a:ext>
              </a:extLst>
            </p:cNvPr>
            <p:cNvSpPr/>
            <p:nvPr/>
          </p:nvSpPr>
          <p:spPr>
            <a:xfrm>
              <a:off x="4300288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2935;p24">
              <a:extLst>
                <a:ext uri="{FF2B5EF4-FFF2-40B4-BE49-F238E27FC236}">
                  <a16:creationId xmlns:a16="http://schemas.microsoft.com/office/drawing/2014/main" id="{954192A3-D117-4C9F-80C6-E2E844114F0B}"/>
                </a:ext>
              </a:extLst>
            </p:cNvPr>
            <p:cNvSpPr/>
            <p:nvPr/>
          </p:nvSpPr>
          <p:spPr>
            <a:xfrm>
              <a:off x="4300288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2936;p24">
              <a:extLst>
                <a:ext uri="{FF2B5EF4-FFF2-40B4-BE49-F238E27FC236}">
                  <a16:creationId xmlns:a16="http://schemas.microsoft.com/office/drawing/2014/main" id="{8FC58C79-13BE-447C-A152-DE91C96A3E68}"/>
                </a:ext>
              </a:extLst>
            </p:cNvPr>
            <p:cNvSpPr/>
            <p:nvPr/>
          </p:nvSpPr>
          <p:spPr>
            <a:xfrm>
              <a:off x="4300288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2937;p24">
              <a:extLst>
                <a:ext uri="{FF2B5EF4-FFF2-40B4-BE49-F238E27FC236}">
                  <a16:creationId xmlns:a16="http://schemas.microsoft.com/office/drawing/2014/main" id="{F2296747-D9B4-48FA-9C5E-EA09A6198CD3}"/>
                </a:ext>
              </a:extLst>
            </p:cNvPr>
            <p:cNvSpPr/>
            <p:nvPr/>
          </p:nvSpPr>
          <p:spPr>
            <a:xfrm>
              <a:off x="4299306" y="251435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2938;p24">
              <a:extLst>
                <a:ext uri="{FF2B5EF4-FFF2-40B4-BE49-F238E27FC236}">
                  <a16:creationId xmlns:a16="http://schemas.microsoft.com/office/drawing/2014/main" id="{E17087D8-DFBF-45F3-8C11-3A718B291FCC}"/>
                </a:ext>
              </a:extLst>
            </p:cNvPr>
            <p:cNvSpPr/>
            <p:nvPr/>
          </p:nvSpPr>
          <p:spPr>
            <a:xfrm>
              <a:off x="4299306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2939;p24">
              <a:extLst>
                <a:ext uri="{FF2B5EF4-FFF2-40B4-BE49-F238E27FC236}">
                  <a16:creationId xmlns:a16="http://schemas.microsoft.com/office/drawing/2014/main" id="{0E490187-1BDB-4026-820D-F58C277DF4B0}"/>
                </a:ext>
              </a:extLst>
            </p:cNvPr>
            <p:cNvSpPr/>
            <p:nvPr/>
          </p:nvSpPr>
          <p:spPr>
            <a:xfrm>
              <a:off x="4299306" y="251435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2940;p24">
              <a:extLst>
                <a:ext uri="{FF2B5EF4-FFF2-40B4-BE49-F238E27FC236}">
                  <a16:creationId xmlns:a16="http://schemas.microsoft.com/office/drawing/2014/main" id="{CD4B8068-E74D-4F26-BF66-25D44E86EC37}"/>
                </a:ext>
              </a:extLst>
            </p:cNvPr>
            <p:cNvSpPr/>
            <p:nvPr/>
          </p:nvSpPr>
          <p:spPr>
            <a:xfrm>
              <a:off x="4299306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2941;p24">
              <a:extLst>
                <a:ext uri="{FF2B5EF4-FFF2-40B4-BE49-F238E27FC236}">
                  <a16:creationId xmlns:a16="http://schemas.microsoft.com/office/drawing/2014/main" id="{C4E80C7F-51FF-490D-A0DF-654490926640}"/>
                </a:ext>
              </a:extLst>
            </p:cNvPr>
            <p:cNvSpPr/>
            <p:nvPr/>
          </p:nvSpPr>
          <p:spPr>
            <a:xfrm>
              <a:off x="4299306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2942;p24">
              <a:extLst>
                <a:ext uri="{FF2B5EF4-FFF2-40B4-BE49-F238E27FC236}">
                  <a16:creationId xmlns:a16="http://schemas.microsoft.com/office/drawing/2014/main" id="{C4C191CE-56E2-489C-A25F-0BB8F468091A}"/>
                </a:ext>
              </a:extLst>
            </p:cNvPr>
            <p:cNvSpPr/>
            <p:nvPr/>
          </p:nvSpPr>
          <p:spPr>
            <a:xfrm>
              <a:off x="4266278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2943;p24">
              <a:extLst>
                <a:ext uri="{FF2B5EF4-FFF2-40B4-BE49-F238E27FC236}">
                  <a16:creationId xmlns:a16="http://schemas.microsoft.com/office/drawing/2014/main" id="{1454E1AE-2A65-4D38-A57F-96D7CBF5D8FF}"/>
                </a:ext>
              </a:extLst>
            </p:cNvPr>
            <p:cNvSpPr/>
            <p:nvPr/>
          </p:nvSpPr>
          <p:spPr>
            <a:xfrm>
              <a:off x="4416929" y="2508526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0"/>
                  </a:moveTo>
                  <a:lnTo>
                    <a:pt x="1" y="159"/>
                  </a:lnTo>
                  <a:lnTo>
                    <a:pt x="412" y="380"/>
                  </a:lnTo>
                  <a:lnTo>
                    <a:pt x="412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2944;p24">
              <a:extLst>
                <a:ext uri="{FF2B5EF4-FFF2-40B4-BE49-F238E27FC236}">
                  <a16:creationId xmlns:a16="http://schemas.microsoft.com/office/drawing/2014/main" id="{53787FEA-697E-4384-A625-23F133CC7E10}"/>
                </a:ext>
              </a:extLst>
            </p:cNvPr>
            <p:cNvSpPr/>
            <p:nvPr/>
          </p:nvSpPr>
          <p:spPr>
            <a:xfrm>
              <a:off x="4431509" y="2512394"/>
              <a:ext cx="4911" cy="7827"/>
            </a:xfrm>
            <a:custGeom>
              <a:avLst/>
              <a:gdLst/>
              <a:ahLst/>
              <a:cxnLst/>
              <a:rect l="l" t="t" r="r" b="b"/>
              <a:pathLst>
                <a:path w="160" h="255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2945;p24">
              <a:extLst>
                <a:ext uri="{FF2B5EF4-FFF2-40B4-BE49-F238E27FC236}">
                  <a16:creationId xmlns:a16="http://schemas.microsoft.com/office/drawing/2014/main" id="{AC5619E0-1E38-42A5-B240-01DB329BE65A}"/>
                </a:ext>
              </a:extLst>
            </p:cNvPr>
            <p:cNvSpPr/>
            <p:nvPr/>
          </p:nvSpPr>
          <p:spPr>
            <a:xfrm>
              <a:off x="4312934" y="250852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2946;p24">
              <a:extLst>
                <a:ext uri="{FF2B5EF4-FFF2-40B4-BE49-F238E27FC236}">
                  <a16:creationId xmlns:a16="http://schemas.microsoft.com/office/drawing/2014/main" id="{E97950A9-EA59-4C02-AB6E-95CD72927A68}"/>
                </a:ext>
              </a:extLst>
            </p:cNvPr>
            <p:cNvSpPr/>
            <p:nvPr/>
          </p:nvSpPr>
          <p:spPr>
            <a:xfrm>
              <a:off x="4367356" y="2509478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2947;p24">
              <a:extLst>
                <a:ext uri="{FF2B5EF4-FFF2-40B4-BE49-F238E27FC236}">
                  <a16:creationId xmlns:a16="http://schemas.microsoft.com/office/drawing/2014/main" id="{A1AE1826-9BFF-4FB4-81BD-619823585CC2}"/>
                </a:ext>
              </a:extLst>
            </p:cNvPr>
            <p:cNvSpPr/>
            <p:nvPr/>
          </p:nvSpPr>
          <p:spPr>
            <a:xfrm>
              <a:off x="4415977" y="2503646"/>
              <a:ext cx="20443" cy="1169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190" y="1"/>
                  </a:moveTo>
                  <a:lnTo>
                    <a:pt x="32" y="96"/>
                  </a:lnTo>
                  <a:cubicBezTo>
                    <a:pt x="0" y="128"/>
                    <a:pt x="0" y="128"/>
                    <a:pt x="32" y="128"/>
                  </a:cubicBezTo>
                  <a:lnTo>
                    <a:pt x="443" y="381"/>
                  </a:lnTo>
                  <a:lnTo>
                    <a:pt x="507" y="381"/>
                  </a:lnTo>
                  <a:lnTo>
                    <a:pt x="665" y="286"/>
                  </a:lnTo>
                  <a:cubicBezTo>
                    <a:pt x="665" y="286"/>
                    <a:pt x="665" y="254"/>
                    <a:pt x="665" y="254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2948;p24">
              <a:extLst>
                <a:ext uri="{FF2B5EF4-FFF2-40B4-BE49-F238E27FC236}">
                  <a16:creationId xmlns:a16="http://schemas.microsoft.com/office/drawing/2014/main" id="{011A0F64-7729-4303-949E-B4045EBA375A}"/>
                </a:ext>
              </a:extLst>
            </p:cNvPr>
            <p:cNvSpPr/>
            <p:nvPr/>
          </p:nvSpPr>
          <p:spPr>
            <a:xfrm>
              <a:off x="4417911" y="2503646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1"/>
                  </a:moveTo>
                  <a:lnTo>
                    <a:pt x="0" y="96"/>
                  </a:lnTo>
                  <a:lnTo>
                    <a:pt x="380" y="318"/>
                  </a:lnTo>
                  <a:lnTo>
                    <a:pt x="412" y="318"/>
                  </a:lnTo>
                  <a:lnTo>
                    <a:pt x="570" y="25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2949;p24">
              <a:extLst>
                <a:ext uri="{FF2B5EF4-FFF2-40B4-BE49-F238E27FC236}">
                  <a16:creationId xmlns:a16="http://schemas.microsoft.com/office/drawing/2014/main" id="{C880EC14-0496-4F77-A90E-C608235B6711}"/>
                </a:ext>
              </a:extLst>
            </p:cNvPr>
            <p:cNvSpPr/>
            <p:nvPr/>
          </p:nvSpPr>
          <p:spPr>
            <a:xfrm>
              <a:off x="4430557" y="251531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2950;p24">
              <a:extLst>
                <a:ext uri="{FF2B5EF4-FFF2-40B4-BE49-F238E27FC236}">
                  <a16:creationId xmlns:a16="http://schemas.microsoft.com/office/drawing/2014/main" id="{352FF1E8-E815-445A-85FB-421EC1F5BAAB}"/>
                </a:ext>
              </a:extLst>
            </p:cNvPr>
            <p:cNvSpPr/>
            <p:nvPr/>
          </p:nvSpPr>
          <p:spPr>
            <a:xfrm>
              <a:off x="4430557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2951;p24">
              <a:extLst>
                <a:ext uri="{FF2B5EF4-FFF2-40B4-BE49-F238E27FC236}">
                  <a16:creationId xmlns:a16="http://schemas.microsoft.com/office/drawing/2014/main" id="{9EA30A89-D743-4203-A389-E9E73E35DCDE}"/>
                </a:ext>
              </a:extLst>
            </p:cNvPr>
            <p:cNvSpPr/>
            <p:nvPr/>
          </p:nvSpPr>
          <p:spPr>
            <a:xfrm>
              <a:off x="4430557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2952;p24">
              <a:extLst>
                <a:ext uri="{FF2B5EF4-FFF2-40B4-BE49-F238E27FC236}">
                  <a16:creationId xmlns:a16="http://schemas.microsoft.com/office/drawing/2014/main" id="{0CE2D57A-CAD8-4667-BFF4-6BB2D28DE5C6}"/>
                </a:ext>
              </a:extLst>
            </p:cNvPr>
            <p:cNvSpPr/>
            <p:nvPr/>
          </p:nvSpPr>
          <p:spPr>
            <a:xfrm>
              <a:off x="4430557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2953;p24">
              <a:extLst>
                <a:ext uri="{FF2B5EF4-FFF2-40B4-BE49-F238E27FC236}">
                  <a16:creationId xmlns:a16="http://schemas.microsoft.com/office/drawing/2014/main" id="{8A09AA9A-6D1A-456B-B2F2-A8FB8A53393E}"/>
                </a:ext>
              </a:extLst>
            </p:cNvPr>
            <p:cNvSpPr/>
            <p:nvPr/>
          </p:nvSpPr>
          <p:spPr>
            <a:xfrm>
              <a:off x="4430557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2954;p24">
              <a:extLst>
                <a:ext uri="{FF2B5EF4-FFF2-40B4-BE49-F238E27FC236}">
                  <a16:creationId xmlns:a16="http://schemas.microsoft.com/office/drawing/2014/main" id="{CAB103AC-1499-4518-9255-5C60B381D5BB}"/>
                </a:ext>
              </a:extLst>
            </p:cNvPr>
            <p:cNvSpPr/>
            <p:nvPr/>
          </p:nvSpPr>
          <p:spPr>
            <a:xfrm>
              <a:off x="4430557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2955;p24">
              <a:extLst>
                <a:ext uri="{FF2B5EF4-FFF2-40B4-BE49-F238E27FC236}">
                  <a16:creationId xmlns:a16="http://schemas.microsoft.com/office/drawing/2014/main" id="{009F5811-F7E1-4E31-8E89-B06BEFA2BEFC}"/>
                </a:ext>
              </a:extLst>
            </p:cNvPr>
            <p:cNvSpPr/>
            <p:nvPr/>
          </p:nvSpPr>
          <p:spPr>
            <a:xfrm>
              <a:off x="4429575" y="2515310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2956;p24">
              <a:extLst>
                <a:ext uri="{FF2B5EF4-FFF2-40B4-BE49-F238E27FC236}">
                  <a16:creationId xmlns:a16="http://schemas.microsoft.com/office/drawing/2014/main" id="{82A7FC1D-F52C-483F-81BB-F6EF286B73F9}"/>
                </a:ext>
              </a:extLst>
            </p:cNvPr>
            <p:cNvSpPr/>
            <p:nvPr/>
          </p:nvSpPr>
          <p:spPr>
            <a:xfrm>
              <a:off x="4429575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2957;p24">
              <a:extLst>
                <a:ext uri="{FF2B5EF4-FFF2-40B4-BE49-F238E27FC236}">
                  <a16:creationId xmlns:a16="http://schemas.microsoft.com/office/drawing/2014/main" id="{528CF07A-D767-4C9A-A895-673D6D01EB36}"/>
                </a:ext>
              </a:extLst>
            </p:cNvPr>
            <p:cNvSpPr/>
            <p:nvPr/>
          </p:nvSpPr>
          <p:spPr>
            <a:xfrm>
              <a:off x="4429575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2958;p24">
              <a:extLst>
                <a:ext uri="{FF2B5EF4-FFF2-40B4-BE49-F238E27FC236}">
                  <a16:creationId xmlns:a16="http://schemas.microsoft.com/office/drawing/2014/main" id="{297E627E-5244-4130-97DB-B1B8C05DE643}"/>
                </a:ext>
              </a:extLst>
            </p:cNvPr>
            <p:cNvSpPr/>
            <p:nvPr/>
          </p:nvSpPr>
          <p:spPr>
            <a:xfrm>
              <a:off x="4429575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2959;p24">
              <a:extLst>
                <a:ext uri="{FF2B5EF4-FFF2-40B4-BE49-F238E27FC236}">
                  <a16:creationId xmlns:a16="http://schemas.microsoft.com/office/drawing/2014/main" id="{9BE3A646-377D-4138-9CC1-53248BFA18D4}"/>
                </a:ext>
              </a:extLst>
            </p:cNvPr>
            <p:cNvSpPr/>
            <p:nvPr/>
          </p:nvSpPr>
          <p:spPr>
            <a:xfrm>
              <a:off x="4429575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2960;p24">
              <a:extLst>
                <a:ext uri="{FF2B5EF4-FFF2-40B4-BE49-F238E27FC236}">
                  <a16:creationId xmlns:a16="http://schemas.microsoft.com/office/drawing/2014/main" id="{013AAA06-2A41-49CE-9F34-B36326F08026}"/>
                </a:ext>
              </a:extLst>
            </p:cNvPr>
            <p:cNvSpPr/>
            <p:nvPr/>
          </p:nvSpPr>
          <p:spPr>
            <a:xfrm>
              <a:off x="4333346" y="251435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2961;p24">
              <a:extLst>
                <a:ext uri="{FF2B5EF4-FFF2-40B4-BE49-F238E27FC236}">
                  <a16:creationId xmlns:a16="http://schemas.microsoft.com/office/drawing/2014/main" id="{FEF48150-FA71-40B4-9B09-1B44327B7080}"/>
                </a:ext>
              </a:extLst>
            </p:cNvPr>
            <p:cNvSpPr/>
            <p:nvPr/>
          </p:nvSpPr>
          <p:spPr>
            <a:xfrm>
              <a:off x="4333346" y="251435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0" y="0"/>
                    <a:pt x="0" y="0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2962;p24">
              <a:extLst>
                <a:ext uri="{FF2B5EF4-FFF2-40B4-BE49-F238E27FC236}">
                  <a16:creationId xmlns:a16="http://schemas.microsoft.com/office/drawing/2014/main" id="{391B4147-2865-420F-8053-76CA32E053AC}"/>
                </a:ext>
              </a:extLst>
            </p:cNvPr>
            <p:cNvSpPr/>
            <p:nvPr/>
          </p:nvSpPr>
          <p:spPr>
            <a:xfrm>
              <a:off x="4333346" y="251435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2963;p24">
              <a:extLst>
                <a:ext uri="{FF2B5EF4-FFF2-40B4-BE49-F238E27FC236}">
                  <a16:creationId xmlns:a16="http://schemas.microsoft.com/office/drawing/2014/main" id="{FD4F96AA-1C20-4DA2-BAF5-9131990A8D8A}"/>
                </a:ext>
              </a:extLst>
            </p:cNvPr>
            <p:cNvSpPr/>
            <p:nvPr/>
          </p:nvSpPr>
          <p:spPr>
            <a:xfrm>
              <a:off x="433334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2964;p24">
              <a:extLst>
                <a:ext uri="{FF2B5EF4-FFF2-40B4-BE49-F238E27FC236}">
                  <a16:creationId xmlns:a16="http://schemas.microsoft.com/office/drawing/2014/main" id="{A0F95BB3-8774-4ED5-9815-23ABFF040986}"/>
                </a:ext>
              </a:extLst>
            </p:cNvPr>
            <p:cNvSpPr/>
            <p:nvPr/>
          </p:nvSpPr>
          <p:spPr>
            <a:xfrm>
              <a:off x="433334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2965;p24">
              <a:extLst>
                <a:ext uri="{FF2B5EF4-FFF2-40B4-BE49-F238E27FC236}">
                  <a16:creationId xmlns:a16="http://schemas.microsoft.com/office/drawing/2014/main" id="{445F2984-368E-4509-8889-B063D75FF213}"/>
                </a:ext>
              </a:extLst>
            </p:cNvPr>
            <p:cNvSpPr/>
            <p:nvPr/>
          </p:nvSpPr>
          <p:spPr>
            <a:xfrm>
              <a:off x="433334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2966;p24">
              <a:extLst>
                <a:ext uri="{FF2B5EF4-FFF2-40B4-BE49-F238E27FC236}">
                  <a16:creationId xmlns:a16="http://schemas.microsoft.com/office/drawing/2014/main" id="{B2F7F246-4F48-41F9-95AD-69E6B4E76CC3}"/>
                </a:ext>
              </a:extLst>
            </p:cNvPr>
            <p:cNvSpPr/>
            <p:nvPr/>
          </p:nvSpPr>
          <p:spPr>
            <a:xfrm>
              <a:off x="433334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2967;p24">
              <a:extLst>
                <a:ext uri="{FF2B5EF4-FFF2-40B4-BE49-F238E27FC236}">
                  <a16:creationId xmlns:a16="http://schemas.microsoft.com/office/drawing/2014/main" id="{A57906C7-6B10-40B3-9C3C-6F1BFE572241}"/>
                </a:ext>
              </a:extLst>
            </p:cNvPr>
            <p:cNvSpPr/>
            <p:nvPr/>
          </p:nvSpPr>
          <p:spPr>
            <a:xfrm>
              <a:off x="433334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2968;p24">
              <a:extLst>
                <a:ext uri="{FF2B5EF4-FFF2-40B4-BE49-F238E27FC236}">
                  <a16:creationId xmlns:a16="http://schemas.microsoft.com/office/drawing/2014/main" id="{E256AF9A-B5B1-4E2D-97E1-6C037F154C71}"/>
                </a:ext>
              </a:extLst>
            </p:cNvPr>
            <p:cNvSpPr/>
            <p:nvPr/>
          </p:nvSpPr>
          <p:spPr>
            <a:xfrm>
              <a:off x="4299306" y="251435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32" y="32"/>
                    <a:pt x="1" y="32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2969;p24">
              <a:extLst>
                <a:ext uri="{FF2B5EF4-FFF2-40B4-BE49-F238E27FC236}">
                  <a16:creationId xmlns:a16="http://schemas.microsoft.com/office/drawing/2014/main" id="{81FFED62-3618-45B7-ABFE-41D5EEB2C3A7}"/>
                </a:ext>
              </a:extLst>
            </p:cNvPr>
            <p:cNvSpPr/>
            <p:nvPr/>
          </p:nvSpPr>
          <p:spPr>
            <a:xfrm>
              <a:off x="4345962" y="2509478"/>
              <a:ext cx="11695" cy="11725"/>
            </a:xfrm>
            <a:custGeom>
              <a:avLst/>
              <a:gdLst/>
              <a:ahLst/>
              <a:cxnLst/>
              <a:rect l="l" t="t" r="r" b="b"/>
              <a:pathLst>
                <a:path w="381" h="382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1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2970;p24">
              <a:extLst>
                <a:ext uri="{FF2B5EF4-FFF2-40B4-BE49-F238E27FC236}">
                  <a16:creationId xmlns:a16="http://schemas.microsoft.com/office/drawing/2014/main" id="{6A00FF11-FDC4-4F04-8373-C148BD555E1D}"/>
                </a:ext>
              </a:extLst>
            </p:cNvPr>
            <p:cNvSpPr/>
            <p:nvPr/>
          </p:nvSpPr>
          <p:spPr>
            <a:xfrm>
              <a:off x="4401397" y="2510460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2971;p24">
              <a:extLst>
                <a:ext uri="{FF2B5EF4-FFF2-40B4-BE49-F238E27FC236}">
                  <a16:creationId xmlns:a16="http://schemas.microsoft.com/office/drawing/2014/main" id="{91F43344-C148-4987-9B6D-23DC9EA42E60}"/>
                </a:ext>
              </a:extLst>
            </p:cNvPr>
            <p:cNvSpPr/>
            <p:nvPr/>
          </p:nvSpPr>
          <p:spPr>
            <a:xfrm>
              <a:off x="4324598" y="2515310"/>
              <a:ext cx="31" cy="5893"/>
            </a:xfrm>
            <a:custGeom>
              <a:avLst/>
              <a:gdLst/>
              <a:ahLst/>
              <a:cxnLst/>
              <a:rect l="l" t="t" r="r" b="b"/>
              <a:pathLst>
                <a:path w="1" h="192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2972;p24">
              <a:extLst>
                <a:ext uri="{FF2B5EF4-FFF2-40B4-BE49-F238E27FC236}">
                  <a16:creationId xmlns:a16="http://schemas.microsoft.com/office/drawing/2014/main" id="{FDDA3509-9CAE-4E6D-B172-E50092D46915}"/>
                </a:ext>
              </a:extLst>
            </p:cNvPr>
            <p:cNvSpPr/>
            <p:nvPr/>
          </p:nvSpPr>
          <p:spPr>
            <a:xfrm>
              <a:off x="436735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2973;p24">
              <a:extLst>
                <a:ext uri="{FF2B5EF4-FFF2-40B4-BE49-F238E27FC236}">
                  <a16:creationId xmlns:a16="http://schemas.microsoft.com/office/drawing/2014/main" id="{7458C766-4CBF-4110-8C4D-8780C510B2D6}"/>
                </a:ext>
              </a:extLst>
            </p:cNvPr>
            <p:cNvSpPr/>
            <p:nvPr/>
          </p:nvSpPr>
          <p:spPr>
            <a:xfrm>
              <a:off x="4367356" y="251531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2974;p24">
              <a:extLst>
                <a:ext uri="{FF2B5EF4-FFF2-40B4-BE49-F238E27FC236}">
                  <a16:creationId xmlns:a16="http://schemas.microsoft.com/office/drawing/2014/main" id="{74BFD55F-4FBD-4487-9DE6-473FAE82720C}"/>
                </a:ext>
              </a:extLst>
            </p:cNvPr>
            <p:cNvSpPr/>
            <p:nvPr/>
          </p:nvSpPr>
          <p:spPr>
            <a:xfrm>
              <a:off x="4367356" y="2515310"/>
              <a:ext cx="31" cy="5893"/>
            </a:xfrm>
            <a:custGeom>
              <a:avLst/>
              <a:gdLst/>
              <a:ahLst/>
              <a:cxnLst/>
              <a:rect l="l" t="t" r="r" b="b"/>
              <a:pathLst>
                <a:path w="1" h="192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2975;p24">
              <a:extLst>
                <a:ext uri="{FF2B5EF4-FFF2-40B4-BE49-F238E27FC236}">
                  <a16:creationId xmlns:a16="http://schemas.microsoft.com/office/drawing/2014/main" id="{75FDCEF2-A819-48D4-8C50-2BAD030D657E}"/>
                </a:ext>
              </a:extLst>
            </p:cNvPr>
            <p:cNvSpPr/>
            <p:nvPr/>
          </p:nvSpPr>
          <p:spPr>
            <a:xfrm>
              <a:off x="4367356" y="2515310"/>
              <a:ext cx="31" cy="5893"/>
            </a:xfrm>
            <a:custGeom>
              <a:avLst/>
              <a:gdLst/>
              <a:ahLst/>
              <a:cxnLst/>
              <a:rect l="l" t="t" r="r" b="b"/>
              <a:pathLst>
                <a:path w="1" h="192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2976;p24">
              <a:extLst>
                <a:ext uri="{FF2B5EF4-FFF2-40B4-BE49-F238E27FC236}">
                  <a16:creationId xmlns:a16="http://schemas.microsoft.com/office/drawing/2014/main" id="{9BADBC31-2696-4A82-A921-C402B4C64974}"/>
                </a:ext>
              </a:extLst>
            </p:cNvPr>
            <p:cNvSpPr/>
            <p:nvPr/>
          </p:nvSpPr>
          <p:spPr>
            <a:xfrm>
              <a:off x="4367356" y="2515310"/>
              <a:ext cx="31" cy="5893"/>
            </a:xfrm>
            <a:custGeom>
              <a:avLst/>
              <a:gdLst/>
              <a:ahLst/>
              <a:cxnLst/>
              <a:rect l="l" t="t" r="r" b="b"/>
              <a:pathLst>
                <a:path w="1" h="192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2977;p24">
              <a:extLst>
                <a:ext uri="{FF2B5EF4-FFF2-40B4-BE49-F238E27FC236}">
                  <a16:creationId xmlns:a16="http://schemas.microsoft.com/office/drawing/2014/main" id="{28F93F48-418A-4D07-872D-58E3C917C01C}"/>
                </a:ext>
              </a:extLst>
            </p:cNvPr>
            <p:cNvSpPr/>
            <p:nvPr/>
          </p:nvSpPr>
          <p:spPr>
            <a:xfrm>
              <a:off x="4367356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2978;p24">
              <a:extLst>
                <a:ext uri="{FF2B5EF4-FFF2-40B4-BE49-F238E27FC236}">
                  <a16:creationId xmlns:a16="http://schemas.microsoft.com/office/drawing/2014/main" id="{B26E3AC9-97C7-4C1D-ACA4-DB6F06E4FE2B}"/>
                </a:ext>
              </a:extLst>
            </p:cNvPr>
            <p:cNvSpPr/>
            <p:nvPr/>
          </p:nvSpPr>
          <p:spPr>
            <a:xfrm>
              <a:off x="4367356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2979;p24">
              <a:extLst>
                <a:ext uri="{FF2B5EF4-FFF2-40B4-BE49-F238E27FC236}">
                  <a16:creationId xmlns:a16="http://schemas.microsoft.com/office/drawing/2014/main" id="{046B4386-FB3F-4EFC-80EC-8E01528201F3}"/>
                </a:ext>
              </a:extLst>
            </p:cNvPr>
            <p:cNvSpPr/>
            <p:nvPr/>
          </p:nvSpPr>
          <p:spPr>
            <a:xfrm>
              <a:off x="4367356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2980;p24">
              <a:extLst>
                <a:ext uri="{FF2B5EF4-FFF2-40B4-BE49-F238E27FC236}">
                  <a16:creationId xmlns:a16="http://schemas.microsoft.com/office/drawing/2014/main" id="{F01016AE-0A01-4692-8D8E-B27D408434B5}"/>
                </a:ext>
              </a:extLst>
            </p:cNvPr>
            <p:cNvSpPr/>
            <p:nvPr/>
          </p:nvSpPr>
          <p:spPr>
            <a:xfrm>
              <a:off x="4333346" y="2515310"/>
              <a:ext cx="982" cy="5893"/>
            </a:xfrm>
            <a:custGeom>
              <a:avLst/>
              <a:gdLst/>
              <a:ahLst/>
              <a:cxnLst/>
              <a:rect l="l" t="t" r="r" b="b"/>
              <a:pathLst>
                <a:path w="32" h="192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91"/>
                    <a:pt x="0" y="191"/>
                    <a:pt x="32" y="191"/>
                  </a:cubicBezTo>
                  <a:lnTo>
                    <a:pt x="32" y="33"/>
                  </a:lnTo>
                  <a:cubicBezTo>
                    <a:pt x="0" y="3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2981;p24">
              <a:extLst>
                <a:ext uri="{FF2B5EF4-FFF2-40B4-BE49-F238E27FC236}">
                  <a16:creationId xmlns:a16="http://schemas.microsoft.com/office/drawing/2014/main" id="{D03A706F-83B2-4C38-B84D-F8DACF9B32B6}"/>
                </a:ext>
              </a:extLst>
            </p:cNvPr>
            <p:cNvSpPr/>
            <p:nvPr/>
          </p:nvSpPr>
          <p:spPr>
            <a:xfrm>
              <a:off x="4380003" y="2509478"/>
              <a:ext cx="11695" cy="11725"/>
            </a:xfrm>
            <a:custGeom>
              <a:avLst/>
              <a:gdLst/>
              <a:ahLst/>
              <a:cxnLst/>
              <a:rect l="l" t="t" r="r" b="b"/>
              <a:pathLst>
                <a:path w="381" h="382" extrusionOk="0">
                  <a:moveTo>
                    <a:pt x="0" y="1"/>
                  </a:moveTo>
                  <a:lnTo>
                    <a:pt x="0" y="191"/>
                  </a:lnTo>
                  <a:lnTo>
                    <a:pt x="380" y="381"/>
                  </a:lnTo>
                  <a:lnTo>
                    <a:pt x="380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2982;p24">
              <a:extLst>
                <a:ext uri="{FF2B5EF4-FFF2-40B4-BE49-F238E27FC236}">
                  <a16:creationId xmlns:a16="http://schemas.microsoft.com/office/drawing/2014/main" id="{EC3487A7-B980-4D75-9FE0-6D357194FB72}"/>
                </a:ext>
              </a:extLst>
            </p:cNvPr>
            <p:cNvSpPr/>
            <p:nvPr/>
          </p:nvSpPr>
          <p:spPr>
            <a:xfrm>
              <a:off x="4357626" y="2515310"/>
              <a:ext cx="1013" cy="6845"/>
            </a:xfrm>
            <a:custGeom>
              <a:avLst/>
              <a:gdLst/>
              <a:ahLst/>
              <a:cxnLst/>
              <a:rect l="l" t="t" r="r" b="b"/>
              <a:pathLst>
                <a:path w="33" h="223" extrusionOk="0">
                  <a:moveTo>
                    <a:pt x="1" y="1"/>
                  </a:moveTo>
                  <a:lnTo>
                    <a:pt x="1" y="191"/>
                  </a:lnTo>
                  <a:cubicBezTo>
                    <a:pt x="33" y="191"/>
                    <a:pt x="33" y="191"/>
                    <a:pt x="33" y="223"/>
                  </a:cubicBezTo>
                  <a:lnTo>
                    <a:pt x="33" y="33"/>
                  </a:lnTo>
                  <a:cubicBezTo>
                    <a:pt x="33" y="33"/>
                    <a:pt x="33" y="33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2983;p24">
              <a:extLst>
                <a:ext uri="{FF2B5EF4-FFF2-40B4-BE49-F238E27FC236}">
                  <a16:creationId xmlns:a16="http://schemas.microsoft.com/office/drawing/2014/main" id="{03A08585-E087-4BE1-B943-988FE8A30518}"/>
                </a:ext>
              </a:extLst>
            </p:cNvPr>
            <p:cNvSpPr/>
            <p:nvPr/>
          </p:nvSpPr>
          <p:spPr>
            <a:xfrm>
              <a:off x="4401397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2984;p24">
              <a:extLst>
                <a:ext uri="{FF2B5EF4-FFF2-40B4-BE49-F238E27FC236}">
                  <a16:creationId xmlns:a16="http://schemas.microsoft.com/office/drawing/2014/main" id="{3B6F2519-042E-46B8-814A-9B00FA221388}"/>
                </a:ext>
              </a:extLst>
            </p:cNvPr>
            <p:cNvSpPr/>
            <p:nvPr/>
          </p:nvSpPr>
          <p:spPr>
            <a:xfrm>
              <a:off x="4400415" y="2516292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2985;p24">
              <a:extLst>
                <a:ext uri="{FF2B5EF4-FFF2-40B4-BE49-F238E27FC236}">
                  <a16:creationId xmlns:a16="http://schemas.microsoft.com/office/drawing/2014/main" id="{3C86D03A-2475-4866-BA33-6BCD1AAE4CCE}"/>
                </a:ext>
              </a:extLst>
            </p:cNvPr>
            <p:cNvSpPr/>
            <p:nvPr/>
          </p:nvSpPr>
          <p:spPr>
            <a:xfrm>
              <a:off x="4400415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2986;p24">
              <a:extLst>
                <a:ext uri="{FF2B5EF4-FFF2-40B4-BE49-F238E27FC236}">
                  <a16:creationId xmlns:a16="http://schemas.microsoft.com/office/drawing/2014/main" id="{C7E47BF1-BC47-4795-986E-D37A7E999AC7}"/>
                </a:ext>
              </a:extLst>
            </p:cNvPr>
            <p:cNvSpPr/>
            <p:nvPr/>
          </p:nvSpPr>
          <p:spPr>
            <a:xfrm>
              <a:off x="4400415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2987;p24">
              <a:extLst>
                <a:ext uri="{FF2B5EF4-FFF2-40B4-BE49-F238E27FC236}">
                  <a16:creationId xmlns:a16="http://schemas.microsoft.com/office/drawing/2014/main" id="{A686B669-B674-4B52-B1C4-2077BACC44B0}"/>
                </a:ext>
              </a:extLst>
            </p:cNvPr>
            <p:cNvSpPr/>
            <p:nvPr/>
          </p:nvSpPr>
          <p:spPr>
            <a:xfrm>
              <a:off x="4400415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2988;p24">
              <a:extLst>
                <a:ext uri="{FF2B5EF4-FFF2-40B4-BE49-F238E27FC236}">
                  <a16:creationId xmlns:a16="http://schemas.microsoft.com/office/drawing/2014/main" id="{DC397539-ADF0-4142-8CD1-E120F7A0F2CA}"/>
                </a:ext>
              </a:extLst>
            </p:cNvPr>
            <p:cNvSpPr/>
            <p:nvPr/>
          </p:nvSpPr>
          <p:spPr>
            <a:xfrm>
              <a:off x="4400415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2989;p24">
              <a:extLst>
                <a:ext uri="{FF2B5EF4-FFF2-40B4-BE49-F238E27FC236}">
                  <a16:creationId xmlns:a16="http://schemas.microsoft.com/office/drawing/2014/main" id="{A7212C95-2633-44A9-8799-3197596CF5BF}"/>
                </a:ext>
              </a:extLst>
            </p:cNvPr>
            <p:cNvSpPr/>
            <p:nvPr/>
          </p:nvSpPr>
          <p:spPr>
            <a:xfrm>
              <a:off x="4400415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2990;p24">
              <a:extLst>
                <a:ext uri="{FF2B5EF4-FFF2-40B4-BE49-F238E27FC236}">
                  <a16:creationId xmlns:a16="http://schemas.microsoft.com/office/drawing/2014/main" id="{01D8E7D7-42F4-48F2-8804-2792A27703CF}"/>
                </a:ext>
              </a:extLst>
            </p:cNvPr>
            <p:cNvSpPr/>
            <p:nvPr/>
          </p:nvSpPr>
          <p:spPr>
            <a:xfrm>
              <a:off x="4400415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2991;p24">
              <a:extLst>
                <a:ext uri="{FF2B5EF4-FFF2-40B4-BE49-F238E27FC236}">
                  <a16:creationId xmlns:a16="http://schemas.microsoft.com/office/drawing/2014/main" id="{A19C9B52-1861-4E5D-883D-30E3A3C2AF29}"/>
                </a:ext>
              </a:extLst>
            </p:cNvPr>
            <p:cNvSpPr/>
            <p:nvPr/>
          </p:nvSpPr>
          <p:spPr>
            <a:xfrm>
              <a:off x="4324598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2992;p24">
              <a:extLst>
                <a:ext uri="{FF2B5EF4-FFF2-40B4-BE49-F238E27FC236}">
                  <a16:creationId xmlns:a16="http://schemas.microsoft.com/office/drawing/2014/main" id="{53468277-B214-4BE2-9395-95F054D2198B}"/>
                </a:ext>
              </a:extLst>
            </p:cNvPr>
            <p:cNvSpPr/>
            <p:nvPr/>
          </p:nvSpPr>
          <p:spPr>
            <a:xfrm>
              <a:off x="4324598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2993;p24">
              <a:extLst>
                <a:ext uri="{FF2B5EF4-FFF2-40B4-BE49-F238E27FC236}">
                  <a16:creationId xmlns:a16="http://schemas.microsoft.com/office/drawing/2014/main" id="{1F0C8260-1011-4848-8996-E4804F2E51D9}"/>
                </a:ext>
              </a:extLst>
            </p:cNvPr>
            <p:cNvSpPr/>
            <p:nvPr/>
          </p:nvSpPr>
          <p:spPr>
            <a:xfrm>
              <a:off x="4324598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2994;p24">
              <a:extLst>
                <a:ext uri="{FF2B5EF4-FFF2-40B4-BE49-F238E27FC236}">
                  <a16:creationId xmlns:a16="http://schemas.microsoft.com/office/drawing/2014/main" id="{31B668A9-86FF-49C5-8A12-72DACB7C07E6}"/>
                </a:ext>
              </a:extLst>
            </p:cNvPr>
            <p:cNvSpPr/>
            <p:nvPr/>
          </p:nvSpPr>
          <p:spPr>
            <a:xfrm>
              <a:off x="4324598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2995;p24">
              <a:extLst>
                <a:ext uri="{FF2B5EF4-FFF2-40B4-BE49-F238E27FC236}">
                  <a16:creationId xmlns:a16="http://schemas.microsoft.com/office/drawing/2014/main" id="{70B5D3D2-C70C-452E-85CB-411E7DEC8898}"/>
                </a:ext>
              </a:extLst>
            </p:cNvPr>
            <p:cNvSpPr/>
            <p:nvPr/>
          </p:nvSpPr>
          <p:spPr>
            <a:xfrm>
              <a:off x="4324598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2996;p24">
              <a:extLst>
                <a:ext uri="{FF2B5EF4-FFF2-40B4-BE49-F238E27FC236}">
                  <a16:creationId xmlns:a16="http://schemas.microsoft.com/office/drawing/2014/main" id="{B63C9BE5-39F4-45EE-8211-65F7C39FDF09}"/>
                </a:ext>
              </a:extLst>
            </p:cNvPr>
            <p:cNvSpPr/>
            <p:nvPr/>
          </p:nvSpPr>
          <p:spPr>
            <a:xfrm>
              <a:off x="4324598" y="251629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2997;p24">
              <a:extLst>
                <a:ext uri="{FF2B5EF4-FFF2-40B4-BE49-F238E27FC236}">
                  <a16:creationId xmlns:a16="http://schemas.microsoft.com/office/drawing/2014/main" id="{FE1B960A-06D7-4173-B7AB-E12BD8DB4456}"/>
                </a:ext>
              </a:extLst>
            </p:cNvPr>
            <p:cNvSpPr/>
            <p:nvPr/>
          </p:nvSpPr>
          <p:spPr>
            <a:xfrm>
              <a:off x="4324598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2998;p24">
              <a:extLst>
                <a:ext uri="{FF2B5EF4-FFF2-40B4-BE49-F238E27FC236}">
                  <a16:creationId xmlns:a16="http://schemas.microsoft.com/office/drawing/2014/main" id="{E471F8CB-89D5-4AE8-8F53-7CE67937ADEA}"/>
                </a:ext>
              </a:extLst>
            </p:cNvPr>
            <p:cNvSpPr/>
            <p:nvPr/>
          </p:nvSpPr>
          <p:spPr>
            <a:xfrm>
              <a:off x="4324598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2999;p24">
              <a:extLst>
                <a:ext uri="{FF2B5EF4-FFF2-40B4-BE49-F238E27FC236}">
                  <a16:creationId xmlns:a16="http://schemas.microsoft.com/office/drawing/2014/main" id="{31CF0359-061D-469C-9F00-4DCC8052ED83}"/>
                </a:ext>
              </a:extLst>
            </p:cNvPr>
            <p:cNvSpPr/>
            <p:nvPr/>
          </p:nvSpPr>
          <p:spPr>
            <a:xfrm>
              <a:off x="4434425" y="2514358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3000;p24">
              <a:extLst>
                <a:ext uri="{FF2B5EF4-FFF2-40B4-BE49-F238E27FC236}">
                  <a16:creationId xmlns:a16="http://schemas.microsoft.com/office/drawing/2014/main" id="{CD104593-03AB-405A-9A13-59AC9C85912B}"/>
                </a:ext>
              </a:extLst>
            </p:cNvPr>
            <p:cNvSpPr/>
            <p:nvPr/>
          </p:nvSpPr>
          <p:spPr>
            <a:xfrm>
              <a:off x="4366374" y="251629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33" y="191"/>
                    <a:pt x="33" y="191"/>
                  </a:cubicBezTo>
                  <a:lnTo>
                    <a:pt x="33" y="32"/>
                  </a:lnTo>
                  <a:cubicBezTo>
                    <a:pt x="33" y="1"/>
                    <a:pt x="33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3001;p24">
              <a:extLst>
                <a:ext uri="{FF2B5EF4-FFF2-40B4-BE49-F238E27FC236}">
                  <a16:creationId xmlns:a16="http://schemas.microsoft.com/office/drawing/2014/main" id="{02F82DB8-3D86-4297-B6D9-6E83A31C07C6}"/>
                </a:ext>
              </a:extLst>
            </p:cNvPr>
            <p:cNvSpPr/>
            <p:nvPr/>
          </p:nvSpPr>
          <p:spPr>
            <a:xfrm>
              <a:off x="4413061" y="251046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3002;p24">
              <a:extLst>
                <a:ext uri="{FF2B5EF4-FFF2-40B4-BE49-F238E27FC236}">
                  <a16:creationId xmlns:a16="http://schemas.microsoft.com/office/drawing/2014/main" id="{AA850F90-B333-490D-92A0-E33BB7C0CD83}"/>
                </a:ext>
              </a:extLst>
            </p:cNvPr>
            <p:cNvSpPr/>
            <p:nvPr/>
          </p:nvSpPr>
          <p:spPr>
            <a:xfrm>
              <a:off x="4391667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3003;p24">
              <a:extLst>
                <a:ext uri="{FF2B5EF4-FFF2-40B4-BE49-F238E27FC236}">
                  <a16:creationId xmlns:a16="http://schemas.microsoft.com/office/drawing/2014/main" id="{28E5BF8D-9A84-4989-92CD-0C425D238DC5}"/>
                </a:ext>
              </a:extLst>
            </p:cNvPr>
            <p:cNvSpPr/>
            <p:nvPr/>
          </p:nvSpPr>
          <p:spPr>
            <a:xfrm>
              <a:off x="4434425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3004;p24">
              <a:extLst>
                <a:ext uri="{FF2B5EF4-FFF2-40B4-BE49-F238E27FC236}">
                  <a16:creationId xmlns:a16="http://schemas.microsoft.com/office/drawing/2014/main" id="{2B31E04B-9AF2-487D-8719-83087EE9C304}"/>
                </a:ext>
              </a:extLst>
            </p:cNvPr>
            <p:cNvSpPr/>
            <p:nvPr/>
          </p:nvSpPr>
          <p:spPr>
            <a:xfrm>
              <a:off x="4434425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3005;p24">
              <a:extLst>
                <a:ext uri="{FF2B5EF4-FFF2-40B4-BE49-F238E27FC236}">
                  <a16:creationId xmlns:a16="http://schemas.microsoft.com/office/drawing/2014/main" id="{E0CD8348-C29C-4B13-9A4E-4B837CCDED0A}"/>
                </a:ext>
              </a:extLst>
            </p:cNvPr>
            <p:cNvSpPr/>
            <p:nvPr/>
          </p:nvSpPr>
          <p:spPr>
            <a:xfrm>
              <a:off x="4434425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3006;p24">
              <a:extLst>
                <a:ext uri="{FF2B5EF4-FFF2-40B4-BE49-F238E27FC236}">
                  <a16:creationId xmlns:a16="http://schemas.microsoft.com/office/drawing/2014/main" id="{805FAC9C-E9A4-4ABF-B49B-FD0BC4C2527D}"/>
                </a:ext>
              </a:extLst>
            </p:cNvPr>
            <p:cNvSpPr/>
            <p:nvPr/>
          </p:nvSpPr>
          <p:spPr>
            <a:xfrm>
              <a:off x="4434425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3007;p24">
              <a:extLst>
                <a:ext uri="{FF2B5EF4-FFF2-40B4-BE49-F238E27FC236}">
                  <a16:creationId xmlns:a16="http://schemas.microsoft.com/office/drawing/2014/main" id="{CC3B305A-3A00-4785-8DAE-39F0397F0300}"/>
                </a:ext>
              </a:extLst>
            </p:cNvPr>
            <p:cNvSpPr/>
            <p:nvPr/>
          </p:nvSpPr>
          <p:spPr>
            <a:xfrm>
              <a:off x="4433473" y="2517274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3008;p24">
              <a:extLst>
                <a:ext uri="{FF2B5EF4-FFF2-40B4-BE49-F238E27FC236}">
                  <a16:creationId xmlns:a16="http://schemas.microsoft.com/office/drawing/2014/main" id="{88F98016-AA3B-442C-A06D-93393F37CBA9}"/>
                </a:ext>
              </a:extLst>
            </p:cNvPr>
            <p:cNvSpPr/>
            <p:nvPr/>
          </p:nvSpPr>
          <p:spPr>
            <a:xfrm>
              <a:off x="4433473" y="25172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3009;p24">
              <a:extLst>
                <a:ext uri="{FF2B5EF4-FFF2-40B4-BE49-F238E27FC236}">
                  <a16:creationId xmlns:a16="http://schemas.microsoft.com/office/drawing/2014/main" id="{87133EC0-11B4-4F1D-B83B-2131F7CE4DC1}"/>
                </a:ext>
              </a:extLst>
            </p:cNvPr>
            <p:cNvSpPr/>
            <p:nvPr/>
          </p:nvSpPr>
          <p:spPr>
            <a:xfrm>
              <a:off x="4433473" y="25172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3010;p24">
              <a:extLst>
                <a:ext uri="{FF2B5EF4-FFF2-40B4-BE49-F238E27FC236}">
                  <a16:creationId xmlns:a16="http://schemas.microsoft.com/office/drawing/2014/main" id="{F07B79C3-D206-4911-ACD8-4EEEDD30FB2A}"/>
                </a:ext>
              </a:extLst>
            </p:cNvPr>
            <p:cNvSpPr/>
            <p:nvPr/>
          </p:nvSpPr>
          <p:spPr>
            <a:xfrm>
              <a:off x="4433473" y="25172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3011;p24">
              <a:extLst>
                <a:ext uri="{FF2B5EF4-FFF2-40B4-BE49-F238E27FC236}">
                  <a16:creationId xmlns:a16="http://schemas.microsoft.com/office/drawing/2014/main" id="{E4DF93E4-CC69-4A4C-BB66-2D82E7B2B07B}"/>
                </a:ext>
              </a:extLst>
            </p:cNvPr>
            <p:cNvSpPr/>
            <p:nvPr/>
          </p:nvSpPr>
          <p:spPr>
            <a:xfrm>
              <a:off x="4358608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3012;p24">
              <a:extLst>
                <a:ext uri="{FF2B5EF4-FFF2-40B4-BE49-F238E27FC236}">
                  <a16:creationId xmlns:a16="http://schemas.microsoft.com/office/drawing/2014/main" id="{1ED5662A-50E6-45F3-B812-E154E0D6422E}"/>
                </a:ext>
              </a:extLst>
            </p:cNvPr>
            <p:cNvSpPr/>
            <p:nvPr/>
          </p:nvSpPr>
          <p:spPr>
            <a:xfrm>
              <a:off x="4358608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3013;p24">
              <a:extLst>
                <a:ext uri="{FF2B5EF4-FFF2-40B4-BE49-F238E27FC236}">
                  <a16:creationId xmlns:a16="http://schemas.microsoft.com/office/drawing/2014/main" id="{2D7C71FC-57B1-465E-AA03-B397C4279345}"/>
                </a:ext>
              </a:extLst>
            </p:cNvPr>
            <p:cNvSpPr/>
            <p:nvPr/>
          </p:nvSpPr>
          <p:spPr>
            <a:xfrm>
              <a:off x="4358608" y="251629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3014;p24">
              <a:extLst>
                <a:ext uri="{FF2B5EF4-FFF2-40B4-BE49-F238E27FC236}">
                  <a16:creationId xmlns:a16="http://schemas.microsoft.com/office/drawing/2014/main" id="{09915A43-665B-4DA5-AB37-20C53D051DCA}"/>
                </a:ext>
              </a:extLst>
            </p:cNvPr>
            <p:cNvSpPr/>
            <p:nvPr/>
          </p:nvSpPr>
          <p:spPr>
            <a:xfrm>
              <a:off x="4358608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3015;p24">
              <a:extLst>
                <a:ext uri="{FF2B5EF4-FFF2-40B4-BE49-F238E27FC236}">
                  <a16:creationId xmlns:a16="http://schemas.microsoft.com/office/drawing/2014/main" id="{3460F842-3970-4A0A-BA3A-25F87BBD0594}"/>
                </a:ext>
              </a:extLst>
            </p:cNvPr>
            <p:cNvSpPr/>
            <p:nvPr/>
          </p:nvSpPr>
          <p:spPr>
            <a:xfrm>
              <a:off x="4358608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3016;p24">
              <a:extLst>
                <a:ext uri="{FF2B5EF4-FFF2-40B4-BE49-F238E27FC236}">
                  <a16:creationId xmlns:a16="http://schemas.microsoft.com/office/drawing/2014/main" id="{679C8113-5573-4E59-9940-EDB12D78778C}"/>
                </a:ext>
              </a:extLst>
            </p:cNvPr>
            <p:cNvSpPr/>
            <p:nvPr/>
          </p:nvSpPr>
          <p:spPr>
            <a:xfrm>
              <a:off x="4358608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3017;p24">
              <a:extLst>
                <a:ext uri="{FF2B5EF4-FFF2-40B4-BE49-F238E27FC236}">
                  <a16:creationId xmlns:a16="http://schemas.microsoft.com/office/drawing/2014/main" id="{B871953F-8B83-4ED9-ABEE-856380B54456}"/>
                </a:ext>
              </a:extLst>
            </p:cNvPr>
            <p:cNvSpPr/>
            <p:nvPr/>
          </p:nvSpPr>
          <p:spPr>
            <a:xfrm>
              <a:off x="4357626" y="2517274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3018;p24">
              <a:extLst>
                <a:ext uri="{FF2B5EF4-FFF2-40B4-BE49-F238E27FC236}">
                  <a16:creationId xmlns:a16="http://schemas.microsoft.com/office/drawing/2014/main" id="{2520F526-6508-417B-8B7A-3E71C369D290}"/>
                </a:ext>
              </a:extLst>
            </p:cNvPr>
            <p:cNvSpPr/>
            <p:nvPr/>
          </p:nvSpPr>
          <p:spPr>
            <a:xfrm>
              <a:off x="4357626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3019;p24">
              <a:extLst>
                <a:ext uri="{FF2B5EF4-FFF2-40B4-BE49-F238E27FC236}">
                  <a16:creationId xmlns:a16="http://schemas.microsoft.com/office/drawing/2014/main" id="{A3B7AA01-F1B8-4339-9A53-B932B02E126E}"/>
                </a:ext>
              </a:extLst>
            </p:cNvPr>
            <p:cNvSpPr/>
            <p:nvPr/>
          </p:nvSpPr>
          <p:spPr>
            <a:xfrm>
              <a:off x="4400415" y="251727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32" y="19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3020;p24">
              <a:extLst>
                <a:ext uri="{FF2B5EF4-FFF2-40B4-BE49-F238E27FC236}">
                  <a16:creationId xmlns:a16="http://schemas.microsoft.com/office/drawing/2014/main" id="{919CBDBF-6EE8-468D-8032-28FD34D87B2C}"/>
                </a:ext>
              </a:extLst>
            </p:cNvPr>
            <p:cNvSpPr/>
            <p:nvPr/>
          </p:nvSpPr>
          <p:spPr>
            <a:xfrm>
              <a:off x="4424725" y="251727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32" y="159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3021;p24">
              <a:extLst>
                <a:ext uri="{FF2B5EF4-FFF2-40B4-BE49-F238E27FC236}">
                  <a16:creationId xmlns:a16="http://schemas.microsoft.com/office/drawing/2014/main" id="{52F43E2A-5EA7-4F26-B878-66DE1C1A8201}"/>
                </a:ext>
              </a:extLst>
            </p:cNvPr>
            <p:cNvSpPr/>
            <p:nvPr/>
          </p:nvSpPr>
          <p:spPr>
            <a:xfrm>
              <a:off x="4433473" y="251727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3022;p24">
              <a:extLst>
                <a:ext uri="{FF2B5EF4-FFF2-40B4-BE49-F238E27FC236}">
                  <a16:creationId xmlns:a16="http://schemas.microsoft.com/office/drawing/2014/main" id="{8E579910-0CD4-447D-B616-6D26E0A37CE9}"/>
                </a:ext>
              </a:extLst>
            </p:cNvPr>
            <p:cNvSpPr/>
            <p:nvPr/>
          </p:nvSpPr>
          <p:spPr>
            <a:xfrm>
              <a:off x="4391667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3023;p24">
              <a:extLst>
                <a:ext uri="{FF2B5EF4-FFF2-40B4-BE49-F238E27FC236}">
                  <a16:creationId xmlns:a16="http://schemas.microsoft.com/office/drawing/2014/main" id="{F12388B8-BD1F-496D-995A-A7474B52A8DD}"/>
                </a:ext>
              </a:extLst>
            </p:cNvPr>
            <p:cNvSpPr/>
            <p:nvPr/>
          </p:nvSpPr>
          <p:spPr>
            <a:xfrm>
              <a:off x="4391667" y="251727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3024;p24">
              <a:extLst>
                <a:ext uri="{FF2B5EF4-FFF2-40B4-BE49-F238E27FC236}">
                  <a16:creationId xmlns:a16="http://schemas.microsoft.com/office/drawing/2014/main" id="{709BDA17-2663-4D95-8BE4-C30582F9E8A2}"/>
                </a:ext>
              </a:extLst>
            </p:cNvPr>
            <p:cNvSpPr/>
            <p:nvPr/>
          </p:nvSpPr>
          <p:spPr>
            <a:xfrm>
              <a:off x="4391667" y="25172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3025;p24">
              <a:extLst>
                <a:ext uri="{FF2B5EF4-FFF2-40B4-BE49-F238E27FC236}">
                  <a16:creationId xmlns:a16="http://schemas.microsoft.com/office/drawing/2014/main" id="{436DE52B-3BC8-4778-A35D-F57F31EB4A31}"/>
                </a:ext>
              </a:extLst>
            </p:cNvPr>
            <p:cNvSpPr/>
            <p:nvPr/>
          </p:nvSpPr>
          <p:spPr>
            <a:xfrm>
              <a:off x="4391667" y="25172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3026;p24">
              <a:extLst>
                <a:ext uri="{FF2B5EF4-FFF2-40B4-BE49-F238E27FC236}">
                  <a16:creationId xmlns:a16="http://schemas.microsoft.com/office/drawing/2014/main" id="{B22731C6-24E7-42DD-B859-D16F0379055D}"/>
                </a:ext>
              </a:extLst>
            </p:cNvPr>
            <p:cNvSpPr/>
            <p:nvPr/>
          </p:nvSpPr>
          <p:spPr>
            <a:xfrm>
              <a:off x="4391667" y="251727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3027;p24">
              <a:extLst>
                <a:ext uri="{FF2B5EF4-FFF2-40B4-BE49-F238E27FC236}">
                  <a16:creationId xmlns:a16="http://schemas.microsoft.com/office/drawing/2014/main" id="{3944B788-31A7-4520-AC45-BA2E9D4E65AC}"/>
                </a:ext>
              </a:extLst>
            </p:cNvPr>
            <p:cNvSpPr/>
            <p:nvPr/>
          </p:nvSpPr>
          <p:spPr>
            <a:xfrm>
              <a:off x="439166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3028;p24">
              <a:extLst>
                <a:ext uri="{FF2B5EF4-FFF2-40B4-BE49-F238E27FC236}">
                  <a16:creationId xmlns:a16="http://schemas.microsoft.com/office/drawing/2014/main" id="{CF1911A8-1070-4AFB-918D-E4076A786AAB}"/>
                </a:ext>
              </a:extLst>
            </p:cNvPr>
            <p:cNvSpPr/>
            <p:nvPr/>
          </p:nvSpPr>
          <p:spPr>
            <a:xfrm>
              <a:off x="439166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3029;p24">
              <a:extLst>
                <a:ext uri="{FF2B5EF4-FFF2-40B4-BE49-F238E27FC236}">
                  <a16:creationId xmlns:a16="http://schemas.microsoft.com/office/drawing/2014/main" id="{3A01DFC7-042B-4001-914A-34D1550A0F84}"/>
                </a:ext>
              </a:extLst>
            </p:cNvPr>
            <p:cNvSpPr/>
            <p:nvPr/>
          </p:nvSpPr>
          <p:spPr>
            <a:xfrm>
              <a:off x="439166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3030;p24">
              <a:extLst>
                <a:ext uri="{FF2B5EF4-FFF2-40B4-BE49-F238E27FC236}">
                  <a16:creationId xmlns:a16="http://schemas.microsoft.com/office/drawing/2014/main" id="{99D85C19-6848-426A-BCAA-CBAE17DB66C9}"/>
                </a:ext>
              </a:extLst>
            </p:cNvPr>
            <p:cNvSpPr/>
            <p:nvPr/>
          </p:nvSpPr>
          <p:spPr>
            <a:xfrm>
              <a:off x="4329448" y="251825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3031;p24">
              <a:extLst>
                <a:ext uri="{FF2B5EF4-FFF2-40B4-BE49-F238E27FC236}">
                  <a16:creationId xmlns:a16="http://schemas.microsoft.com/office/drawing/2014/main" id="{F9FC488B-42DC-4851-AC0C-7D4F53FAACE8}"/>
                </a:ext>
              </a:extLst>
            </p:cNvPr>
            <p:cNvSpPr/>
            <p:nvPr/>
          </p:nvSpPr>
          <p:spPr>
            <a:xfrm>
              <a:off x="4329448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3032;p24">
              <a:extLst>
                <a:ext uri="{FF2B5EF4-FFF2-40B4-BE49-F238E27FC236}">
                  <a16:creationId xmlns:a16="http://schemas.microsoft.com/office/drawing/2014/main" id="{CA0696F1-4CFE-4F5B-8643-70B7A612C502}"/>
                </a:ext>
              </a:extLst>
            </p:cNvPr>
            <p:cNvSpPr/>
            <p:nvPr/>
          </p:nvSpPr>
          <p:spPr>
            <a:xfrm>
              <a:off x="4329448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3033;p24">
              <a:extLst>
                <a:ext uri="{FF2B5EF4-FFF2-40B4-BE49-F238E27FC236}">
                  <a16:creationId xmlns:a16="http://schemas.microsoft.com/office/drawing/2014/main" id="{CAA6F033-71A7-46DD-915B-696B54DE5719}"/>
                </a:ext>
              </a:extLst>
            </p:cNvPr>
            <p:cNvSpPr/>
            <p:nvPr/>
          </p:nvSpPr>
          <p:spPr>
            <a:xfrm>
              <a:off x="4329448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3034;p24">
              <a:extLst>
                <a:ext uri="{FF2B5EF4-FFF2-40B4-BE49-F238E27FC236}">
                  <a16:creationId xmlns:a16="http://schemas.microsoft.com/office/drawing/2014/main" id="{FF024A36-5D6D-42BC-A0C4-0A755351D0E1}"/>
                </a:ext>
              </a:extLst>
            </p:cNvPr>
            <p:cNvSpPr/>
            <p:nvPr/>
          </p:nvSpPr>
          <p:spPr>
            <a:xfrm>
              <a:off x="4328466" y="251825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3035;p24">
              <a:extLst>
                <a:ext uri="{FF2B5EF4-FFF2-40B4-BE49-F238E27FC236}">
                  <a16:creationId xmlns:a16="http://schemas.microsoft.com/office/drawing/2014/main" id="{6F0C1F51-89BD-473D-BC42-83E4E7180D0C}"/>
                </a:ext>
              </a:extLst>
            </p:cNvPr>
            <p:cNvSpPr/>
            <p:nvPr/>
          </p:nvSpPr>
          <p:spPr>
            <a:xfrm>
              <a:off x="4328466" y="251825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3036;p24">
              <a:extLst>
                <a:ext uri="{FF2B5EF4-FFF2-40B4-BE49-F238E27FC236}">
                  <a16:creationId xmlns:a16="http://schemas.microsoft.com/office/drawing/2014/main" id="{A35F4F64-5E5C-4AF5-850A-25CB8BF66F62}"/>
                </a:ext>
              </a:extLst>
            </p:cNvPr>
            <p:cNvSpPr/>
            <p:nvPr/>
          </p:nvSpPr>
          <p:spPr>
            <a:xfrm>
              <a:off x="4328466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3037;p24">
              <a:extLst>
                <a:ext uri="{FF2B5EF4-FFF2-40B4-BE49-F238E27FC236}">
                  <a16:creationId xmlns:a16="http://schemas.microsoft.com/office/drawing/2014/main" id="{A7552FCC-499F-485D-A745-9D3619DB4595}"/>
                </a:ext>
              </a:extLst>
            </p:cNvPr>
            <p:cNvSpPr/>
            <p:nvPr/>
          </p:nvSpPr>
          <p:spPr>
            <a:xfrm>
              <a:off x="4328466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3038;p24">
              <a:extLst>
                <a:ext uri="{FF2B5EF4-FFF2-40B4-BE49-F238E27FC236}">
                  <a16:creationId xmlns:a16="http://schemas.microsoft.com/office/drawing/2014/main" id="{EAFA83AE-AA36-4EB4-AAF8-ADDBC7D243DA}"/>
                </a:ext>
              </a:extLst>
            </p:cNvPr>
            <p:cNvSpPr/>
            <p:nvPr/>
          </p:nvSpPr>
          <p:spPr>
            <a:xfrm>
              <a:off x="4328466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3039;p24">
              <a:extLst>
                <a:ext uri="{FF2B5EF4-FFF2-40B4-BE49-F238E27FC236}">
                  <a16:creationId xmlns:a16="http://schemas.microsoft.com/office/drawing/2014/main" id="{C4C85164-AE85-4625-9020-E0BAE45809D9}"/>
                </a:ext>
              </a:extLst>
            </p:cNvPr>
            <p:cNvSpPr/>
            <p:nvPr/>
          </p:nvSpPr>
          <p:spPr>
            <a:xfrm>
              <a:off x="4327514" y="251825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3040;p24">
              <a:extLst>
                <a:ext uri="{FF2B5EF4-FFF2-40B4-BE49-F238E27FC236}">
                  <a16:creationId xmlns:a16="http://schemas.microsoft.com/office/drawing/2014/main" id="{44D05794-7A51-4CD1-8BD3-BEFDA5389268}"/>
                </a:ext>
              </a:extLst>
            </p:cNvPr>
            <p:cNvSpPr/>
            <p:nvPr/>
          </p:nvSpPr>
          <p:spPr>
            <a:xfrm>
              <a:off x="4327514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3041;p24">
              <a:extLst>
                <a:ext uri="{FF2B5EF4-FFF2-40B4-BE49-F238E27FC236}">
                  <a16:creationId xmlns:a16="http://schemas.microsoft.com/office/drawing/2014/main" id="{1ACE5AE1-27F0-4F91-BE89-19CE48DEF6A1}"/>
                </a:ext>
              </a:extLst>
            </p:cNvPr>
            <p:cNvSpPr/>
            <p:nvPr/>
          </p:nvSpPr>
          <p:spPr>
            <a:xfrm>
              <a:off x="442567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3042;p24">
              <a:extLst>
                <a:ext uri="{FF2B5EF4-FFF2-40B4-BE49-F238E27FC236}">
                  <a16:creationId xmlns:a16="http://schemas.microsoft.com/office/drawing/2014/main" id="{FD4190D1-C05D-4A27-AC58-B95F0E604660}"/>
                </a:ext>
              </a:extLst>
            </p:cNvPr>
            <p:cNvSpPr/>
            <p:nvPr/>
          </p:nvSpPr>
          <p:spPr>
            <a:xfrm>
              <a:off x="442567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3043;p24">
              <a:extLst>
                <a:ext uri="{FF2B5EF4-FFF2-40B4-BE49-F238E27FC236}">
                  <a16:creationId xmlns:a16="http://schemas.microsoft.com/office/drawing/2014/main" id="{A4ABD3BA-30AF-4BA8-B372-0CF7245C9FD4}"/>
                </a:ext>
              </a:extLst>
            </p:cNvPr>
            <p:cNvSpPr/>
            <p:nvPr/>
          </p:nvSpPr>
          <p:spPr>
            <a:xfrm>
              <a:off x="442567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3044;p24">
              <a:extLst>
                <a:ext uri="{FF2B5EF4-FFF2-40B4-BE49-F238E27FC236}">
                  <a16:creationId xmlns:a16="http://schemas.microsoft.com/office/drawing/2014/main" id="{57E544DB-92BD-4C0B-B165-2439EADB88E4}"/>
                </a:ext>
              </a:extLst>
            </p:cNvPr>
            <p:cNvSpPr/>
            <p:nvPr/>
          </p:nvSpPr>
          <p:spPr>
            <a:xfrm>
              <a:off x="4425677" y="251825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3045;p24">
              <a:extLst>
                <a:ext uri="{FF2B5EF4-FFF2-40B4-BE49-F238E27FC236}">
                  <a16:creationId xmlns:a16="http://schemas.microsoft.com/office/drawing/2014/main" id="{0004F4E1-EBC4-4878-AA32-86E5AACC1B91}"/>
                </a:ext>
              </a:extLst>
            </p:cNvPr>
            <p:cNvSpPr/>
            <p:nvPr/>
          </p:nvSpPr>
          <p:spPr>
            <a:xfrm>
              <a:off x="4425677" y="251825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3046;p24">
              <a:extLst>
                <a:ext uri="{FF2B5EF4-FFF2-40B4-BE49-F238E27FC236}">
                  <a16:creationId xmlns:a16="http://schemas.microsoft.com/office/drawing/2014/main" id="{6B00FCC7-398F-4CA1-8F9E-32186D4183BA}"/>
                </a:ext>
              </a:extLst>
            </p:cNvPr>
            <p:cNvSpPr/>
            <p:nvPr/>
          </p:nvSpPr>
          <p:spPr>
            <a:xfrm>
              <a:off x="4425677" y="251825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3047;p24">
              <a:extLst>
                <a:ext uri="{FF2B5EF4-FFF2-40B4-BE49-F238E27FC236}">
                  <a16:creationId xmlns:a16="http://schemas.microsoft.com/office/drawing/2014/main" id="{F87C5F8B-92BF-4348-BDF2-79243DB50717}"/>
                </a:ext>
              </a:extLst>
            </p:cNvPr>
            <p:cNvSpPr/>
            <p:nvPr/>
          </p:nvSpPr>
          <p:spPr>
            <a:xfrm>
              <a:off x="4424725" y="251825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32"/>
                    <a:pt x="32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3048;p24">
              <a:extLst>
                <a:ext uri="{FF2B5EF4-FFF2-40B4-BE49-F238E27FC236}">
                  <a16:creationId xmlns:a16="http://schemas.microsoft.com/office/drawing/2014/main" id="{6A7CC5ED-577E-4653-85CC-F56C641736F4}"/>
                </a:ext>
              </a:extLst>
            </p:cNvPr>
            <p:cNvSpPr/>
            <p:nvPr/>
          </p:nvSpPr>
          <p:spPr>
            <a:xfrm>
              <a:off x="4424725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3049;p24">
              <a:extLst>
                <a:ext uri="{FF2B5EF4-FFF2-40B4-BE49-F238E27FC236}">
                  <a16:creationId xmlns:a16="http://schemas.microsoft.com/office/drawing/2014/main" id="{AEABC3C4-A863-4E2C-82CB-CA276E788911}"/>
                </a:ext>
              </a:extLst>
            </p:cNvPr>
            <p:cNvSpPr/>
            <p:nvPr/>
          </p:nvSpPr>
          <p:spPr>
            <a:xfrm>
              <a:off x="4362507" y="2442409"/>
              <a:ext cx="128336" cy="78794"/>
            </a:xfrm>
            <a:custGeom>
              <a:avLst/>
              <a:gdLst/>
              <a:ahLst/>
              <a:cxnLst/>
              <a:rect l="l" t="t" r="r" b="b"/>
              <a:pathLst>
                <a:path w="4181" h="2567" extrusionOk="0">
                  <a:moveTo>
                    <a:pt x="0" y="1"/>
                  </a:moveTo>
                  <a:lnTo>
                    <a:pt x="0" y="159"/>
                  </a:lnTo>
                  <a:lnTo>
                    <a:pt x="4181" y="2566"/>
                  </a:lnTo>
                  <a:lnTo>
                    <a:pt x="4181" y="24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3050;p24">
              <a:extLst>
                <a:ext uri="{FF2B5EF4-FFF2-40B4-BE49-F238E27FC236}">
                  <a16:creationId xmlns:a16="http://schemas.microsoft.com/office/drawing/2014/main" id="{AF13F813-A4BD-49B0-8E07-60A65EB596FF}"/>
                </a:ext>
              </a:extLst>
            </p:cNvPr>
            <p:cNvSpPr/>
            <p:nvPr/>
          </p:nvSpPr>
          <p:spPr>
            <a:xfrm>
              <a:off x="4363458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3051;p24">
              <a:extLst>
                <a:ext uri="{FF2B5EF4-FFF2-40B4-BE49-F238E27FC236}">
                  <a16:creationId xmlns:a16="http://schemas.microsoft.com/office/drawing/2014/main" id="{DF7B0CE5-3549-4600-9FA3-7C44C3021228}"/>
                </a:ext>
              </a:extLst>
            </p:cNvPr>
            <p:cNvSpPr/>
            <p:nvPr/>
          </p:nvSpPr>
          <p:spPr>
            <a:xfrm>
              <a:off x="4363458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3052;p24">
              <a:extLst>
                <a:ext uri="{FF2B5EF4-FFF2-40B4-BE49-F238E27FC236}">
                  <a16:creationId xmlns:a16="http://schemas.microsoft.com/office/drawing/2014/main" id="{A7329A03-EA1B-4EEA-AF3C-7252D5010402}"/>
                </a:ext>
              </a:extLst>
            </p:cNvPr>
            <p:cNvSpPr/>
            <p:nvPr/>
          </p:nvSpPr>
          <p:spPr>
            <a:xfrm>
              <a:off x="4362507" y="251920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3053;p24">
              <a:extLst>
                <a:ext uri="{FF2B5EF4-FFF2-40B4-BE49-F238E27FC236}">
                  <a16:creationId xmlns:a16="http://schemas.microsoft.com/office/drawing/2014/main" id="{DF8AF7F6-830D-41B4-AC8D-E31AB1B8F271}"/>
                </a:ext>
              </a:extLst>
            </p:cNvPr>
            <p:cNvSpPr/>
            <p:nvPr/>
          </p:nvSpPr>
          <p:spPr>
            <a:xfrm>
              <a:off x="4362507" y="251920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3054;p24">
              <a:extLst>
                <a:ext uri="{FF2B5EF4-FFF2-40B4-BE49-F238E27FC236}">
                  <a16:creationId xmlns:a16="http://schemas.microsoft.com/office/drawing/2014/main" id="{4F84FC7A-B1CD-4430-B3E8-38D421EEBC25}"/>
                </a:ext>
              </a:extLst>
            </p:cNvPr>
            <p:cNvSpPr/>
            <p:nvPr/>
          </p:nvSpPr>
          <p:spPr>
            <a:xfrm>
              <a:off x="4362507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3055;p24">
              <a:extLst>
                <a:ext uri="{FF2B5EF4-FFF2-40B4-BE49-F238E27FC236}">
                  <a16:creationId xmlns:a16="http://schemas.microsoft.com/office/drawing/2014/main" id="{28D3DA3F-9843-4409-91F5-AA3D56388093}"/>
                </a:ext>
              </a:extLst>
            </p:cNvPr>
            <p:cNvSpPr/>
            <p:nvPr/>
          </p:nvSpPr>
          <p:spPr>
            <a:xfrm>
              <a:off x="4362507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3056;p24">
              <a:extLst>
                <a:ext uri="{FF2B5EF4-FFF2-40B4-BE49-F238E27FC236}">
                  <a16:creationId xmlns:a16="http://schemas.microsoft.com/office/drawing/2014/main" id="{02F087A0-A150-40AB-A88F-1DA6B9C4513F}"/>
                </a:ext>
              </a:extLst>
            </p:cNvPr>
            <p:cNvSpPr/>
            <p:nvPr/>
          </p:nvSpPr>
          <p:spPr>
            <a:xfrm>
              <a:off x="4362507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3057;p24">
              <a:extLst>
                <a:ext uri="{FF2B5EF4-FFF2-40B4-BE49-F238E27FC236}">
                  <a16:creationId xmlns:a16="http://schemas.microsoft.com/office/drawing/2014/main" id="{D6EB7CEC-A8B3-465F-A7BA-D5102B572AE8}"/>
                </a:ext>
              </a:extLst>
            </p:cNvPr>
            <p:cNvSpPr/>
            <p:nvPr/>
          </p:nvSpPr>
          <p:spPr>
            <a:xfrm>
              <a:off x="4361524" y="251920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3058;p24">
              <a:extLst>
                <a:ext uri="{FF2B5EF4-FFF2-40B4-BE49-F238E27FC236}">
                  <a16:creationId xmlns:a16="http://schemas.microsoft.com/office/drawing/2014/main" id="{80B62411-917B-4FC0-B828-D2099C243995}"/>
                </a:ext>
              </a:extLst>
            </p:cNvPr>
            <p:cNvSpPr/>
            <p:nvPr/>
          </p:nvSpPr>
          <p:spPr>
            <a:xfrm>
              <a:off x="4361524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3059;p24">
              <a:extLst>
                <a:ext uri="{FF2B5EF4-FFF2-40B4-BE49-F238E27FC236}">
                  <a16:creationId xmlns:a16="http://schemas.microsoft.com/office/drawing/2014/main" id="{14F82022-11A4-429B-936B-8B1CE9022B95}"/>
                </a:ext>
              </a:extLst>
            </p:cNvPr>
            <p:cNvSpPr/>
            <p:nvPr/>
          </p:nvSpPr>
          <p:spPr>
            <a:xfrm>
              <a:off x="4361524" y="251920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3060;p24">
              <a:extLst>
                <a:ext uri="{FF2B5EF4-FFF2-40B4-BE49-F238E27FC236}">
                  <a16:creationId xmlns:a16="http://schemas.microsoft.com/office/drawing/2014/main" id="{4E89EB3E-413E-461C-9C11-CF7F630EBA03}"/>
                </a:ext>
              </a:extLst>
            </p:cNvPr>
            <p:cNvSpPr/>
            <p:nvPr/>
          </p:nvSpPr>
          <p:spPr>
            <a:xfrm>
              <a:off x="4360542" y="251920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3061;p24">
              <a:extLst>
                <a:ext uri="{FF2B5EF4-FFF2-40B4-BE49-F238E27FC236}">
                  <a16:creationId xmlns:a16="http://schemas.microsoft.com/office/drawing/2014/main" id="{B3F171BB-E15F-42CA-9B92-8C3393C96396}"/>
                </a:ext>
              </a:extLst>
            </p:cNvPr>
            <p:cNvSpPr/>
            <p:nvPr/>
          </p:nvSpPr>
          <p:spPr>
            <a:xfrm>
              <a:off x="4397499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3062;p24">
              <a:extLst>
                <a:ext uri="{FF2B5EF4-FFF2-40B4-BE49-F238E27FC236}">
                  <a16:creationId xmlns:a16="http://schemas.microsoft.com/office/drawing/2014/main" id="{AE98ECF9-D778-4498-A191-9F7A0DE6F3BC}"/>
                </a:ext>
              </a:extLst>
            </p:cNvPr>
            <p:cNvSpPr/>
            <p:nvPr/>
          </p:nvSpPr>
          <p:spPr>
            <a:xfrm>
              <a:off x="4396517" y="251920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3063;p24">
              <a:extLst>
                <a:ext uri="{FF2B5EF4-FFF2-40B4-BE49-F238E27FC236}">
                  <a16:creationId xmlns:a16="http://schemas.microsoft.com/office/drawing/2014/main" id="{8046B0FC-934C-4302-85BC-D0E998A355B9}"/>
                </a:ext>
              </a:extLst>
            </p:cNvPr>
            <p:cNvSpPr/>
            <p:nvPr/>
          </p:nvSpPr>
          <p:spPr>
            <a:xfrm>
              <a:off x="4396517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3064;p24">
              <a:extLst>
                <a:ext uri="{FF2B5EF4-FFF2-40B4-BE49-F238E27FC236}">
                  <a16:creationId xmlns:a16="http://schemas.microsoft.com/office/drawing/2014/main" id="{BFA09376-253D-4068-AB1A-C60DE93F0359}"/>
                </a:ext>
              </a:extLst>
            </p:cNvPr>
            <p:cNvSpPr/>
            <p:nvPr/>
          </p:nvSpPr>
          <p:spPr>
            <a:xfrm>
              <a:off x="4396517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3065;p24">
              <a:extLst>
                <a:ext uri="{FF2B5EF4-FFF2-40B4-BE49-F238E27FC236}">
                  <a16:creationId xmlns:a16="http://schemas.microsoft.com/office/drawing/2014/main" id="{5C88AF66-67C8-40A9-BC63-504AC7C596C6}"/>
                </a:ext>
              </a:extLst>
            </p:cNvPr>
            <p:cNvSpPr/>
            <p:nvPr/>
          </p:nvSpPr>
          <p:spPr>
            <a:xfrm>
              <a:off x="4396517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3066;p24">
              <a:extLst>
                <a:ext uri="{FF2B5EF4-FFF2-40B4-BE49-F238E27FC236}">
                  <a16:creationId xmlns:a16="http://schemas.microsoft.com/office/drawing/2014/main" id="{718B222F-A03E-48E4-9812-50EBAC0CF525}"/>
                </a:ext>
              </a:extLst>
            </p:cNvPr>
            <p:cNvSpPr/>
            <p:nvPr/>
          </p:nvSpPr>
          <p:spPr>
            <a:xfrm>
              <a:off x="4395565" y="251920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3067;p24">
              <a:extLst>
                <a:ext uri="{FF2B5EF4-FFF2-40B4-BE49-F238E27FC236}">
                  <a16:creationId xmlns:a16="http://schemas.microsoft.com/office/drawing/2014/main" id="{F37B7016-B873-4B88-A341-C88E1519D335}"/>
                </a:ext>
              </a:extLst>
            </p:cNvPr>
            <p:cNvSpPr/>
            <p:nvPr/>
          </p:nvSpPr>
          <p:spPr>
            <a:xfrm>
              <a:off x="4395565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3068;p24">
              <a:extLst>
                <a:ext uri="{FF2B5EF4-FFF2-40B4-BE49-F238E27FC236}">
                  <a16:creationId xmlns:a16="http://schemas.microsoft.com/office/drawing/2014/main" id="{66F9BFE2-2183-46CE-8D73-C982D4A285DA}"/>
                </a:ext>
              </a:extLst>
            </p:cNvPr>
            <p:cNvSpPr/>
            <p:nvPr/>
          </p:nvSpPr>
          <p:spPr>
            <a:xfrm>
              <a:off x="4395565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3069;p24">
              <a:extLst>
                <a:ext uri="{FF2B5EF4-FFF2-40B4-BE49-F238E27FC236}">
                  <a16:creationId xmlns:a16="http://schemas.microsoft.com/office/drawing/2014/main" id="{114F7C3E-CD30-418A-A069-A4E7C40A69C1}"/>
                </a:ext>
              </a:extLst>
            </p:cNvPr>
            <p:cNvSpPr/>
            <p:nvPr/>
          </p:nvSpPr>
          <p:spPr>
            <a:xfrm>
              <a:off x="4395565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3070;p24">
              <a:extLst>
                <a:ext uri="{FF2B5EF4-FFF2-40B4-BE49-F238E27FC236}">
                  <a16:creationId xmlns:a16="http://schemas.microsoft.com/office/drawing/2014/main" id="{518D5F22-7F8B-46F0-A49D-1856963E1AE1}"/>
                </a:ext>
              </a:extLst>
            </p:cNvPr>
            <p:cNvSpPr/>
            <p:nvPr/>
          </p:nvSpPr>
          <p:spPr>
            <a:xfrm>
              <a:off x="4394583" y="251920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1"/>
                    <a:pt x="32" y="1"/>
                    <a:pt x="0" y="32"/>
                  </a:cubicBez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3071;p24">
              <a:extLst>
                <a:ext uri="{FF2B5EF4-FFF2-40B4-BE49-F238E27FC236}">
                  <a16:creationId xmlns:a16="http://schemas.microsoft.com/office/drawing/2014/main" id="{AB1EAB97-BA42-4FF8-8888-87231C1BC718}"/>
                </a:ext>
              </a:extLst>
            </p:cNvPr>
            <p:cNvSpPr/>
            <p:nvPr/>
          </p:nvSpPr>
          <p:spPr>
            <a:xfrm>
              <a:off x="4394583" y="251920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3072;p24">
              <a:extLst>
                <a:ext uri="{FF2B5EF4-FFF2-40B4-BE49-F238E27FC236}">
                  <a16:creationId xmlns:a16="http://schemas.microsoft.com/office/drawing/2014/main" id="{83674A5A-3B23-40F0-995F-F7CE3E474F41}"/>
                </a:ext>
              </a:extLst>
            </p:cNvPr>
            <p:cNvSpPr/>
            <p:nvPr/>
          </p:nvSpPr>
          <p:spPr>
            <a:xfrm>
              <a:off x="4430557" y="252019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3073;p24">
              <a:extLst>
                <a:ext uri="{FF2B5EF4-FFF2-40B4-BE49-F238E27FC236}">
                  <a16:creationId xmlns:a16="http://schemas.microsoft.com/office/drawing/2014/main" id="{4C866A7C-6577-4D61-8E33-510E867CC88E}"/>
                </a:ext>
              </a:extLst>
            </p:cNvPr>
            <p:cNvSpPr/>
            <p:nvPr/>
          </p:nvSpPr>
          <p:spPr>
            <a:xfrm>
              <a:off x="4430557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3074;p24">
              <a:extLst>
                <a:ext uri="{FF2B5EF4-FFF2-40B4-BE49-F238E27FC236}">
                  <a16:creationId xmlns:a16="http://schemas.microsoft.com/office/drawing/2014/main" id="{D8D58070-8A54-413B-908E-5E124269488D}"/>
                </a:ext>
              </a:extLst>
            </p:cNvPr>
            <p:cNvSpPr/>
            <p:nvPr/>
          </p:nvSpPr>
          <p:spPr>
            <a:xfrm>
              <a:off x="4430557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3075;p24">
              <a:extLst>
                <a:ext uri="{FF2B5EF4-FFF2-40B4-BE49-F238E27FC236}">
                  <a16:creationId xmlns:a16="http://schemas.microsoft.com/office/drawing/2014/main" id="{A6FA58AA-EB81-42D5-9D3F-DBE383A301B8}"/>
                </a:ext>
              </a:extLst>
            </p:cNvPr>
            <p:cNvSpPr/>
            <p:nvPr/>
          </p:nvSpPr>
          <p:spPr>
            <a:xfrm>
              <a:off x="4429575" y="252019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3076;p24">
              <a:extLst>
                <a:ext uri="{FF2B5EF4-FFF2-40B4-BE49-F238E27FC236}">
                  <a16:creationId xmlns:a16="http://schemas.microsoft.com/office/drawing/2014/main" id="{D310CE86-9E90-4DFA-85E5-9338F00323CD}"/>
                </a:ext>
              </a:extLst>
            </p:cNvPr>
            <p:cNvSpPr/>
            <p:nvPr/>
          </p:nvSpPr>
          <p:spPr>
            <a:xfrm>
              <a:off x="4429575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3077;p24">
              <a:extLst>
                <a:ext uri="{FF2B5EF4-FFF2-40B4-BE49-F238E27FC236}">
                  <a16:creationId xmlns:a16="http://schemas.microsoft.com/office/drawing/2014/main" id="{F9B07B8E-3289-410D-A791-0578863F1E16}"/>
                </a:ext>
              </a:extLst>
            </p:cNvPr>
            <p:cNvSpPr/>
            <p:nvPr/>
          </p:nvSpPr>
          <p:spPr>
            <a:xfrm>
              <a:off x="4429575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3078;p24">
              <a:extLst>
                <a:ext uri="{FF2B5EF4-FFF2-40B4-BE49-F238E27FC236}">
                  <a16:creationId xmlns:a16="http://schemas.microsoft.com/office/drawing/2014/main" id="{90C9F297-1185-4957-8680-400423A07998}"/>
                </a:ext>
              </a:extLst>
            </p:cNvPr>
            <p:cNvSpPr/>
            <p:nvPr/>
          </p:nvSpPr>
          <p:spPr>
            <a:xfrm>
              <a:off x="4429575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3079;p24">
              <a:extLst>
                <a:ext uri="{FF2B5EF4-FFF2-40B4-BE49-F238E27FC236}">
                  <a16:creationId xmlns:a16="http://schemas.microsoft.com/office/drawing/2014/main" id="{9F4D154A-5AE0-4835-9253-41B3A3B85F51}"/>
                </a:ext>
              </a:extLst>
            </p:cNvPr>
            <p:cNvSpPr/>
            <p:nvPr/>
          </p:nvSpPr>
          <p:spPr>
            <a:xfrm>
              <a:off x="4429575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3080;p24">
              <a:extLst>
                <a:ext uri="{FF2B5EF4-FFF2-40B4-BE49-F238E27FC236}">
                  <a16:creationId xmlns:a16="http://schemas.microsoft.com/office/drawing/2014/main" id="{971D2B17-AB24-4537-A274-272D59A84D28}"/>
                </a:ext>
              </a:extLst>
            </p:cNvPr>
            <p:cNvSpPr/>
            <p:nvPr/>
          </p:nvSpPr>
          <p:spPr>
            <a:xfrm>
              <a:off x="4428593" y="252019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3081;p24">
              <a:extLst>
                <a:ext uri="{FF2B5EF4-FFF2-40B4-BE49-F238E27FC236}">
                  <a16:creationId xmlns:a16="http://schemas.microsoft.com/office/drawing/2014/main" id="{51CB0436-FD2A-4336-A540-847B05D876F6}"/>
                </a:ext>
              </a:extLst>
            </p:cNvPr>
            <p:cNvSpPr/>
            <p:nvPr/>
          </p:nvSpPr>
          <p:spPr>
            <a:xfrm>
              <a:off x="4428593" y="252019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3082;p24">
              <a:extLst>
                <a:ext uri="{FF2B5EF4-FFF2-40B4-BE49-F238E27FC236}">
                  <a16:creationId xmlns:a16="http://schemas.microsoft.com/office/drawing/2014/main" id="{BCF95775-BD24-4013-A31D-356D9B929F4B}"/>
                </a:ext>
              </a:extLst>
            </p:cNvPr>
            <p:cNvSpPr/>
            <p:nvPr/>
          </p:nvSpPr>
          <p:spPr>
            <a:xfrm>
              <a:off x="4427641" y="252019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3083;p24">
              <a:extLst>
                <a:ext uri="{FF2B5EF4-FFF2-40B4-BE49-F238E27FC236}">
                  <a16:creationId xmlns:a16="http://schemas.microsoft.com/office/drawing/2014/main" id="{89864D12-B2E9-489E-9489-3F236A96C2BC}"/>
                </a:ext>
              </a:extLst>
            </p:cNvPr>
            <p:cNvSpPr/>
            <p:nvPr/>
          </p:nvSpPr>
          <p:spPr>
            <a:xfrm>
              <a:off x="4441239" y="2514358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0" y="0"/>
                  </a:moveTo>
                  <a:lnTo>
                    <a:pt x="0" y="159"/>
                  </a:lnTo>
                  <a:lnTo>
                    <a:pt x="412" y="380"/>
                  </a:lnTo>
                  <a:lnTo>
                    <a:pt x="412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3084;p24">
              <a:extLst>
                <a:ext uri="{FF2B5EF4-FFF2-40B4-BE49-F238E27FC236}">
                  <a16:creationId xmlns:a16="http://schemas.microsoft.com/office/drawing/2014/main" id="{07EDECDD-2036-46EB-A403-C95E525F5A82}"/>
                </a:ext>
              </a:extLst>
            </p:cNvPr>
            <p:cNvSpPr/>
            <p:nvPr/>
          </p:nvSpPr>
          <p:spPr>
            <a:xfrm>
              <a:off x="4453886" y="25211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3085;p24">
              <a:extLst>
                <a:ext uri="{FF2B5EF4-FFF2-40B4-BE49-F238E27FC236}">
                  <a16:creationId xmlns:a16="http://schemas.microsoft.com/office/drawing/2014/main" id="{3F84A492-302E-47F3-9B97-683AC8D3FF15}"/>
                </a:ext>
              </a:extLst>
            </p:cNvPr>
            <p:cNvSpPr/>
            <p:nvPr/>
          </p:nvSpPr>
          <p:spPr>
            <a:xfrm>
              <a:off x="4453886" y="252212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3086;p24">
              <a:extLst>
                <a:ext uri="{FF2B5EF4-FFF2-40B4-BE49-F238E27FC236}">
                  <a16:creationId xmlns:a16="http://schemas.microsoft.com/office/drawing/2014/main" id="{B2506755-0364-4271-9C42-97669C3E5F57}"/>
                </a:ext>
              </a:extLst>
            </p:cNvPr>
            <p:cNvSpPr/>
            <p:nvPr/>
          </p:nvSpPr>
          <p:spPr>
            <a:xfrm>
              <a:off x="4453886" y="252212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3087;p24">
              <a:extLst>
                <a:ext uri="{FF2B5EF4-FFF2-40B4-BE49-F238E27FC236}">
                  <a16:creationId xmlns:a16="http://schemas.microsoft.com/office/drawing/2014/main" id="{3D4210C5-C57A-43FF-828D-9A074044A2D9}"/>
                </a:ext>
              </a:extLst>
            </p:cNvPr>
            <p:cNvSpPr/>
            <p:nvPr/>
          </p:nvSpPr>
          <p:spPr>
            <a:xfrm>
              <a:off x="4453886" y="252212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3088;p24">
              <a:extLst>
                <a:ext uri="{FF2B5EF4-FFF2-40B4-BE49-F238E27FC236}">
                  <a16:creationId xmlns:a16="http://schemas.microsoft.com/office/drawing/2014/main" id="{2E143048-AA3B-4009-9B24-3FD6AD70F969}"/>
                </a:ext>
              </a:extLst>
            </p:cNvPr>
            <p:cNvSpPr/>
            <p:nvPr/>
          </p:nvSpPr>
          <p:spPr>
            <a:xfrm>
              <a:off x="4453886" y="252212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3089;p24">
              <a:extLst>
                <a:ext uri="{FF2B5EF4-FFF2-40B4-BE49-F238E27FC236}">
                  <a16:creationId xmlns:a16="http://schemas.microsoft.com/office/drawing/2014/main" id="{050DCE22-370B-486E-9BA3-357CF09683AB}"/>
                </a:ext>
              </a:extLst>
            </p:cNvPr>
            <p:cNvSpPr/>
            <p:nvPr/>
          </p:nvSpPr>
          <p:spPr>
            <a:xfrm>
              <a:off x="4453886" y="252212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3090;p24">
              <a:extLst>
                <a:ext uri="{FF2B5EF4-FFF2-40B4-BE49-F238E27FC236}">
                  <a16:creationId xmlns:a16="http://schemas.microsoft.com/office/drawing/2014/main" id="{E5300B54-91A9-4933-AB15-DEAD5FA16025}"/>
                </a:ext>
              </a:extLst>
            </p:cNvPr>
            <p:cNvSpPr/>
            <p:nvPr/>
          </p:nvSpPr>
          <p:spPr>
            <a:xfrm>
              <a:off x="4453886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3091;p24">
              <a:extLst>
                <a:ext uri="{FF2B5EF4-FFF2-40B4-BE49-F238E27FC236}">
                  <a16:creationId xmlns:a16="http://schemas.microsoft.com/office/drawing/2014/main" id="{79CEE799-031F-4576-A530-07DC80D735D4}"/>
                </a:ext>
              </a:extLst>
            </p:cNvPr>
            <p:cNvSpPr/>
            <p:nvPr/>
          </p:nvSpPr>
          <p:spPr>
            <a:xfrm>
              <a:off x="4453886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3092;p24">
              <a:extLst>
                <a:ext uri="{FF2B5EF4-FFF2-40B4-BE49-F238E27FC236}">
                  <a16:creationId xmlns:a16="http://schemas.microsoft.com/office/drawing/2014/main" id="{AB4FD1F6-A99E-4FFC-BE98-5B9055226B81}"/>
                </a:ext>
              </a:extLst>
            </p:cNvPr>
            <p:cNvSpPr/>
            <p:nvPr/>
          </p:nvSpPr>
          <p:spPr>
            <a:xfrm>
              <a:off x="4453886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3093;p24">
              <a:extLst>
                <a:ext uri="{FF2B5EF4-FFF2-40B4-BE49-F238E27FC236}">
                  <a16:creationId xmlns:a16="http://schemas.microsoft.com/office/drawing/2014/main" id="{5A47DF50-EDC1-4776-A06E-47604CD4662A}"/>
                </a:ext>
              </a:extLst>
            </p:cNvPr>
            <p:cNvSpPr/>
            <p:nvPr/>
          </p:nvSpPr>
          <p:spPr>
            <a:xfrm>
              <a:off x="4314868" y="2516292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3094;p24">
              <a:extLst>
                <a:ext uri="{FF2B5EF4-FFF2-40B4-BE49-F238E27FC236}">
                  <a16:creationId xmlns:a16="http://schemas.microsoft.com/office/drawing/2014/main" id="{9C24C56C-3AC4-4328-A7FA-FF5841C65E76}"/>
                </a:ext>
              </a:extLst>
            </p:cNvPr>
            <p:cNvSpPr/>
            <p:nvPr/>
          </p:nvSpPr>
          <p:spPr>
            <a:xfrm>
              <a:off x="4300288" y="2515310"/>
              <a:ext cx="11695" cy="11725"/>
            </a:xfrm>
            <a:custGeom>
              <a:avLst/>
              <a:gdLst/>
              <a:ahLst/>
              <a:cxnLst/>
              <a:rect l="l" t="t" r="r" b="b"/>
              <a:pathLst>
                <a:path w="381" h="382" extrusionOk="0">
                  <a:moveTo>
                    <a:pt x="0" y="1"/>
                  </a:moveTo>
                  <a:lnTo>
                    <a:pt x="0" y="159"/>
                  </a:lnTo>
                  <a:lnTo>
                    <a:pt x="381" y="381"/>
                  </a:lnTo>
                  <a:lnTo>
                    <a:pt x="381" y="22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3095;p24">
              <a:extLst>
                <a:ext uri="{FF2B5EF4-FFF2-40B4-BE49-F238E27FC236}">
                  <a16:creationId xmlns:a16="http://schemas.microsoft.com/office/drawing/2014/main" id="{8CA95E89-3890-4D63-867C-8A0695208D85}"/>
                </a:ext>
              </a:extLst>
            </p:cNvPr>
            <p:cNvSpPr/>
            <p:nvPr/>
          </p:nvSpPr>
          <p:spPr>
            <a:xfrm>
              <a:off x="4299306" y="2507790"/>
              <a:ext cx="25323" cy="15102"/>
            </a:xfrm>
            <a:custGeom>
              <a:avLst/>
              <a:gdLst/>
              <a:ahLst/>
              <a:cxnLst/>
              <a:rect l="l" t="t" r="r" b="b"/>
              <a:pathLst>
                <a:path w="825" h="492" extrusionOk="0">
                  <a:moveTo>
                    <a:pt x="397" y="1"/>
                  </a:moveTo>
                  <a:cubicBezTo>
                    <a:pt x="381" y="1"/>
                    <a:pt x="365" y="8"/>
                    <a:pt x="349" y="24"/>
                  </a:cubicBezTo>
                  <a:lnTo>
                    <a:pt x="32" y="183"/>
                  </a:lnTo>
                  <a:cubicBezTo>
                    <a:pt x="1" y="214"/>
                    <a:pt x="1" y="246"/>
                    <a:pt x="32" y="246"/>
                  </a:cubicBezTo>
                  <a:lnTo>
                    <a:pt x="413" y="468"/>
                  </a:lnTo>
                  <a:cubicBezTo>
                    <a:pt x="428" y="484"/>
                    <a:pt x="444" y="491"/>
                    <a:pt x="460" y="491"/>
                  </a:cubicBezTo>
                  <a:cubicBezTo>
                    <a:pt x="476" y="491"/>
                    <a:pt x="492" y="484"/>
                    <a:pt x="508" y="468"/>
                  </a:cubicBezTo>
                  <a:lnTo>
                    <a:pt x="824" y="278"/>
                  </a:lnTo>
                  <a:cubicBezTo>
                    <a:pt x="824" y="278"/>
                    <a:pt x="824" y="246"/>
                    <a:pt x="824" y="246"/>
                  </a:cubicBezTo>
                  <a:lnTo>
                    <a:pt x="444" y="24"/>
                  </a:lnTo>
                  <a:cubicBezTo>
                    <a:pt x="428" y="8"/>
                    <a:pt x="413" y="1"/>
                    <a:pt x="397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3096;p24">
              <a:extLst>
                <a:ext uri="{FF2B5EF4-FFF2-40B4-BE49-F238E27FC236}">
                  <a16:creationId xmlns:a16="http://schemas.microsoft.com/office/drawing/2014/main" id="{C17DB7AD-16FC-4029-9A69-4AA18E5146E0}"/>
                </a:ext>
              </a:extLst>
            </p:cNvPr>
            <p:cNvSpPr/>
            <p:nvPr/>
          </p:nvSpPr>
          <p:spPr>
            <a:xfrm>
              <a:off x="4300288" y="2507544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17" y="1"/>
                  </a:moveTo>
                  <a:lnTo>
                    <a:pt x="0" y="191"/>
                  </a:lnTo>
                  <a:lnTo>
                    <a:pt x="381" y="412"/>
                  </a:lnTo>
                  <a:cubicBezTo>
                    <a:pt x="412" y="444"/>
                    <a:pt x="412" y="444"/>
                    <a:pt x="412" y="444"/>
                  </a:cubicBezTo>
                  <a:cubicBezTo>
                    <a:pt x="444" y="444"/>
                    <a:pt x="444" y="444"/>
                    <a:pt x="444" y="412"/>
                  </a:cubicBezTo>
                  <a:lnTo>
                    <a:pt x="761" y="254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3097;p24">
              <a:extLst>
                <a:ext uri="{FF2B5EF4-FFF2-40B4-BE49-F238E27FC236}">
                  <a16:creationId xmlns:a16="http://schemas.microsoft.com/office/drawing/2014/main" id="{B914345A-D730-43DA-9A09-43959AF03331}"/>
                </a:ext>
              </a:extLst>
            </p:cNvPr>
            <p:cNvSpPr/>
            <p:nvPr/>
          </p:nvSpPr>
          <p:spPr>
            <a:xfrm>
              <a:off x="4313886" y="252212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33" y="159"/>
                    <a:pt x="33" y="159"/>
                    <a:pt x="33" y="159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3098;p24">
              <a:extLst>
                <a:ext uri="{FF2B5EF4-FFF2-40B4-BE49-F238E27FC236}">
                  <a16:creationId xmlns:a16="http://schemas.microsoft.com/office/drawing/2014/main" id="{7604BCA3-FC55-43CF-BFE0-169786DEB144}"/>
                </a:ext>
              </a:extLst>
            </p:cNvPr>
            <p:cNvSpPr/>
            <p:nvPr/>
          </p:nvSpPr>
          <p:spPr>
            <a:xfrm>
              <a:off x="4313886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3099;p24">
              <a:extLst>
                <a:ext uri="{FF2B5EF4-FFF2-40B4-BE49-F238E27FC236}">
                  <a16:creationId xmlns:a16="http://schemas.microsoft.com/office/drawing/2014/main" id="{BECAC374-9953-4408-8521-AE7F552A0C9F}"/>
                </a:ext>
              </a:extLst>
            </p:cNvPr>
            <p:cNvSpPr/>
            <p:nvPr/>
          </p:nvSpPr>
          <p:spPr>
            <a:xfrm>
              <a:off x="4313886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3100;p24">
              <a:extLst>
                <a:ext uri="{FF2B5EF4-FFF2-40B4-BE49-F238E27FC236}">
                  <a16:creationId xmlns:a16="http://schemas.microsoft.com/office/drawing/2014/main" id="{1BE61236-BE9B-4B92-B201-4103AF20DC74}"/>
                </a:ext>
              </a:extLst>
            </p:cNvPr>
            <p:cNvSpPr/>
            <p:nvPr/>
          </p:nvSpPr>
          <p:spPr>
            <a:xfrm>
              <a:off x="4313886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3101;p24">
              <a:extLst>
                <a:ext uri="{FF2B5EF4-FFF2-40B4-BE49-F238E27FC236}">
                  <a16:creationId xmlns:a16="http://schemas.microsoft.com/office/drawing/2014/main" id="{7F1EB47D-CF4D-4F44-A339-2C49F954DBF2}"/>
                </a:ext>
              </a:extLst>
            </p:cNvPr>
            <p:cNvSpPr/>
            <p:nvPr/>
          </p:nvSpPr>
          <p:spPr>
            <a:xfrm>
              <a:off x="4312934" y="252212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3102;p24">
              <a:extLst>
                <a:ext uri="{FF2B5EF4-FFF2-40B4-BE49-F238E27FC236}">
                  <a16:creationId xmlns:a16="http://schemas.microsoft.com/office/drawing/2014/main" id="{56F441B3-7412-4B00-B068-3EFC679F7F7D}"/>
                </a:ext>
              </a:extLst>
            </p:cNvPr>
            <p:cNvSpPr/>
            <p:nvPr/>
          </p:nvSpPr>
          <p:spPr>
            <a:xfrm>
              <a:off x="4312934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3103;p24">
              <a:extLst>
                <a:ext uri="{FF2B5EF4-FFF2-40B4-BE49-F238E27FC236}">
                  <a16:creationId xmlns:a16="http://schemas.microsoft.com/office/drawing/2014/main" id="{9A6EAA19-69D9-4CAE-914D-FEFE17B725DB}"/>
                </a:ext>
              </a:extLst>
            </p:cNvPr>
            <p:cNvSpPr/>
            <p:nvPr/>
          </p:nvSpPr>
          <p:spPr>
            <a:xfrm>
              <a:off x="4312934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3104;p24">
              <a:extLst>
                <a:ext uri="{FF2B5EF4-FFF2-40B4-BE49-F238E27FC236}">
                  <a16:creationId xmlns:a16="http://schemas.microsoft.com/office/drawing/2014/main" id="{A42668F7-E6B6-4251-8540-0EF0AC60D39A}"/>
                </a:ext>
              </a:extLst>
            </p:cNvPr>
            <p:cNvSpPr/>
            <p:nvPr/>
          </p:nvSpPr>
          <p:spPr>
            <a:xfrm>
              <a:off x="4312934" y="252212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3105;p24">
              <a:extLst>
                <a:ext uri="{FF2B5EF4-FFF2-40B4-BE49-F238E27FC236}">
                  <a16:creationId xmlns:a16="http://schemas.microsoft.com/office/drawing/2014/main" id="{9DA8AC4A-76A8-4BBE-A3D9-6E2833A9C4C9}"/>
                </a:ext>
              </a:extLst>
            </p:cNvPr>
            <p:cNvSpPr/>
            <p:nvPr/>
          </p:nvSpPr>
          <p:spPr>
            <a:xfrm>
              <a:off x="4311952" y="252212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3106;p24">
              <a:extLst>
                <a:ext uri="{FF2B5EF4-FFF2-40B4-BE49-F238E27FC236}">
                  <a16:creationId xmlns:a16="http://schemas.microsoft.com/office/drawing/2014/main" id="{E105C574-B5E9-4590-8C24-4CC2611ACF66}"/>
                </a:ext>
              </a:extLst>
            </p:cNvPr>
            <p:cNvSpPr/>
            <p:nvPr/>
          </p:nvSpPr>
          <p:spPr>
            <a:xfrm>
              <a:off x="4311952" y="252212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3107;p24">
              <a:extLst>
                <a:ext uri="{FF2B5EF4-FFF2-40B4-BE49-F238E27FC236}">
                  <a16:creationId xmlns:a16="http://schemas.microsoft.com/office/drawing/2014/main" id="{E74A0B1D-88E9-4198-BAD2-CE807FC94C79}"/>
                </a:ext>
              </a:extLst>
            </p:cNvPr>
            <p:cNvSpPr/>
            <p:nvPr/>
          </p:nvSpPr>
          <p:spPr>
            <a:xfrm>
              <a:off x="4311952" y="252212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3108;p24">
              <a:extLst>
                <a:ext uri="{FF2B5EF4-FFF2-40B4-BE49-F238E27FC236}">
                  <a16:creationId xmlns:a16="http://schemas.microsoft.com/office/drawing/2014/main" id="{37702A13-436F-4372-8943-D8B03438D357}"/>
                </a:ext>
              </a:extLst>
            </p:cNvPr>
            <p:cNvSpPr/>
            <p:nvPr/>
          </p:nvSpPr>
          <p:spPr>
            <a:xfrm>
              <a:off x="4347927" y="2517274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3109;p24">
              <a:extLst>
                <a:ext uri="{FF2B5EF4-FFF2-40B4-BE49-F238E27FC236}">
                  <a16:creationId xmlns:a16="http://schemas.microsoft.com/office/drawing/2014/main" id="{486D75EA-F665-47E1-9E09-598553118EA4}"/>
                </a:ext>
              </a:extLst>
            </p:cNvPr>
            <p:cNvSpPr/>
            <p:nvPr/>
          </p:nvSpPr>
          <p:spPr>
            <a:xfrm>
              <a:off x="4334298" y="251629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3110;p24">
              <a:extLst>
                <a:ext uri="{FF2B5EF4-FFF2-40B4-BE49-F238E27FC236}">
                  <a16:creationId xmlns:a16="http://schemas.microsoft.com/office/drawing/2014/main" id="{937D2D42-A955-4800-862F-77CECB0C286F}"/>
                </a:ext>
              </a:extLst>
            </p:cNvPr>
            <p:cNvSpPr/>
            <p:nvPr/>
          </p:nvSpPr>
          <p:spPr>
            <a:xfrm>
              <a:off x="4333346" y="2508526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17" y="0"/>
                  </a:moveTo>
                  <a:lnTo>
                    <a:pt x="0" y="190"/>
                  </a:lnTo>
                  <a:cubicBezTo>
                    <a:pt x="0" y="222"/>
                    <a:pt x="0" y="222"/>
                    <a:pt x="0" y="254"/>
                  </a:cubicBezTo>
                  <a:lnTo>
                    <a:pt x="380" y="475"/>
                  </a:lnTo>
                  <a:lnTo>
                    <a:pt x="475" y="475"/>
                  </a:lnTo>
                  <a:lnTo>
                    <a:pt x="792" y="285"/>
                  </a:lnTo>
                  <a:cubicBezTo>
                    <a:pt x="824" y="285"/>
                    <a:pt x="824" y="254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3111;p24">
              <a:extLst>
                <a:ext uri="{FF2B5EF4-FFF2-40B4-BE49-F238E27FC236}">
                  <a16:creationId xmlns:a16="http://schemas.microsoft.com/office/drawing/2014/main" id="{6503D0D1-7705-442C-865C-6CD1FFF02461}"/>
                </a:ext>
              </a:extLst>
            </p:cNvPr>
            <p:cNvSpPr/>
            <p:nvPr/>
          </p:nvSpPr>
          <p:spPr>
            <a:xfrm>
              <a:off x="4334298" y="2508526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8" y="0"/>
                  </a:moveTo>
                  <a:lnTo>
                    <a:pt x="1" y="190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3112;p24">
              <a:extLst>
                <a:ext uri="{FF2B5EF4-FFF2-40B4-BE49-F238E27FC236}">
                  <a16:creationId xmlns:a16="http://schemas.microsoft.com/office/drawing/2014/main" id="{5BF0E6BF-60F3-411A-A176-89A6E0750B85}"/>
                </a:ext>
              </a:extLst>
            </p:cNvPr>
            <p:cNvSpPr/>
            <p:nvPr/>
          </p:nvSpPr>
          <p:spPr>
            <a:xfrm>
              <a:off x="4347927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3113;p24">
              <a:extLst>
                <a:ext uri="{FF2B5EF4-FFF2-40B4-BE49-F238E27FC236}">
                  <a16:creationId xmlns:a16="http://schemas.microsoft.com/office/drawing/2014/main" id="{E742342C-0E15-4B4C-9E86-033D0628C7BE}"/>
                </a:ext>
              </a:extLst>
            </p:cNvPr>
            <p:cNvSpPr/>
            <p:nvPr/>
          </p:nvSpPr>
          <p:spPr>
            <a:xfrm>
              <a:off x="4347927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3114;p24">
              <a:extLst>
                <a:ext uri="{FF2B5EF4-FFF2-40B4-BE49-F238E27FC236}">
                  <a16:creationId xmlns:a16="http://schemas.microsoft.com/office/drawing/2014/main" id="{AE836442-3C7D-4F6D-ADED-AA7263AFD0DF}"/>
                </a:ext>
              </a:extLst>
            </p:cNvPr>
            <p:cNvSpPr/>
            <p:nvPr/>
          </p:nvSpPr>
          <p:spPr>
            <a:xfrm>
              <a:off x="4346944" y="252310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3115;p24">
              <a:extLst>
                <a:ext uri="{FF2B5EF4-FFF2-40B4-BE49-F238E27FC236}">
                  <a16:creationId xmlns:a16="http://schemas.microsoft.com/office/drawing/2014/main" id="{4AE2702D-61A5-4076-9491-AAA87F648A9E}"/>
                </a:ext>
              </a:extLst>
            </p:cNvPr>
            <p:cNvSpPr/>
            <p:nvPr/>
          </p:nvSpPr>
          <p:spPr>
            <a:xfrm>
              <a:off x="4346944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3116;p24">
              <a:extLst>
                <a:ext uri="{FF2B5EF4-FFF2-40B4-BE49-F238E27FC236}">
                  <a16:creationId xmlns:a16="http://schemas.microsoft.com/office/drawing/2014/main" id="{AE621CD0-DA62-446A-8EA1-668A83D4DBA8}"/>
                </a:ext>
              </a:extLst>
            </p:cNvPr>
            <p:cNvSpPr/>
            <p:nvPr/>
          </p:nvSpPr>
          <p:spPr>
            <a:xfrm>
              <a:off x="4346944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3117;p24">
              <a:extLst>
                <a:ext uri="{FF2B5EF4-FFF2-40B4-BE49-F238E27FC236}">
                  <a16:creationId xmlns:a16="http://schemas.microsoft.com/office/drawing/2014/main" id="{E448B2B3-6E8E-40FA-A7A2-E8A2E3226C44}"/>
                </a:ext>
              </a:extLst>
            </p:cNvPr>
            <p:cNvSpPr/>
            <p:nvPr/>
          </p:nvSpPr>
          <p:spPr>
            <a:xfrm>
              <a:off x="4346944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3118;p24">
              <a:extLst>
                <a:ext uri="{FF2B5EF4-FFF2-40B4-BE49-F238E27FC236}">
                  <a16:creationId xmlns:a16="http://schemas.microsoft.com/office/drawing/2014/main" id="{16B2DEAA-B640-444C-A2A4-E2640171248D}"/>
                </a:ext>
              </a:extLst>
            </p:cNvPr>
            <p:cNvSpPr/>
            <p:nvPr/>
          </p:nvSpPr>
          <p:spPr>
            <a:xfrm>
              <a:off x="4345962" y="252310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3119;p24">
              <a:extLst>
                <a:ext uri="{FF2B5EF4-FFF2-40B4-BE49-F238E27FC236}">
                  <a16:creationId xmlns:a16="http://schemas.microsoft.com/office/drawing/2014/main" id="{E6448CE9-57EF-4D79-A780-D6FC0ED156B8}"/>
                </a:ext>
              </a:extLst>
            </p:cNvPr>
            <p:cNvSpPr/>
            <p:nvPr/>
          </p:nvSpPr>
          <p:spPr>
            <a:xfrm>
              <a:off x="4345962" y="2523106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3120;p24">
              <a:extLst>
                <a:ext uri="{FF2B5EF4-FFF2-40B4-BE49-F238E27FC236}">
                  <a16:creationId xmlns:a16="http://schemas.microsoft.com/office/drawing/2014/main" id="{3DA0A396-65F7-40FB-8E8F-318D4DC351A6}"/>
                </a:ext>
              </a:extLst>
            </p:cNvPr>
            <p:cNvSpPr/>
            <p:nvPr/>
          </p:nvSpPr>
          <p:spPr>
            <a:xfrm>
              <a:off x="4345962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3121;p24">
              <a:extLst>
                <a:ext uri="{FF2B5EF4-FFF2-40B4-BE49-F238E27FC236}">
                  <a16:creationId xmlns:a16="http://schemas.microsoft.com/office/drawing/2014/main" id="{CC2C8A38-8F0A-46B6-B7FD-DAEA20EE14C7}"/>
                </a:ext>
              </a:extLst>
            </p:cNvPr>
            <p:cNvSpPr/>
            <p:nvPr/>
          </p:nvSpPr>
          <p:spPr>
            <a:xfrm>
              <a:off x="4345962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3122;p24">
              <a:extLst>
                <a:ext uri="{FF2B5EF4-FFF2-40B4-BE49-F238E27FC236}">
                  <a16:creationId xmlns:a16="http://schemas.microsoft.com/office/drawing/2014/main" id="{4AA4E3AD-431F-4A1B-9CCC-DECFA4CC5EC6}"/>
                </a:ext>
              </a:extLst>
            </p:cNvPr>
            <p:cNvSpPr/>
            <p:nvPr/>
          </p:nvSpPr>
          <p:spPr>
            <a:xfrm>
              <a:off x="4345962" y="252310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3123;p24">
              <a:extLst>
                <a:ext uri="{FF2B5EF4-FFF2-40B4-BE49-F238E27FC236}">
                  <a16:creationId xmlns:a16="http://schemas.microsoft.com/office/drawing/2014/main" id="{DD44A4EE-2888-431C-A1DA-889384B3F28F}"/>
                </a:ext>
              </a:extLst>
            </p:cNvPr>
            <p:cNvSpPr/>
            <p:nvPr/>
          </p:nvSpPr>
          <p:spPr>
            <a:xfrm>
              <a:off x="4381937" y="2518257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3124;p24">
              <a:extLst>
                <a:ext uri="{FF2B5EF4-FFF2-40B4-BE49-F238E27FC236}">
                  <a16:creationId xmlns:a16="http://schemas.microsoft.com/office/drawing/2014/main" id="{264D6F9D-AC9E-4E7F-BA9F-77E4387ABF26}"/>
                </a:ext>
              </a:extLst>
            </p:cNvPr>
            <p:cNvSpPr/>
            <p:nvPr/>
          </p:nvSpPr>
          <p:spPr>
            <a:xfrm>
              <a:off x="4367356" y="251727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3125;p24">
              <a:extLst>
                <a:ext uri="{FF2B5EF4-FFF2-40B4-BE49-F238E27FC236}">
                  <a16:creationId xmlns:a16="http://schemas.microsoft.com/office/drawing/2014/main" id="{EBB7B3CF-083E-4F4B-B178-E17EA739B0B1}"/>
                </a:ext>
              </a:extLst>
            </p:cNvPr>
            <p:cNvSpPr/>
            <p:nvPr/>
          </p:nvSpPr>
          <p:spPr>
            <a:xfrm>
              <a:off x="4458735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3126;p24">
              <a:extLst>
                <a:ext uri="{FF2B5EF4-FFF2-40B4-BE49-F238E27FC236}">
                  <a16:creationId xmlns:a16="http://schemas.microsoft.com/office/drawing/2014/main" id="{5235F82B-3B07-4941-A825-BD53C39D3552}"/>
                </a:ext>
              </a:extLst>
            </p:cNvPr>
            <p:cNvSpPr/>
            <p:nvPr/>
          </p:nvSpPr>
          <p:spPr>
            <a:xfrm>
              <a:off x="4458735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3127;p24">
              <a:extLst>
                <a:ext uri="{FF2B5EF4-FFF2-40B4-BE49-F238E27FC236}">
                  <a16:creationId xmlns:a16="http://schemas.microsoft.com/office/drawing/2014/main" id="{D6C63880-AA76-4B3D-A05D-8E84C02429E2}"/>
                </a:ext>
              </a:extLst>
            </p:cNvPr>
            <p:cNvSpPr/>
            <p:nvPr/>
          </p:nvSpPr>
          <p:spPr>
            <a:xfrm>
              <a:off x="4457753" y="252408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3128;p24">
              <a:extLst>
                <a:ext uri="{FF2B5EF4-FFF2-40B4-BE49-F238E27FC236}">
                  <a16:creationId xmlns:a16="http://schemas.microsoft.com/office/drawing/2014/main" id="{643BC641-F0E2-4752-BDB2-61AC513A5A0F}"/>
                </a:ext>
              </a:extLst>
            </p:cNvPr>
            <p:cNvSpPr/>
            <p:nvPr/>
          </p:nvSpPr>
          <p:spPr>
            <a:xfrm>
              <a:off x="445775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3129;p24">
              <a:extLst>
                <a:ext uri="{FF2B5EF4-FFF2-40B4-BE49-F238E27FC236}">
                  <a16:creationId xmlns:a16="http://schemas.microsoft.com/office/drawing/2014/main" id="{502D375E-C221-4227-BC52-FD8CE6EA9946}"/>
                </a:ext>
              </a:extLst>
            </p:cNvPr>
            <p:cNvSpPr/>
            <p:nvPr/>
          </p:nvSpPr>
          <p:spPr>
            <a:xfrm>
              <a:off x="445775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3130;p24">
              <a:extLst>
                <a:ext uri="{FF2B5EF4-FFF2-40B4-BE49-F238E27FC236}">
                  <a16:creationId xmlns:a16="http://schemas.microsoft.com/office/drawing/2014/main" id="{B2E04CC6-0054-4F81-963B-E0B6A175D125}"/>
                </a:ext>
              </a:extLst>
            </p:cNvPr>
            <p:cNvSpPr/>
            <p:nvPr/>
          </p:nvSpPr>
          <p:spPr>
            <a:xfrm>
              <a:off x="445775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3131;p24">
              <a:extLst>
                <a:ext uri="{FF2B5EF4-FFF2-40B4-BE49-F238E27FC236}">
                  <a16:creationId xmlns:a16="http://schemas.microsoft.com/office/drawing/2014/main" id="{E3592DD4-33E3-4A54-AEA9-2A37D894B583}"/>
                </a:ext>
              </a:extLst>
            </p:cNvPr>
            <p:cNvSpPr/>
            <p:nvPr/>
          </p:nvSpPr>
          <p:spPr>
            <a:xfrm>
              <a:off x="445775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3132;p24">
              <a:extLst>
                <a:ext uri="{FF2B5EF4-FFF2-40B4-BE49-F238E27FC236}">
                  <a16:creationId xmlns:a16="http://schemas.microsoft.com/office/drawing/2014/main" id="{CE9E3206-1F45-4EB3-A250-C68ACAB7F783}"/>
                </a:ext>
              </a:extLst>
            </p:cNvPr>
            <p:cNvSpPr/>
            <p:nvPr/>
          </p:nvSpPr>
          <p:spPr>
            <a:xfrm>
              <a:off x="445775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3133;p24">
              <a:extLst>
                <a:ext uri="{FF2B5EF4-FFF2-40B4-BE49-F238E27FC236}">
                  <a16:creationId xmlns:a16="http://schemas.microsoft.com/office/drawing/2014/main" id="{C0055648-D848-4E62-9A22-C91CEC7BB988}"/>
                </a:ext>
              </a:extLst>
            </p:cNvPr>
            <p:cNvSpPr/>
            <p:nvPr/>
          </p:nvSpPr>
          <p:spPr>
            <a:xfrm>
              <a:off x="4456802" y="252408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3134;p24">
              <a:extLst>
                <a:ext uri="{FF2B5EF4-FFF2-40B4-BE49-F238E27FC236}">
                  <a16:creationId xmlns:a16="http://schemas.microsoft.com/office/drawing/2014/main" id="{1BC8DBCF-F81C-4025-B7A8-9A4AEDACD2F2}"/>
                </a:ext>
              </a:extLst>
            </p:cNvPr>
            <p:cNvSpPr/>
            <p:nvPr/>
          </p:nvSpPr>
          <p:spPr>
            <a:xfrm>
              <a:off x="4456802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3135;p24">
              <a:extLst>
                <a:ext uri="{FF2B5EF4-FFF2-40B4-BE49-F238E27FC236}">
                  <a16:creationId xmlns:a16="http://schemas.microsoft.com/office/drawing/2014/main" id="{42BCE6DD-DBAF-4F85-B278-AF550ED5B227}"/>
                </a:ext>
              </a:extLst>
            </p:cNvPr>
            <p:cNvSpPr/>
            <p:nvPr/>
          </p:nvSpPr>
          <p:spPr>
            <a:xfrm>
              <a:off x="4456802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3136;p24">
              <a:extLst>
                <a:ext uri="{FF2B5EF4-FFF2-40B4-BE49-F238E27FC236}">
                  <a16:creationId xmlns:a16="http://schemas.microsoft.com/office/drawing/2014/main" id="{88B87884-AA07-46C6-9234-74603661E2FF}"/>
                </a:ext>
              </a:extLst>
            </p:cNvPr>
            <p:cNvSpPr/>
            <p:nvPr/>
          </p:nvSpPr>
          <p:spPr>
            <a:xfrm>
              <a:off x="4366374" y="2509478"/>
              <a:ext cx="26306" cy="14642"/>
            </a:xfrm>
            <a:custGeom>
              <a:avLst/>
              <a:gdLst/>
              <a:ahLst/>
              <a:cxnLst/>
              <a:rect l="l" t="t" r="r" b="b"/>
              <a:pathLst>
                <a:path w="857" h="477" extrusionOk="0">
                  <a:moveTo>
                    <a:pt x="349" y="1"/>
                  </a:moveTo>
                  <a:lnTo>
                    <a:pt x="33" y="191"/>
                  </a:lnTo>
                  <a:cubicBezTo>
                    <a:pt x="1" y="191"/>
                    <a:pt x="1" y="223"/>
                    <a:pt x="33" y="254"/>
                  </a:cubicBezTo>
                  <a:lnTo>
                    <a:pt x="413" y="476"/>
                  </a:lnTo>
                  <a:lnTo>
                    <a:pt x="508" y="476"/>
                  </a:lnTo>
                  <a:lnTo>
                    <a:pt x="824" y="286"/>
                  </a:lnTo>
                  <a:cubicBezTo>
                    <a:pt x="856" y="254"/>
                    <a:pt x="856" y="254"/>
                    <a:pt x="824" y="223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3137;p24">
              <a:extLst>
                <a:ext uri="{FF2B5EF4-FFF2-40B4-BE49-F238E27FC236}">
                  <a16:creationId xmlns:a16="http://schemas.microsoft.com/office/drawing/2014/main" id="{47A26093-441D-4A7A-AC71-896D6594F989}"/>
                </a:ext>
              </a:extLst>
            </p:cNvPr>
            <p:cNvSpPr/>
            <p:nvPr/>
          </p:nvSpPr>
          <p:spPr>
            <a:xfrm>
              <a:off x="4367356" y="2509478"/>
              <a:ext cx="24341" cy="12677"/>
            </a:xfrm>
            <a:custGeom>
              <a:avLst/>
              <a:gdLst/>
              <a:ahLst/>
              <a:cxnLst/>
              <a:rect l="l" t="t" r="r" b="b"/>
              <a:pathLst>
                <a:path w="793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412" y="413"/>
                  </a:lnTo>
                  <a:lnTo>
                    <a:pt x="476" y="413"/>
                  </a:lnTo>
                  <a:lnTo>
                    <a:pt x="792" y="223"/>
                  </a:lnTo>
                  <a:lnTo>
                    <a:pt x="761" y="223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3138;p24">
              <a:extLst>
                <a:ext uri="{FF2B5EF4-FFF2-40B4-BE49-F238E27FC236}">
                  <a16:creationId xmlns:a16="http://schemas.microsoft.com/office/drawing/2014/main" id="{F8025AF5-A00F-4850-B859-4E8EFF3B196C}"/>
                </a:ext>
              </a:extLst>
            </p:cNvPr>
            <p:cNvSpPr/>
            <p:nvPr/>
          </p:nvSpPr>
          <p:spPr>
            <a:xfrm>
              <a:off x="4381937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3139;p24">
              <a:extLst>
                <a:ext uri="{FF2B5EF4-FFF2-40B4-BE49-F238E27FC236}">
                  <a16:creationId xmlns:a16="http://schemas.microsoft.com/office/drawing/2014/main" id="{45DF715E-B2EF-4AE2-84DA-E8A26A85B6DF}"/>
                </a:ext>
              </a:extLst>
            </p:cNvPr>
            <p:cNvSpPr/>
            <p:nvPr/>
          </p:nvSpPr>
          <p:spPr>
            <a:xfrm>
              <a:off x="4380985" y="252408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3140;p24">
              <a:extLst>
                <a:ext uri="{FF2B5EF4-FFF2-40B4-BE49-F238E27FC236}">
                  <a16:creationId xmlns:a16="http://schemas.microsoft.com/office/drawing/2014/main" id="{65C8773F-263F-42FF-AD50-B479FBADE8FA}"/>
                </a:ext>
              </a:extLst>
            </p:cNvPr>
            <p:cNvSpPr/>
            <p:nvPr/>
          </p:nvSpPr>
          <p:spPr>
            <a:xfrm>
              <a:off x="4380985" y="252408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3141;p24">
              <a:extLst>
                <a:ext uri="{FF2B5EF4-FFF2-40B4-BE49-F238E27FC236}">
                  <a16:creationId xmlns:a16="http://schemas.microsoft.com/office/drawing/2014/main" id="{5357D163-145B-4393-B370-25E2A826EBAC}"/>
                </a:ext>
              </a:extLst>
            </p:cNvPr>
            <p:cNvSpPr/>
            <p:nvPr/>
          </p:nvSpPr>
          <p:spPr>
            <a:xfrm>
              <a:off x="4380985" y="252408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3142;p24">
              <a:extLst>
                <a:ext uri="{FF2B5EF4-FFF2-40B4-BE49-F238E27FC236}">
                  <a16:creationId xmlns:a16="http://schemas.microsoft.com/office/drawing/2014/main" id="{3727F235-B390-4BE1-AE11-BDE9C11F606E}"/>
                </a:ext>
              </a:extLst>
            </p:cNvPr>
            <p:cNvSpPr/>
            <p:nvPr/>
          </p:nvSpPr>
          <p:spPr>
            <a:xfrm>
              <a:off x="4380003" y="252408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3143;p24">
              <a:extLst>
                <a:ext uri="{FF2B5EF4-FFF2-40B4-BE49-F238E27FC236}">
                  <a16:creationId xmlns:a16="http://schemas.microsoft.com/office/drawing/2014/main" id="{A0CAB9C7-E85F-4330-A344-CCF5A57894C7}"/>
                </a:ext>
              </a:extLst>
            </p:cNvPr>
            <p:cNvSpPr/>
            <p:nvPr/>
          </p:nvSpPr>
          <p:spPr>
            <a:xfrm>
              <a:off x="4380003" y="252408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3144;p24">
              <a:extLst>
                <a:ext uri="{FF2B5EF4-FFF2-40B4-BE49-F238E27FC236}">
                  <a16:creationId xmlns:a16="http://schemas.microsoft.com/office/drawing/2014/main" id="{A1BBC67B-E4DD-475C-9899-573289CABE1C}"/>
                </a:ext>
              </a:extLst>
            </p:cNvPr>
            <p:cNvSpPr/>
            <p:nvPr/>
          </p:nvSpPr>
          <p:spPr>
            <a:xfrm>
              <a:off x="438000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3145;p24">
              <a:extLst>
                <a:ext uri="{FF2B5EF4-FFF2-40B4-BE49-F238E27FC236}">
                  <a16:creationId xmlns:a16="http://schemas.microsoft.com/office/drawing/2014/main" id="{A3DC8401-98F7-4126-A517-658E465917B5}"/>
                </a:ext>
              </a:extLst>
            </p:cNvPr>
            <p:cNvSpPr/>
            <p:nvPr/>
          </p:nvSpPr>
          <p:spPr>
            <a:xfrm>
              <a:off x="438000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3146;p24">
              <a:extLst>
                <a:ext uri="{FF2B5EF4-FFF2-40B4-BE49-F238E27FC236}">
                  <a16:creationId xmlns:a16="http://schemas.microsoft.com/office/drawing/2014/main" id="{E3820C32-58EF-4BB4-B673-CAB856D0416F}"/>
                </a:ext>
              </a:extLst>
            </p:cNvPr>
            <p:cNvSpPr/>
            <p:nvPr/>
          </p:nvSpPr>
          <p:spPr>
            <a:xfrm>
              <a:off x="4380003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3147;p24">
              <a:extLst>
                <a:ext uri="{FF2B5EF4-FFF2-40B4-BE49-F238E27FC236}">
                  <a16:creationId xmlns:a16="http://schemas.microsoft.com/office/drawing/2014/main" id="{251A257C-78C6-4A1B-BE25-2AFFB22E8CD6}"/>
                </a:ext>
              </a:extLst>
            </p:cNvPr>
            <p:cNvSpPr/>
            <p:nvPr/>
          </p:nvSpPr>
          <p:spPr>
            <a:xfrm>
              <a:off x="4379021" y="252408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3148;p24">
              <a:extLst>
                <a:ext uri="{FF2B5EF4-FFF2-40B4-BE49-F238E27FC236}">
                  <a16:creationId xmlns:a16="http://schemas.microsoft.com/office/drawing/2014/main" id="{9F1CDB35-5822-4C59-B30C-4743D6D94F81}"/>
                </a:ext>
              </a:extLst>
            </p:cNvPr>
            <p:cNvSpPr/>
            <p:nvPr/>
          </p:nvSpPr>
          <p:spPr>
            <a:xfrm>
              <a:off x="4379021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3149;p24">
              <a:extLst>
                <a:ext uri="{FF2B5EF4-FFF2-40B4-BE49-F238E27FC236}">
                  <a16:creationId xmlns:a16="http://schemas.microsoft.com/office/drawing/2014/main" id="{8731BDE9-44D0-4A9E-B83B-D77B4BAF4C6A}"/>
                </a:ext>
              </a:extLst>
            </p:cNvPr>
            <p:cNvSpPr/>
            <p:nvPr/>
          </p:nvSpPr>
          <p:spPr>
            <a:xfrm>
              <a:off x="4317784" y="2518257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3150;p24">
              <a:extLst>
                <a:ext uri="{FF2B5EF4-FFF2-40B4-BE49-F238E27FC236}">
                  <a16:creationId xmlns:a16="http://schemas.microsoft.com/office/drawing/2014/main" id="{76B8E150-E623-4892-9CB5-65A638C44A81}"/>
                </a:ext>
              </a:extLst>
            </p:cNvPr>
            <p:cNvSpPr/>
            <p:nvPr/>
          </p:nvSpPr>
          <p:spPr>
            <a:xfrm>
              <a:off x="4415977" y="2519208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5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3151;p24">
              <a:extLst>
                <a:ext uri="{FF2B5EF4-FFF2-40B4-BE49-F238E27FC236}">
                  <a16:creationId xmlns:a16="http://schemas.microsoft.com/office/drawing/2014/main" id="{5607EAB8-65CB-46BE-878A-F5FFB5BA7ED3}"/>
                </a:ext>
              </a:extLst>
            </p:cNvPr>
            <p:cNvSpPr/>
            <p:nvPr/>
          </p:nvSpPr>
          <p:spPr>
            <a:xfrm>
              <a:off x="4401397" y="2517274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3152;p24">
              <a:extLst>
                <a:ext uri="{FF2B5EF4-FFF2-40B4-BE49-F238E27FC236}">
                  <a16:creationId xmlns:a16="http://schemas.microsoft.com/office/drawing/2014/main" id="{46EFAEEF-6926-4F7F-9768-6EEDD3EB8819}"/>
                </a:ext>
              </a:extLst>
            </p:cNvPr>
            <p:cNvSpPr/>
            <p:nvPr/>
          </p:nvSpPr>
          <p:spPr>
            <a:xfrm>
              <a:off x="4351794" y="2519208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6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286" y="159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3153;p24">
              <a:extLst>
                <a:ext uri="{FF2B5EF4-FFF2-40B4-BE49-F238E27FC236}">
                  <a16:creationId xmlns:a16="http://schemas.microsoft.com/office/drawing/2014/main" id="{18D3BAAB-0288-4356-813F-FB52C2DF7C5B}"/>
                </a:ext>
              </a:extLst>
            </p:cNvPr>
            <p:cNvSpPr/>
            <p:nvPr/>
          </p:nvSpPr>
          <p:spPr>
            <a:xfrm>
              <a:off x="4400415" y="2509723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80" y="1"/>
                  </a:moveTo>
                  <a:cubicBezTo>
                    <a:pt x="365" y="1"/>
                    <a:pt x="349" y="9"/>
                    <a:pt x="349" y="25"/>
                  </a:cubicBezTo>
                  <a:lnTo>
                    <a:pt x="32" y="215"/>
                  </a:lnTo>
                  <a:cubicBezTo>
                    <a:pt x="0" y="215"/>
                    <a:pt x="0" y="246"/>
                    <a:pt x="32" y="246"/>
                  </a:cubicBezTo>
                  <a:lnTo>
                    <a:pt x="412" y="468"/>
                  </a:lnTo>
                  <a:cubicBezTo>
                    <a:pt x="412" y="484"/>
                    <a:pt x="428" y="492"/>
                    <a:pt x="448" y="492"/>
                  </a:cubicBezTo>
                  <a:cubicBezTo>
                    <a:pt x="468" y="492"/>
                    <a:pt x="491" y="484"/>
                    <a:pt x="507" y="468"/>
                  </a:cubicBezTo>
                  <a:lnTo>
                    <a:pt x="792" y="310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5"/>
                  </a:lnTo>
                  <a:cubicBezTo>
                    <a:pt x="412" y="9"/>
                    <a:pt x="396" y="1"/>
                    <a:pt x="380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3154;p24">
              <a:extLst>
                <a:ext uri="{FF2B5EF4-FFF2-40B4-BE49-F238E27FC236}">
                  <a16:creationId xmlns:a16="http://schemas.microsoft.com/office/drawing/2014/main" id="{52EF66BC-599D-41E4-B090-468D0D6C3A52}"/>
                </a:ext>
              </a:extLst>
            </p:cNvPr>
            <p:cNvSpPr/>
            <p:nvPr/>
          </p:nvSpPr>
          <p:spPr>
            <a:xfrm>
              <a:off x="4401397" y="2509478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48" y="1"/>
                  </a:moveTo>
                  <a:cubicBezTo>
                    <a:pt x="348" y="1"/>
                    <a:pt x="317" y="33"/>
                    <a:pt x="317" y="33"/>
                  </a:cubicBezTo>
                  <a:lnTo>
                    <a:pt x="0" y="223"/>
                  </a:lnTo>
                  <a:lnTo>
                    <a:pt x="380" y="444"/>
                  </a:lnTo>
                  <a:lnTo>
                    <a:pt x="443" y="444"/>
                  </a:lnTo>
                  <a:lnTo>
                    <a:pt x="760" y="254"/>
                  </a:lnTo>
                  <a:lnTo>
                    <a:pt x="380" y="33"/>
                  </a:lnTo>
                  <a:cubicBezTo>
                    <a:pt x="380" y="33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3155;p24">
              <a:extLst>
                <a:ext uri="{FF2B5EF4-FFF2-40B4-BE49-F238E27FC236}">
                  <a16:creationId xmlns:a16="http://schemas.microsoft.com/office/drawing/2014/main" id="{CC331E0C-08E6-4CA7-9958-FECD215C83BB}"/>
                </a:ext>
              </a:extLst>
            </p:cNvPr>
            <p:cNvSpPr/>
            <p:nvPr/>
          </p:nvSpPr>
          <p:spPr>
            <a:xfrm>
              <a:off x="4414995" y="252408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0" y="0"/>
                    <a:pt x="0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3156;p24">
              <a:extLst>
                <a:ext uri="{FF2B5EF4-FFF2-40B4-BE49-F238E27FC236}">
                  <a16:creationId xmlns:a16="http://schemas.microsoft.com/office/drawing/2014/main" id="{E236FEBB-92CF-4FD4-95D5-6BC707BBBAE4}"/>
                </a:ext>
              </a:extLst>
            </p:cNvPr>
            <p:cNvSpPr/>
            <p:nvPr/>
          </p:nvSpPr>
          <p:spPr>
            <a:xfrm>
              <a:off x="4414995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3157;p24">
              <a:extLst>
                <a:ext uri="{FF2B5EF4-FFF2-40B4-BE49-F238E27FC236}">
                  <a16:creationId xmlns:a16="http://schemas.microsoft.com/office/drawing/2014/main" id="{ADE2DB2A-2756-4BBB-B498-E1A947CF8609}"/>
                </a:ext>
              </a:extLst>
            </p:cNvPr>
            <p:cNvSpPr/>
            <p:nvPr/>
          </p:nvSpPr>
          <p:spPr>
            <a:xfrm>
              <a:off x="4414995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3158;p24">
              <a:extLst>
                <a:ext uri="{FF2B5EF4-FFF2-40B4-BE49-F238E27FC236}">
                  <a16:creationId xmlns:a16="http://schemas.microsoft.com/office/drawing/2014/main" id="{0B3399A7-CC2E-4160-A743-16CADA025520}"/>
                </a:ext>
              </a:extLst>
            </p:cNvPr>
            <p:cNvSpPr/>
            <p:nvPr/>
          </p:nvSpPr>
          <p:spPr>
            <a:xfrm>
              <a:off x="4414013" y="2525040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3159;p24">
              <a:extLst>
                <a:ext uri="{FF2B5EF4-FFF2-40B4-BE49-F238E27FC236}">
                  <a16:creationId xmlns:a16="http://schemas.microsoft.com/office/drawing/2014/main" id="{1CF7BA61-4846-4DD2-B23F-47733A32536F}"/>
                </a:ext>
              </a:extLst>
            </p:cNvPr>
            <p:cNvSpPr/>
            <p:nvPr/>
          </p:nvSpPr>
          <p:spPr>
            <a:xfrm>
              <a:off x="441401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3160;p24">
              <a:extLst>
                <a:ext uri="{FF2B5EF4-FFF2-40B4-BE49-F238E27FC236}">
                  <a16:creationId xmlns:a16="http://schemas.microsoft.com/office/drawing/2014/main" id="{97FF9C3D-73EF-4EBB-9AB8-9AD65E66D56F}"/>
                </a:ext>
              </a:extLst>
            </p:cNvPr>
            <p:cNvSpPr/>
            <p:nvPr/>
          </p:nvSpPr>
          <p:spPr>
            <a:xfrm>
              <a:off x="441401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3161;p24">
              <a:extLst>
                <a:ext uri="{FF2B5EF4-FFF2-40B4-BE49-F238E27FC236}">
                  <a16:creationId xmlns:a16="http://schemas.microsoft.com/office/drawing/2014/main" id="{62B7400F-4530-49A1-ACA2-7828DD594FEE}"/>
                </a:ext>
              </a:extLst>
            </p:cNvPr>
            <p:cNvSpPr/>
            <p:nvPr/>
          </p:nvSpPr>
          <p:spPr>
            <a:xfrm>
              <a:off x="441401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3162;p24">
              <a:extLst>
                <a:ext uri="{FF2B5EF4-FFF2-40B4-BE49-F238E27FC236}">
                  <a16:creationId xmlns:a16="http://schemas.microsoft.com/office/drawing/2014/main" id="{F660CE30-111F-4203-A4B3-BA1B95CE827F}"/>
                </a:ext>
              </a:extLst>
            </p:cNvPr>
            <p:cNvSpPr/>
            <p:nvPr/>
          </p:nvSpPr>
          <p:spPr>
            <a:xfrm>
              <a:off x="4413061" y="252504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3163;p24">
              <a:extLst>
                <a:ext uri="{FF2B5EF4-FFF2-40B4-BE49-F238E27FC236}">
                  <a16:creationId xmlns:a16="http://schemas.microsoft.com/office/drawing/2014/main" id="{1973E9A6-EF37-4645-BD23-F0C3F34CCE79}"/>
                </a:ext>
              </a:extLst>
            </p:cNvPr>
            <p:cNvSpPr/>
            <p:nvPr/>
          </p:nvSpPr>
          <p:spPr>
            <a:xfrm>
              <a:off x="4413061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3164;p24">
              <a:extLst>
                <a:ext uri="{FF2B5EF4-FFF2-40B4-BE49-F238E27FC236}">
                  <a16:creationId xmlns:a16="http://schemas.microsoft.com/office/drawing/2014/main" id="{EA818D46-A367-44A8-A15A-53D881B3E5AE}"/>
                </a:ext>
              </a:extLst>
            </p:cNvPr>
            <p:cNvSpPr/>
            <p:nvPr/>
          </p:nvSpPr>
          <p:spPr>
            <a:xfrm>
              <a:off x="4413061" y="25240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3165;p24">
              <a:extLst>
                <a:ext uri="{FF2B5EF4-FFF2-40B4-BE49-F238E27FC236}">
                  <a16:creationId xmlns:a16="http://schemas.microsoft.com/office/drawing/2014/main" id="{639F2C1F-C3C7-4525-BCBA-FFA4ACE201BD}"/>
                </a:ext>
              </a:extLst>
            </p:cNvPr>
            <p:cNvSpPr/>
            <p:nvPr/>
          </p:nvSpPr>
          <p:spPr>
            <a:xfrm>
              <a:off x="4413061" y="25240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3166;p24">
              <a:extLst>
                <a:ext uri="{FF2B5EF4-FFF2-40B4-BE49-F238E27FC236}">
                  <a16:creationId xmlns:a16="http://schemas.microsoft.com/office/drawing/2014/main" id="{531AEBB0-5087-4154-9368-A89F18DC1F09}"/>
                </a:ext>
              </a:extLst>
            </p:cNvPr>
            <p:cNvSpPr/>
            <p:nvPr/>
          </p:nvSpPr>
          <p:spPr>
            <a:xfrm>
              <a:off x="4317784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3167;p24">
              <a:extLst>
                <a:ext uri="{FF2B5EF4-FFF2-40B4-BE49-F238E27FC236}">
                  <a16:creationId xmlns:a16="http://schemas.microsoft.com/office/drawing/2014/main" id="{0DDED8AE-4A11-46C9-8FA1-E62018B055D3}"/>
                </a:ext>
              </a:extLst>
            </p:cNvPr>
            <p:cNvSpPr/>
            <p:nvPr/>
          </p:nvSpPr>
          <p:spPr>
            <a:xfrm>
              <a:off x="4317784" y="25240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3168;p24">
              <a:extLst>
                <a:ext uri="{FF2B5EF4-FFF2-40B4-BE49-F238E27FC236}">
                  <a16:creationId xmlns:a16="http://schemas.microsoft.com/office/drawing/2014/main" id="{06F2402E-E03A-4044-BCB1-B55153FEB946}"/>
                </a:ext>
              </a:extLst>
            </p:cNvPr>
            <p:cNvSpPr/>
            <p:nvPr/>
          </p:nvSpPr>
          <p:spPr>
            <a:xfrm>
              <a:off x="4317784" y="25240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3169;p24">
              <a:extLst>
                <a:ext uri="{FF2B5EF4-FFF2-40B4-BE49-F238E27FC236}">
                  <a16:creationId xmlns:a16="http://schemas.microsoft.com/office/drawing/2014/main" id="{08FDA6B4-1449-447D-BEF7-09FF3076C5DD}"/>
                </a:ext>
              </a:extLst>
            </p:cNvPr>
            <p:cNvSpPr/>
            <p:nvPr/>
          </p:nvSpPr>
          <p:spPr>
            <a:xfrm>
              <a:off x="4316802" y="252408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3170;p24">
              <a:extLst>
                <a:ext uri="{FF2B5EF4-FFF2-40B4-BE49-F238E27FC236}">
                  <a16:creationId xmlns:a16="http://schemas.microsoft.com/office/drawing/2014/main" id="{E02BAFEF-8931-4190-920E-5DDB07CE5105}"/>
                </a:ext>
              </a:extLst>
            </p:cNvPr>
            <p:cNvSpPr/>
            <p:nvPr/>
          </p:nvSpPr>
          <p:spPr>
            <a:xfrm>
              <a:off x="4316802" y="25240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3171;p24">
              <a:extLst>
                <a:ext uri="{FF2B5EF4-FFF2-40B4-BE49-F238E27FC236}">
                  <a16:creationId xmlns:a16="http://schemas.microsoft.com/office/drawing/2014/main" id="{CD9928D6-1D2C-4324-A7C0-7A52E1E807E9}"/>
                </a:ext>
              </a:extLst>
            </p:cNvPr>
            <p:cNvSpPr/>
            <p:nvPr/>
          </p:nvSpPr>
          <p:spPr>
            <a:xfrm>
              <a:off x="4316802" y="25240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3172;p24">
              <a:extLst>
                <a:ext uri="{FF2B5EF4-FFF2-40B4-BE49-F238E27FC236}">
                  <a16:creationId xmlns:a16="http://schemas.microsoft.com/office/drawing/2014/main" id="{2A5EF3CE-92C1-4410-BAF1-4F8715BDB025}"/>
                </a:ext>
              </a:extLst>
            </p:cNvPr>
            <p:cNvSpPr/>
            <p:nvPr/>
          </p:nvSpPr>
          <p:spPr>
            <a:xfrm>
              <a:off x="4316802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3173;p24">
              <a:extLst>
                <a:ext uri="{FF2B5EF4-FFF2-40B4-BE49-F238E27FC236}">
                  <a16:creationId xmlns:a16="http://schemas.microsoft.com/office/drawing/2014/main" id="{8612ACED-F737-4198-8BEB-50B2E9F0BEE4}"/>
                </a:ext>
              </a:extLst>
            </p:cNvPr>
            <p:cNvSpPr/>
            <p:nvPr/>
          </p:nvSpPr>
          <p:spPr>
            <a:xfrm>
              <a:off x="4316802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3174;p24">
              <a:extLst>
                <a:ext uri="{FF2B5EF4-FFF2-40B4-BE49-F238E27FC236}">
                  <a16:creationId xmlns:a16="http://schemas.microsoft.com/office/drawing/2014/main" id="{D4CDD450-B07D-4422-8855-E9E8D829A01C}"/>
                </a:ext>
              </a:extLst>
            </p:cNvPr>
            <p:cNvSpPr/>
            <p:nvPr/>
          </p:nvSpPr>
          <p:spPr>
            <a:xfrm>
              <a:off x="4449005" y="2522124"/>
              <a:ext cx="4911" cy="8779"/>
            </a:xfrm>
            <a:custGeom>
              <a:avLst/>
              <a:gdLst/>
              <a:ahLst/>
              <a:cxnLst/>
              <a:rect l="l" t="t" r="r" b="b"/>
              <a:pathLst>
                <a:path w="160" h="286" extrusionOk="0">
                  <a:moveTo>
                    <a:pt x="159" y="1"/>
                  </a:moveTo>
                  <a:lnTo>
                    <a:pt x="1" y="96"/>
                  </a:lnTo>
                  <a:lnTo>
                    <a:pt x="1" y="286"/>
                  </a:lnTo>
                  <a:lnTo>
                    <a:pt x="159" y="1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3175;p24">
              <a:extLst>
                <a:ext uri="{FF2B5EF4-FFF2-40B4-BE49-F238E27FC236}">
                  <a16:creationId xmlns:a16="http://schemas.microsoft.com/office/drawing/2014/main" id="{36C7AA22-8732-46CD-AF6D-D645B2E8DEFB}"/>
                </a:ext>
              </a:extLst>
            </p:cNvPr>
            <p:cNvSpPr/>
            <p:nvPr/>
          </p:nvSpPr>
          <p:spPr>
            <a:xfrm>
              <a:off x="4434425" y="2518257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1" y="0"/>
                  </a:moveTo>
                  <a:lnTo>
                    <a:pt x="1" y="158"/>
                  </a:lnTo>
                  <a:lnTo>
                    <a:pt x="413" y="412"/>
                  </a:lnTo>
                  <a:lnTo>
                    <a:pt x="413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3176;p24">
              <a:extLst>
                <a:ext uri="{FF2B5EF4-FFF2-40B4-BE49-F238E27FC236}">
                  <a16:creationId xmlns:a16="http://schemas.microsoft.com/office/drawing/2014/main" id="{1BAA3853-8187-46A0-A389-172FE12FD164}"/>
                </a:ext>
              </a:extLst>
            </p:cNvPr>
            <p:cNvSpPr/>
            <p:nvPr/>
          </p:nvSpPr>
          <p:spPr>
            <a:xfrm>
              <a:off x="4330430" y="251825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8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3177;p24">
              <a:extLst>
                <a:ext uri="{FF2B5EF4-FFF2-40B4-BE49-F238E27FC236}">
                  <a16:creationId xmlns:a16="http://schemas.microsoft.com/office/drawing/2014/main" id="{60EF1785-12E9-4BAF-86AD-6F0480337EF9}"/>
                </a:ext>
              </a:extLst>
            </p:cNvPr>
            <p:cNvSpPr/>
            <p:nvPr/>
          </p:nvSpPr>
          <p:spPr>
            <a:xfrm>
              <a:off x="4384853" y="2520190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3178;p24">
              <a:extLst>
                <a:ext uri="{FF2B5EF4-FFF2-40B4-BE49-F238E27FC236}">
                  <a16:creationId xmlns:a16="http://schemas.microsoft.com/office/drawing/2014/main" id="{063A5A22-E493-4327-8F3A-9277F537087C}"/>
                </a:ext>
              </a:extLst>
            </p:cNvPr>
            <p:cNvSpPr/>
            <p:nvPr/>
          </p:nvSpPr>
          <p:spPr>
            <a:xfrm>
              <a:off x="4433473" y="2513622"/>
              <a:ext cx="20443" cy="12186"/>
            </a:xfrm>
            <a:custGeom>
              <a:avLst/>
              <a:gdLst/>
              <a:ahLst/>
              <a:cxnLst/>
              <a:rect l="l" t="t" r="r" b="b"/>
              <a:pathLst>
                <a:path w="666" h="397" extrusionOk="0">
                  <a:moveTo>
                    <a:pt x="222" y="1"/>
                  </a:moveTo>
                  <a:cubicBezTo>
                    <a:pt x="214" y="1"/>
                    <a:pt x="206" y="8"/>
                    <a:pt x="190" y="24"/>
                  </a:cubicBezTo>
                  <a:lnTo>
                    <a:pt x="32" y="119"/>
                  </a:lnTo>
                  <a:cubicBezTo>
                    <a:pt x="0" y="119"/>
                    <a:pt x="0" y="151"/>
                    <a:pt x="32" y="151"/>
                  </a:cubicBezTo>
                  <a:lnTo>
                    <a:pt x="444" y="373"/>
                  </a:lnTo>
                  <a:cubicBezTo>
                    <a:pt x="444" y="389"/>
                    <a:pt x="451" y="396"/>
                    <a:pt x="463" y="396"/>
                  </a:cubicBezTo>
                  <a:cubicBezTo>
                    <a:pt x="475" y="396"/>
                    <a:pt x="491" y="389"/>
                    <a:pt x="507" y="373"/>
                  </a:cubicBezTo>
                  <a:lnTo>
                    <a:pt x="665" y="278"/>
                  </a:lnTo>
                  <a:cubicBezTo>
                    <a:pt x="665" y="278"/>
                    <a:pt x="665" y="278"/>
                    <a:pt x="665" y="246"/>
                  </a:cubicBezTo>
                  <a:lnTo>
                    <a:pt x="253" y="24"/>
                  </a:lnTo>
                  <a:cubicBezTo>
                    <a:pt x="238" y="8"/>
                    <a:pt x="230" y="1"/>
                    <a:pt x="222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3179;p24">
              <a:extLst>
                <a:ext uri="{FF2B5EF4-FFF2-40B4-BE49-F238E27FC236}">
                  <a16:creationId xmlns:a16="http://schemas.microsoft.com/office/drawing/2014/main" id="{6FDF3152-A53D-48B0-9828-7B12BC2FCAFF}"/>
                </a:ext>
              </a:extLst>
            </p:cNvPr>
            <p:cNvSpPr/>
            <p:nvPr/>
          </p:nvSpPr>
          <p:spPr>
            <a:xfrm>
              <a:off x="4435407" y="2514358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0"/>
                  </a:moveTo>
                  <a:lnTo>
                    <a:pt x="0" y="64"/>
                  </a:lnTo>
                  <a:lnTo>
                    <a:pt x="381" y="317"/>
                  </a:lnTo>
                  <a:lnTo>
                    <a:pt x="412" y="317"/>
                  </a:lnTo>
                  <a:lnTo>
                    <a:pt x="571" y="22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3180;p24">
              <a:extLst>
                <a:ext uri="{FF2B5EF4-FFF2-40B4-BE49-F238E27FC236}">
                  <a16:creationId xmlns:a16="http://schemas.microsoft.com/office/drawing/2014/main" id="{1B517371-C400-44EC-BB5A-6B70CA04DC22}"/>
                </a:ext>
              </a:extLst>
            </p:cNvPr>
            <p:cNvSpPr/>
            <p:nvPr/>
          </p:nvSpPr>
          <p:spPr>
            <a:xfrm>
              <a:off x="4448054" y="252504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3181;p24">
              <a:extLst>
                <a:ext uri="{FF2B5EF4-FFF2-40B4-BE49-F238E27FC236}">
                  <a16:creationId xmlns:a16="http://schemas.microsoft.com/office/drawing/2014/main" id="{7E73FCD1-B916-41AA-8C5D-86167C935E0C}"/>
                </a:ext>
              </a:extLst>
            </p:cNvPr>
            <p:cNvSpPr/>
            <p:nvPr/>
          </p:nvSpPr>
          <p:spPr>
            <a:xfrm>
              <a:off x="4448054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3182;p24">
              <a:extLst>
                <a:ext uri="{FF2B5EF4-FFF2-40B4-BE49-F238E27FC236}">
                  <a16:creationId xmlns:a16="http://schemas.microsoft.com/office/drawing/2014/main" id="{C678D2B9-C80A-4B9B-B1F4-89730B2CEE79}"/>
                </a:ext>
              </a:extLst>
            </p:cNvPr>
            <p:cNvSpPr/>
            <p:nvPr/>
          </p:nvSpPr>
          <p:spPr>
            <a:xfrm>
              <a:off x="444805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3183;p24">
              <a:extLst>
                <a:ext uri="{FF2B5EF4-FFF2-40B4-BE49-F238E27FC236}">
                  <a16:creationId xmlns:a16="http://schemas.microsoft.com/office/drawing/2014/main" id="{27AFFE99-0A3E-4EFE-891B-D643AC6488CB}"/>
                </a:ext>
              </a:extLst>
            </p:cNvPr>
            <p:cNvSpPr/>
            <p:nvPr/>
          </p:nvSpPr>
          <p:spPr>
            <a:xfrm>
              <a:off x="444805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3184;p24">
              <a:extLst>
                <a:ext uri="{FF2B5EF4-FFF2-40B4-BE49-F238E27FC236}">
                  <a16:creationId xmlns:a16="http://schemas.microsoft.com/office/drawing/2014/main" id="{535A5B0B-3CA8-489B-9E55-8EB87EA926A2}"/>
                </a:ext>
              </a:extLst>
            </p:cNvPr>
            <p:cNvSpPr/>
            <p:nvPr/>
          </p:nvSpPr>
          <p:spPr>
            <a:xfrm>
              <a:off x="444805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3185;p24">
              <a:extLst>
                <a:ext uri="{FF2B5EF4-FFF2-40B4-BE49-F238E27FC236}">
                  <a16:creationId xmlns:a16="http://schemas.microsoft.com/office/drawing/2014/main" id="{E8B262BE-B06D-4BB2-893B-5F0BE3FE46BD}"/>
                </a:ext>
              </a:extLst>
            </p:cNvPr>
            <p:cNvSpPr/>
            <p:nvPr/>
          </p:nvSpPr>
          <p:spPr>
            <a:xfrm>
              <a:off x="444805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3186;p24">
              <a:extLst>
                <a:ext uri="{FF2B5EF4-FFF2-40B4-BE49-F238E27FC236}">
                  <a16:creationId xmlns:a16="http://schemas.microsoft.com/office/drawing/2014/main" id="{8C758919-8E32-4033-A336-272FBC4A9959}"/>
                </a:ext>
              </a:extLst>
            </p:cNvPr>
            <p:cNvSpPr/>
            <p:nvPr/>
          </p:nvSpPr>
          <p:spPr>
            <a:xfrm>
              <a:off x="4447071" y="252602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3187;p24">
              <a:extLst>
                <a:ext uri="{FF2B5EF4-FFF2-40B4-BE49-F238E27FC236}">
                  <a16:creationId xmlns:a16="http://schemas.microsoft.com/office/drawing/2014/main" id="{37B2BF93-4754-4B81-99E0-4A6551E6A13A}"/>
                </a:ext>
              </a:extLst>
            </p:cNvPr>
            <p:cNvSpPr/>
            <p:nvPr/>
          </p:nvSpPr>
          <p:spPr>
            <a:xfrm>
              <a:off x="4447071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3188;p24">
              <a:extLst>
                <a:ext uri="{FF2B5EF4-FFF2-40B4-BE49-F238E27FC236}">
                  <a16:creationId xmlns:a16="http://schemas.microsoft.com/office/drawing/2014/main" id="{E53CD706-3643-433C-A54A-AC48C5D58A73}"/>
                </a:ext>
              </a:extLst>
            </p:cNvPr>
            <p:cNvSpPr/>
            <p:nvPr/>
          </p:nvSpPr>
          <p:spPr>
            <a:xfrm>
              <a:off x="4447071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3189;p24">
              <a:extLst>
                <a:ext uri="{FF2B5EF4-FFF2-40B4-BE49-F238E27FC236}">
                  <a16:creationId xmlns:a16="http://schemas.microsoft.com/office/drawing/2014/main" id="{747407E1-DA5D-4B48-B728-BC6FA051E755}"/>
                </a:ext>
              </a:extLst>
            </p:cNvPr>
            <p:cNvSpPr/>
            <p:nvPr/>
          </p:nvSpPr>
          <p:spPr>
            <a:xfrm>
              <a:off x="4447071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3190;p24">
              <a:extLst>
                <a:ext uri="{FF2B5EF4-FFF2-40B4-BE49-F238E27FC236}">
                  <a16:creationId xmlns:a16="http://schemas.microsoft.com/office/drawing/2014/main" id="{AAC16281-2ED0-4E87-B9EE-510248F48600}"/>
                </a:ext>
              </a:extLst>
            </p:cNvPr>
            <p:cNvSpPr/>
            <p:nvPr/>
          </p:nvSpPr>
          <p:spPr>
            <a:xfrm>
              <a:off x="4447071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3191;p24">
              <a:extLst>
                <a:ext uri="{FF2B5EF4-FFF2-40B4-BE49-F238E27FC236}">
                  <a16:creationId xmlns:a16="http://schemas.microsoft.com/office/drawing/2014/main" id="{403677C9-8195-4F50-AC9D-8613DD6510FD}"/>
                </a:ext>
              </a:extLst>
            </p:cNvPr>
            <p:cNvSpPr/>
            <p:nvPr/>
          </p:nvSpPr>
          <p:spPr>
            <a:xfrm>
              <a:off x="4350843" y="252504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3192;p24">
              <a:extLst>
                <a:ext uri="{FF2B5EF4-FFF2-40B4-BE49-F238E27FC236}">
                  <a16:creationId xmlns:a16="http://schemas.microsoft.com/office/drawing/2014/main" id="{E43AD8AC-4254-4401-816D-F6E937403DC6}"/>
                </a:ext>
              </a:extLst>
            </p:cNvPr>
            <p:cNvSpPr/>
            <p:nvPr/>
          </p:nvSpPr>
          <p:spPr>
            <a:xfrm>
              <a:off x="435084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3193;p24">
              <a:extLst>
                <a:ext uri="{FF2B5EF4-FFF2-40B4-BE49-F238E27FC236}">
                  <a16:creationId xmlns:a16="http://schemas.microsoft.com/office/drawing/2014/main" id="{642D2C10-47F1-4256-9722-C7D303107823}"/>
                </a:ext>
              </a:extLst>
            </p:cNvPr>
            <p:cNvSpPr/>
            <p:nvPr/>
          </p:nvSpPr>
          <p:spPr>
            <a:xfrm>
              <a:off x="435084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3194;p24">
              <a:extLst>
                <a:ext uri="{FF2B5EF4-FFF2-40B4-BE49-F238E27FC236}">
                  <a16:creationId xmlns:a16="http://schemas.microsoft.com/office/drawing/2014/main" id="{9D220199-84AA-444D-9C45-1A65C3B65D9F}"/>
                </a:ext>
              </a:extLst>
            </p:cNvPr>
            <p:cNvSpPr/>
            <p:nvPr/>
          </p:nvSpPr>
          <p:spPr>
            <a:xfrm>
              <a:off x="435084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3195;p24">
              <a:extLst>
                <a:ext uri="{FF2B5EF4-FFF2-40B4-BE49-F238E27FC236}">
                  <a16:creationId xmlns:a16="http://schemas.microsoft.com/office/drawing/2014/main" id="{46520AFF-7557-491D-B4C6-CE0D97804FB9}"/>
                </a:ext>
              </a:extLst>
            </p:cNvPr>
            <p:cNvSpPr/>
            <p:nvPr/>
          </p:nvSpPr>
          <p:spPr>
            <a:xfrm>
              <a:off x="4350843" y="252504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3196;p24">
              <a:extLst>
                <a:ext uri="{FF2B5EF4-FFF2-40B4-BE49-F238E27FC236}">
                  <a16:creationId xmlns:a16="http://schemas.microsoft.com/office/drawing/2014/main" id="{5DDCE039-7962-4DB4-B554-0FAC28BD09F0}"/>
                </a:ext>
              </a:extLst>
            </p:cNvPr>
            <p:cNvSpPr/>
            <p:nvPr/>
          </p:nvSpPr>
          <p:spPr>
            <a:xfrm>
              <a:off x="4350843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3197;p24">
              <a:extLst>
                <a:ext uri="{FF2B5EF4-FFF2-40B4-BE49-F238E27FC236}">
                  <a16:creationId xmlns:a16="http://schemas.microsoft.com/office/drawing/2014/main" id="{37288B3B-FB37-43EB-9EF4-1F19EC86428C}"/>
                </a:ext>
              </a:extLst>
            </p:cNvPr>
            <p:cNvSpPr/>
            <p:nvPr/>
          </p:nvSpPr>
          <p:spPr>
            <a:xfrm>
              <a:off x="4350843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3198;p24">
              <a:extLst>
                <a:ext uri="{FF2B5EF4-FFF2-40B4-BE49-F238E27FC236}">
                  <a16:creationId xmlns:a16="http://schemas.microsoft.com/office/drawing/2014/main" id="{589ABEB2-FBFF-4360-8734-26DC20289765}"/>
                </a:ext>
              </a:extLst>
            </p:cNvPr>
            <p:cNvSpPr/>
            <p:nvPr/>
          </p:nvSpPr>
          <p:spPr>
            <a:xfrm>
              <a:off x="4350843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3199;p24">
              <a:extLst>
                <a:ext uri="{FF2B5EF4-FFF2-40B4-BE49-F238E27FC236}">
                  <a16:creationId xmlns:a16="http://schemas.microsoft.com/office/drawing/2014/main" id="{E34E28DA-2A24-485B-9F03-77E2E991C8D5}"/>
                </a:ext>
              </a:extLst>
            </p:cNvPr>
            <p:cNvSpPr/>
            <p:nvPr/>
          </p:nvSpPr>
          <p:spPr>
            <a:xfrm>
              <a:off x="4316802" y="252504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33" y="191"/>
                    <a:pt x="33" y="191"/>
                  </a:cubicBezTo>
                  <a:lnTo>
                    <a:pt x="33" y="32"/>
                  </a:lnTo>
                  <a:cubicBezTo>
                    <a:pt x="33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3200;p24">
              <a:extLst>
                <a:ext uri="{FF2B5EF4-FFF2-40B4-BE49-F238E27FC236}">
                  <a16:creationId xmlns:a16="http://schemas.microsoft.com/office/drawing/2014/main" id="{C7951B70-9BF9-4914-AD52-556E5841D421}"/>
                </a:ext>
              </a:extLst>
            </p:cNvPr>
            <p:cNvSpPr/>
            <p:nvPr/>
          </p:nvSpPr>
          <p:spPr>
            <a:xfrm>
              <a:off x="4363458" y="251920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3201;p24">
              <a:extLst>
                <a:ext uri="{FF2B5EF4-FFF2-40B4-BE49-F238E27FC236}">
                  <a16:creationId xmlns:a16="http://schemas.microsoft.com/office/drawing/2014/main" id="{B6E0278E-11EB-49F9-A7B2-3F41CF438325}"/>
                </a:ext>
              </a:extLst>
            </p:cNvPr>
            <p:cNvSpPr/>
            <p:nvPr/>
          </p:nvSpPr>
          <p:spPr>
            <a:xfrm>
              <a:off x="4418893" y="2520190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3202;p24">
              <a:extLst>
                <a:ext uri="{FF2B5EF4-FFF2-40B4-BE49-F238E27FC236}">
                  <a16:creationId xmlns:a16="http://schemas.microsoft.com/office/drawing/2014/main" id="{C0C0C1D8-1603-4D7C-A09D-D8CFC0F48A29}"/>
                </a:ext>
              </a:extLst>
            </p:cNvPr>
            <p:cNvSpPr/>
            <p:nvPr/>
          </p:nvSpPr>
          <p:spPr>
            <a:xfrm>
              <a:off x="4342094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3203;p24">
              <a:extLst>
                <a:ext uri="{FF2B5EF4-FFF2-40B4-BE49-F238E27FC236}">
                  <a16:creationId xmlns:a16="http://schemas.microsoft.com/office/drawing/2014/main" id="{4DA7ABE3-CAD0-4C7D-8902-081409872DF9}"/>
                </a:ext>
              </a:extLst>
            </p:cNvPr>
            <p:cNvSpPr/>
            <p:nvPr/>
          </p:nvSpPr>
          <p:spPr>
            <a:xfrm>
              <a:off x="4384853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3204;p24">
              <a:extLst>
                <a:ext uri="{FF2B5EF4-FFF2-40B4-BE49-F238E27FC236}">
                  <a16:creationId xmlns:a16="http://schemas.microsoft.com/office/drawing/2014/main" id="{5B90C3FD-021F-4DD9-B0D7-A87C36071F28}"/>
                </a:ext>
              </a:extLst>
            </p:cNvPr>
            <p:cNvSpPr/>
            <p:nvPr/>
          </p:nvSpPr>
          <p:spPr>
            <a:xfrm>
              <a:off x="4384853" y="252504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3205;p24">
              <a:extLst>
                <a:ext uri="{FF2B5EF4-FFF2-40B4-BE49-F238E27FC236}">
                  <a16:creationId xmlns:a16="http://schemas.microsoft.com/office/drawing/2014/main" id="{DEEC19EB-4D2F-495D-9020-27C1708E2BAA}"/>
                </a:ext>
              </a:extLst>
            </p:cNvPr>
            <p:cNvSpPr/>
            <p:nvPr/>
          </p:nvSpPr>
          <p:spPr>
            <a:xfrm>
              <a:off x="438485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3206;p24">
              <a:extLst>
                <a:ext uri="{FF2B5EF4-FFF2-40B4-BE49-F238E27FC236}">
                  <a16:creationId xmlns:a16="http://schemas.microsoft.com/office/drawing/2014/main" id="{65422523-95F7-4A1A-A2BA-C9F7E90A1239}"/>
                </a:ext>
              </a:extLst>
            </p:cNvPr>
            <p:cNvSpPr/>
            <p:nvPr/>
          </p:nvSpPr>
          <p:spPr>
            <a:xfrm>
              <a:off x="438485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3207;p24">
              <a:extLst>
                <a:ext uri="{FF2B5EF4-FFF2-40B4-BE49-F238E27FC236}">
                  <a16:creationId xmlns:a16="http://schemas.microsoft.com/office/drawing/2014/main" id="{3DAE01AB-7A0F-419C-8C94-276F31686BE0}"/>
                </a:ext>
              </a:extLst>
            </p:cNvPr>
            <p:cNvSpPr/>
            <p:nvPr/>
          </p:nvSpPr>
          <p:spPr>
            <a:xfrm>
              <a:off x="438485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3208;p24">
              <a:extLst>
                <a:ext uri="{FF2B5EF4-FFF2-40B4-BE49-F238E27FC236}">
                  <a16:creationId xmlns:a16="http://schemas.microsoft.com/office/drawing/2014/main" id="{E6F969AC-1628-4686-B6C3-557D4682FBB9}"/>
                </a:ext>
              </a:extLst>
            </p:cNvPr>
            <p:cNvSpPr/>
            <p:nvPr/>
          </p:nvSpPr>
          <p:spPr>
            <a:xfrm>
              <a:off x="438485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3209;p24">
              <a:extLst>
                <a:ext uri="{FF2B5EF4-FFF2-40B4-BE49-F238E27FC236}">
                  <a16:creationId xmlns:a16="http://schemas.microsoft.com/office/drawing/2014/main" id="{7A0740E8-EBE9-4397-90CE-3EB8AF550555}"/>
                </a:ext>
              </a:extLst>
            </p:cNvPr>
            <p:cNvSpPr/>
            <p:nvPr/>
          </p:nvSpPr>
          <p:spPr>
            <a:xfrm>
              <a:off x="438485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3210;p24">
              <a:extLst>
                <a:ext uri="{FF2B5EF4-FFF2-40B4-BE49-F238E27FC236}">
                  <a16:creationId xmlns:a16="http://schemas.microsoft.com/office/drawing/2014/main" id="{2EFC5AE4-51B0-4011-8565-06381B45A30E}"/>
                </a:ext>
              </a:extLst>
            </p:cNvPr>
            <p:cNvSpPr/>
            <p:nvPr/>
          </p:nvSpPr>
          <p:spPr>
            <a:xfrm>
              <a:off x="438485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3211;p24">
              <a:extLst>
                <a:ext uri="{FF2B5EF4-FFF2-40B4-BE49-F238E27FC236}">
                  <a16:creationId xmlns:a16="http://schemas.microsoft.com/office/drawing/2014/main" id="{AAC19694-5677-4295-AF8C-3653F78CAFBA}"/>
                </a:ext>
              </a:extLst>
            </p:cNvPr>
            <p:cNvSpPr/>
            <p:nvPr/>
          </p:nvSpPr>
          <p:spPr>
            <a:xfrm>
              <a:off x="4350843" y="2525040"/>
              <a:ext cx="982" cy="6845"/>
            </a:xfrm>
            <a:custGeom>
              <a:avLst/>
              <a:gdLst/>
              <a:ahLst/>
              <a:cxnLst/>
              <a:rect l="l" t="t" r="r" b="b"/>
              <a:pathLst>
                <a:path w="32" h="223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32" y="222"/>
                  </a:cubicBezTo>
                  <a:lnTo>
                    <a:pt x="32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3212;p24">
              <a:extLst>
                <a:ext uri="{FF2B5EF4-FFF2-40B4-BE49-F238E27FC236}">
                  <a16:creationId xmlns:a16="http://schemas.microsoft.com/office/drawing/2014/main" id="{2B97E1BB-C526-4BC1-9DEF-0D53A4EDF9A1}"/>
                </a:ext>
              </a:extLst>
            </p:cNvPr>
            <p:cNvSpPr/>
            <p:nvPr/>
          </p:nvSpPr>
          <p:spPr>
            <a:xfrm>
              <a:off x="4397499" y="252019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3213;p24">
              <a:extLst>
                <a:ext uri="{FF2B5EF4-FFF2-40B4-BE49-F238E27FC236}">
                  <a16:creationId xmlns:a16="http://schemas.microsoft.com/office/drawing/2014/main" id="{99895034-EFF2-4AA6-85F9-BE76E17A7F09}"/>
                </a:ext>
              </a:extLst>
            </p:cNvPr>
            <p:cNvSpPr/>
            <p:nvPr/>
          </p:nvSpPr>
          <p:spPr>
            <a:xfrm>
              <a:off x="4375122" y="252602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33" y="159"/>
                    <a:pt x="33" y="190"/>
                    <a:pt x="33" y="190"/>
                  </a:cubicBezTo>
                  <a:lnTo>
                    <a:pt x="33" y="32"/>
                  </a:lnTo>
                  <a:cubicBezTo>
                    <a:pt x="33" y="0"/>
                    <a:pt x="33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3214;p24">
              <a:extLst>
                <a:ext uri="{FF2B5EF4-FFF2-40B4-BE49-F238E27FC236}">
                  <a16:creationId xmlns:a16="http://schemas.microsoft.com/office/drawing/2014/main" id="{BBB955E3-F1DF-4B06-899C-34795E13E500}"/>
                </a:ext>
              </a:extLst>
            </p:cNvPr>
            <p:cNvSpPr/>
            <p:nvPr/>
          </p:nvSpPr>
          <p:spPr>
            <a:xfrm>
              <a:off x="4418893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3215;p24">
              <a:extLst>
                <a:ext uri="{FF2B5EF4-FFF2-40B4-BE49-F238E27FC236}">
                  <a16:creationId xmlns:a16="http://schemas.microsoft.com/office/drawing/2014/main" id="{C76D694C-B4A3-4DB2-B571-E68BE0183AD3}"/>
                </a:ext>
              </a:extLst>
            </p:cNvPr>
            <p:cNvSpPr/>
            <p:nvPr/>
          </p:nvSpPr>
          <p:spPr>
            <a:xfrm>
              <a:off x="4417911" y="252602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3216;p24">
              <a:extLst>
                <a:ext uri="{FF2B5EF4-FFF2-40B4-BE49-F238E27FC236}">
                  <a16:creationId xmlns:a16="http://schemas.microsoft.com/office/drawing/2014/main" id="{6B5CA481-09C7-4579-818E-3851806A50DB}"/>
                </a:ext>
              </a:extLst>
            </p:cNvPr>
            <p:cNvSpPr/>
            <p:nvPr/>
          </p:nvSpPr>
          <p:spPr>
            <a:xfrm>
              <a:off x="4417911" y="25260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3217;p24">
              <a:extLst>
                <a:ext uri="{FF2B5EF4-FFF2-40B4-BE49-F238E27FC236}">
                  <a16:creationId xmlns:a16="http://schemas.microsoft.com/office/drawing/2014/main" id="{4DDBD63A-4155-452E-AE08-1F2DFF1FC5E1}"/>
                </a:ext>
              </a:extLst>
            </p:cNvPr>
            <p:cNvSpPr/>
            <p:nvPr/>
          </p:nvSpPr>
          <p:spPr>
            <a:xfrm>
              <a:off x="4417911" y="25260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3218;p24">
              <a:extLst>
                <a:ext uri="{FF2B5EF4-FFF2-40B4-BE49-F238E27FC236}">
                  <a16:creationId xmlns:a16="http://schemas.microsoft.com/office/drawing/2014/main" id="{3E9B6A33-16EC-4C01-870E-83FF362FF2FC}"/>
                </a:ext>
              </a:extLst>
            </p:cNvPr>
            <p:cNvSpPr/>
            <p:nvPr/>
          </p:nvSpPr>
          <p:spPr>
            <a:xfrm>
              <a:off x="4417911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3219;p24">
              <a:extLst>
                <a:ext uri="{FF2B5EF4-FFF2-40B4-BE49-F238E27FC236}">
                  <a16:creationId xmlns:a16="http://schemas.microsoft.com/office/drawing/2014/main" id="{BFB44212-9BC6-4903-91D9-9AB63489F4BC}"/>
                </a:ext>
              </a:extLst>
            </p:cNvPr>
            <p:cNvSpPr/>
            <p:nvPr/>
          </p:nvSpPr>
          <p:spPr>
            <a:xfrm>
              <a:off x="4417911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3220;p24">
              <a:extLst>
                <a:ext uri="{FF2B5EF4-FFF2-40B4-BE49-F238E27FC236}">
                  <a16:creationId xmlns:a16="http://schemas.microsoft.com/office/drawing/2014/main" id="{FCFB9951-C8AC-40BA-8887-16E805CDC8AF}"/>
                </a:ext>
              </a:extLst>
            </p:cNvPr>
            <p:cNvSpPr/>
            <p:nvPr/>
          </p:nvSpPr>
          <p:spPr>
            <a:xfrm>
              <a:off x="4417911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3221;p24">
              <a:extLst>
                <a:ext uri="{FF2B5EF4-FFF2-40B4-BE49-F238E27FC236}">
                  <a16:creationId xmlns:a16="http://schemas.microsoft.com/office/drawing/2014/main" id="{633BE8AB-D656-4A9F-BCB7-6DFA794744CD}"/>
                </a:ext>
              </a:extLst>
            </p:cNvPr>
            <p:cNvSpPr/>
            <p:nvPr/>
          </p:nvSpPr>
          <p:spPr>
            <a:xfrm>
              <a:off x="4417911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3222;p24">
              <a:extLst>
                <a:ext uri="{FF2B5EF4-FFF2-40B4-BE49-F238E27FC236}">
                  <a16:creationId xmlns:a16="http://schemas.microsoft.com/office/drawing/2014/main" id="{B4C6D66D-BB05-45F8-BC5B-3AEB4C5507F2}"/>
                </a:ext>
              </a:extLst>
            </p:cNvPr>
            <p:cNvSpPr/>
            <p:nvPr/>
          </p:nvSpPr>
          <p:spPr>
            <a:xfrm>
              <a:off x="434209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3223;p24">
              <a:extLst>
                <a:ext uri="{FF2B5EF4-FFF2-40B4-BE49-F238E27FC236}">
                  <a16:creationId xmlns:a16="http://schemas.microsoft.com/office/drawing/2014/main" id="{CE64770C-3A02-45DE-BB63-D634E997AE92}"/>
                </a:ext>
              </a:extLst>
            </p:cNvPr>
            <p:cNvSpPr/>
            <p:nvPr/>
          </p:nvSpPr>
          <p:spPr>
            <a:xfrm>
              <a:off x="434209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3224;p24">
              <a:extLst>
                <a:ext uri="{FF2B5EF4-FFF2-40B4-BE49-F238E27FC236}">
                  <a16:creationId xmlns:a16="http://schemas.microsoft.com/office/drawing/2014/main" id="{DEB10A6A-4DA5-43D3-BCD2-D0D08CF06EE8}"/>
                </a:ext>
              </a:extLst>
            </p:cNvPr>
            <p:cNvSpPr/>
            <p:nvPr/>
          </p:nvSpPr>
          <p:spPr>
            <a:xfrm>
              <a:off x="4342094" y="252602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3225;p24">
              <a:extLst>
                <a:ext uri="{FF2B5EF4-FFF2-40B4-BE49-F238E27FC236}">
                  <a16:creationId xmlns:a16="http://schemas.microsoft.com/office/drawing/2014/main" id="{E7261994-A35B-4FB8-995F-DC223B5107DF}"/>
                </a:ext>
              </a:extLst>
            </p:cNvPr>
            <p:cNvSpPr/>
            <p:nvPr/>
          </p:nvSpPr>
          <p:spPr>
            <a:xfrm>
              <a:off x="4342094" y="25260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3226;p24">
              <a:extLst>
                <a:ext uri="{FF2B5EF4-FFF2-40B4-BE49-F238E27FC236}">
                  <a16:creationId xmlns:a16="http://schemas.microsoft.com/office/drawing/2014/main" id="{86CAC5F5-EF97-4B31-98CF-EACCC86475AC}"/>
                </a:ext>
              </a:extLst>
            </p:cNvPr>
            <p:cNvSpPr/>
            <p:nvPr/>
          </p:nvSpPr>
          <p:spPr>
            <a:xfrm>
              <a:off x="4342094" y="25260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3227;p24">
              <a:extLst>
                <a:ext uri="{FF2B5EF4-FFF2-40B4-BE49-F238E27FC236}">
                  <a16:creationId xmlns:a16="http://schemas.microsoft.com/office/drawing/2014/main" id="{AB584C4F-047E-46B0-B5FE-DBA3FA15C894}"/>
                </a:ext>
              </a:extLst>
            </p:cNvPr>
            <p:cNvSpPr/>
            <p:nvPr/>
          </p:nvSpPr>
          <p:spPr>
            <a:xfrm>
              <a:off x="4342094" y="252602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3228;p24">
              <a:extLst>
                <a:ext uri="{FF2B5EF4-FFF2-40B4-BE49-F238E27FC236}">
                  <a16:creationId xmlns:a16="http://schemas.microsoft.com/office/drawing/2014/main" id="{063C5113-9CD2-4FA2-9B16-8B6FB176A87E}"/>
                </a:ext>
              </a:extLst>
            </p:cNvPr>
            <p:cNvSpPr/>
            <p:nvPr/>
          </p:nvSpPr>
          <p:spPr>
            <a:xfrm>
              <a:off x="4342094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3229;p24">
              <a:extLst>
                <a:ext uri="{FF2B5EF4-FFF2-40B4-BE49-F238E27FC236}">
                  <a16:creationId xmlns:a16="http://schemas.microsoft.com/office/drawing/2014/main" id="{9A13826B-5517-473B-BD34-F3D0D33A147D}"/>
                </a:ext>
              </a:extLst>
            </p:cNvPr>
            <p:cNvSpPr/>
            <p:nvPr/>
          </p:nvSpPr>
          <p:spPr>
            <a:xfrm>
              <a:off x="4342094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3230;p24">
              <a:extLst>
                <a:ext uri="{FF2B5EF4-FFF2-40B4-BE49-F238E27FC236}">
                  <a16:creationId xmlns:a16="http://schemas.microsoft.com/office/drawing/2014/main" id="{1B67EBAF-CBD7-4FE7-BBD4-487AAA4D4631}"/>
                </a:ext>
              </a:extLst>
            </p:cNvPr>
            <p:cNvSpPr/>
            <p:nvPr/>
          </p:nvSpPr>
          <p:spPr>
            <a:xfrm>
              <a:off x="4451921" y="2524089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3"/>
                  </a:lnTo>
                  <a:lnTo>
                    <a:pt x="159" y="15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3231;p24">
              <a:extLst>
                <a:ext uri="{FF2B5EF4-FFF2-40B4-BE49-F238E27FC236}">
                  <a16:creationId xmlns:a16="http://schemas.microsoft.com/office/drawing/2014/main" id="{117500CC-F7BF-4E2C-A03E-FB0922D6798A}"/>
                </a:ext>
              </a:extLst>
            </p:cNvPr>
            <p:cNvSpPr/>
            <p:nvPr/>
          </p:nvSpPr>
          <p:spPr>
            <a:xfrm>
              <a:off x="4383901" y="2526022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3232;p24">
              <a:extLst>
                <a:ext uri="{FF2B5EF4-FFF2-40B4-BE49-F238E27FC236}">
                  <a16:creationId xmlns:a16="http://schemas.microsoft.com/office/drawing/2014/main" id="{044C03AF-4564-4C4E-AC1C-F962B10B91F5}"/>
                </a:ext>
              </a:extLst>
            </p:cNvPr>
            <p:cNvSpPr/>
            <p:nvPr/>
          </p:nvSpPr>
          <p:spPr>
            <a:xfrm>
              <a:off x="4430557" y="2520190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3233;p24">
              <a:extLst>
                <a:ext uri="{FF2B5EF4-FFF2-40B4-BE49-F238E27FC236}">
                  <a16:creationId xmlns:a16="http://schemas.microsoft.com/office/drawing/2014/main" id="{820654F7-C913-4255-A623-DE673B237A2F}"/>
                </a:ext>
              </a:extLst>
            </p:cNvPr>
            <p:cNvSpPr/>
            <p:nvPr/>
          </p:nvSpPr>
          <p:spPr>
            <a:xfrm>
              <a:off x="4409163" y="252700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3234;p24">
              <a:extLst>
                <a:ext uri="{FF2B5EF4-FFF2-40B4-BE49-F238E27FC236}">
                  <a16:creationId xmlns:a16="http://schemas.microsoft.com/office/drawing/2014/main" id="{AE1E97F7-2854-455C-9505-E2EBAECE8D0D}"/>
                </a:ext>
              </a:extLst>
            </p:cNvPr>
            <p:cNvSpPr/>
            <p:nvPr/>
          </p:nvSpPr>
          <p:spPr>
            <a:xfrm>
              <a:off x="4451921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3235;p24">
              <a:extLst>
                <a:ext uri="{FF2B5EF4-FFF2-40B4-BE49-F238E27FC236}">
                  <a16:creationId xmlns:a16="http://schemas.microsoft.com/office/drawing/2014/main" id="{CC1202AB-C0FC-4A9E-A4EB-B059A46DBABD}"/>
                </a:ext>
              </a:extLst>
            </p:cNvPr>
            <p:cNvSpPr/>
            <p:nvPr/>
          </p:nvSpPr>
          <p:spPr>
            <a:xfrm>
              <a:off x="4451921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3236;p24">
              <a:extLst>
                <a:ext uri="{FF2B5EF4-FFF2-40B4-BE49-F238E27FC236}">
                  <a16:creationId xmlns:a16="http://schemas.microsoft.com/office/drawing/2014/main" id="{039EC63F-FBE1-4C3D-8B12-B7843C87DE11}"/>
                </a:ext>
              </a:extLst>
            </p:cNvPr>
            <p:cNvSpPr/>
            <p:nvPr/>
          </p:nvSpPr>
          <p:spPr>
            <a:xfrm>
              <a:off x="4451921" y="252700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3237;p24">
              <a:extLst>
                <a:ext uri="{FF2B5EF4-FFF2-40B4-BE49-F238E27FC236}">
                  <a16:creationId xmlns:a16="http://schemas.microsoft.com/office/drawing/2014/main" id="{FFEFCE5A-476D-428A-B731-5BB8C781EE75}"/>
                </a:ext>
              </a:extLst>
            </p:cNvPr>
            <p:cNvSpPr/>
            <p:nvPr/>
          </p:nvSpPr>
          <p:spPr>
            <a:xfrm>
              <a:off x="4451921" y="252700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3238;p24">
              <a:extLst>
                <a:ext uri="{FF2B5EF4-FFF2-40B4-BE49-F238E27FC236}">
                  <a16:creationId xmlns:a16="http://schemas.microsoft.com/office/drawing/2014/main" id="{4D090F1E-DC51-46CA-9D47-FEA8CE58F508}"/>
                </a:ext>
              </a:extLst>
            </p:cNvPr>
            <p:cNvSpPr/>
            <p:nvPr/>
          </p:nvSpPr>
          <p:spPr>
            <a:xfrm>
              <a:off x="4450970" y="252700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lnTo>
                    <a:pt x="0" y="32"/>
                  </a:ln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3239;p24">
              <a:extLst>
                <a:ext uri="{FF2B5EF4-FFF2-40B4-BE49-F238E27FC236}">
                  <a16:creationId xmlns:a16="http://schemas.microsoft.com/office/drawing/2014/main" id="{0BFD0A3F-DFB4-44BE-9E2F-CBCFEAAA842A}"/>
                </a:ext>
              </a:extLst>
            </p:cNvPr>
            <p:cNvSpPr/>
            <p:nvPr/>
          </p:nvSpPr>
          <p:spPr>
            <a:xfrm>
              <a:off x="4450970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3240;p24">
              <a:extLst>
                <a:ext uri="{FF2B5EF4-FFF2-40B4-BE49-F238E27FC236}">
                  <a16:creationId xmlns:a16="http://schemas.microsoft.com/office/drawing/2014/main" id="{8EA93BFF-9D11-49AB-A510-FB21999FFDA2}"/>
                </a:ext>
              </a:extLst>
            </p:cNvPr>
            <p:cNvSpPr/>
            <p:nvPr/>
          </p:nvSpPr>
          <p:spPr>
            <a:xfrm>
              <a:off x="4450970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3241;p24">
              <a:extLst>
                <a:ext uri="{FF2B5EF4-FFF2-40B4-BE49-F238E27FC236}">
                  <a16:creationId xmlns:a16="http://schemas.microsoft.com/office/drawing/2014/main" id="{FDB5BFC9-2B82-4206-8B24-DBDA98CC8730}"/>
                </a:ext>
              </a:extLst>
            </p:cNvPr>
            <p:cNvSpPr/>
            <p:nvPr/>
          </p:nvSpPr>
          <p:spPr>
            <a:xfrm>
              <a:off x="4450970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3242;p24">
              <a:extLst>
                <a:ext uri="{FF2B5EF4-FFF2-40B4-BE49-F238E27FC236}">
                  <a16:creationId xmlns:a16="http://schemas.microsoft.com/office/drawing/2014/main" id="{F168061F-AA3C-4A3B-83B2-7EE2FB2F0424}"/>
                </a:ext>
              </a:extLst>
            </p:cNvPr>
            <p:cNvSpPr/>
            <p:nvPr/>
          </p:nvSpPr>
          <p:spPr>
            <a:xfrm>
              <a:off x="4376105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3243;p24">
              <a:extLst>
                <a:ext uri="{FF2B5EF4-FFF2-40B4-BE49-F238E27FC236}">
                  <a16:creationId xmlns:a16="http://schemas.microsoft.com/office/drawing/2014/main" id="{38093C39-BB4D-49B7-9D57-5D1047F49779}"/>
                </a:ext>
              </a:extLst>
            </p:cNvPr>
            <p:cNvSpPr/>
            <p:nvPr/>
          </p:nvSpPr>
          <p:spPr>
            <a:xfrm>
              <a:off x="4376105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3244;p24">
              <a:extLst>
                <a:ext uri="{FF2B5EF4-FFF2-40B4-BE49-F238E27FC236}">
                  <a16:creationId xmlns:a16="http://schemas.microsoft.com/office/drawing/2014/main" id="{14BA0BC6-0842-4D45-AFB1-E5CA42B35FFC}"/>
                </a:ext>
              </a:extLst>
            </p:cNvPr>
            <p:cNvSpPr/>
            <p:nvPr/>
          </p:nvSpPr>
          <p:spPr>
            <a:xfrm>
              <a:off x="4376105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3245;p24">
              <a:extLst>
                <a:ext uri="{FF2B5EF4-FFF2-40B4-BE49-F238E27FC236}">
                  <a16:creationId xmlns:a16="http://schemas.microsoft.com/office/drawing/2014/main" id="{91222DC2-2BAB-48D6-B053-5E8CC2964510}"/>
                </a:ext>
              </a:extLst>
            </p:cNvPr>
            <p:cNvSpPr/>
            <p:nvPr/>
          </p:nvSpPr>
          <p:spPr>
            <a:xfrm>
              <a:off x="4376105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3246;p24">
              <a:extLst>
                <a:ext uri="{FF2B5EF4-FFF2-40B4-BE49-F238E27FC236}">
                  <a16:creationId xmlns:a16="http://schemas.microsoft.com/office/drawing/2014/main" id="{A05A0BA0-68B2-4FA0-80ED-191290FB0735}"/>
                </a:ext>
              </a:extLst>
            </p:cNvPr>
            <p:cNvSpPr/>
            <p:nvPr/>
          </p:nvSpPr>
          <p:spPr>
            <a:xfrm>
              <a:off x="4376105" y="252700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3247;p24">
              <a:extLst>
                <a:ext uri="{FF2B5EF4-FFF2-40B4-BE49-F238E27FC236}">
                  <a16:creationId xmlns:a16="http://schemas.microsoft.com/office/drawing/2014/main" id="{2023B088-8EC6-4D16-897A-188AA636B9F4}"/>
                </a:ext>
              </a:extLst>
            </p:cNvPr>
            <p:cNvSpPr/>
            <p:nvPr/>
          </p:nvSpPr>
          <p:spPr>
            <a:xfrm>
              <a:off x="4376105" y="252700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3248;p24">
              <a:extLst>
                <a:ext uri="{FF2B5EF4-FFF2-40B4-BE49-F238E27FC236}">
                  <a16:creationId xmlns:a16="http://schemas.microsoft.com/office/drawing/2014/main" id="{AC78D067-2B38-40C8-A511-451699E77744}"/>
                </a:ext>
              </a:extLst>
            </p:cNvPr>
            <p:cNvSpPr/>
            <p:nvPr/>
          </p:nvSpPr>
          <p:spPr>
            <a:xfrm>
              <a:off x="4375122" y="252700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0"/>
                  </a:moveTo>
                  <a:cubicBezTo>
                    <a:pt x="33" y="0"/>
                    <a:pt x="1" y="0"/>
                    <a:pt x="1" y="32"/>
                  </a:cubicBezTo>
                  <a:lnTo>
                    <a:pt x="1" y="190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3249;p24">
              <a:extLst>
                <a:ext uri="{FF2B5EF4-FFF2-40B4-BE49-F238E27FC236}">
                  <a16:creationId xmlns:a16="http://schemas.microsoft.com/office/drawing/2014/main" id="{7E562E09-6628-47E3-A502-98B6931F1844}"/>
                </a:ext>
              </a:extLst>
            </p:cNvPr>
            <p:cNvSpPr/>
            <p:nvPr/>
          </p:nvSpPr>
          <p:spPr>
            <a:xfrm>
              <a:off x="4375122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3250;p24">
              <a:extLst>
                <a:ext uri="{FF2B5EF4-FFF2-40B4-BE49-F238E27FC236}">
                  <a16:creationId xmlns:a16="http://schemas.microsoft.com/office/drawing/2014/main" id="{E91C91B0-DCE5-414F-A068-050A92BFCC7E}"/>
                </a:ext>
              </a:extLst>
            </p:cNvPr>
            <p:cNvSpPr/>
            <p:nvPr/>
          </p:nvSpPr>
          <p:spPr>
            <a:xfrm>
              <a:off x="4417911" y="252700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90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3251;p24">
              <a:extLst>
                <a:ext uri="{FF2B5EF4-FFF2-40B4-BE49-F238E27FC236}">
                  <a16:creationId xmlns:a16="http://schemas.microsoft.com/office/drawing/2014/main" id="{7F082864-16AC-4017-BA50-FE766F000526}"/>
                </a:ext>
              </a:extLst>
            </p:cNvPr>
            <p:cNvSpPr/>
            <p:nvPr/>
          </p:nvSpPr>
          <p:spPr>
            <a:xfrm>
              <a:off x="4442222" y="252700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32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3252;p24">
              <a:extLst>
                <a:ext uri="{FF2B5EF4-FFF2-40B4-BE49-F238E27FC236}">
                  <a16:creationId xmlns:a16="http://schemas.microsoft.com/office/drawing/2014/main" id="{28CC26FB-B2AF-4B79-80DD-40D25044DAF2}"/>
                </a:ext>
              </a:extLst>
            </p:cNvPr>
            <p:cNvSpPr/>
            <p:nvPr/>
          </p:nvSpPr>
          <p:spPr>
            <a:xfrm>
              <a:off x="4450970" y="252795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32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3253;p24">
              <a:extLst>
                <a:ext uri="{FF2B5EF4-FFF2-40B4-BE49-F238E27FC236}">
                  <a16:creationId xmlns:a16="http://schemas.microsoft.com/office/drawing/2014/main" id="{9254D9E1-304C-4B89-87D0-D3C3973EF0EB}"/>
                </a:ext>
              </a:extLst>
            </p:cNvPr>
            <p:cNvSpPr/>
            <p:nvPr/>
          </p:nvSpPr>
          <p:spPr>
            <a:xfrm>
              <a:off x="4409163" y="252700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3254;p24">
              <a:extLst>
                <a:ext uri="{FF2B5EF4-FFF2-40B4-BE49-F238E27FC236}">
                  <a16:creationId xmlns:a16="http://schemas.microsoft.com/office/drawing/2014/main" id="{2251A3C5-602A-44C1-843B-355A7D6D3905}"/>
                </a:ext>
              </a:extLst>
            </p:cNvPr>
            <p:cNvSpPr/>
            <p:nvPr/>
          </p:nvSpPr>
          <p:spPr>
            <a:xfrm>
              <a:off x="4409163" y="252700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3255;p24">
              <a:extLst>
                <a:ext uri="{FF2B5EF4-FFF2-40B4-BE49-F238E27FC236}">
                  <a16:creationId xmlns:a16="http://schemas.microsoft.com/office/drawing/2014/main" id="{EE8D4C96-1EEA-4351-85FB-FDB974F4FBB8}"/>
                </a:ext>
              </a:extLst>
            </p:cNvPr>
            <p:cNvSpPr/>
            <p:nvPr/>
          </p:nvSpPr>
          <p:spPr>
            <a:xfrm>
              <a:off x="4409163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3256;p24">
              <a:extLst>
                <a:ext uri="{FF2B5EF4-FFF2-40B4-BE49-F238E27FC236}">
                  <a16:creationId xmlns:a16="http://schemas.microsoft.com/office/drawing/2014/main" id="{A17BB1BB-014F-40E1-B921-2C7681BC3E85}"/>
                </a:ext>
              </a:extLst>
            </p:cNvPr>
            <p:cNvSpPr/>
            <p:nvPr/>
          </p:nvSpPr>
          <p:spPr>
            <a:xfrm>
              <a:off x="4409163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3257;p24">
              <a:extLst>
                <a:ext uri="{FF2B5EF4-FFF2-40B4-BE49-F238E27FC236}">
                  <a16:creationId xmlns:a16="http://schemas.microsoft.com/office/drawing/2014/main" id="{58E4E5F4-20B6-478C-B3F6-254D43C7978E}"/>
                </a:ext>
              </a:extLst>
            </p:cNvPr>
            <p:cNvSpPr/>
            <p:nvPr/>
          </p:nvSpPr>
          <p:spPr>
            <a:xfrm>
              <a:off x="4409163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3258;p24">
              <a:extLst>
                <a:ext uri="{FF2B5EF4-FFF2-40B4-BE49-F238E27FC236}">
                  <a16:creationId xmlns:a16="http://schemas.microsoft.com/office/drawing/2014/main" id="{EB10878E-5B91-464E-9907-5F1400F7A30E}"/>
                </a:ext>
              </a:extLst>
            </p:cNvPr>
            <p:cNvSpPr/>
            <p:nvPr/>
          </p:nvSpPr>
          <p:spPr>
            <a:xfrm>
              <a:off x="4409163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3259;p24">
              <a:extLst>
                <a:ext uri="{FF2B5EF4-FFF2-40B4-BE49-F238E27FC236}">
                  <a16:creationId xmlns:a16="http://schemas.microsoft.com/office/drawing/2014/main" id="{006AF3DA-98DC-4E0E-AD2F-1891EBC03556}"/>
                </a:ext>
              </a:extLst>
            </p:cNvPr>
            <p:cNvSpPr/>
            <p:nvPr/>
          </p:nvSpPr>
          <p:spPr>
            <a:xfrm>
              <a:off x="4409163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3260;p24">
              <a:extLst>
                <a:ext uri="{FF2B5EF4-FFF2-40B4-BE49-F238E27FC236}">
                  <a16:creationId xmlns:a16="http://schemas.microsoft.com/office/drawing/2014/main" id="{30D9A075-E7A5-46FE-B697-C5B17086314D}"/>
                </a:ext>
              </a:extLst>
            </p:cNvPr>
            <p:cNvSpPr/>
            <p:nvPr/>
          </p:nvSpPr>
          <p:spPr>
            <a:xfrm>
              <a:off x="4409163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3261;p24">
              <a:extLst>
                <a:ext uri="{FF2B5EF4-FFF2-40B4-BE49-F238E27FC236}">
                  <a16:creationId xmlns:a16="http://schemas.microsoft.com/office/drawing/2014/main" id="{DB2F9C6C-3BDE-438A-99F9-F3E5327C896A}"/>
                </a:ext>
              </a:extLst>
            </p:cNvPr>
            <p:cNvSpPr/>
            <p:nvPr/>
          </p:nvSpPr>
          <p:spPr>
            <a:xfrm>
              <a:off x="4346944" y="252795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32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3262;p24">
              <a:extLst>
                <a:ext uri="{FF2B5EF4-FFF2-40B4-BE49-F238E27FC236}">
                  <a16:creationId xmlns:a16="http://schemas.microsoft.com/office/drawing/2014/main" id="{D3C233E3-3BEF-4C87-9F6A-AD8AC4346126}"/>
                </a:ext>
              </a:extLst>
            </p:cNvPr>
            <p:cNvSpPr/>
            <p:nvPr/>
          </p:nvSpPr>
          <p:spPr>
            <a:xfrm>
              <a:off x="4346944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3263;p24">
              <a:extLst>
                <a:ext uri="{FF2B5EF4-FFF2-40B4-BE49-F238E27FC236}">
                  <a16:creationId xmlns:a16="http://schemas.microsoft.com/office/drawing/2014/main" id="{FDDFFB60-DE7A-422D-A790-DD196DA37E6B}"/>
                </a:ext>
              </a:extLst>
            </p:cNvPr>
            <p:cNvSpPr/>
            <p:nvPr/>
          </p:nvSpPr>
          <p:spPr>
            <a:xfrm>
              <a:off x="4346944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3264;p24">
              <a:extLst>
                <a:ext uri="{FF2B5EF4-FFF2-40B4-BE49-F238E27FC236}">
                  <a16:creationId xmlns:a16="http://schemas.microsoft.com/office/drawing/2014/main" id="{3E1494E3-98CA-492A-84E6-C8C4CF4EBC60}"/>
                </a:ext>
              </a:extLst>
            </p:cNvPr>
            <p:cNvSpPr/>
            <p:nvPr/>
          </p:nvSpPr>
          <p:spPr>
            <a:xfrm>
              <a:off x="4346944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3265;p24">
              <a:extLst>
                <a:ext uri="{FF2B5EF4-FFF2-40B4-BE49-F238E27FC236}">
                  <a16:creationId xmlns:a16="http://schemas.microsoft.com/office/drawing/2014/main" id="{F93B9F9B-31E9-4D31-A64C-87BD67B1AD31}"/>
                </a:ext>
              </a:extLst>
            </p:cNvPr>
            <p:cNvSpPr/>
            <p:nvPr/>
          </p:nvSpPr>
          <p:spPr>
            <a:xfrm>
              <a:off x="4345962" y="252795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3266;p24">
              <a:extLst>
                <a:ext uri="{FF2B5EF4-FFF2-40B4-BE49-F238E27FC236}">
                  <a16:creationId xmlns:a16="http://schemas.microsoft.com/office/drawing/2014/main" id="{7C5D34A9-7A72-47BD-A2B5-B98457684953}"/>
                </a:ext>
              </a:extLst>
            </p:cNvPr>
            <p:cNvSpPr/>
            <p:nvPr/>
          </p:nvSpPr>
          <p:spPr>
            <a:xfrm>
              <a:off x="4345962" y="252795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3267;p24">
              <a:extLst>
                <a:ext uri="{FF2B5EF4-FFF2-40B4-BE49-F238E27FC236}">
                  <a16:creationId xmlns:a16="http://schemas.microsoft.com/office/drawing/2014/main" id="{F153D17D-2AD3-46E2-98D1-E8619ABE0644}"/>
                </a:ext>
              </a:extLst>
            </p:cNvPr>
            <p:cNvSpPr/>
            <p:nvPr/>
          </p:nvSpPr>
          <p:spPr>
            <a:xfrm>
              <a:off x="4345962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3268;p24">
              <a:extLst>
                <a:ext uri="{FF2B5EF4-FFF2-40B4-BE49-F238E27FC236}">
                  <a16:creationId xmlns:a16="http://schemas.microsoft.com/office/drawing/2014/main" id="{AA30607A-0445-40F4-905E-D7E0CF46BA16}"/>
                </a:ext>
              </a:extLst>
            </p:cNvPr>
            <p:cNvSpPr/>
            <p:nvPr/>
          </p:nvSpPr>
          <p:spPr>
            <a:xfrm>
              <a:off x="4345962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3269;p24">
              <a:extLst>
                <a:ext uri="{FF2B5EF4-FFF2-40B4-BE49-F238E27FC236}">
                  <a16:creationId xmlns:a16="http://schemas.microsoft.com/office/drawing/2014/main" id="{8B8772DC-3BE3-457B-BECD-51C80A6AB3E1}"/>
                </a:ext>
              </a:extLst>
            </p:cNvPr>
            <p:cNvSpPr/>
            <p:nvPr/>
          </p:nvSpPr>
          <p:spPr>
            <a:xfrm>
              <a:off x="4345962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3270;p24">
              <a:extLst>
                <a:ext uri="{FF2B5EF4-FFF2-40B4-BE49-F238E27FC236}">
                  <a16:creationId xmlns:a16="http://schemas.microsoft.com/office/drawing/2014/main" id="{83D7499F-C8DA-4703-83B6-69026FD8159D}"/>
                </a:ext>
              </a:extLst>
            </p:cNvPr>
            <p:cNvSpPr/>
            <p:nvPr/>
          </p:nvSpPr>
          <p:spPr>
            <a:xfrm>
              <a:off x="4345010" y="252795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3271;p24">
              <a:extLst>
                <a:ext uri="{FF2B5EF4-FFF2-40B4-BE49-F238E27FC236}">
                  <a16:creationId xmlns:a16="http://schemas.microsoft.com/office/drawing/2014/main" id="{6AF6F866-44E5-441C-AB65-D07A554B0BCF}"/>
                </a:ext>
              </a:extLst>
            </p:cNvPr>
            <p:cNvSpPr/>
            <p:nvPr/>
          </p:nvSpPr>
          <p:spPr>
            <a:xfrm>
              <a:off x="4345010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3272;p24">
              <a:extLst>
                <a:ext uri="{FF2B5EF4-FFF2-40B4-BE49-F238E27FC236}">
                  <a16:creationId xmlns:a16="http://schemas.microsoft.com/office/drawing/2014/main" id="{02A913A2-AE9E-438B-96A7-05D513BDDC7A}"/>
                </a:ext>
              </a:extLst>
            </p:cNvPr>
            <p:cNvSpPr/>
            <p:nvPr/>
          </p:nvSpPr>
          <p:spPr>
            <a:xfrm>
              <a:off x="4443173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3273;p24">
              <a:extLst>
                <a:ext uri="{FF2B5EF4-FFF2-40B4-BE49-F238E27FC236}">
                  <a16:creationId xmlns:a16="http://schemas.microsoft.com/office/drawing/2014/main" id="{AAA61F44-47CA-40EF-ACF3-ABD4068BDC2A}"/>
                </a:ext>
              </a:extLst>
            </p:cNvPr>
            <p:cNvSpPr/>
            <p:nvPr/>
          </p:nvSpPr>
          <p:spPr>
            <a:xfrm>
              <a:off x="4443173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3274;p24">
              <a:extLst>
                <a:ext uri="{FF2B5EF4-FFF2-40B4-BE49-F238E27FC236}">
                  <a16:creationId xmlns:a16="http://schemas.microsoft.com/office/drawing/2014/main" id="{8EB58EAE-FD11-4D09-BCDA-815E643D1645}"/>
                </a:ext>
              </a:extLst>
            </p:cNvPr>
            <p:cNvSpPr/>
            <p:nvPr/>
          </p:nvSpPr>
          <p:spPr>
            <a:xfrm>
              <a:off x="4443173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3275;p24">
              <a:extLst>
                <a:ext uri="{FF2B5EF4-FFF2-40B4-BE49-F238E27FC236}">
                  <a16:creationId xmlns:a16="http://schemas.microsoft.com/office/drawing/2014/main" id="{3208A3B5-B9BB-45E9-8599-A51EE49164D4}"/>
                </a:ext>
              </a:extLst>
            </p:cNvPr>
            <p:cNvSpPr/>
            <p:nvPr/>
          </p:nvSpPr>
          <p:spPr>
            <a:xfrm>
              <a:off x="4443173" y="252795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3276;p24">
              <a:extLst>
                <a:ext uri="{FF2B5EF4-FFF2-40B4-BE49-F238E27FC236}">
                  <a16:creationId xmlns:a16="http://schemas.microsoft.com/office/drawing/2014/main" id="{7FD73FC7-D693-4749-97E5-8A37A2EEFE6F}"/>
                </a:ext>
              </a:extLst>
            </p:cNvPr>
            <p:cNvSpPr/>
            <p:nvPr/>
          </p:nvSpPr>
          <p:spPr>
            <a:xfrm>
              <a:off x="4443173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3277;p24">
              <a:extLst>
                <a:ext uri="{FF2B5EF4-FFF2-40B4-BE49-F238E27FC236}">
                  <a16:creationId xmlns:a16="http://schemas.microsoft.com/office/drawing/2014/main" id="{490280B4-8761-44B6-99D0-D2F854E16FDF}"/>
                </a:ext>
              </a:extLst>
            </p:cNvPr>
            <p:cNvSpPr/>
            <p:nvPr/>
          </p:nvSpPr>
          <p:spPr>
            <a:xfrm>
              <a:off x="4443173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3278;p24">
              <a:extLst>
                <a:ext uri="{FF2B5EF4-FFF2-40B4-BE49-F238E27FC236}">
                  <a16:creationId xmlns:a16="http://schemas.microsoft.com/office/drawing/2014/main" id="{78355608-309E-4959-8953-CF4D33DA2E49}"/>
                </a:ext>
              </a:extLst>
            </p:cNvPr>
            <p:cNvSpPr/>
            <p:nvPr/>
          </p:nvSpPr>
          <p:spPr>
            <a:xfrm>
              <a:off x="4442222" y="252893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3279;p24">
              <a:extLst>
                <a:ext uri="{FF2B5EF4-FFF2-40B4-BE49-F238E27FC236}">
                  <a16:creationId xmlns:a16="http://schemas.microsoft.com/office/drawing/2014/main" id="{4E48ECE8-4FE2-44AE-968B-FCB3DEEAB557}"/>
                </a:ext>
              </a:extLst>
            </p:cNvPr>
            <p:cNvSpPr/>
            <p:nvPr/>
          </p:nvSpPr>
          <p:spPr>
            <a:xfrm>
              <a:off x="4442222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3280;p24">
              <a:extLst>
                <a:ext uri="{FF2B5EF4-FFF2-40B4-BE49-F238E27FC236}">
                  <a16:creationId xmlns:a16="http://schemas.microsoft.com/office/drawing/2014/main" id="{99F2F6C9-65D5-4AAC-B9FC-F1152489EC5C}"/>
                </a:ext>
              </a:extLst>
            </p:cNvPr>
            <p:cNvSpPr/>
            <p:nvPr/>
          </p:nvSpPr>
          <p:spPr>
            <a:xfrm>
              <a:off x="4380985" y="2528938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3281;p24">
              <a:extLst>
                <a:ext uri="{FF2B5EF4-FFF2-40B4-BE49-F238E27FC236}">
                  <a16:creationId xmlns:a16="http://schemas.microsoft.com/office/drawing/2014/main" id="{B702DE09-604F-4F7A-A689-FCFCA17191D9}"/>
                </a:ext>
              </a:extLst>
            </p:cNvPr>
            <p:cNvSpPr/>
            <p:nvPr/>
          </p:nvSpPr>
          <p:spPr>
            <a:xfrm>
              <a:off x="4380985" y="2528938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3282;p24">
              <a:extLst>
                <a:ext uri="{FF2B5EF4-FFF2-40B4-BE49-F238E27FC236}">
                  <a16:creationId xmlns:a16="http://schemas.microsoft.com/office/drawing/2014/main" id="{153A3736-D0F9-47E2-B0A3-CD901375E23A}"/>
                </a:ext>
              </a:extLst>
            </p:cNvPr>
            <p:cNvSpPr/>
            <p:nvPr/>
          </p:nvSpPr>
          <p:spPr>
            <a:xfrm>
              <a:off x="4380003" y="252893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3283;p24">
              <a:extLst>
                <a:ext uri="{FF2B5EF4-FFF2-40B4-BE49-F238E27FC236}">
                  <a16:creationId xmlns:a16="http://schemas.microsoft.com/office/drawing/2014/main" id="{E3FC26C4-38BB-46CF-AAE9-0A449795425B}"/>
                </a:ext>
              </a:extLst>
            </p:cNvPr>
            <p:cNvSpPr/>
            <p:nvPr/>
          </p:nvSpPr>
          <p:spPr>
            <a:xfrm>
              <a:off x="4380003" y="2528938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3284;p24">
              <a:extLst>
                <a:ext uri="{FF2B5EF4-FFF2-40B4-BE49-F238E27FC236}">
                  <a16:creationId xmlns:a16="http://schemas.microsoft.com/office/drawing/2014/main" id="{3B25FA49-1B5E-488E-91FD-3A8A236C8DE6}"/>
                </a:ext>
              </a:extLst>
            </p:cNvPr>
            <p:cNvSpPr/>
            <p:nvPr/>
          </p:nvSpPr>
          <p:spPr>
            <a:xfrm>
              <a:off x="4380003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3285;p24">
              <a:extLst>
                <a:ext uri="{FF2B5EF4-FFF2-40B4-BE49-F238E27FC236}">
                  <a16:creationId xmlns:a16="http://schemas.microsoft.com/office/drawing/2014/main" id="{591C325F-1A30-4BD6-ADB5-08F3E957BF1E}"/>
                </a:ext>
              </a:extLst>
            </p:cNvPr>
            <p:cNvSpPr/>
            <p:nvPr/>
          </p:nvSpPr>
          <p:spPr>
            <a:xfrm>
              <a:off x="4380003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3286;p24">
              <a:extLst>
                <a:ext uri="{FF2B5EF4-FFF2-40B4-BE49-F238E27FC236}">
                  <a16:creationId xmlns:a16="http://schemas.microsoft.com/office/drawing/2014/main" id="{90A2C7C6-218A-42CE-911E-19751955968A}"/>
                </a:ext>
              </a:extLst>
            </p:cNvPr>
            <p:cNvSpPr/>
            <p:nvPr/>
          </p:nvSpPr>
          <p:spPr>
            <a:xfrm>
              <a:off x="4380003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3287;p24">
              <a:extLst>
                <a:ext uri="{FF2B5EF4-FFF2-40B4-BE49-F238E27FC236}">
                  <a16:creationId xmlns:a16="http://schemas.microsoft.com/office/drawing/2014/main" id="{DF17FC50-1CE5-46BF-963D-4DD8B5F142BA}"/>
                </a:ext>
              </a:extLst>
            </p:cNvPr>
            <p:cNvSpPr/>
            <p:nvPr/>
          </p:nvSpPr>
          <p:spPr>
            <a:xfrm>
              <a:off x="4379021" y="2528938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3288;p24">
              <a:extLst>
                <a:ext uri="{FF2B5EF4-FFF2-40B4-BE49-F238E27FC236}">
                  <a16:creationId xmlns:a16="http://schemas.microsoft.com/office/drawing/2014/main" id="{42B6CDD1-E402-4AB9-A893-B2CA13223C08}"/>
                </a:ext>
              </a:extLst>
            </p:cNvPr>
            <p:cNvSpPr/>
            <p:nvPr/>
          </p:nvSpPr>
          <p:spPr>
            <a:xfrm>
              <a:off x="4379021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3289;p24">
              <a:extLst>
                <a:ext uri="{FF2B5EF4-FFF2-40B4-BE49-F238E27FC236}">
                  <a16:creationId xmlns:a16="http://schemas.microsoft.com/office/drawing/2014/main" id="{FCA17B6B-ADF8-4205-B02E-0AFD7FEDC67B}"/>
                </a:ext>
              </a:extLst>
            </p:cNvPr>
            <p:cNvSpPr/>
            <p:nvPr/>
          </p:nvSpPr>
          <p:spPr>
            <a:xfrm>
              <a:off x="4379021" y="2528938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3290;p24">
              <a:extLst>
                <a:ext uri="{FF2B5EF4-FFF2-40B4-BE49-F238E27FC236}">
                  <a16:creationId xmlns:a16="http://schemas.microsoft.com/office/drawing/2014/main" id="{F0DC40A4-5454-4252-9AB2-79C2E188E5DF}"/>
                </a:ext>
              </a:extLst>
            </p:cNvPr>
            <p:cNvSpPr/>
            <p:nvPr/>
          </p:nvSpPr>
          <p:spPr>
            <a:xfrm>
              <a:off x="4378038" y="252893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33" y="159"/>
                    <a:pt x="33" y="159"/>
                    <a:pt x="33" y="15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3291;p24">
              <a:extLst>
                <a:ext uri="{FF2B5EF4-FFF2-40B4-BE49-F238E27FC236}">
                  <a16:creationId xmlns:a16="http://schemas.microsoft.com/office/drawing/2014/main" id="{CAAE84D9-01C7-4019-ABC0-38FDA1DC6F74}"/>
                </a:ext>
              </a:extLst>
            </p:cNvPr>
            <p:cNvSpPr/>
            <p:nvPr/>
          </p:nvSpPr>
          <p:spPr>
            <a:xfrm>
              <a:off x="4414995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3292;p24">
              <a:extLst>
                <a:ext uri="{FF2B5EF4-FFF2-40B4-BE49-F238E27FC236}">
                  <a16:creationId xmlns:a16="http://schemas.microsoft.com/office/drawing/2014/main" id="{7F69FEB9-474C-430D-B242-0039748D2B79}"/>
                </a:ext>
              </a:extLst>
            </p:cNvPr>
            <p:cNvSpPr/>
            <p:nvPr/>
          </p:nvSpPr>
          <p:spPr>
            <a:xfrm>
              <a:off x="4414013" y="252992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3293;p24">
              <a:extLst>
                <a:ext uri="{FF2B5EF4-FFF2-40B4-BE49-F238E27FC236}">
                  <a16:creationId xmlns:a16="http://schemas.microsoft.com/office/drawing/2014/main" id="{5CED9D79-9630-452E-8329-51112882F5C7}"/>
                </a:ext>
              </a:extLst>
            </p:cNvPr>
            <p:cNvSpPr/>
            <p:nvPr/>
          </p:nvSpPr>
          <p:spPr>
            <a:xfrm>
              <a:off x="4414013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3294;p24">
              <a:extLst>
                <a:ext uri="{FF2B5EF4-FFF2-40B4-BE49-F238E27FC236}">
                  <a16:creationId xmlns:a16="http://schemas.microsoft.com/office/drawing/2014/main" id="{A7B643F9-E9AB-430A-B4AF-6CBC9E855CA7}"/>
                </a:ext>
              </a:extLst>
            </p:cNvPr>
            <p:cNvSpPr/>
            <p:nvPr/>
          </p:nvSpPr>
          <p:spPr>
            <a:xfrm>
              <a:off x="4414013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3295;p24">
              <a:extLst>
                <a:ext uri="{FF2B5EF4-FFF2-40B4-BE49-F238E27FC236}">
                  <a16:creationId xmlns:a16="http://schemas.microsoft.com/office/drawing/2014/main" id="{BEBE4A94-2D9E-465F-9391-A53E85AF71B3}"/>
                </a:ext>
              </a:extLst>
            </p:cNvPr>
            <p:cNvSpPr/>
            <p:nvPr/>
          </p:nvSpPr>
          <p:spPr>
            <a:xfrm>
              <a:off x="4414013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3296;p24">
              <a:extLst>
                <a:ext uri="{FF2B5EF4-FFF2-40B4-BE49-F238E27FC236}">
                  <a16:creationId xmlns:a16="http://schemas.microsoft.com/office/drawing/2014/main" id="{65697AA5-735E-4273-BB84-E2A174096910}"/>
                </a:ext>
              </a:extLst>
            </p:cNvPr>
            <p:cNvSpPr/>
            <p:nvPr/>
          </p:nvSpPr>
          <p:spPr>
            <a:xfrm>
              <a:off x="4413061" y="252992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3297;p24">
              <a:extLst>
                <a:ext uri="{FF2B5EF4-FFF2-40B4-BE49-F238E27FC236}">
                  <a16:creationId xmlns:a16="http://schemas.microsoft.com/office/drawing/2014/main" id="{9E962369-A828-47E5-A7FE-98F596DF9FF7}"/>
                </a:ext>
              </a:extLst>
            </p:cNvPr>
            <p:cNvSpPr/>
            <p:nvPr/>
          </p:nvSpPr>
          <p:spPr>
            <a:xfrm>
              <a:off x="4413061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3298;p24">
              <a:extLst>
                <a:ext uri="{FF2B5EF4-FFF2-40B4-BE49-F238E27FC236}">
                  <a16:creationId xmlns:a16="http://schemas.microsoft.com/office/drawing/2014/main" id="{E86F5063-78D3-4D40-9540-F8B65F900D16}"/>
                </a:ext>
              </a:extLst>
            </p:cNvPr>
            <p:cNvSpPr/>
            <p:nvPr/>
          </p:nvSpPr>
          <p:spPr>
            <a:xfrm>
              <a:off x="4413061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3299;p24">
              <a:extLst>
                <a:ext uri="{FF2B5EF4-FFF2-40B4-BE49-F238E27FC236}">
                  <a16:creationId xmlns:a16="http://schemas.microsoft.com/office/drawing/2014/main" id="{7C412C4A-D66E-4503-B64C-DD1DC33F36A0}"/>
                </a:ext>
              </a:extLst>
            </p:cNvPr>
            <p:cNvSpPr/>
            <p:nvPr/>
          </p:nvSpPr>
          <p:spPr>
            <a:xfrm>
              <a:off x="4413061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3300;p24">
              <a:extLst>
                <a:ext uri="{FF2B5EF4-FFF2-40B4-BE49-F238E27FC236}">
                  <a16:creationId xmlns:a16="http://schemas.microsoft.com/office/drawing/2014/main" id="{E20917E6-E04A-40D6-A26F-4C22D1E0380D}"/>
                </a:ext>
              </a:extLst>
            </p:cNvPr>
            <p:cNvSpPr/>
            <p:nvPr/>
          </p:nvSpPr>
          <p:spPr>
            <a:xfrm>
              <a:off x="4412079" y="252992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3301;p24">
              <a:extLst>
                <a:ext uri="{FF2B5EF4-FFF2-40B4-BE49-F238E27FC236}">
                  <a16:creationId xmlns:a16="http://schemas.microsoft.com/office/drawing/2014/main" id="{1E41C592-D7DE-4932-B44A-BD3F56B6CA66}"/>
                </a:ext>
              </a:extLst>
            </p:cNvPr>
            <p:cNvSpPr/>
            <p:nvPr/>
          </p:nvSpPr>
          <p:spPr>
            <a:xfrm>
              <a:off x="4412079" y="25299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3302;p24">
              <a:extLst>
                <a:ext uri="{FF2B5EF4-FFF2-40B4-BE49-F238E27FC236}">
                  <a16:creationId xmlns:a16="http://schemas.microsoft.com/office/drawing/2014/main" id="{9D950655-FACB-43B0-8DB4-5DF836A9BC0D}"/>
                </a:ext>
              </a:extLst>
            </p:cNvPr>
            <p:cNvSpPr/>
            <p:nvPr/>
          </p:nvSpPr>
          <p:spPr>
            <a:xfrm>
              <a:off x="4448054" y="253087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3303;p24">
              <a:extLst>
                <a:ext uri="{FF2B5EF4-FFF2-40B4-BE49-F238E27FC236}">
                  <a16:creationId xmlns:a16="http://schemas.microsoft.com/office/drawing/2014/main" id="{97AD28E2-1781-41F0-92F8-65A7764352B1}"/>
                </a:ext>
              </a:extLst>
            </p:cNvPr>
            <p:cNvSpPr/>
            <p:nvPr/>
          </p:nvSpPr>
          <p:spPr>
            <a:xfrm>
              <a:off x="4448054" y="253087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3304;p24">
              <a:extLst>
                <a:ext uri="{FF2B5EF4-FFF2-40B4-BE49-F238E27FC236}">
                  <a16:creationId xmlns:a16="http://schemas.microsoft.com/office/drawing/2014/main" id="{DC01A627-5A80-4D04-9DD6-F7D12B96FBCD}"/>
                </a:ext>
              </a:extLst>
            </p:cNvPr>
            <p:cNvSpPr/>
            <p:nvPr/>
          </p:nvSpPr>
          <p:spPr>
            <a:xfrm>
              <a:off x="4448054" y="253087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3305;p24">
              <a:extLst>
                <a:ext uri="{FF2B5EF4-FFF2-40B4-BE49-F238E27FC236}">
                  <a16:creationId xmlns:a16="http://schemas.microsoft.com/office/drawing/2014/main" id="{BC9CBC1C-1108-4922-8DE3-C682594D9F0F}"/>
                </a:ext>
              </a:extLst>
            </p:cNvPr>
            <p:cNvSpPr/>
            <p:nvPr/>
          </p:nvSpPr>
          <p:spPr>
            <a:xfrm>
              <a:off x="4447071" y="2530872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3306;p24">
              <a:extLst>
                <a:ext uri="{FF2B5EF4-FFF2-40B4-BE49-F238E27FC236}">
                  <a16:creationId xmlns:a16="http://schemas.microsoft.com/office/drawing/2014/main" id="{5EA88BDA-5021-4317-AA43-FC5BE8F815D2}"/>
                </a:ext>
              </a:extLst>
            </p:cNvPr>
            <p:cNvSpPr/>
            <p:nvPr/>
          </p:nvSpPr>
          <p:spPr>
            <a:xfrm>
              <a:off x="4447071" y="25299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3307;p24">
              <a:extLst>
                <a:ext uri="{FF2B5EF4-FFF2-40B4-BE49-F238E27FC236}">
                  <a16:creationId xmlns:a16="http://schemas.microsoft.com/office/drawing/2014/main" id="{03E84731-DB15-43F8-82F8-627D980BD38D}"/>
                </a:ext>
              </a:extLst>
            </p:cNvPr>
            <p:cNvSpPr/>
            <p:nvPr/>
          </p:nvSpPr>
          <p:spPr>
            <a:xfrm>
              <a:off x="4447071" y="25299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3308;p24">
              <a:extLst>
                <a:ext uri="{FF2B5EF4-FFF2-40B4-BE49-F238E27FC236}">
                  <a16:creationId xmlns:a16="http://schemas.microsoft.com/office/drawing/2014/main" id="{79F1D753-1D02-4F31-9A89-F075B3B93D85}"/>
                </a:ext>
              </a:extLst>
            </p:cNvPr>
            <p:cNvSpPr/>
            <p:nvPr/>
          </p:nvSpPr>
          <p:spPr>
            <a:xfrm>
              <a:off x="4447071" y="25299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3309;p24">
              <a:extLst>
                <a:ext uri="{FF2B5EF4-FFF2-40B4-BE49-F238E27FC236}">
                  <a16:creationId xmlns:a16="http://schemas.microsoft.com/office/drawing/2014/main" id="{629181FA-E4B1-4200-9A92-12CBC7FD8D24}"/>
                </a:ext>
              </a:extLst>
            </p:cNvPr>
            <p:cNvSpPr/>
            <p:nvPr/>
          </p:nvSpPr>
          <p:spPr>
            <a:xfrm>
              <a:off x="4447071" y="25299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3310;p24">
              <a:extLst>
                <a:ext uri="{FF2B5EF4-FFF2-40B4-BE49-F238E27FC236}">
                  <a16:creationId xmlns:a16="http://schemas.microsoft.com/office/drawing/2014/main" id="{947B7B4F-0665-4339-90C0-F89342DE8E43}"/>
                </a:ext>
              </a:extLst>
            </p:cNvPr>
            <p:cNvSpPr/>
            <p:nvPr/>
          </p:nvSpPr>
          <p:spPr>
            <a:xfrm>
              <a:off x="4446089" y="25299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3311;p24">
              <a:extLst>
                <a:ext uri="{FF2B5EF4-FFF2-40B4-BE49-F238E27FC236}">
                  <a16:creationId xmlns:a16="http://schemas.microsoft.com/office/drawing/2014/main" id="{AB16E074-89C8-4DAF-BC27-5F4C1EE059D6}"/>
                </a:ext>
              </a:extLst>
            </p:cNvPr>
            <p:cNvSpPr/>
            <p:nvPr/>
          </p:nvSpPr>
          <p:spPr>
            <a:xfrm>
              <a:off x="4446089" y="253087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3312;p24">
              <a:extLst>
                <a:ext uri="{FF2B5EF4-FFF2-40B4-BE49-F238E27FC236}">
                  <a16:creationId xmlns:a16="http://schemas.microsoft.com/office/drawing/2014/main" id="{64E0785F-DECD-45E2-8B7F-49FD899F6E55}"/>
                </a:ext>
              </a:extLst>
            </p:cNvPr>
            <p:cNvSpPr/>
            <p:nvPr/>
          </p:nvSpPr>
          <p:spPr>
            <a:xfrm>
              <a:off x="4445138" y="2530872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3313;p24">
              <a:extLst>
                <a:ext uri="{FF2B5EF4-FFF2-40B4-BE49-F238E27FC236}">
                  <a16:creationId xmlns:a16="http://schemas.microsoft.com/office/drawing/2014/main" id="{D4CC1380-ABEF-445C-8E25-36D0CED06F3D}"/>
                </a:ext>
              </a:extLst>
            </p:cNvPr>
            <p:cNvSpPr/>
            <p:nvPr/>
          </p:nvSpPr>
          <p:spPr>
            <a:xfrm>
              <a:off x="4458735" y="2524089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1" y="0"/>
                  </a:moveTo>
                  <a:lnTo>
                    <a:pt x="1" y="158"/>
                  </a:lnTo>
                  <a:lnTo>
                    <a:pt x="412" y="412"/>
                  </a:lnTo>
                  <a:lnTo>
                    <a:pt x="412" y="25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3314;p24">
              <a:extLst>
                <a:ext uri="{FF2B5EF4-FFF2-40B4-BE49-F238E27FC236}">
                  <a16:creationId xmlns:a16="http://schemas.microsoft.com/office/drawing/2014/main" id="{1A454BF4-463B-4BDA-824E-5F6E1A027A81}"/>
                </a:ext>
              </a:extLst>
            </p:cNvPr>
            <p:cNvSpPr/>
            <p:nvPr/>
          </p:nvSpPr>
          <p:spPr>
            <a:xfrm>
              <a:off x="4471382" y="2531854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3315;p24">
              <a:extLst>
                <a:ext uri="{FF2B5EF4-FFF2-40B4-BE49-F238E27FC236}">
                  <a16:creationId xmlns:a16="http://schemas.microsoft.com/office/drawing/2014/main" id="{E33EB0C7-C411-48A9-AA52-39A831FB7775}"/>
                </a:ext>
              </a:extLst>
            </p:cNvPr>
            <p:cNvSpPr/>
            <p:nvPr/>
          </p:nvSpPr>
          <p:spPr>
            <a:xfrm>
              <a:off x="4471382" y="25318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3316;p24">
              <a:extLst>
                <a:ext uri="{FF2B5EF4-FFF2-40B4-BE49-F238E27FC236}">
                  <a16:creationId xmlns:a16="http://schemas.microsoft.com/office/drawing/2014/main" id="{59325004-9301-411D-BFCC-D06A822A2197}"/>
                </a:ext>
              </a:extLst>
            </p:cNvPr>
            <p:cNvSpPr/>
            <p:nvPr/>
          </p:nvSpPr>
          <p:spPr>
            <a:xfrm>
              <a:off x="4471382" y="25318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3317;p24">
              <a:extLst>
                <a:ext uri="{FF2B5EF4-FFF2-40B4-BE49-F238E27FC236}">
                  <a16:creationId xmlns:a16="http://schemas.microsoft.com/office/drawing/2014/main" id="{618D5A35-8497-4A4F-A70B-EA726914E53A}"/>
                </a:ext>
              </a:extLst>
            </p:cNvPr>
            <p:cNvSpPr/>
            <p:nvPr/>
          </p:nvSpPr>
          <p:spPr>
            <a:xfrm>
              <a:off x="4471382" y="25318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3318;p24">
              <a:extLst>
                <a:ext uri="{FF2B5EF4-FFF2-40B4-BE49-F238E27FC236}">
                  <a16:creationId xmlns:a16="http://schemas.microsoft.com/office/drawing/2014/main" id="{3A1B0DE1-AD05-487D-A454-87DB1FF92E4D}"/>
                </a:ext>
              </a:extLst>
            </p:cNvPr>
            <p:cNvSpPr/>
            <p:nvPr/>
          </p:nvSpPr>
          <p:spPr>
            <a:xfrm>
              <a:off x="4471382" y="25318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3319;p24">
              <a:extLst>
                <a:ext uri="{FF2B5EF4-FFF2-40B4-BE49-F238E27FC236}">
                  <a16:creationId xmlns:a16="http://schemas.microsoft.com/office/drawing/2014/main" id="{476B0C93-4B26-4987-805C-C4E396960D88}"/>
                </a:ext>
              </a:extLst>
            </p:cNvPr>
            <p:cNvSpPr/>
            <p:nvPr/>
          </p:nvSpPr>
          <p:spPr>
            <a:xfrm>
              <a:off x="4471382" y="253185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3320;p24">
              <a:extLst>
                <a:ext uri="{FF2B5EF4-FFF2-40B4-BE49-F238E27FC236}">
                  <a16:creationId xmlns:a16="http://schemas.microsoft.com/office/drawing/2014/main" id="{0A0B122F-154B-485B-8BED-97F22A614F92}"/>
                </a:ext>
              </a:extLst>
            </p:cNvPr>
            <p:cNvSpPr/>
            <p:nvPr/>
          </p:nvSpPr>
          <p:spPr>
            <a:xfrm>
              <a:off x="4471382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3321;p24">
              <a:extLst>
                <a:ext uri="{FF2B5EF4-FFF2-40B4-BE49-F238E27FC236}">
                  <a16:creationId xmlns:a16="http://schemas.microsoft.com/office/drawing/2014/main" id="{BABE7259-40D0-4ED6-95FE-2DF057A98820}"/>
                </a:ext>
              </a:extLst>
            </p:cNvPr>
            <p:cNvSpPr/>
            <p:nvPr/>
          </p:nvSpPr>
          <p:spPr>
            <a:xfrm>
              <a:off x="4471382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3322;p24">
              <a:extLst>
                <a:ext uri="{FF2B5EF4-FFF2-40B4-BE49-F238E27FC236}">
                  <a16:creationId xmlns:a16="http://schemas.microsoft.com/office/drawing/2014/main" id="{AE53EEA5-898D-45A4-9288-F78897C16A06}"/>
                </a:ext>
              </a:extLst>
            </p:cNvPr>
            <p:cNvSpPr/>
            <p:nvPr/>
          </p:nvSpPr>
          <p:spPr>
            <a:xfrm>
              <a:off x="4471382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3323;p24">
              <a:extLst>
                <a:ext uri="{FF2B5EF4-FFF2-40B4-BE49-F238E27FC236}">
                  <a16:creationId xmlns:a16="http://schemas.microsoft.com/office/drawing/2014/main" id="{61DDA8C0-32F2-4322-896B-D3524D36E79E}"/>
                </a:ext>
              </a:extLst>
            </p:cNvPr>
            <p:cNvSpPr/>
            <p:nvPr/>
          </p:nvSpPr>
          <p:spPr>
            <a:xfrm>
              <a:off x="4332364" y="2527005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3324;p24">
              <a:extLst>
                <a:ext uri="{FF2B5EF4-FFF2-40B4-BE49-F238E27FC236}">
                  <a16:creationId xmlns:a16="http://schemas.microsoft.com/office/drawing/2014/main" id="{6101EA67-43A4-47C7-95C3-559275A1E989}"/>
                </a:ext>
              </a:extLst>
            </p:cNvPr>
            <p:cNvSpPr/>
            <p:nvPr/>
          </p:nvSpPr>
          <p:spPr>
            <a:xfrm>
              <a:off x="4317784" y="252602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3325;p24">
              <a:extLst>
                <a:ext uri="{FF2B5EF4-FFF2-40B4-BE49-F238E27FC236}">
                  <a16:creationId xmlns:a16="http://schemas.microsoft.com/office/drawing/2014/main" id="{3321BE28-A0B2-43E3-8868-65FA4F071833}"/>
                </a:ext>
              </a:extLst>
            </p:cNvPr>
            <p:cNvSpPr/>
            <p:nvPr/>
          </p:nvSpPr>
          <p:spPr>
            <a:xfrm>
              <a:off x="4331382" y="253283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3326;p24">
              <a:extLst>
                <a:ext uri="{FF2B5EF4-FFF2-40B4-BE49-F238E27FC236}">
                  <a16:creationId xmlns:a16="http://schemas.microsoft.com/office/drawing/2014/main" id="{E2CC4964-89A0-40EC-997A-39C971C3597D}"/>
                </a:ext>
              </a:extLst>
            </p:cNvPr>
            <p:cNvSpPr/>
            <p:nvPr/>
          </p:nvSpPr>
          <p:spPr>
            <a:xfrm>
              <a:off x="4331382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3327;p24">
              <a:extLst>
                <a:ext uri="{FF2B5EF4-FFF2-40B4-BE49-F238E27FC236}">
                  <a16:creationId xmlns:a16="http://schemas.microsoft.com/office/drawing/2014/main" id="{60CF93C4-3CC2-4751-A145-71B01E7BE9F3}"/>
                </a:ext>
              </a:extLst>
            </p:cNvPr>
            <p:cNvSpPr/>
            <p:nvPr/>
          </p:nvSpPr>
          <p:spPr>
            <a:xfrm>
              <a:off x="4331382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3328;p24">
              <a:extLst>
                <a:ext uri="{FF2B5EF4-FFF2-40B4-BE49-F238E27FC236}">
                  <a16:creationId xmlns:a16="http://schemas.microsoft.com/office/drawing/2014/main" id="{097CD8CF-BC8E-4E28-84D8-0410DDA0870D}"/>
                </a:ext>
              </a:extLst>
            </p:cNvPr>
            <p:cNvSpPr/>
            <p:nvPr/>
          </p:nvSpPr>
          <p:spPr>
            <a:xfrm>
              <a:off x="4331382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3329;p24">
              <a:extLst>
                <a:ext uri="{FF2B5EF4-FFF2-40B4-BE49-F238E27FC236}">
                  <a16:creationId xmlns:a16="http://schemas.microsoft.com/office/drawing/2014/main" id="{CF5764E8-72D4-45E4-A565-CA86B16E4E4B}"/>
                </a:ext>
              </a:extLst>
            </p:cNvPr>
            <p:cNvSpPr/>
            <p:nvPr/>
          </p:nvSpPr>
          <p:spPr>
            <a:xfrm>
              <a:off x="4330430" y="253283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3330;p24">
              <a:extLst>
                <a:ext uri="{FF2B5EF4-FFF2-40B4-BE49-F238E27FC236}">
                  <a16:creationId xmlns:a16="http://schemas.microsoft.com/office/drawing/2014/main" id="{084A089F-066F-4B9C-8F23-EC5320224BDE}"/>
                </a:ext>
              </a:extLst>
            </p:cNvPr>
            <p:cNvSpPr/>
            <p:nvPr/>
          </p:nvSpPr>
          <p:spPr>
            <a:xfrm>
              <a:off x="4330430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3331;p24">
              <a:extLst>
                <a:ext uri="{FF2B5EF4-FFF2-40B4-BE49-F238E27FC236}">
                  <a16:creationId xmlns:a16="http://schemas.microsoft.com/office/drawing/2014/main" id="{799EE6D9-16AD-4BC5-A853-449800C0680E}"/>
                </a:ext>
              </a:extLst>
            </p:cNvPr>
            <p:cNvSpPr/>
            <p:nvPr/>
          </p:nvSpPr>
          <p:spPr>
            <a:xfrm>
              <a:off x="4330430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3332;p24">
              <a:extLst>
                <a:ext uri="{FF2B5EF4-FFF2-40B4-BE49-F238E27FC236}">
                  <a16:creationId xmlns:a16="http://schemas.microsoft.com/office/drawing/2014/main" id="{7AB8D0EA-83A4-4702-BA35-4E6F3CBE8664}"/>
                </a:ext>
              </a:extLst>
            </p:cNvPr>
            <p:cNvSpPr/>
            <p:nvPr/>
          </p:nvSpPr>
          <p:spPr>
            <a:xfrm>
              <a:off x="4330430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3333;p24">
              <a:extLst>
                <a:ext uri="{FF2B5EF4-FFF2-40B4-BE49-F238E27FC236}">
                  <a16:creationId xmlns:a16="http://schemas.microsoft.com/office/drawing/2014/main" id="{12896BAA-1F9B-4999-B70F-4D0855D78861}"/>
                </a:ext>
              </a:extLst>
            </p:cNvPr>
            <p:cNvSpPr/>
            <p:nvPr/>
          </p:nvSpPr>
          <p:spPr>
            <a:xfrm>
              <a:off x="4329448" y="253283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3334;p24">
              <a:extLst>
                <a:ext uri="{FF2B5EF4-FFF2-40B4-BE49-F238E27FC236}">
                  <a16:creationId xmlns:a16="http://schemas.microsoft.com/office/drawing/2014/main" id="{57713FBC-1BC6-48F8-8E51-9277E02CE628}"/>
                </a:ext>
              </a:extLst>
            </p:cNvPr>
            <p:cNvSpPr/>
            <p:nvPr/>
          </p:nvSpPr>
          <p:spPr>
            <a:xfrm>
              <a:off x="4329448" y="253283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3335;p24">
              <a:extLst>
                <a:ext uri="{FF2B5EF4-FFF2-40B4-BE49-F238E27FC236}">
                  <a16:creationId xmlns:a16="http://schemas.microsoft.com/office/drawing/2014/main" id="{2EB9B5FE-4D5F-47F8-8510-1D33F2F9742F}"/>
                </a:ext>
              </a:extLst>
            </p:cNvPr>
            <p:cNvSpPr/>
            <p:nvPr/>
          </p:nvSpPr>
          <p:spPr>
            <a:xfrm>
              <a:off x="4329448" y="253283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3336;p24">
              <a:extLst>
                <a:ext uri="{FF2B5EF4-FFF2-40B4-BE49-F238E27FC236}">
                  <a16:creationId xmlns:a16="http://schemas.microsoft.com/office/drawing/2014/main" id="{FC285F09-1CAB-4411-A45F-5E2B733B67A0}"/>
                </a:ext>
              </a:extLst>
            </p:cNvPr>
            <p:cNvSpPr/>
            <p:nvPr/>
          </p:nvSpPr>
          <p:spPr>
            <a:xfrm>
              <a:off x="4316802" y="2518257"/>
              <a:ext cx="25323" cy="14365"/>
            </a:xfrm>
            <a:custGeom>
              <a:avLst/>
              <a:gdLst/>
              <a:ahLst/>
              <a:cxnLst/>
              <a:rect l="l" t="t" r="r" b="b"/>
              <a:pathLst>
                <a:path w="825" h="468" extrusionOk="0">
                  <a:moveTo>
                    <a:pt x="349" y="0"/>
                  </a:moveTo>
                  <a:lnTo>
                    <a:pt x="33" y="190"/>
                  </a:lnTo>
                  <a:cubicBezTo>
                    <a:pt x="1" y="190"/>
                    <a:pt x="1" y="222"/>
                    <a:pt x="33" y="222"/>
                  </a:cubicBezTo>
                  <a:lnTo>
                    <a:pt x="413" y="443"/>
                  </a:lnTo>
                  <a:cubicBezTo>
                    <a:pt x="428" y="459"/>
                    <a:pt x="444" y="467"/>
                    <a:pt x="460" y="467"/>
                  </a:cubicBezTo>
                  <a:cubicBezTo>
                    <a:pt x="476" y="467"/>
                    <a:pt x="492" y="459"/>
                    <a:pt x="508" y="443"/>
                  </a:cubicBezTo>
                  <a:lnTo>
                    <a:pt x="824" y="285"/>
                  </a:lnTo>
                  <a:cubicBezTo>
                    <a:pt x="824" y="253"/>
                    <a:pt x="824" y="222"/>
                    <a:pt x="824" y="222"/>
                  </a:cubicBezTo>
                  <a:lnTo>
                    <a:pt x="44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3337;p24">
              <a:extLst>
                <a:ext uri="{FF2B5EF4-FFF2-40B4-BE49-F238E27FC236}">
                  <a16:creationId xmlns:a16="http://schemas.microsoft.com/office/drawing/2014/main" id="{B47790A8-4D82-44A8-AFFA-ED6D9BC70A9E}"/>
                </a:ext>
              </a:extLst>
            </p:cNvPr>
            <p:cNvSpPr/>
            <p:nvPr/>
          </p:nvSpPr>
          <p:spPr>
            <a:xfrm>
              <a:off x="4317784" y="2518257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1" y="190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3338;p24">
              <a:extLst>
                <a:ext uri="{FF2B5EF4-FFF2-40B4-BE49-F238E27FC236}">
                  <a16:creationId xmlns:a16="http://schemas.microsoft.com/office/drawing/2014/main" id="{09593035-96FB-4713-93CA-B1577C1007E9}"/>
                </a:ext>
              </a:extLst>
            </p:cNvPr>
            <p:cNvSpPr/>
            <p:nvPr/>
          </p:nvSpPr>
          <p:spPr>
            <a:xfrm>
              <a:off x="4365423" y="2527956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3339;p24">
              <a:extLst>
                <a:ext uri="{FF2B5EF4-FFF2-40B4-BE49-F238E27FC236}">
                  <a16:creationId xmlns:a16="http://schemas.microsoft.com/office/drawing/2014/main" id="{E0AEF95B-E364-44B3-807D-F69906B05069}"/>
                </a:ext>
              </a:extLst>
            </p:cNvPr>
            <p:cNvSpPr/>
            <p:nvPr/>
          </p:nvSpPr>
          <p:spPr>
            <a:xfrm>
              <a:off x="4351794" y="2526022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0"/>
                  </a:moveTo>
                  <a:lnTo>
                    <a:pt x="1" y="190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3340;p24">
              <a:extLst>
                <a:ext uri="{FF2B5EF4-FFF2-40B4-BE49-F238E27FC236}">
                  <a16:creationId xmlns:a16="http://schemas.microsoft.com/office/drawing/2014/main" id="{18544CEE-3E6A-45A6-847B-F48742D7CC4F}"/>
                </a:ext>
              </a:extLst>
            </p:cNvPr>
            <p:cNvSpPr/>
            <p:nvPr/>
          </p:nvSpPr>
          <p:spPr>
            <a:xfrm>
              <a:off x="4365423" y="25328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3341;p24">
              <a:extLst>
                <a:ext uri="{FF2B5EF4-FFF2-40B4-BE49-F238E27FC236}">
                  <a16:creationId xmlns:a16="http://schemas.microsoft.com/office/drawing/2014/main" id="{505FD0CF-8908-4357-B18D-250B8E96A8C5}"/>
                </a:ext>
              </a:extLst>
            </p:cNvPr>
            <p:cNvSpPr/>
            <p:nvPr/>
          </p:nvSpPr>
          <p:spPr>
            <a:xfrm>
              <a:off x="4365423" y="25328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3342;p24">
              <a:extLst>
                <a:ext uri="{FF2B5EF4-FFF2-40B4-BE49-F238E27FC236}">
                  <a16:creationId xmlns:a16="http://schemas.microsoft.com/office/drawing/2014/main" id="{1FF4E9C6-8EFD-45F8-B4CA-49FB636B7FE3}"/>
                </a:ext>
              </a:extLst>
            </p:cNvPr>
            <p:cNvSpPr/>
            <p:nvPr/>
          </p:nvSpPr>
          <p:spPr>
            <a:xfrm>
              <a:off x="4364440" y="253378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3343;p24">
              <a:extLst>
                <a:ext uri="{FF2B5EF4-FFF2-40B4-BE49-F238E27FC236}">
                  <a16:creationId xmlns:a16="http://schemas.microsoft.com/office/drawing/2014/main" id="{23FF5A6B-60A3-4540-922E-99C3CF8FB04C}"/>
                </a:ext>
              </a:extLst>
            </p:cNvPr>
            <p:cNvSpPr/>
            <p:nvPr/>
          </p:nvSpPr>
          <p:spPr>
            <a:xfrm>
              <a:off x="4364440" y="253378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3344;p24">
              <a:extLst>
                <a:ext uri="{FF2B5EF4-FFF2-40B4-BE49-F238E27FC236}">
                  <a16:creationId xmlns:a16="http://schemas.microsoft.com/office/drawing/2014/main" id="{EDB5260B-5BB4-49F3-A8E4-03159948E08B}"/>
                </a:ext>
              </a:extLst>
            </p:cNvPr>
            <p:cNvSpPr/>
            <p:nvPr/>
          </p:nvSpPr>
          <p:spPr>
            <a:xfrm>
              <a:off x="4364440" y="253378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3345;p24">
              <a:extLst>
                <a:ext uri="{FF2B5EF4-FFF2-40B4-BE49-F238E27FC236}">
                  <a16:creationId xmlns:a16="http://schemas.microsoft.com/office/drawing/2014/main" id="{709E9EFE-B091-4A9C-8CAB-959DE7D288B9}"/>
                </a:ext>
              </a:extLst>
            </p:cNvPr>
            <p:cNvSpPr/>
            <p:nvPr/>
          </p:nvSpPr>
          <p:spPr>
            <a:xfrm>
              <a:off x="4364440" y="253378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3346;p24">
              <a:extLst>
                <a:ext uri="{FF2B5EF4-FFF2-40B4-BE49-F238E27FC236}">
                  <a16:creationId xmlns:a16="http://schemas.microsoft.com/office/drawing/2014/main" id="{0CAA3C66-B087-4F89-9712-C7018B206C4F}"/>
                </a:ext>
              </a:extLst>
            </p:cNvPr>
            <p:cNvSpPr/>
            <p:nvPr/>
          </p:nvSpPr>
          <p:spPr>
            <a:xfrm>
              <a:off x="4363458" y="253378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3347;p24">
              <a:extLst>
                <a:ext uri="{FF2B5EF4-FFF2-40B4-BE49-F238E27FC236}">
                  <a16:creationId xmlns:a16="http://schemas.microsoft.com/office/drawing/2014/main" id="{B24E8A59-ADEC-4FF4-8C2F-4488EF6096DC}"/>
                </a:ext>
              </a:extLst>
            </p:cNvPr>
            <p:cNvSpPr/>
            <p:nvPr/>
          </p:nvSpPr>
          <p:spPr>
            <a:xfrm>
              <a:off x="4363458" y="253378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3348;p24">
              <a:extLst>
                <a:ext uri="{FF2B5EF4-FFF2-40B4-BE49-F238E27FC236}">
                  <a16:creationId xmlns:a16="http://schemas.microsoft.com/office/drawing/2014/main" id="{8F63CC20-1F22-420B-9213-B32169E60CC8}"/>
                </a:ext>
              </a:extLst>
            </p:cNvPr>
            <p:cNvSpPr/>
            <p:nvPr/>
          </p:nvSpPr>
          <p:spPr>
            <a:xfrm>
              <a:off x="4363458" y="253378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3349;p24">
              <a:extLst>
                <a:ext uri="{FF2B5EF4-FFF2-40B4-BE49-F238E27FC236}">
                  <a16:creationId xmlns:a16="http://schemas.microsoft.com/office/drawing/2014/main" id="{F237217E-56DB-4191-B697-2D3EFBC8EC1B}"/>
                </a:ext>
              </a:extLst>
            </p:cNvPr>
            <p:cNvSpPr/>
            <p:nvPr/>
          </p:nvSpPr>
          <p:spPr>
            <a:xfrm>
              <a:off x="4363458" y="25328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3350;p24">
              <a:extLst>
                <a:ext uri="{FF2B5EF4-FFF2-40B4-BE49-F238E27FC236}">
                  <a16:creationId xmlns:a16="http://schemas.microsoft.com/office/drawing/2014/main" id="{A29BABB6-408C-4D61-BF1A-7D6997652429}"/>
                </a:ext>
              </a:extLst>
            </p:cNvPr>
            <p:cNvSpPr/>
            <p:nvPr/>
          </p:nvSpPr>
          <p:spPr>
            <a:xfrm>
              <a:off x="4363458" y="25328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3351;p24">
              <a:extLst>
                <a:ext uri="{FF2B5EF4-FFF2-40B4-BE49-F238E27FC236}">
                  <a16:creationId xmlns:a16="http://schemas.microsoft.com/office/drawing/2014/main" id="{671E4316-B592-4D61-B9F0-21D51CAC2BE7}"/>
                </a:ext>
              </a:extLst>
            </p:cNvPr>
            <p:cNvSpPr/>
            <p:nvPr/>
          </p:nvSpPr>
          <p:spPr>
            <a:xfrm>
              <a:off x="4399433" y="2527956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3352;p24">
              <a:extLst>
                <a:ext uri="{FF2B5EF4-FFF2-40B4-BE49-F238E27FC236}">
                  <a16:creationId xmlns:a16="http://schemas.microsoft.com/office/drawing/2014/main" id="{F0D33C98-BA67-45E0-826E-D269DAAD8BEC}"/>
                </a:ext>
              </a:extLst>
            </p:cNvPr>
            <p:cNvSpPr/>
            <p:nvPr/>
          </p:nvSpPr>
          <p:spPr>
            <a:xfrm>
              <a:off x="4384853" y="252700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8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3353;p24">
              <a:extLst>
                <a:ext uri="{FF2B5EF4-FFF2-40B4-BE49-F238E27FC236}">
                  <a16:creationId xmlns:a16="http://schemas.microsoft.com/office/drawing/2014/main" id="{B467DB76-F2FF-4447-89FA-4B4625B27E67}"/>
                </a:ext>
              </a:extLst>
            </p:cNvPr>
            <p:cNvSpPr/>
            <p:nvPr/>
          </p:nvSpPr>
          <p:spPr>
            <a:xfrm>
              <a:off x="4476232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3354;p24">
              <a:extLst>
                <a:ext uri="{FF2B5EF4-FFF2-40B4-BE49-F238E27FC236}">
                  <a16:creationId xmlns:a16="http://schemas.microsoft.com/office/drawing/2014/main" id="{1C40428A-51F5-4A58-85EC-B58DB81A33E5}"/>
                </a:ext>
              </a:extLst>
            </p:cNvPr>
            <p:cNvSpPr/>
            <p:nvPr/>
          </p:nvSpPr>
          <p:spPr>
            <a:xfrm>
              <a:off x="4476232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cubicBezTo>
                    <a:pt x="1" y="1"/>
                    <a:pt x="1" y="1"/>
                    <a:pt x="1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3355;p24">
              <a:extLst>
                <a:ext uri="{FF2B5EF4-FFF2-40B4-BE49-F238E27FC236}">
                  <a16:creationId xmlns:a16="http://schemas.microsoft.com/office/drawing/2014/main" id="{71B17EA8-AC42-4123-8244-F7FAC3816115}"/>
                </a:ext>
              </a:extLst>
            </p:cNvPr>
            <p:cNvSpPr/>
            <p:nvPr/>
          </p:nvSpPr>
          <p:spPr>
            <a:xfrm>
              <a:off x="4475249" y="253378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3356;p24">
              <a:extLst>
                <a:ext uri="{FF2B5EF4-FFF2-40B4-BE49-F238E27FC236}">
                  <a16:creationId xmlns:a16="http://schemas.microsoft.com/office/drawing/2014/main" id="{17111974-D8E2-42A6-AA3E-8F6A199573ED}"/>
                </a:ext>
              </a:extLst>
            </p:cNvPr>
            <p:cNvSpPr/>
            <p:nvPr/>
          </p:nvSpPr>
          <p:spPr>
            <a:xfrm>
              <a:off x="447524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3357;p24">
              <a:extLst>
                <a:ext uri="{FF2B5EF4-FFF2-40B4-BE49-F238E27FC236}">
                  <a16:creationId xmlns:a16="http://schemas.microsoft.com/office/drawing/2014/main" id="{A753EC28-0E02-47AC-A8D5-B7B50BF4771B}"/>
                </a:ext>
              </a:extLst>
            </p:cNvPr>
            <p:cNvSpPr/>
            <p:nvPr/>
          </p:nvSpPr>
          <p:spPr>
            <a:xfrm>
              <a:off x="447524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3358;p24">
              <a:extLst>
                <a:ext uri="{FF2B5EF4-FFF2-40B4-BE49-F238E27FC236}">
                  <a16:creationId xmlns:a16="http://schemas.microsoft.com/office/drawing/2014/main" id="{E6C3C38E-0509-4590-BA80-6A2CCD408F32}"/>
                </a:ext>
              </a:extLst>
            </p:cNvPr>
            <p:cNvSpPr/>
            <p:nvPr/>
          </p:nvSpPr>
          <p:spPr>
            <a:xfrm>
              <a:off x="447524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3359;p24">
              <a:extLst>
                <a:ext uri="{FF2B5EF4-FFF2-40B4-BE49-F238E27FC236}">
                  <a16:creationId xmlns:a16="http://schemas.microsoft.com/office/drawing/2014/main" id="{6C83E2F9-20A4-4102-87CE-5E6406D3D918}"/>
                </a:ext>
              </a:extLst>
            </p:cNvPr>
            <p:cNvSpPr/>
            <p:nvPr/>
          </p:nvSpPr>
          <p:spPr>
            <a:xfrm>
              <a:off x="447524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3360;p24">
              <a:extLst>
                <a:ext uri="{FF2B5EF4-FFF2-40B4-BE49-F238E27FC236}">
                  <a16:creationId xmlns:a16="http://schemas.microsoft.com/office/drawing/2014/main" id="{979A4957-5C01-42EA-824B-6135B3BDF95F}"/>
                </a:ext>
              </a:extLst>
            </p:cNvPr>
            <p:cNvSpPr/>
            <p:nvPr/>
          </p:nvSpPr>
          <p:spPr>
            <a:xfrm>
              <a:off x="447524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3361;p24">
              <a:extLst>
                <a:ext uri="{FF2B5EF4-FFF2-40B4-BE49-F238E27FC236}">
                  <a16:creationId xmlns:a16="http://schemas.microsoft.com/office/drawing/2014/main" id="{46824382-CC63-4D0A-BD77-76172967D2A6}"/>
                </a:ext>
              </a:extLst>
            </p:cNvPr>
            <p:cNvSpPr/>
            <p:nvPr/>
          </p:nvSpPr>
          <p:spPr>
            <a:xfrm>
              <a:off x="4474298" y="253378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3362;p24">
              <a:extLst>
                <a:ext uri="{FF2B5EF4-FFF2-40B4-BE49-F238E27FC236}">
                  <a16:creationId xmlns:a16="http://schemas.microsoft.com/office/drawing/2014/main" id="{17A93EBA-DEBA-4182-948B-2D22DC7915E6}"/>
                </a:ext>
              </a:extLst>
            </p:cNvPr>
            <p:cNvSpPr/>
            <p:nvPr/>
          </p:nvSpPr>
          <p:spPr>
            <a:xfrm>
              <a:off x="4474298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3363;p24">
              <a:extLst>
                <a:ext uri="{FF2B5EF4-FFF2-40B4-BE49-F238E27FC236}">
                  <a16:creationId xmlns:a16="http://schemas.microsoft.com/office/drawing/2014/main" id="{E5065834-CEB7-4425-820B-E7690175CF8A}"/>
                </a:ext>
              </a:extLst>
            </p:cNvPr>
            <p:cNvSpPr/>
            <p:nvPr/>
          </p:nvSpPr>
          <p:spPr>
            <a:xfrm>
              <a:off x="4474298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3364;p24">
              <a:extLst>
                <a:ext uri="{FF2B5EF4-FFF2-40B4-BE49-F238E27FC236}">
                  <a16:creationId xmlns:a16="http://schemas.microsoft.com/office/drawing/2014/main" id="{A787770C-6837-44E6-8208-2F1BE65B08BF}"/>
                </a:ext>
              </a:extLst>
            </p:cNvPr>
            <p:cNvSpPr/>
            <p:nvPr/>
          </p:nvSpPr>
          <p:spPr>
            <a:xfrm>
              <a:off x="4335280" y="2528938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3365;p24">
              <a:extLst>
                <a:ext uri="{FF2B5EF4-FFF2-40B4-BE49-F238E27FC236}">
                  <a16:creationId xmlns:a16="http://schemas.microsoft.com/office/drawing/2014/main" id="{428D9470-5E1E-4EA9-B5DA-0C05AE002C58}"/>
                </a:ext>
              </a:extLst>
            </p:cNvPr>
            <p:cNvSpPr/>
            <p:nvPr/>
          </p:nvSpPr>
          <p:spPr>
            <a:xfrm>
              <a:off x="4399433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3366;p24">
              <a:extLst>
                <a:ext uri="{FF2B5EF4-FFF2-40B4-BE49-F238E27FC236}">
                  <a16:creationId xmlns:a16="http://schemas.microsoft.com/office/drawing/2014/main" id="{65865FD1-AE54-43D4-A5BF-2E0C7387F889}"/>
                </a:ext>
              </a:extLst>
            </p:cNvPr>
            <p:cNvSpPr/>
            <p:nvPr/>
          </p:nvSpPr>
          <p:spPr>
            <a:xfrm>
              <a:off x="4398481" y="2533788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59"/>
                    <a:pt x="32" y="15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3367;p24">
              <a:extLst>
                <a:ext uri="{FF2B5EF4-FFF2-40B4-BE49-F238E27FC236}">
                  <a16:creationId xmlns:a16="http://schemas.microsoft.com/office/drawing/2014/main" id="{72F5F208-237F-4513-B8A7-B944CE27A5C6}"/>
                </a:ext>
              </a:extLst>
            </p:cNvPr>
            <p:cNvSpPr/>
            <p:nvPr/>
          </p:nvSpPr>
          <p:spPr>
            <a:xfrm>
              <a:off x="4398481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3368;p24">
              <a:extLst>
                <a:ext uri="{FF2B5EF4-FFF2-40B4-BE49-F238E27FC236}">
                  <a16:creationId xmlns:a16="http://schemas.microsoft.com/office/drawing/2014/main" id="{CBCF3A02-DBF2-4427-97CB-F7E99CF2F1E9}"/>
                </a:ext>
              </a:extLst>
            </p:cNvPr>
            <p:cNvSpPr/>
            <p:nvPr/>
          </p:nvSpPr>
          <p:spPr>
            <a:xfrm>
              <a:off x="4398481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3369;p24">
              <a:extLst>
                <a:ext uri="{FF2B5EF4-FFF2-40B4-BE49-F238E27FC236}">
                  <a16:creationId xmlns:a16="http://schemas.microsoft.com/office/drawing/2014/main" id="{E564E64E-9045-433F-8B22-A3620F74C080}"/>
                </a:ext>
              </a:extLst>
            </p:cNvPr>
            <p:cNvSpPr/>
            <p:nvPr/>
          </p:nvSpPr>
          <p:spPr>
            <a:xfrm>
              <a:off x="4397499" y="253378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3370;p24">
              <a:extLst>
                <a:ext uri="{FF2B5EF4-FFF2-40B4-BE49-F238E27FC236}">
                  <a16:creationId xmlns:a16="http://schemas.microsoft.com/office/drawing/2014/main" id="{E8B1A38E-C9BA-4A40-A123-6F6A4B9985EA}"/>
                </a:ext>
              </a:extLst>
            </p:cNvPr>
            <p:cNvSpPr/>
            <p:nvPr/>
          </p:nvSpPr>
          <p:spPr>
            <a:xfrm>
              <a:off x="4397499" y="253378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3371;p24">
              <a:extLst>
                <a:ext uri="{FF2B5EF4-FFF2-40B4-BE49-F238E27FC236}">
                  <a16:creationId xmlns:a16="http://schemas.microsoft.com/office/drawing/2014/main" id="{A01B2B7F-408E-43BC-B9C9-20E89B8DFEDA}"/>
                </a:ext>
              </a:extLst>
            </p:cNvPr>
            <p:cNvSpPr/>
            <p:nvPr/>
          </p:nvSpPr>
          <p:spPr>
            <a:xfrm>
              <a:off x="439749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3372;p24">
              <a:extLst>
                <a:ext uri="{FF2B5EF4-FFF2-40B4-BE49-F238E27FC236}">
                  <a16:creationId xmlns:a16="http://schemas.microsoft.com/office/drawing/2014/main" id="{256E694E-2D49-4AA2-8BB9-58382F72641E}"/>
                </a:ext>
              </a:extLst>
            </p:cNvPr>
            <p:cNvSpPr/>
            <p:nvPr/>
          </p:nvSpPr>
          <p:spPr>
            <a:xfrm>
              <a:off x="439749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3373;p24">
              <a:extLst>
                <a:ext uri="{FF2B5EF4-FFF2-40B4-BE49-F238E27FC236}">
                  <a16:creationId xmlns:a16="http://schemas.microsoft.com/office/drawing/2014/main" id="{3DD54685-4A54-43FB-AA32-423C241DF9F4}"/>
                </a:ext>
              </a:extLst>
            </p:cNvPr>
            <p:cNvSpPr/>
            <p:nvPr/>
          </p:nvSpPr>
          <p:spPr>
            <a:xfrm>
              <a:off x="4397499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3374;p24">
              <a:extLst>
                <a:ext uri="{FF2B5EF4-FFF2-40B4-BE49-F238E27FC236}">
                  <a16:creationId xmlns:a16="http://schemas.microsoft.com/office/drawing/2014/main" id="{BA5AFB1E-BB8B-4C0E-99AB-2C5CD078CCB0}"/>
                </a:ext>
              </a:extLst>
            </p:cNvPr>
            <p:cNvSpPr/>
            <p:nvPr/>
          </p:nvSpPr>
          <p:spPr>
            <a:xfrm>
              <a:off x="4396517" y="253378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3375;p24">
              <a:extLst>
                <a:ext uri="{FF2B5EF4-FFF2-40B4-BE49-F238E27FC236}">
                  <a16:creationId xmlns:a16="http://schemas.microsoft.com/office/drawing/2014/main" id="{1F8DABA0-404D-4DD6-8766-F8F0EC3844B1}"/>
                </a:ext>
              </a:extLst>
            </p:cNvPr>
            <p:cNvSpPr/>
            <p:nvPr/>
          </p:nvSpPr>
          <p:spPr>
            <a:xfrm>
              <a:off x="4396517" y="253378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3376;p24">
              <a:extLst>
                <a:ext uri="{FF2B5EF4-FFF2-40B4-BE49-F238E27FC236}">
                  <a16:creationId xmlns:a16="http://schemas.microsoft.com/office/drawing/2014/main" id="{2ECF6872-A4D2-4779-8459-68430D817ECD}"/>
                </a:ext>
              </a:extLst>
            </p:cNvPr>
            <p:cNvSpPr/>
            <p:nvPr/>
          </p:nvSpPr>
          <p:spPr>
            <a:xfrm>
              <a:off x="4383901" y="2519454"/>
              <a:ext cx="26275" cy="14365"/>
            </a:xfrm>
            <a:custGeom>
              <a:avLst/>
              <a:gdLst/>
              <a:ahLst/>
              <a:cxnLst/>
              <a:rect l="l" t="t" r="r" b="b"/>
              <a:pathLst>
                <a:path w="856" h="468" extrusionOk="0">
                  <a:moveTo>
                    <a:pt x="396" y="1"/>
                  </a:moveTo>
                  <a:cubicBezTo>
                    <a:pt x="380" y="1"/>
                    <a:pt x="364" y="9"/>
                    <a:pt x="348" y="24"/>
                  </a:cubicBezTo>
                  <a:lnTo>
                    <a:pt x="32" y="183"/>
                  </a:lnTo>
                  <a:cubicBezTo>
                    <a:pt x="0" y="214"/>
                    <a:pt x="0" y="214"/>
                    <a:pt x="32" y="246"/>
                  </a:cubicBezTo>
                  <a:lnTo>
                    <a:pt x="412" y="468"/>
                  </a:lnTo>
                  <a:lnTo>
                    <a:pt x="507" y="468"/>
                  </a:lnTo>
                  <a:lnTo>
                    <a:pt x="823" y="278"/>
                  </a:lnTo>
                  <a:cubicBezTo>
                    <a:pt x="855" y="278"/>
                    <a:pt x="855" y="246"/>
                    <a:pt x="823" y="246"/>
                  </a:cubicBezTo>
                  <a:lnTo>
                    <a:pt x="443" y="24"/>
                  </a:lnTo>
                  <a:cubicBezTo>
                    <a:pt x="428" y="9"/>
                    <a:pt x="412" y="1"/>
                    <a:pt x="396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3377;p24">
              <a:extLst>
                <a:ext uri="{FF2B5EF4-FFF2-40B4-BE49-F238E27FC236}">
                  <a16:creationId xmlns:a16="http://schemas.microsoft.com/office/drawing/2014/main" id="{CDB82910-3CBF-412C-AE45-1AA27BFCBEA8}"/>
                </a:ext>
              </a:extLst>
            </p:cNvPr>
            <p:cNvSpPr/>
            <p:nvPr/>
          </p:nvSpPr>
          <p:spPr>
            <a:xfrm>
              <a:off x="4384853" y="2519208"/>
              <a:ext cx="24341" cy="13659"/>
            </a:xfrm>
            <a:custGeom>
              <a:avLst/>
              <a:gdLst/>
              <a:ahLst/>
              <a:cxnLst/>
              <a:rect l="l" t="t" r="r" b="b"/>
              <a:pathLst>
                <a:path w="793" h="445" extrusionOk="0">
                  <a:moveTo>
                    <a:pt x="349" y="1"/>
                  </a:moveTo>
                  <a:cubicBezTo>
                    <a:pt x="349" y="1"/>
                    <a:pt x="349" y="1"/>
                    <a:pt x="317" y="32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412" y="412"/>
                  </a:lnTo>
                  <a:cubicBezTo>
                    <a:pt x="412" y="444"/>
                    <a:pt x="412" y="444"/>
                    <a:pt x="444" y="444"/>
                  </a:cubicBezTo>
                  <a:cubicBezTo>
                    <a:pt x="444" y="444"/>
                    <a:pt x="444" y="444"/>
                    <a:pt x="476" y="412"/>
                  </a:cubicBezTo>
                  <a:lnTo>
                    <a:pt x="792" y="25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81" y="1"/>
                    <a:pt x="381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3378;p24">
              <a:extLst>
                <a:ext uri="{FF2B5EF4-FFF2-40B4-BE49-F238E27FC236}">
                  <a16:creationId xmlns:a16="http://schemas.microsoft.com/office/drawing/2014/main" id="{DA58712A-DE50-435F-AF34-E919616E5229}"/>
                </a:ext>
              </a:extLst>
            </p:cNvPr>
            <p:cNvSpPr/>
            <p:nvPr/>
          </p:nvSpPr>
          <p:spPr>
            <a:xfrm>
              <a:off x="4433473" y="2528938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3379;p24">
              <a:extLst>
                <a:ext uri="{FF2B5EF4-FFF2-40B4-BE49-F238E27FC236}">
                  <a16:creationId xmlns:a16="http://schemas.microsoft.com/office/drawing/2014/main" id="{610618AF-ACA0-4984-ABFF-9270758C2782}"/>
                </a:ext>
              </a:extLst>
            </p:cNvPr>
            <p:cNvSpPr/>
            <p:nvPr/>
          </p:nvSpPr>
          <p:spPr>
            <a:xfrm>
              <a:off x="4418893" y="252795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3380;p24">
              <a:extLst>
                <a:ext uri="{FF2B5EF4-FFF2-40B4-BE49-F238E27FC236}">
                  <a16:creationId xmlns:a16="http://schemas.microsoft.com/office/drawing/2014/main" id="{5D903354-9D5C-4D75-8194-1F78AEF367C1}"/>
                </a:ext>
              </a:extLst>
            </p:cNvPr>
            <p:cNvSpPr/>
            <p:nvPr/>
          </p:nvSpPr>
          <p:spPr>
            <a:xfrm>
              <a:off x="4109764" y="2505610"/>
              <a:ext cx="2947" cy="8779"/>
            </a:xfrm>
            <a:custGeom>
              <a:avLst/>
              <a:gdLst/>
              <a:ahLst/>
              <a:cxnLst/>
              <a:rect l="l" t="t" r="r" b="b"/>
              <a:pathLst>
                <a:path w="96" h="286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222"/>
                    <a:pt x="32" y="254"/>
                    <a:pt x="95" y="285"/>
                  </a:cubicBezTo>
                  <a:lnTo>
                    <a:pt x="95" y="127"/>
                  </a:lnTo>
                  <a:cubicBezTo>
                    <a:pt x="32" y="95"/>
                    <a:pt x="0" y="64"/>
                    <a:pt x="0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3381;p24">
              <a:extLst>
                <a:ext uri="{FF2B5EF4-FFF2-40B4-BE49-F238E27FC236}">
                  <a16:creationId xmlns:a16="http://schemas.microsoft.com/office/drawing/2014/main" id="{7CF96D6A-029E-4B59-995A-8669B16ED2FF}"/>
                </a:ext>
              </a:extLst>
            </p:cNvPr>
            <p:cNvSpPr/>
            <p:nvPr/>
          </p:nvSpPr>
          <p:spPr>
            <a:xfrm>
              <a:off x="4109764" y="2505610"/>
              <a:ext cx="2947" cy="8779"/>
            </a:xfrm>
            <a:custGeom>
              <a:avLst/>
              <a:gdLst/>
              <a:ahLst/>
              <a:cxnLst/>
              <a:rect l="l" t="t" r="r" b="b"/>
              <a:pathLst>
                <a:path w="96" h="286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222"/>
                    <a:pt x="32" y="254"/>
                    <a:pt x="95" y="285"/>
                  </a:cubicBezTo>
                  <a:lnTo>
                    <a:pt x="95" y="127"/>
                  </a:lnTo>
                  <a:cubicBezTo>
                    <a:pt x="32" y="95"/>
                    <a:pt x="0" y="64"/>
                    <a:pt x="0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3382;p24">
              <a:extLst>
                <a:ext uri="{FF2B5EF4-FFF2-40B4-BE49-F238E27FC236}">
                  <a16:creationId xmlns:a16="http://schemas.microsoft.com/office/drawing/2014/main" id="{43FD9823-E82A-4F1E-A78D-247B1E49B014}"/>
                </a:ext>
              </a:extLst>
            </p:cNvPr>
            <p:cNvSpPr/>
            <p:nvPr/>
          </p:nvSpPr>
          <p:spPr>
            <a:xfrm>
              <a:off x="4490812" y="2513376"/>
              <a:ext cx="3929" cy="7827"/>
            </a:xfrm>
            <a:custGeom>
              <a:avLst/>
              <a:gdLst/>
              <a:ahLst/>
              <a:cxnLst/>
              <a:rect l="l" t="t" r="r" b="b"/>
              <a:pathLst>
                <a:path w="128" h="255" extrusionOk="0">
                  <a:moveTo>
                    <a:pt x="127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27" y="159"/>
                  </a:lnTo>
                  <a:lnTo>
                    <a:pt x="127" y="1"/>
                  </a:lnTo>
                  <a:close/>
                </a:path>
              </a:pathLst>
            </a:custGeom>
            <a:solidFill>
              <a:srgbClr val="E5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3383;p24">
              <a:extLst>
                <a:ext uri="{FF2B5EF4-FFF2-40B4-BE49-F238E27FC236}">
                  <a16:creationId xmlns:a16="http://schemas.microsoft.com/office/drawing/2014/main" id="{ECC3E36E-CB7B-4B0C-833A-49CEEC0E8C56}"/>
                </a:ext>
              </a:extLst>
            </p:cNvPr>
            <p:cNvSpPr/>
            <p:nvPr/>
          </p:nvSpPr>
          <p:spPr>
            <a:xfrm>
              <a:off x="4262380" y="252795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0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3384;p24">
              <a:extLst>
                <a:ext uri="{FF2B5EF4-FFF2-40B4-BE49-F238E27FC236}">
                  <a16:creationId xmlns:a16="http://schemas.microsoft.com/office/drawing/2014/main" id="{294D1BC5-AEC6-4F62-9914-CA3006471D60}"/>
                </a:ext>
              </a:extLst>
            </p:cNvPr>
            <p:cNvSpPr/>
            <p:nvPr/>
          </p:nvSpPr>
          <p:spPr>
            <a:xfrm>
              <a:off x="4262380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3385;p24">
              <a:extLst>
                <a:ext uri="{FF2B5EF4-FFF2-40B4-BE49-F238E27FC236}">
                  <a16:creationId xmlns:a16="http://schemas.microsoft.com/office/drawing/2014/main" id="{0A843BA2-81C6-49F5-96DB-096696D72909}"/>
                </a:ext>
              </a:extLst>
            </p:cNvPr>
            <p:cNvSpPr/>
            <p:nvPr/>
          </p:nvSpPr>
          <p:spPr>
            <a:xfrm>
              <a:off x="4261397" y="252795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3386;p24">
              <a:extLst>
                <a:ext uri="{FF2B5EF4-FFF2-40B4-BE49-F238E27FC236}">
                  <a16:creationId xmlns:a16="http://schemas.microsoft.com/office/drawing/2014/main" id="{012511B1-DC02-4D10-B982-01201A07B5D3}"/>
                </a:ext>
              </a:extLst>
            </p:cNvPr>
            <p:cNvSpPr/>
            <p:nvPr/>
          </p:nvSpPr>
          <p:spPr>
            <a:xfrm>
              <a:off x="4261397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3387;p24">
              <a:extLst>
                <a:ext uri="{FF2B5EF4-FFF2-40B4-BE49-F238E27FC236}">
                  <a16:creationId xmlns:a16="http://schemas.microsoft.com/office/drawing/2014/main" id="{DA24668D-261D-4324-8EDB-5F5DC5A88C93}"/>
                </a:ext>
              </a:extLst>
            </p:cNvPr>
            <p:cNvSpPr/>
            <p:nvPr/>
          </p:nvSpPr>
          <p:spPr>
            <a:xfrm>
              <a:off x="4261397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3388;p24">
              <a:extLst>
                <a:ext uri="{FF2B5EF4-FFF2-40B4-BE49-F238E27FC236}">
                  <a16:creationId xmlns:a16="http://schemas.microsoft.com/office/drawing/2014/main" id="{C69B33B5-3260-4F50-8627-C28ABDCC27A1}"/>
                </a:ext>
              </a:extLst>
            </p:cNvPr>
            <p:cNvSpPr/>
            <p:nvPr/>
          </p:nvSpPr>
          <p:spPr>
            <a:xfrm>
              <a:off x="4260446" y="252795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3389;p24">
              <a:extLst>
                <a:ext uri="{FF2B5EF4-FFF2-40B4-BE49-F238E27FC236}">
                  <a16:creationId xmlns:a16="http://schemas.microsoft.com/office/drawing/2014/main" id="{1B434F43-2A24-4930-87B0-88B2DC8CAD40}"/>
                </a:ext>
              </a:extLst>
            </p:cNvPr>
            <p:cNvSpPr/>
            <p:nvPr/>
          </p:nvSpPr>
          <p:spPr>
            <a:xfrm>
              <a:off x="4260446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3390;p24">
              <a:extLst>
                <a:ext uri="{FF2B5EF4-FFF2-40B4-BE49-F238E27FC236}">
                  <a16:creationId xmlns:a16="http://schemas.microsoft.com/office/drawing/2014/main" id="{28F21C93-2325-4E24-8F72-E79DEF572C9E}"/>
                </a:ext>
              </a:extLst>
            </p:cNvPr>
            <p:cNvSpPr/>
            <p:nvPr/>
          </p:nvSpPr>
          <p:spPr>
            <a:xfrm>
              <a:off x="4260446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3391;p24">
              <a:extLst>
                <a:ext uri="{FF2B5EF4-FFF2-40B4-BE49-F238E27FC236}">
                  <a16:creationId xmlns:a16="http://schemas.microsoft.com/office/drawing/2014/main" id="{D21B9ECA-7342-4B75-94B8-8786453C3E5E}"/>
                </a:ext>
              </a:extLst>
            </p:cNvPr>
            <p:cNvSpPr/>
            <p:nvPr/>
          </p:nvSpPr>
          <p:spPr>
            <a:xfrm>
              <a:off x="4259464" y="252795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3392;p24">
              <a:extLst>
                <a:ext uri="{FF2B5EF4-FFF2-40B4-BE49-F238E27FC236}">
                  <a16:creationId xmlns:a16="http://schemas.microsoft.com/office/drawing/2014/main" id="{C9E09FF9-9EC1-49DB-9743-72B6373ABC0C}"/>
                </a:ext>
              </a:extLst>
            </p:cNvPr>
            <p:cNvSpPr/>
            <p:nvPr/>
          </p:nvSpPr>
          <p:spPr>
            <a:xfrm>
              <a:off x="4259464" y="252795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3393;p24">
              <a:extLst>
                <a:ext uri="{FF2B5EF4-FFF2-40B4-BE49-F238E27FC236}">
                  <a16:creationId xmlns:a16="http://schemas.microsoft.com/office/drawing/2014/main" id="{F7026CAD-212F-49E1-AC33-C29FC9DDFB73}"/>
                </a:ext>
              </a:extLst>
            </p:cNvPr>
            <p:cNvSpPr/>
            <p:nvPr/>
          </p:nvSpPr>
          <p:spPr>
            <a:xfrm>
              <a:off x="4258481" y="252795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7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3394;p24">
              <a:extLst>
                <a:ext uri="{FF2B5EF4-FFF2-40B4-BE49-F238E27FC236}">
                  <a16:creationId xmlns:a16="http://schemas.microsoft.com/office/drawing/2014/main" id="{72EF5836-4C40-4EBE-BC73-02D07FBFFDD8}"/>
                </a:ext>
              </a:extLst>
            </p:cNvPr>
            <p:cNvSpPr/>
            <p:nvPr/>
          </p:nvSpPr>
          <p:spPr>
            <a:xfrm>
              <a:off x="4350843" y="2518471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76" y="1"/>
                  </a:moveTo>
                  <a:cubicBezTo>
                    <a:pt x="357" y="1"/>
                    <a:pt x="333" y="9"/>
                    <a:pt x="317" y="25"/>
                  </a:cubicBezTo>
                  <a:lnTo>
                    <a:pt x="0" y="215"/>
                  </a:lnTo>
                  <a:cubicBezTo>
                    <a:pt x="0" y="215"/>
                    <a:pt x="0" y="246"/>
                    <a:pt x="0" y="246"/>
                  </a:cubicBezTo>
                  <a:lnTo>
                    <a:pt x="380" y="468"/>
                  </a:lnTo>
                  <a:cubicBezTo>
                    <a:pt x="396" y="484"/>
                    <a:pt x="420" y="492"/>
                    <a:pt x="440" y="492"/>
                  </a:cubicBezTo>
                  <a:cubicBezTo>
                    <a:pt x="459" y="492"/>
                    <a:pt x="475" y="484"/>
                    <a:pt x="475" y="468"/>
                  </a:cubicBezTo>
                  <a:lnTo>
                    <a:pt x="792" y="278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5"/>
                  </a:lnTo>
                  <a:cubicBezTo>
                    <a:pt x="412" y="9"/>
                    <a:pt x="396" y="1"/>
                    <a:pt x="376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3395;p24">
              <a:extLst>
                <a:ext uri="{FF2B5EF4-FFF2-40B4-BE49-F238E27FC236}">
                  <a16:creationId xmlns:a16="http://schemas.microsoft.com/office/drawing/2014/main" id="{97999495-C957-42AA-ACC0-458EF384D1CA}"/>
                </a:ext>
              </a:extLst>
            </p:cNvPr>
            <p:cNvSpPr/>
            <p:nvPr/>
          </p:nvSpPr>
          <p:spPr>
            <a:xfrm>
              <a:off x="4351794" y="2518257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18" y="0"/>
                    <a:pt x="318" y="32"/>
                    <a:pt x="318" y="32"/>
                  </a:cubicBezTo>
                  <a:lnTo>
                    <a:pt x="1" y="222"/>
                  </a:lnTo>
                  <a:lnTo>
                    <a:pt x="381" y="443"/>
                  </a:lnTo>
                  <a:lnTo>
                    <a:pt x="444" y="443"/>
                  </a:lnTo>
                  <a:lnTo>
                    <a:pt x="761" y="253"/>
                  </a:lnTo>
                  <a:lnTo>
                    <a:pt x="381" y="32"/>
                  </a:lnTo>
                  <a:cubicBezTo>
                    <a:pt x="381" y="32"/>
                    <a:pt x="349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3396;p24">
              <a:extLst>
                <a:ext uri="{FF2B5EF4-FFF2-40B4-BE49-F238E27FC236}">
                  <a16:creationId xmlns:a16="http://schemas.microsoft.com/office/drawing/2014/main" id="{24A331EA-2C49-4D41-8E63-F9EA3B16985E}"/>
                </a:ext>
              </a:extLst>
            </p:cNvPr>
            <p:cNvSpPr/>
            <p:nvPr/>
          </p:nvSpPr>
          <p:spPr>
            <a:xfrm>
              <a:off x="4432491" y="253477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3397;p24">
              <a:extLst>
                <a:ext uri="{FF2B5EF4-FFF2-40B4-BE49-F238E27FC236}">
                  <a16:creationId xmlns:a16="http://schemas.microsoft.com/office/drawing/2014/main" id="{94C54E3A-CE21-45DB-9290-20FE05C9E3E4}"/>
                </a:ext>
              </a:extLst>
            </p:cNvPr>
            <p:cNvSpPr/>
            <p:nvPr/>
          </p:nvSpPr>
          <p:spPr>
            <a:xfrm>
              <a:off x="4432491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3398;p24">
              <a:extLst>
                <a:ext uri="{FF2B5EF4-FFF2-40B4-BE49-F238E27FC236}">
                  <a16:creationId xmlns:a16="http://schemas.microsoft.com/office/drawing/2014/main" id="{02A86510-54AC-4FCF-9A79-0194ECFA5712}"/>
                </a:ext>
              </a:extLst>
            </p:cNvPr>
            <p:cNvSpPr/>
            <p:nvPr/>
          </p:nvSpPr>
          <p:spPr>
            <a:xfrm>
              <a:off x="4432491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3399;p24">
              <a:extLst>
                <a:ext uri="{FF2B5EF4-FFF2-40B4-BE49-F238E27FC236}">
                  <a16:creationId xmlns:a16="http://schemas.microsoft.com/office/drawing/2014/main" id="{C9F61705-A2F2-438B-AAD9-6D8BCB2BB93F}"/>
                </a:ext>
              </a:extLst>
            </p:cNvPr>
            <p:cNvSpPr/>
            <p:nvPr/>
          </p:nvSpPr>
          <p:spPr>
            <a:xfrm>
              <a:off x="4431509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3400;p24">
              <a:extLst>
                <a:ext uri="{FF2B5EF4-FFF2-40B4-BE49-F238E27FC236}">
                  <a16:creationId xmlns:a16="http://schemas.microsoft.com/office/drawing/2014/main" id="{324AD17C-05BA-4D7D-AAEE-E6F059578443}"/>
                </a:ext>
              </a:extLst>
            </p:cNvPr>
            <p:cNvSpPr/>
            <p:nvPr/>
          </p:nvSpPr>
          <p:spPr>
            <a:xfrm>
              <a:off x="4431509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3401;p24">
              <a:extLst>
                <a:ext uri="{FF2B5EF4-FFF2-40B4-BE49-F238E27FC236}">
                  <a16:creationId xmlns:a16="http://schemas.microsoft.com/office/drawing/2014/main" id="{5C8EF283-66F0-4129-A304-05FB831C38D4}"/>
                </a:ext>
              </a:extLst>
            </p:cNvPr>
            <p:cNvSpPr/>
            <p:nvPr/>
          </p:nvSpPr>
          <p:spPr>
            <a:xfrm>
              <a:off x="4431509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3402;p24">
              <a:extLst>
                <a:ext uri="{FF2B5EF4-FFF2-40B4-BE49-F238E27FC236}">
                  <a16:creationId xmlns:a16="http://schemas.microsoft.com/office/drawing/2014/main" id="{2431C46B-2335-4C77-AF65-57692E38CAE1}"/>
                </a:ext>
              </a:extLst>
            </p:cNvPr>
            <p:cNvSpPr/>
            <p:nvPr/>
          </p:nvSpPr>
          <p:spPr>
            <a:xfrm>
              <a:off x="4431509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3403;p24">
              <a:extLst>
                <a:ext uri="{FF2B5EF4-FFF2-40B4-BE49-F238E27FC236}">
                  <a16:creationId xmlns:a16="http://schemas.microsoft.com/office/drawing/2014/main" id="{E88C9420-B680-41A8-A8C1-4E2A55407B1D}"/>
                </a:ext>
              </a:extLst>
            </p:cNvPr>
            <p:cNvSpPr/>
            <p:nvPr/>
          </p:nvSpPr>
          <p:spPr>
            <a:xfrm>
              <a:off x="4430557" y="253477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3404;p24">
              <a:extLst>
                <a:ext uri="{FF2B5EF4-FFF2-40B4-BE49-F238E27FC236}">
                  <a16:creationId xmlns:a16="http://schemas.microsoft.com/office/drawing/2014/main" id="{4A7E166D-0E1D-48BD-931F-85455D2EB8E2}"/>
                </a:ext>
              </a:extLst>
            </p:cNvPr>
            <p:cNvSpPr/>
            <p:nvPr/>
          </p:nvSpPr>
          <p:spPr>
            <a:xfrm>
              <a:off x="4430557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3405;p24">
              <a:extLst>
                <a:ext uri="{FF2B5EF4-FFF2-40B4-BE49-F238E27FC236}">
                  <a16:creationId xmlns:a16="http://schemas.microsoft.com/office/drawing/2014/main" id="{54B73D3E-9747-433E-A385-69DFCE25AE8E}"/>
                </a:ext>
              </a:extLst>
            </p:cNvPr>
            <p:cNvSpPr/>
            <p:nvPr/>
          </p:nvSpPr>
          <p:spPr>
            <a:xfrm>
              <a:off x="4430557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3406;p24">
              <a:extLst>
                <a:ext uri="{FF2B5EF4-FFF2-40B4-BE49-F238E27FC236}">
                  <a16:creationId xmlns:a16="http://schemas.microsoft.com/office/drawing/2014/main" id="{40A91D97-11F4-45A1-9736-4EF2C9CF4A3A}"/>
                </a:ext>
              </a:extLst>
            </p:cNvPr>
            <p:cNvSpPr/>
            <p:nvPr/>
          </p:nvSpPr>
          <p:spPr>
            <a:xfrm>
              <a:off x="4430557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3407;p24">
              <a:extLst>
                <a:ext uri="{FF2B5EF4-FFF2-40B4-BE49-F238E27FC236}">
                  <a16:creationId xmlns:a16="http://schemas.microsoft.com/office/drawing/2014/main" id="{51A42C20-6F44-47C6-9E39-D9315117FA38}"/>
                </a:ext>
              </a:extLst>
            </p:cNvPr>
            <p:cNvSpPr/>
            <p:nvPr/>
          </p:nvSpPr>
          <p:spPr>
            <a:xfrm>
              <a:off x="4368339" y="2528938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32" y="190"/>
                  </a:lnTo>
                  <a:lnTo>
                    <a:pt x="0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3408;p24">
              <a:extLst>
                <a:ext uri="{FF2B5EF4-FFF2-40B4-BE49-F238E27FC236}">
                  <a16:creationId xmlns:a16="http://schemas.microsoft.com/office/drawing/2014/main" id="{D5DBA5CE-A88A-4C2F-B508-1F0657F3DAE9}"/>
                </a:ext>
              </a:extLst>
            </p:cNvPr>
            <p:cNvSpPr/>
            <p:nvPr/>
          </p:nvSpPr>
          <p:spPr>
            <a:xfrm>
              <a:off x="4335280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3409;p24">
              <a:extLst>
                <a:ext uri="{FF2B5EF4-FFF2-40B4-BE49-F238E27FC236}">
                  <a16:creationId xmlns:a16="http://schemas.microsoft.com/office/drawing/2014/main" id="{9DCA6563-C4DE-4C40-99E5-5801340FD3BF}"/>
                </a:ext>
              </a:extLst>
            </p:cNvPr>
            <p:cNvSpPr/>
            <p:nvPr/>
          </p:nvSpPr>
          <p:spPr>
            <a:xfrm>
              <a:off x="4335280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32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3410;p24">
              <a:extLst>
                <a:ext uri="{FF2B5EF4-FFF2-40B4-BE49-F238E27FC236}">
                  <a16:creationId xmlns:a16="http://schemas.microsoft.com/office/drawing/2014/main" id="{87B6A3E1-9A07-4151-80D3-2928B5264874}"/>
                </a:ext>
              </a:extLst>
            </p:cNvPr>
            <p:cNvSpPr/>
            <p:nvPr/>
          </p:nvSpPr>
          <p:spPr>
            <a:xfrm>
              <a:off x="4335280" y="253378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3411;p24">
              <a:extLst>
                <a:ext uri="{FF2B5EF4-FFF2-40B4-BE49-F238E27FC236}">
                  <a16:creationId xmlns:a16="http://schemas.microsoft.com/office/drawing/2014/main" id="{8CB6B842-49C3-4049-801D-9C730FACC153}"/>
                </a:ext>
              </a:extLst>
            </p:cNvPr>
            <p:cNvSpPr/>
            <p:nvPr/>
          </p:nvSpPr>
          <p:spPr>
            <a:xfrm>
              <a:off x="4334298" y="2534770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3412;p24">
              <a:extLst>
                <a:ext uri="{FF2B5EF4-FFF2-40B4-BE49-F238E27FC236}">
                  <a16:creationId xmlns:a16="http://schemas.microsoft.com/office/drawing/2014/main" id="{6916AF94-51F8-4DC1-A5DE-14587AC6D6EB}"/>
                </a:ext>
              </a:extLst>
            </p:cNvPr>
            <p:cNvSpPr/>
            <p:nvPr/>
          </p:nvSpPr>
          <p:spPr>
            <a:xfrm>
              <a:off x="4334298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3413;p24">
              <a:extLst>
                <a:ext uri="{FF2B5EF4-FFF2-40B4-BE49-F238E27FC236}">
                  <a16:creationId xmlns:a16="http://schemas.microsoft.com/office/drawing/2014/main" id="{EE186904-72D5-4AFF-B23D-F65A6BF9BA9B}"/>
                </a:ext>
              </a:extLst>
            </p:cNvPr>
            <p:cNvSpPr/>
            <p:nvPr/>
          </p:nvSpPr>
          <p:spPr>
            <a:xfrm>
              <a:off x="4334298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3414;p24">
              <a:extLst>
                <a:ext uri="{FF2B5EF4-FFF2-40B4-BE49-F238E27FC236}">
                  <a16:creationId xmlns:a16="http://schemas.microsoft.com/office/drawing/2014/main" id="{1DAD380B-5F15-43D3-AA2D-419D8125FBA1}"/>
                </a:ext>
              </a:extLst>
            </p:cNvPr>
            <p:cNvSpPr/>
            <p:nvPr/>
          </p:nvSpPr>
          <p:spPr>
            <a:xfrm>
              <a:off x="4334298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3415;p24">
              <a:extLst>
                <a:ext uri="{FF2B5EF4-FFF2-40B4-BE49-F238E27FC236}">
                  <a16:creationId xmlns:a16="http://schemas.microsoft.com/office/drawing/2014/main" id="{B56EF7B3-D1C1-4A73-A56A-AD478C660D03}"/>
                </a:ext>
              </a:extLst>
            </p:cNvPr>
            <p:cNvSpPr/>
            <p:nvPr/>
          </p:nvSpPr>
          <p:spPr>
            <a:xfrm>
              <a:off x="4334298" y="2534770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3416;p24">
              <a:extLst>
                <a:ext uri="{FF2B5EF4-FFF2-40B4-BE49-F238E27FC236}">
                  <a16:creationId xmlns:a16="http://schemas.microsoft.com/office/drawing/2014/main" id="{F7659B3C-EC75-44C9-B8D9-5407E099E1E3}"/>
                </a:ext>
              </a:extLst>
            </p:cNvPr>
            <p:cNvSpPr/>
            <p:nvPr/>
          </p:nvSpPr>
          <p:spPr>
            <a:xfrm>
              <a:off x="4451921" y="2527956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" y="1"/>
                  </a:moveTo>
                  <a:lnTo>
                    <a:pt x="1" y="191"/>
                  </a:lnTo>
                  <a:lnTo>
                    <a:pt x="413" y="412"/>
                  </a:lnTo>
                  <a:lnTo>
                    <a:pt x="413" y="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3417;p24">
              <a:extLst>
                <a:ext uri="{FF2B5EF4-FFF2-40B4-BE49-F238E27FC236}">
                  <a16:creationId xmlns:a16="http://schemas.microsoft.com/office/drawing/2014/main" id="{3BE6BA1D-BAED-4A44-A3C8-91F7EDB6686E}"/>
                </a:ext>
              </a:extLst>
            </p:cNvPr>
            <p:cNvSpPr/>
            <p:nvPr/>
          </p:nvSpPr>
          <p:spPr>
            <a:xfrm>
              <a:off x="4466501" y="2532837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3"/>
                  </a:lnTo>
                  <a:lnTo>
                    <a:pt x="159" y="15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3418;p24">
              <a:extLst>
                <a:ext uri="{FF2B5EF4-FFF2-40B4-BE49-F238E27FC236}">
                  <a16:creationId xmlns:a16="http://schemas.microsoft.com/office/drawing/2014/main" id="{E9617470-15A7-4FF9-A757-10B5B55FFF5C}"/>
                </a:ext>
              </a:extLst>
            </p:cNvPr>
            <p:cNvSpPr/>
            <p:nvPr/>
          </p:nvSpPr>
          <p:spPr>
            <a:xfrm>
              <a:off x="4347927" y="252893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3419;p24">
              <a:extLst>
                <a:ext uri="{FF2B5EF4-FFF2-40B4-BE49-F238E27FC236}">
                  <a16:creationId xmlns:a16="http://schemas.microsoft.com/office/drawing/2014/main" id="{0829F46C-658D-4A31-9519-9268B7B86BF4}"/>
                </a:ext>
              </a:extLst>
            </p:cNvPr>
            <p:cNvSpPr/>
            <p:nvPr/>
          </p:nvSpPr>
          <p:spPr>
            <a:xfrm>
              <a:off x="4402349" y="252992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3420;p24">
              <a:extLst>
                <a:ext uri="{FF2B5EF4-FFF2-40B4-BE49-F238E27FC236}">
                  <a16:creationId xmlns:a16="http://schemas.microsoft.com/office/drawing/2014/main" id="{47E5F96A-C6D2-4713-8DEF-62C00DF8B67A}"/>
                </a:ext>
              </a:extLst>
            </p:cNvPr>
            <p:cNvSpPr/>
            <p:nvPr/>
          </p:nvSpPr>
          <p:spPr>
            <a:xfrm>
              <a:off x="4465550" y="253575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3421;p24">
              <a:extLst>
                <a:ext uri="{FF2B5EF4-FFF2-40B4-BE49-F238E27FC236}">
                  <a16:creationId xmlns:a16="http://schemas.microsoft.com/office/drawing/2014/main" id="{126DA325-8494-4074-809C-F2008AC66EBE}"/>
                </a:ext>
              </a:extLst>
            </p:cNvPr>
            <p:cNvSpPr/>
            <p:nvPr/>
          </p:nvSpPr>
          <p:spPr>
            <a:xfrm>
              <a:off x="4465550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3422;p24">
              <a:extLst>
                <a:ext uri="{FF2B5EF4-FFF2-40B4-BE49-F238E27FC236}">
                  <a16:creationId xmlns:a16="http://schemas.microsoft.com/office/drawing/2014/main" id="{B2ED38DC-AF23-47BC-BE8A-DA782E6FC44A}"/>
                </a:ext>
              </a:extLst>
            </p:cNvPr>
            <p:cNvSpPr/>
            <p:nvPr/>
          </p:nvSpPr>
          <p:spPr>
            <a:xfrm>
              <a:off x="4465550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3423;p24">
              <a:extLst>
                <a:ext uri="{FF2B5EF4-FFF2-40B4-BE49-F238E27FC236}">
                  <a16:creationId xmlns:a16="http://schemas.microsoft.com/office/drawing/2014/main" id="{C0B4BB7D-A45B-4A67-8AD3-624281138607}"/>
                </a:ext>
              </a:extLst>
            </p:cNvPr>
            <p:cNvSpPr/>
            <p:nvPr/>
          </p:nvSpPr>
          <p:spPr>
            <a:xfrm>
              <a:off x="4465550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3424;p24">
              <a:extLst>
                <a:ext uri="{FF2B5EF4-FFF2-40B4-BE49-F238E27FC236}">
                  <a16:creationId xmlns:a16="http://schemas.microsoft.com/office/drawing/2014/main" id="{859C91A3-593E-425C-BC53-B0C3CF09A98E}"/>
                </a:ext>
              </a:extLst>
            </p:cNvPr>
            <p:cNvSpPr/>
            <p:nvPr/>
          </p:nvSpPr>
          <p:spPr>
            <a:xfrm>
              <a:off x="4465550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3425;p24">
              <a:extLst>
                <a:ext uri="{FF2B5EF4-FFF2-40B4-BE49-F238E27FC236}">
                  <a16:creationId xmlns:a16="http://schemas.microsoft.com/office/drawing/2014/main" id="{AA71A3AB-A95D-48C7-B72E-8C9DCEBB8497}"/>
                </a:ext>
              </a:extLst>
            </p:cNvPr>
            <p:cNvSpPr/>
            <p:nvPr/>
          </p:nvSpPr>
          <p:spPr>
            <a:xfrm>
              <a:off x="4465550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3426;p24">
              <a:extLst>
                <a:ext uri="{FF2B5EF4-FFF2-40B4-BE49-F238E27FC236}">
                  <a16:creationId xmlns:a16="http://schemas.microsoft.com/office/drawing/2014/main" id="{DB061657-99DB-43F1-AC06-4D557A7D9C6F}"/>
                </a:ext>
              </a:extLst>
            </p:cNvPr>
            <p:cNvSpPr/>
            <p:nvPr/>
          </p:nvSpPr>
          <p:spPr>
            <a:xfrm>
              <a:off x="4464568" y="253575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3427;p24">
              <a:extLst>
                <a:ext uri="{FF2B5EF4-FFF2-40B4-BE49-F238E27FC236}">
                  <a16:creationId xmlns:a16="http://schemas.microsoft.com/office/drawing/2014/main" id="{8C98A6E7-D6F0-48CB-A2E8-79E78C910547}"/>
                </a:ext>
              </a:extLst>
            </p:cNvPr>
            <p:cNvSpPr/>
            <p:nvPr/>
          </p:nvSpPr>
          <p:spPr>
            <a:xfrm>
              <a:off x="4464568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3428;p24">
              <a:extLst>
                <a:ext uri="{FF2B5EF4-FFF2-40B4-BE49-F238E27FC236}">
                  <a16:creationId xmlns:a16="http://schemas.microsoft.com/office/drawing/2014/main" id="{46B822CD-F7A8-4AE5-9351-E7C039936F34}"/>
                </a:ext>
              </a:extLst>
            </p:cNvPr>
            <p:cNvSpPr/>
            <p:nvPr/>
          </p:nvSpPr>
          <p:spPr>
            <a:xfrm>
              <a:off x="4464568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3429;p24">
              <a:extLst>
                <a:ext uri="{FF2B5EF4-FFF2-40B4-BE49-F238E27FC236}">
                  <a16:creationId xmlns:a16="http://schemas.microsoft.com/office/drawing/2014/main" id="{55E7E60C-FC54-43C9-A22E-53E8ABB6FF8C}"/>
                </a:ext>
              </a:extLst>
            </p:cNvPr>
            <p:cNvSpPr/>
            <p:nvPr/>
          </p:nvSpPr>
          <p:spPr>
            <a:xfrm>
              <a:off x="4464568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3430;p24">
              <a:extLst>
                <a:ext uri="{FF2B5EF4-FFF2-40B4-BE49-F238E27FC236}">
                  <a16:creationId xmlns:a16="http://schemas.microsoft.com/office/drawing/2014/main" id="{9C11C62E-F318-4002-9831-87F62328044F}"/>
                </a:ext>
              </a:extLst>
            </p:cNvPr>
            <p:cNvSpPr/>
            <p:nvPr/>
          </p:nvSpPr>
          <p:spPr>
            <a:xfrm>
              <a:off x="4464568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3431;p24">
              <a:extLst>
                <a:ext uri="{FF2B5EF4-FFF2-40B4-BE49-F238E27FC236}">
                  <a16:creationId xmlns:a16="http://schemas.microsoft.com/office/drawing/2014/main" id="{CFE68243-49B5-4AD9-B174-2B1A20980892}"/>
                </a:ext>
              </a:extLst>
            </p:cNvPr>
            <p:cNvSpPr/>
            <p:nvPr/>
          </p:nvSpPr>
          <p:spPr>
            <a:xfrm>
              <a:off x="4450970" y="2524089"/>
              <a:ext cx="20443" cy="1169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190" y="0"/>
                  </a:moveTo>
                  <a:lnTo>
                    <a:pt x="32" y="95"/>
                  </a:lnTo>
                  <a:cubicBezTo>
                    <a:pt x="0" y="95"/>
                    <a:pt x="0" y="127"/>
                    <a:pt x="32" y="127"/>
                  </a:cubicBezTo>
                  <a:lnTo>
                    <a:pt x="444" y="380"/>
                  </a:lnTo>
                  <a:lnTo>
                    <a:pt x="507" y="380"/>
                  </a:lnTo>
                  <a:lnTo>
                    <a:pt x="665" y="285"/>
                  </a:lnTo>
                  <a:cubicBezTo>
                    <a:pt x="665" y="253"/>
                    <a:pt x="665" y="253"/>
                    <a:pt x="665" y="25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3432;p24">
              <a:extLst>
                <a:ext uri="{FF2B5EF4-FFF2-40B4-BE49-F238E27FC236}">
                  <a16:creationId xmlns:a16="http://schemas.microsoft.com/office/drawing/2014/main" id="{1CBBC4F7-A71C-4DAF-BEAD-D7E463299950}"/>
                </a:ext>
              </a:extLst>
            </p:cNvPr>
            <p:cNvSpPr/>
            <p:nvPr/>
          </p:nvSpPr>
          <p:spPr>
            <a:xfrm>
              <a:off x="4452903" y="2524089"/>
              <a:ext cx="17527" cy="9730"/>
            </a:xfrm>
            <a:custGeom>
              <a:avLst/>
              <a:gdLst/>
              <a:ahLst/>
              <a:cxnLst/>
              <a:rect l="l" t="t" r="r" b="b"/>
              <a:pathLst>
                <a:path w="571" h="317" extrusionOk="0">
                  <a:moveTo>
                    <a:pt x="127" y="0"/>
                  </a:moveTo>
                  <a:lnTo>
                    <a:pt x="1" y="95"/>
                  </a:lnTo>
                  <a:lnTo>
                    <a:pt x="381" y="317"/>
                  </a:lnTo>
                  <a:lnTo>
                    <a:pt x="412" y="317"/>
                  </a:lnTo>
                  <a:lnTo>
                    <a:pt x="571" y="22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3433;p24">
              <a:extLst>
                <a:ext uri="{FF2B5EF4-FFF2-40B4-BE49-F238E27FC236}">
                  <a16:creationId xmlns:a16="http://schemas.microsoft.com/office/drawing/2014/main" id="{BA62865D-79AC-4DD5-99A2-E46F0231B861}"/>
                </a:ext>
              </a:extLst>
            </p:cNvPr>
            <p:cNvSpPr/>
            <p:nvPr/>
          </p:nvSpPr>
          <p:spPr>
            <a:xfrm>
              <a:off x="4368339" y="2534770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3434;p24">
              <a:extLst>
                <a:ext uri="{FF2B5EF4-FFF2-40B4-BE49-F238E27FC236}">
                  <a16:creationId xmlns:a16="http://schemas.microsoft.com/office/drawing/2014/main" id="{65C74666-33F1-4C9B-BE0A-1A579681E780}"/>
                </a:ext>
              </a:extLst>
            </p:cNvPr>
            <p:cNvSpPr/>
            <p:nvPr/>
          </p:nvSpPr>
          <p:spPr>
            <a:xfrm>
              <a:off x="4368339" y="253477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3435;p24">
              <a:extLst>
                <a:ext uri="{FF2B5EF4-FFF2-40B4-BE49-F238E27FC236}">
                  <a16:creationId xmlns:a16="http://schemas.microsoft.com/office/drawing/2014/main" id="{175F72CB-647E-49A4-B2D9-078F89F45A62}"/>
                </a:ext>
              </a:extLst>
            </p:cNvPr>
            <p:cNvSpPr/>
            <p:nvPr/>
          </p:nvSpPr>
          <p:spPr>
            <a:xfrm>
              <a:off x="4368339" y="253477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3436;p24">
              <a:extLst>
                <a:ext uri="{FF2B5EF4-FFF2-40B4-BE49-F238E27FC236}">
                  <a16:creationId xmlns:a16="http://schemas.microsoft.com/office/drawing/2014/main" id="{ADAD024A-E36E-4DD5-830F-C4B642735012}"/>
                </a:ext>
              </a:extLst>
            </p:cNvPr>
            <p:cNvSpPr/>
            <p:nvPr/>
          </p:nvSpPr>
          <p:spPr>
            <a:xfrm>
              <a:off x="4368339" y="253477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3437;p24">
              <a:extLst>
                <a:ext uri="{FF2B5EF4-FFF2-40B4-BE49-F238E27FC236}">
                  <a16:creationId xmlns:a16="http://schemas.microsoft.com/office/drawing/2014/main" id="{6FAAC58F-643B-4300-8D4F-0D4AB716ABC7}"/>
                </a:ext>
              </a:extLst>
            </p:cNvPr>
            <p:cNvSpPr/>
            <p:nvPr/>
          </p:nvSpPr>
          <p:spPr>
            <a:xfrm>
              <a:off x="4368339" y="253477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3438;p24">
              <a:extLst>
                <a:ext uri="{FF2B5EF4-FFF2-40B4-BE49-F238E27FC236}">
                  <a16:creationId xmlns:a16="http://schemas.microsoft.com/office/drawing/2014/main" id="{727C9481-9597-423D-B930-9A809D3BB041}"/>
                </a:ext>
              </a:extLst>
            </p:cNvPr>
            <p:cNvSpPr/>
            <p:nvPr/>
          </p:nvSpPr>
          <p:spPr>
            <a:xfrm>
              <a:off x="4368339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3439;p24">
              <a:extLst>
                <a:ext uri="{FF2B5EF4-FFF2-40B4-BE49-F238E27FC236}">
                  <a16:creationId xmlns:a16="http://schemas.microsoft.com/office/drawing/2014/main" id="{B8A55620-CE33-4B8D-8383-C11B500002AC}"/>
                </a:ext>
              </a:extLst>
            </p:cNvPr>
            <p:cNvSpPr/>
            <p:nvPr/>
          </p:nvSpPr>
          <p:spPr>
            <a:xfrm>
              <a:off x="4368339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3440;p24">
              <a:extLst>
                <a:ext uri="{FF2B5EF4-FFF2-40B4-BE49-F238E27FC236}">
                  <a16:creationId xmlns:a16="http://schemas.microsoft.com/office/drawing/2014/main" id="{25BC4B47-3735-44DB-89B0-DB4299E4F3EF}"/>
                </a:ext>
              </a:extLst>
            </p:cNvPr>
            <p:cNvSpPr/>
            <p:nvPr/>
          </p:nvSpPr>
          <p:spPr>
            <a:xfrm>
              <a:off x="4368339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3441;p24">
              <a:extLst>
                <a:ext uri="{FF2B5EF4-FFF2-40B4-BE49-F238E27FC236}">
                  <a16:creationId xmlns:a16="http://schemas.microsoft.com/office/drawing/2014/main" id="{802352ED-B7D3-4C16-ADF8-083C2477C900}"/>
                </a:ext>
              </a:extLst>
            </p:cNvPr>
            <p:cNvSpPr/>
            <p:nvPr/>
          </p:nvSpPr>
          <p:spPr>
            <a:xfrm>
              <a:off x="4334298" y="253477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90"/>
                    <a:pt x="33" y="190"/>
                    <a:pt x="33" y="190"/>
                  </a:cubicBezTo>
                  <a:lnTo>
                    <a:pt x="33" y="32"/>
                  </a:lnTo>
                  <a:cubicBezTo>
                    <a:pt x="33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3442;p24">
              <a:extLst>
                <a:ext uri="{FF2B5EF4-FFF2-40B4-BE49-F238E27FC236}">
                  <a16:creationId xmlns:a16="http://schemas.microsoft.com/office/drawing/2014/main" id="{EA4CC156-D5CF-4A5A-AE09-A5B75A6523F8}"/>
                </a:ext>
              </a:extLst>
            </p:cNvPr>
            <p:cNvSpPr/>
            <p:nvPr/>
          </p:nvSpPr>
          <p:spPr>
            <a:xfrm>
              <a:off x="4380985" y="2528938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3443;p24">
              <a:extLst>
                <a:ext uri="{FF2B5EF4-FFF2-40B4-BE49-F238E27FC236}">
                  <a16:creationId xmlns:a16="http://schemas.microsoft.com/office/drawing/2014/main" id="{4E5262E3-C9C9-4640-9449-0A4325ED62EC}"/>
                </a:ext>
              </a:extLst>
            </p:cNvPr>
            <p:cNvSpPr/>
            <p:nvPr/>
          </p:nvSpPr>
          <p:spPr>
            <a:xfrm>
              <a:off x="4436389" y="2530872"/>
              <a:ext cx="9730" cy="10743"/>
            </a:xfrm>
            <a:custGeom>
              <a:avLst/>
              <a:gdLst/>
              <a:ahLst/>
              <a:cxnLst/>
              <a:rect l="l" t="t" r="r" b="b"/>
              <a:pathLst>
                <a:path w="317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3444;p24">
              <a:extLst>
                <a:ext uri="{FF2B5EF4-FFF2-40B4-BE49-F238E27FC236}">
                  <a16:creationId xmlns:a16="http://schemas.microsoft.com/office/drawing/2014/main" id="{2FAC4D81-F47F-4E4B-9EC8-BA5F6AAA9EA2}"/>
                </a:ext>
              </a:extLst>
            </p:cNvPr>
            <p:cNvSpPr/>
            <p:nvPr/>
          </p:nvSpPr>
          <p:spPr>
            <a:xfrm>
              <a:off x="4359591" y="253477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3445;p24">
              <a:extLst>
                <a:ext uri="{FF2B5EF4-FFF2-40B4-BE49-F238E27FC236}">
                  <a16:creationId xmlns:a16="http://schemas.microsoft.com/office/drawing/2014/main" id="{3978A702-16FD-4C0D-B10F-40BEA03094E1}"/>
                </a:ext>
              </a:extLst>
            </p:cNvPr>
            <p:cNvSpPr/>
            <p:nvPr/>
          </p:nvSpPr>
          <p:spPr>
            <a:xfrm>
              <a:off x="4402349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3446;p24">
              <a:extLst>
                <a:ext uri="{FF2B5EF4-FFF2-40B4-BE49-F238E27FC236}">
                  <a16:creationId xmlns:a16="http://schemas.microsoft.com/office/drawing/2014/main" id="{8471204D-F13A-4D7B-82EE-F17DC85F2240}"/>
                </a:ext>
              </a:extLst>
            </p:cNvPr>
            <p:cNvSpPr/>
            <p:nvPr/>
          </p:nvSpPr>
          <p:spPr>
            <a:xfrm>
              <a:off x="4402349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3447;p24">
              <a:extLst>
                <a:ext uri="{FF2B5EF4-FFF2-40B4-BE49-F238E27FC236}">
                  <a16:creationId xmlns:a16="http://schemas.microsoft.com/office/drawing/2014/main" id="{4BFF8A2D-857C-4DD9-919D-43AFB940E8EF}"/>
                </a:ext>
              </a:extLst>
            </p:cNvPr>
            <p:cNvSpPr/>
            <p:nvPr/>
          </p:nvSpPr>
          <p:spPr>
            <a:xfrm>
              <a:off x="4402349" y="253575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3448;p24">
              <a:extLst>
                <a:ext uri="{FF2B5EF4-FFF2-40B4-BE49-F238E27FC236}">
                  <a16:creationId xmlns:a16="http://schemas.microsoft.com/office/drawing/2014/main" id="{F4050F9C-945E-4C54-BA88-3F937D3ECD2A}"/>
                </a:ext>
              </a:extLst>
            </p:cNvPr>
            <p:cNvSpPr/>
            <p:nvPr/>
          </p:nvSpPr>
          <p:spPr>
            <a:xfrm>
              <a:off x="4402349" y="25357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3449;p24">
              <a:extLst>
                <a:ext uri="{FF2B5EF4-FFF2-40B4-BE49-F238E27FC236}">
                  <a16:creationId xmlns:a16="http://schemas.microsoft.com/office/drawing/2014/main" id="{3CA9731A-585E-4779-8B3E-3D29A8A6E832}"/>
                </a:ext>
              </a:extLst>
            </p:cNvPr>
            <p:cNvSpPr/>
            <p:nvPr/>
          </p:nvSpPr>
          <p:spPr>
            <a:xfrm>
              <a:off x="4402349" y="25357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3450;p24">
              <a:extLst>
                <a:ext uri="{FF2B5EF4-FFF2-40B4-BE49-F238E27FC236}">
                  <a16:creationId xmlns:a16="http://schemas.microsoft.com/office/drawing/2014/main" id="{3AF56586-F7CF-4D93-B301-EA33CD8E71AD}"/>
                </a:ext>
              </a:extLst>
            </p:cNvPr>
            <p:cNvSpPr/>
            <p:nvPr/>
          </p:nvSpPr>
          <p:spPr>
            <a:xfrm>
              <a:off x="4402349" y="25357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3451;p24">
              <a:extLst>
                <a:ext uri="{FF2B5EF4-FFF2-40B4-BE49-F238E27FC236}">
                  <a16:creationId xmlns:a16="http://schemas.microsoft.com/office/drawing/2014/main" id="{0A652CE2-7650-4767-88D1-B2871FEFDB57}"/>
                </a:ext>
              </a:extLst>
            </p:cNvPr>
            <p:cNvSpPr/>
            <p:nvPr/>
          </p:nvSpPr>
          <p:spPr>
            <a:xfrm>
              <a:off x="4401397" y="2536704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32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3452;p24">
              <a:extLst>
                <a:ext uri="{FF2B5EF4-FFF2-40B4-BE49-F238E27FC236}">
                  <a16:creationId xmlns:a16="http://schemas.microsoft.com/office/drawing/2014/main" id="{D4147647-8EFE-4AB5-8A71-325A9AD11261}"/>
                </a:ext>
              </a:extLst>
            </p:cNvPr>
            <p:cNvSpPr/>
            <p:nvPr/>
          </p:nvSpPr>
          <p:spPr>
            <a:xfrm>
              <a:off x="4401397" y="2536704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32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3453;p24">
              <a:extLst>
                <a:ext uri="{FF2B5EF4-FFF2-40B4-BE49-F238E27FC236}">
                  <a16:creationId xmlns:a16="http://schemas.microsoft.com/office/drawing/2014/main" id="{A005AAEF-927A-46E7-BE26-9D4EFC7FB63C}"/>
                </a:ext>
              </a:extLst>
            </p:cNvPr>
            <p:cNvSpPr/>
            <p:nvPr/>
          </p:nvSpPr>
          <p:spPr>
            <a:xfrm>
              <a:off x="4368339" y="253575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90"/>
                    <a:pt x="32" y="190"/>
                  </a:cubicBezTo>
                  <a:lnTo>
                    <a:pt x="32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3454;p24">
              <a:extLst>
                <a:ext uri="{FF2B5EF4-FFF2-40B4-BE49-F238E27FC236}">
                  <a16:creationId xmlns:a16="http://schemas.microsoft.com/office/drawing/2014/main" id="{B51B0211-5850-463B-9F0A-237146ACDF11}"/>
                </a:ext>
              </a:extLst>
            </p:cNvPr>
            <p:cNvSpPr/>
            <p:nvPr/>
          </p:nvSpPr>
          <p:spPr>
            <a:xfrm>
              <a:off x="4414995" y="252992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8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3455;p24">
              <a:extLst>
                <a:ext uri="{FF2B5EF4-FFF2-40B4-BE49-F238E27FC236}">
                  <a16:creationId xmlns:a16="http://schemas.microsoft.com/office/drawing/2014/main" id="{0FD45742-5F81-4E52-8C0F-42F6122D9E77}"/>
                </a:ext>
              </a:extLst>
            </p:cNvPr>
            <p:cNvSpPr/>
            <p:nvPr/>
          </p:nvSpPr>
          <p:spPr>
            <a:xfrm>
              <a:off x="4392649" y="253575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32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3456;p24">
              <a:extLst>
                <a:ext uri="{FF2B5EF4-FFF2-40B4-BE49-F238E27FC236}">
                  <a16:creationId xmlns:a16="http://schemas.microsoft.com/office/drawing/2014/main" id="{75DAB504-BF5D-46A8-BD2A-B8376F8E0D31}"/>
                </a:ext>
              </a:extLst>
            </p:cNvPr>
            <p:cNvSpPr/>
            <p:nvPr/>
          </p:nvSpPr>
          <p:spPr>
            <a:xfrm>
              <a:off x="4436389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3457;p24">
              <a:extLst>
                <a:ext uri="{FF2B5EF4-FFF2-40B4-BE49-F238E27FC236}">
                  <a16:creationId xmlns:a16="http://schemas.microsoft.com/office/drawing/2014/main" id="{03487BCD-8676-4537-ACF1-177213AED359}"/>
                </a:ext>
              </a:extLst>
            </p:cNvPr>
            <p:cNvSpPr/>
            <p:nvPr/>
          </p:nvSpPr>
          <p:spPr>
            <a:xfrm>
              <a:off x="4435407" y="2536704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3458;p24">
              <a:extLst>
                <a:ext uri="{FF2B5EF4-FFF2-40B4-BE49-F238E27FC236}">
                  <a16:creationId xmlns:a16="http://schemas.microsoft.com/office/drawing/2014/main" id="{D80ACC0C-416E-4B8E-83E2-999C359960ED}"/>
                </a:ext>
              </a:extLst>
            </p:cNvPr>
            <p:cNvSpPr/>
            <p:nvPr/>
          </p:nvSpPr>
          <p:spPr>
            <a:xfrm>
              <a:off x="4435407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3459;p24">
              <a:extLst>
                <a:ext uri="{FF2B5EF4-FFF2-40B4-BE49-F238E27FC236}">
                  <a16:creationId xmlns:a16="http://schemas.microsoft.com/office/drawing/2014/main" id="{9F42FFE2-6188-4348-BCF6-68F76AC61785}"/>
                </a:ext>
              </a:extLst>
            </p:cNvPr>
            <p:cNvSpPr/>
            <p:nvPr/>
          </p:nvSpPr>
          <p:spPr>
            <a:xfrm>
              <a:off x="4435407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3460;p24">
              <a:extLst>
                <a:ext uri="{FF2B5EF4-FFF2-40B4-BE49-F238E27FC236}">
                  <a16:creationId xmlns:a16="http://schemas.microsoft.com/office/drawing/2014/main" id="{F6DF3144-79DA-4179-B98A-67A28BB19A22}"/>
                </a:ext>
              </a:extLst>
            </p:cNvPr>
            <p:cNvSpPr/>
            <p:nvPr/>
          </p:nvSpPr>
          <p:spPr>
            <a:xfrm>
              <a:off x="4435407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3461;p24">
              <a:extLst>
                <a:ext uri="{FF2B5EF4-FFF2-40B4-BE49-F238E27FC236}">
                  <a16:creationId xmlns:a16="http://schemas.microsoft.com/office/drawing/2014/main" id="{1676E16E-C24D-4E1A-A45F-8DD6CC92234E}"/>
                </a:ext>
              </a:extLst>
            </p:cNvPr>
            <p:cNvSpPr/>
            <p:nvPr/>
          </p:nvSpPr>
          <p:spPr>
            <a:xfrm>
              <a:off x="4435407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3462;p24">
              <a:extLst>
                <a:ext uri="{FF2B5EF4-FFF2-40B4-BE49-F238E27FC236}">
                  <a16:creationId xmlns:a16="http://schemas.microsoft.com/office/drawing/2014/main" id="{C6C5E3D7-C7E5-4B4F-A0B5-3477A5503228}"/>
                </a:ext>
              </a:extLst>
            </p:cNvPr>
            <p:cNvSpPr/>
            <p:nvPr/>
          </p:nvSpPr>
          <p:spPr>
            <a:xfrm>
              <a:off x="4435407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3463;p24">
              <a:extLst>
                <a:ext uri="{FF2B5EF4-FFF2-40B4-BE49-F238E27FC236}">
                  <a16:creationId xmlns:a16="http://schemas.microsoft.com/office/drawing/2014/main" id="{E5C296D0-0B81-4363-80EA-D7BFEDFF3E0E}"/>
                </a:ext>
              </a:extLst>
            </p:cNvPr>
            <p:cNvSpPr/>
            <p:nvPr/>
          </p:nvSpPr>
          <p:spPr>
            <a:xfrm>
              <a:off x="4435407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3464;p24">
              <a:extLst>
                <a:ext uri="{FF2B5EF4-FFF2-40B4-BE49-F238E27FC236}">
                  <a16:creationId xmlns:a16="http://schemas.microsoft.com/office/drawing/2014/main" id="{D71737E7-7D16-43F8-9451-9057C1C427CA}"/>
                </a:ext>
              </a:extLst>
            </p:cNvPr>
            <p:cNvSpPr/>
            <p:nvPr/>
          </p:nvSpPr>
          <p:spPr>
            <a:xfrm>
              <a:off x="4359591" y="25357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3465;p24">
              <a:extLst>
                <a:ext uri="{FF2B5EF4-FFF2-40B4-BE49-F238E27FC236}">
                  <a16:creationId xmlns:a16="http://schemas.microsoft.com/office/drawing/2014/main" id="{56E96AF6-ED7A-499D-A887-B24573D84CCC}"/>
                </a:ext>
              </a:extLst>
            </p:cNvPr>
            <p:cNvSpPr/>
            <p:nvPr/>
          </p:nvSpPr>
          <p:spPr>
            <a:xfrm>
              <a:off x="4359591" y="25357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3466;p24">
              <a:extLst>
                <a:ext uri="{FF2B5EF4-FFF2-40B4-BE49-F238E27FC236}">
                  <a16:creationId xmlns:a16="http://schemas.microsoft.com/office/drawing/2014/main" id="{0BE6614E-1301-4654-8FA3-C5FA4E5EF31E}"/>
                </a:ext>
              </a:extLst>
            </p:cNvPr>
            <p:cNvSpPr/>
            <p:nvPr/>
          </p:nvSpPr>
          <p:spPr>
            <a:xfrm>
              <a:off x="4359591" y="253575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3467;p24">
              <a:extLst>
                <a:ext uri="{FF2B5EF4-FFF2-40B4-BE49-F238E27FC236}">
                  <a16:creationId xmlns:a16="http://schemas.microsoft.com/office/drawing/2014/main" id="{C43CCA18-A4FB-472B-8D82-1A657CE57ED1}"/>
                </a:ext>
              </a:extLst>
            </p:cNvPr>
            <p:cNvSpPr/>
            <p:nvPr/>
          </p:nvSpPr>
          <p:spPr>
            <a:xfrm>
              <a:off x="435959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3468;p24">
              <a:extLst>
                <a:ext uri="{FF2B5EF4-FFF2-40B4-BE49-F238E27FC236}">
                  <a16:creationId xmlns:a16="http://schemas.microsoft.com/office/drawing/2014/main" id="{6D13902D-02BE-4629-B8EC-538E29D1C741}"/>
                </a:ext>
              </a:extLst>
            </p:cNvPr>
            <p:cNvSpPr/>
            <p:nvPr/>
          </p:nvSpPr>
          <p:spPr>
            <a:xfrm>
              <a:off x="435959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3469;p24">
              <a:extLst>
                <a:ext uri="{FF2B5EF4-FFF2-40B4-BE49-F238E27FC236}">
                  <a16:creationId xmlns:a16="http://schemas.microsoft.com/office/drawing/2014/main" id="{453D3CCE-3E3C-4CE5-900B-6A2EB46A1988}"/>
                </a:ext>
              </a:extLst>
            </p:cNvPr>
            <p:cNvSpPr/>
            <p:nvPr/>
          </p:nvSpPr>
          <p:spPr>
            <a:xfrm>
              <a:off x="435959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3470;p24">
              <a:extLst>
                <a:ext uri="{FF2B5EF4-FFF2-40B4-BE49-F238E27FC236}">
                  <a16:creationId xmlns:a16="http://schemas.microsoft.com/office/drawing/2014/main" id="{6045B3D4-4D02-481D-84B8-61F2DD524E8E}"/>
                </a:ext>
              </a:extLst>
            </p:cNvPr>
            <p:cNvSpPr/>
            <p:nvPr/>
          </p:nvSpPr>
          <p:spPr>
            <a:xfrm>
              <a:off x="435959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3471;p24">
              <a:extLst>
                <a:ext uri="{FF2B5EF4-FFF2-40B4-BE49-F238E27FC236}">
                  <a16:creationId xmlns:a16="http://schemas.microsoft.com/office/drawing/2014/main" id="{CE04238C-375F-43F6-BC7E-390BE262C485}"/>
                </a:ext>
              </a:extLst>
            </p:cNvPr>
            <p:cNvSpPr/>
            <p:nvPr/>
          </p:nvSpPr>
          <p:spPr>
            <a:xfrm>
              <a:off x="435959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3472;p24">
              <a:extLst>
                <a:ext uri="{FF2B5EF4-FFF2-40B4-BE49-F238E27FC236}">
                  <a16:creationId xmlns:a16="http://schemas.microsoft.com/office/drawing/2014/main" id="{C19E46F7-EAA0-4A76-9862-670A099438E8}"/>
                </a:ext>
              </a:extLst>
            </p:cNvPr>
            <p:cNvSpPr/>
            <p:nvPr/>
          </p:nvSpPr>
          <p:spPr>
            <a:xfrm>
              <a:off x="4469417" y="2534770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64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3473;p24">
              <a:extLst>
                <a:ext uri="{FF2B5EF4-FFF2-40B4-BE49-F238E27FC236}">
                  <a16:creationId xmlns:a16="http://schemas.microsoft.com/office/drawing/2014/main" id="{0C178984-409A-46CA-8599-741603281475}"/>
                </a:ext>
              </a:extLst>
            </p:cNvPr>
            <p:cNvSpPr/>
            <p:nvPr/>
          </p:nvSpPr>
          <p:spPr>
            <a:xfrm>
              <a:off x="4401397" y="253670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32" y="159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3474;p24">
              <a:extLst>
                <a:ext uri="{FF2B5EF4-FFF2-40B4-BE49-F238E27FC236}">
                  <a16:creationId xmlns:a16="http://schemas.microsoft.com/office/drawing/2014/main" id="{BB6F7B3D-E9E7-4601-B3B7-FAB663B9A649}"/>
                </a:ext>
              </a:extLst>
            </p:cNvPr>
            <p:cNvSpPr/>
            <p:nvPr/>
          </p:nvSpPr>
          <p:spPr>
            <a:xfrm>
              <a:off x="4448054" y="253087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3475;p24">
              <a:extLst>
                <a:ext uri="{FF2B5EF4-FFF2-40B4-BE49-F238E27FC236}">
                  <a16:creationId xmlns:a16="http://schemas.microsoft.com/office/drawing/2014/main" id="{85E4D3B8-FE9B-406C-A24E-653527232DF3}"/>
                </a:ext>
              </a:extLst>
            </p:cNvPr>
            <p:cNvSpPr/>
            <p:nvPr/>
          </p:nvSpPr>
          <p:spPr>
            <a:xfrm>
              <a:off x="4426659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3476;p24">
              <a:extLst>
                <a:ext uri="{FF2B5EF4-FFF2-40B4-BE49-F238E27FC236}">
                  <a16:creationId xmlns:a16="http://schemas.microsoft.com/office/drawing/2014/main" id="{78E374DA-3EC8-4830-9272-A24D76163D7A}"/>
                </a:ext>
              </a:extLst>
            </p:cNvPr>
            <p:cNvSpPr/>
            <p:nvPr/>
          </p:nvSpPr>
          <p:spPr>
            <a:xfrm>
              <a:off x="4469417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3477;p24">
              <a:extLst>
                <a:ext uri="{FF2B5EF4-FFF2-40B4-BE49-F238E27FC236}">
                  <a16:creationId xmlns:a16="http://schemas.microsoft.com/office/drawing/2014/main" id="{0A8A69B0-5FF7-4082-A285-690C1DE30F8E}"/>
                </a:ext>
              </a:extLst>
            </p:cNvPr>
            <p:cNvSpPr/>
            <p:nvPr/>
          </p:nvSpPr>
          <p:spPr>
            <a:xfrm>
              <a:off x="4469417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3478;p24">
              <a:extLst>
                <a:ext uri="{FF2B5EF4-FFF2-40B4-BE49-F238E27FC236}">
                  <a16:creationId xmlns:a16="http://schemas.microsoft.com/office/drawing/2014/main" id="{C6A0338A-E183-4B8D-B72B-376A75F93FC7}"/>
                </a:ext>
              </a:extLst>
            </p:cNvPr>
            <p:cNvSpPr/>
            <p:nvPr/>
          </p:nvSpPr>
          <p:spPr>
            <a:xfrm>
              <a:off x="4469417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3479;p24">
              <a:extLst>
                <a:ext uri="{FF2B5EF4-FFF2-40B4-BE49-F238E27FC236}">
                  <a16:creationId xmlns:a16="http://schemas.microsoft.com/office/drawing/2014/main" id="{D8A05ACD-3ED0-485F-ABE5-00EB9A8B436F}"/>
                </a:ext>
              </a:extLst>
            </p:cNvPr>
            <p:cNvSpPr/>
            <p:nvPr/>
          </p:nvSpPr>
          <p:spPr>
            <a:xfrm>
              <a:off x="4469417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3480;p24">
              <a:extLst>
                <a:ext uri="{FF2B5EF4-FFF2-40B4-BE49-F238E27FC236}">
                  <a16:creationId xmlns:a16="http://schemas.microsoft.com/office/drawing/2014/main" id="{F187F995-11B2-442A-BE02-3012AB8415CF}"/>
                </a:ext>
              </a:extLst>
            </p:cNvPr>
            <p:cNvSpPr/>
            <p:nvPr/>
          </p:nvSpPr>
          <p:spPr>
            <a:xfrm>
              <a:off x="4468466" y="253768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3481;p24">
              <a:extLst>
                <a:ext uri="{FF2B5EF4-FFF2-40B4-BE49-F238E27FC236}">
                  <a16:creationId xmlns:a16="http://schemas.microsoft.com/office/drawing/2014/main" id="{8EF7B311-FF23-46D5-899B-93CEDFB9D1FB}"/>
                </a:ext>
              </a:extLst>
            </p:cNvPr>
            <p:cNvSpPr/>
            <p:nvPr/>
          </p:nvSpPr>
          <p:spPr>
            <a:xfrm>
              <a:off x="4468466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3482;p24">
              <a:extLst>
                <a:ext uri="{FF2B5EF4-FFF2-40B4-BE49-F238E27FC236}">
                  <a16:creationId xmlns:a16="http://schemas.microsoft.com/office/drawing/2014/main" id="{B9CDCB75-50EE-4962-B1FF-1DEE3F649C63}"/>
                </a:ext>
              </a:extLst>
            </p:cNvPr>
            <p:cNvSpPr/>
            <p:nvPr/>
          </p:nvSpPr>
          <p:spPr>
            <a:xfrm>
              <a:off x="4468466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3483;p24">
              <a:extLst>
                <a:ext uri="{FF2B5EF4-FFF2-40B4-BE49-F238E27FC236}">
                  <a16:creationId xmlns:a16="http://schemas.microsoft.com/office/drawing/2014/main" id="{6EBB8EB5-E3F9-4483-BAED-956DDDB02F64}"/>
                </a:ext>
              </a:extLst>
            </p:cNvPr>
            <p:cNvSpPr/>
            <p:nvPr/>
          </p:nvSpPr>
          <p:spPr>
            <a:xfrm>
              <a:off x="4468466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3484;p24">
              <a:extLst>
                <a:ext uri="{FF2B5EF4-FFF2-40B4-BE49-F238E27FC236}">
                  <a16:creationId xmlns:a16="http://schemas.microsoft.com/office/drawing/2014/main" id="{CF54D293-9E00-4153-9FF2-B0ABD6CAC159}"/>
                </a:ext>
              </a:extLst>
            </p:cNvPr>
            <p:cNvSpPr/>
            <p:nvPr/>
          </p:nvSpPr>
          <p:spPr>
            <a:xfrm>
              <a:off x="439360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3485;p24">
              <a:extLst>
                <a:ext uri="{FF2B5EF4-FFF2-40B4-BE49-F238E27FC236}">
                  <a16:creationId xmlns:a16="http://schemas.microsoft.com/office/drawing/2014/main" id="{A4E7191C-9F03-4339-9E32-84AD8E33D175}"/>
                </a:ext>
              </a:extLst>
            </p:cNvPr>
            <p:cNvSpPr/>
            <p:nvPr/>
          </p:nvSpPr>
          <p:spPr>
            <a:xfrm>
              <a:off x="4393601" y="253670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3486;p24">
              <a:extLst>
                <a:ext uri="{FF2B5EF4-FFF2-40B4-BE49-F238E27FC236}">
                  <a16:creationId xmlns:a16="http://schemas.microsoft.com/office/drawing/2014/main" id="{C9A604AE-6F8E-44CB-AA5D-C9F7D9007269}"/>
                </a:ext>
              </a:extLst>
            </p:cNvPr>
            <p:cNvSpPr/>
            <p:nvPr/>
          </p:nvSpPr>
          <p:spPr>
            <a:xfrm>
              <a:off x="4393601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3487;p24">
              <a:extLst>
                <a:ext uri="{FF2B5EF4-FFF2-40B4-BE49-F238E27FC236}">
                  <a16:creationId xmlns:a16="http://schemas.microsoft.com/office/drawing/2014/main" id="{3EAA232A-A533-460E-8FF1-AD4756712D7A}"/>
                </a:ext>
              </a:extLst>
            </p:cNvPr>
            <p:cNvSpPr/>
            <p:nvPr/>
          </p:nvSpPr>
          <p:spPr>
            <a:xfrm>
              <a:off x="4393601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3488;p24">
              <a:extLst>
                <a:ext uri="{FF2B5EF4-FFF2-40B4-BE49-F238E27FC236}">
                  <a16:creationId xmlns:a16="http://schemas.microsoft.com/office/drawing/2014/main" id="{2E1F5C2B-3A4E-4C21-B410-5FF9110DAE2E}"/>
                </a:ext>
              </a:extLst>
            </p:cNvPr>
            <p:cNvSpPr/>
            <p:nvPr/>
          </p:nvSpPr>
          <p:spPr>
            <a:xfrm>
              <a:off x="4393601" y="253670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3489;p24">
              <a:extLst>
                <a:ext uri="{FF2B5EF4-FFF2-40B4-BE49-F238E27FC236}">
                  <a16:creationId xmlns:a16="http://schemas.microsoft.com/office/drawing/2014/main" id="{44151BE9-42E0-4398-96A9-AE7D750D0B85}"/>
                </a:ext>
              </a:extLst>
            </p:cNvPr>
            <p:cNvSpPr/>
            <p:nvPr/>
          </p:nvSpPr>
          <p:spPr>
            <a:xfrm>
              <a:off x="4393601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3490;p24">
              <a:extLst>
                <a:ext uri="{FF2B5EF4-FFF2-40B4-BE49-F238E27FC236}">
                  <a16:creationId xmlns:a16="http://schemas.microsoft.com/office/drawing/2014/main" id="{68627DBD-62EC-4D58-AD20-ED97F11C0356}"/>
                </a:ext>
              </a:extLst>
            </p:cNvPr>
            <p:cNvSpPr/>
            <p:nvPr/>
          </p:nvSpPr>
          <p:spPr>
            <a:xfrm>
              <a:off x="4392649" y="2537686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3491;p24">
              <a:extLst>
                <a:ext uri="{FF2B5EF4-FFF2-40B4-BE49-F238E27FC236}">
                  <a16:creationId xmlns:a16="http://schemas.microsoft.com/office/drawing/2014/main" id="{59E02FBF-B622-4CDC-A2B9-B5AC2667B465}"/>
                </a:ext>
              </a:extLst>
            </p:cNvPr>
            <p:cNvSpPr/>
            <p:nvPr/>
          </p:nvSpPr>
          <p:spPr>
            <a:xfrm>
              <a:off x="4392649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3492;p24">
              <a:extLst>
                <a:ext uri="{FF2B5EF4-FFF2-40B4-BE49-F238E27FC236}">
                  <a16:creationId xmlns:a16="http://schemas.microsoft.com/office/drawing/2014/main" id="{916DEBE9-FC73-4A00-AFDB-EB4F802CBF95}"/>
                </a:ext>
              </a:extLst>
            </p:cNvPr>
            <p:cNvSpPr/>
            <p:nvPr/>
          </p:nvSpPr>
          <p:spPr>
            <a:xfrm>
              <a:off x="4435407" y="253670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3493;p24">
              <a:extLst>
                <a:ext uri="{FF2B5EF4-FFF2-40B4-BE49-F238E27FC236}">
                  <a16:creationId xmlns:a16="http://schemas.microsoft.com/office/drawing/2014/main" id="{486CB9B0-1F45-4650-95A8-8237ABC3F747}"/>
                </a:ext>
              </a:extLst>
            </p:cNvPr>
            <p:cNvSpPr/>
            <p:nvPr/>
          </p:nvSpPr>
          <p:spPr>
            <a:xfrm>
              <a:off x="4459718" y="253768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32" y="159"/>
                    <a:pt x="32" y="159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3494;p24">
              <a:extLst>
                <a:ext uri="{FF2B5EF4-FFF2-40B4-BE49-F238E27FC236}">
                  <a16:creationId xmlns:a16="http://schemas.microsoft.com/office/drawing/2014/main" id="{235D6E10-421A-40D7-8585-0C9D96A1E800}"/>
                </a:ext>
              </a:extLst>
            </p:cNvPr>
            <p:cNvSpPr/>
            <p:nvPr/>
          </p:nvSpPr>
          <p:spPr>
            <a:xfrm>
              <a:off x="4459718" y="253768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32" y="159"/>
                    <a:pt x="32" y="159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3495;p24">
              <a:extLst>
                <a:ext uri="{FF2B5EF4-FFF2-40B4-BE49-F238E27FC236}">
                  <a16:creationId xmlns:a16="http://schemas.microsoft.com/office/drawing/2014/main" id="{130F971C-0E89-4F70-A752-DB9D9C7EB937}"/>
                </a:ext>
              </a:extLst>
            </p:cNvPr>
            <p:cNvSpPr/>
            <p:nvPr/>
          </p:nvSpPr>
          <p:spPr>
            <a:xfrm>
              <a:off x="4468466" y="253768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3496;p24">
              <a:extLst>
                <a:ext uri="{FF2B5EF4-FFF2-40B4-BE49-F238E27FC236}">
                  <a16:creationId xmlns:a16="http://schemas.microsoft.com/office/drawing/2014/main" id="{D458D99B-C806-47D0-B78E-98D00D2D572A}"/>
                </a:ext>
              </a:extLst>
            </p:cNvPr>
            <p:cNvSpPr/>
            <p:nvPr/>
          </p:nvSpPr>
          <p:spPr>
            <a:xfrm>
              <a:off x="4426659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3497;p24">
              <a:extLst>
                <a:ext uri="{FF2B5EF4-FFF2-40B4-BE49-F238E27FC236}">
                  <a16:creationId xmlns:a16="http://schemas.microsoft.com/office/drawing/2014/main" id="{279F01A7-C5A3-43CA-ACED-27D21CEFC249}"/>
                </a:ext>
              </a:extLst>
            </p:cNvPr>
            <p:cNvSpPr/>
            <p:nvPr/>
          </p:nvSpPr>
          <p:spPr>
            <a:xfrm>
              <a:off x="4426659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3498;p24">
              <a:extLst>
                <a:ext uri="{FF2B5EF4-FFF2-40B4-BE49-F238E27FC236}">
                  <a16:creationId xmlns:a16="http://schemas.microsoft.com/office/drawing/2014/main" id="{E292248A-1F8F-4EFD-80AB-F9685CB37551}"/>
                </a:ext>
              </a:extLst>
            </p:cNvPr>
            <p:cNvSpPr/>
            <p:nvPr/>
          </p:nvSpPr>
          <p:spPr>
            <a:xfrm>
              <a:off x="4426659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3499;p24">
              <a:extLst>
                <a:ext uri="{FF2B5EF4-FFF2-40B4-BE49-F238E27FC236}">
                  <a16:creationId xmlns:a16="http://schemas.microsoft.com/office/drawing/2014/main" id="{7668AD7A-E5F1-461C-91D6-2DC1F5F7D2F4}"/>
                </a:ext>
              </a:extLst>
            </p:cNvPr>
            <p:cNvSpPr/>
            <p:nvPr/>
          </p:nvSpPr>
          <p:spPr>
            <a:xfrm>
              <a:off x="4426659" y="2537686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3500;p24">
              <a:extLst>
                <a:ext uri="{FF2B5EF4-FFF2-40B4-BE49-F238E27FC236}">
                  <a16:creationId xmlns:a16="http://schemas.microsoft.com/office/drawing/2014/main" id="{7AE8967A-6678-4CFD-857A-238BE220AADF}"/>
                </a:ext>
              </a:extLst>
            </p:cNvPr>
            <p:cNvSpPr/>
            <p:nvPr/>
          </p:nvSpPr>
          <p:spPr>
            <a:xfrm>
              <a:off x="4426659" y="253768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3501;p24">
              <a:extLst>
                <a:ext uri="{FF2B5EF4-FFF2-40B4-BE49-F238E27FC236}">
                  <a16:creationId xmlns:a16="http://schemas.microsoft.com/office/drawing/2014/main" id="{3BCBA280-685C-4770-8AEB-6199F6367CA2}"/>
                </a:ext>
              </a:extLst>
            </p:cNvPr>
            <p:cNvSpPr/>
            <p:nvPr/>
          </p:nvSpPr>
          <p:spPr>
            <a:xfrm>
              <a:off x="4426659" y="253768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3502;p24">
              <a:extLst>
                <a:ext uri="{FF2B5EF4-FFF2-40B4-BE49-F238E27FC236}">
                  <a16:creationId xmlns:a16="http://schemas.microsoft.com/office/drawing/2014/main" id="{1F993229-CD72-4389-9338-4FEC330A71CF}"/>
                </a:ext>
              </a:extLst>
            </p:cNvPr>
            <p:cNvSpPr/>
            <p:nvPr/>
          </p:nvSpPr>
          <p:spPr>
            <a:xfrm>
              <a:off x="4426659" y="253768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3503;p24">
              <a:extLst>
                <a:ext uri="{FF2B5EF4-FFF2-40B4-BE49-F238E27FC236}">
                  <a16:creationId xmlns:a16="http://schemas.microsoft.com/office/drawing/2014/main" id="{D396BB59-FB34-4E8B-85CF-C0AF3FBE51F8}"/>
                </a:ext>
              </a:extLst>
            </p:cNvPr>
            <p:cNvSpPr/>
            <p:nvPr/>
          </p:nvSpPr>
          <p:spPr>
            <a:xfrm>
              <a:off x="442665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3504;p24">
              <a:extLst>
                <a:ext uri="{FF2B5EF4-FFF2-40B4-BE49-F238E27FC236}">
                  <a16:creationId xmlns:a16="http://schemas.microsoft.com/office/drawing/2014/main" id="{BC7F84C0-0B59-4F4B-910E-0DD5E5E71E56}"/>
                </a:ext>
              </a:extLst>
            </p:cNvPr>
            <p:cNvSpPr/>
            <p:nvPr/>
          </p:nvSpPr>
          <p:spPr>
            <a:xfrm>
              <a:off x="4364440" y="253866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3505;p24">
              <a:extLst>
                <a:ext uri="{FF2B5EF4-FFF2-40B4-BE49-F238E27FC236}">
                  <a16:creationId xmlns:a16="http://schemas.microsoft.com/office/drawing/2014/main" id="{E67F07B3-8E60-4C23-BFA9-E67BC23EF306}"/>
                </a:ext>
              </a:extLst>
            </p:cNvPr>
            <p:cNvSpPr/>
            <p:nvPr/>
          </p:nvSpPr>
          <p:spPr>
            <a:xfrm>
              <a:off x="4364440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3506;p24">
              <a:extLst>
                <a:ext uri="{FF2B5EF4-FFF2-40B4-BE49-F238E27FC236}">
                  <a16:creationId xmlns:a16="http://schemas.microsoft.com/office/drawing/2014/main" id="{186B938D-2BC0-446D-ADDF-1F76A737F14F}"/>
                </a:ext>
              </a:extLst>
            </p:cNvPr>
            <p:cNvSpPr/>
            <p:nvPr/>
          </p:nvSpPr>
          <p:spPr>
            <a:xfrm>
              <a:off x="4364440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3507;p24">
              <a:extLst>
                <a:ext uri="{FF2B5EF4-FFF2-40B4-BE49-F238E27FC236}">
                  <a16:creationId xmlns:a16="http://schemas.microsoft.com/office/drawing/2014/main" id="{B989EF67-317A-49A2-8CDA-742173A347E5}"/>
                </a:ext>
              </a:extLst>
            </p:cNvPr>
            <p:cNvSpPr/>
            <p:nvPr/>
          </p:nvSpPr>
          <p:spPr>
            <a:xfrm>
              <a:off x="4364440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3508;p24">
              <a:extLst>
                <a:ext uri="{FF2B5EF4-FFF2-40B4-BE49-F238E27FC236}">
                  <a16:creationId xmlns:a16="http://schemas.microsoft.com/office/drawing/2014/main" id="{0EC82D74-9979-4100-9945-DCDBA8F48421}"/>
                </a:ext>
              </a:extLst>
            </p:cNvPr>
            <p:cNvSpPr/>
            <p:nvPr/>
          </p:nvSpPr>
          <p:spPr>
            <a:xfrm>
              <a:off x="4363458" y="253866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3509;p24">
              <a:extLst>
                <a:ext uri="{FF2B5EF4-FFF2-40B4-BE49-F238E27FC236}">
                  <a16:creationId xmlns:a16="http://schemas.microsoft.com/office/drawing/2014/main" id="{911A9BD2-176B-41E4-9358-EB6E72AD4EB0}"/>
                </a:ext>
              </a:extLst>
            </p:cNvPr>
            <p:cNvSpPr/>
            <p:nvPr/>
          </p:nvSpPr>
          <p:spPr>
            <a:xfrm>
              <a:off x="4363458" y="253866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3510;p24">
              <a:extLst>
                <a:ext uri="{FF2B5EF4-FFF2-40B4-BE49-F238E27FC236}">
                  <a16:creationId xmlns:a16="http://schemas.microsoft.com/office/drawing/2014/main" id="{E3ED966B-35C0-42CE-832E-43D1618934D1}"/>
                </a:ext>
              </a:extLst>
            </p:cNvPr>
            <p:cNvSpPr/>
            <p:nvPr/>
          </p:nvSpPr>
          <p:spPr>
            <a:xfrm>
              <a:off x="4363458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3511;p24">
              <a:extLst>
                <a:ext uri="{FF2B5EF4-FFF2-40B4-BE49-F238E27FC236}">
                  <a16:creationId xmlns:a16="http://schemas.microsoft.com/office/drawing/2014/main" id="{690FD40C-16D9-4CDD-B939-986D75BB6A3C}"/>
                </a:ext>
              </a:extLst>
            </p:cNvPr>
            <p:cNvSpPr/>
            <p:nvPr/>
          </p:nvSpPr>
          <p:spPr>
            <a:xfrm>
              <a:off x="4363458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3512;p24">
              <a:extLst>
                <a:ext uri="{FF2B5EF4-FFF2-40B4-BE49-F238E27FC236}">
                  <a16:creationId xmlns:a16="http://schemas.microsoft.com/office/drawing/2014/main" id="{3A21C6AE-85B4-42DD-869A-29BB99CF99D6}"/>
                </a:ext>
              </a:extLst>
            </p:cNvPr>
            <p:cNvSpPr/>
            <p:nvPr/>
          </p:nvSpPr>
          <p:spPr>
            <a:xfrm>
              <a:off x="4363458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3513;p24">
              <a:extLst>
                <a:ext uri="{FF2B5EF4-FFF2-40B4-BE49-F238E27FC236}">
                  <a16:creationId xmlns:a16="http://schemas.microsoft.com/office/drawing/2014/main" id="{1536A8B7-9BC8-4843-94B8-47600EDFA5AB}"/>
                </a:ext>
              </a:extLst>
            </p:cNvPr>
            <p:cNvSpPr/>
            <p:nvPr/>
          </p:nvSpPr>
          <p:spPr>
            <a:xfrm>
              <a:off x="4362507" y="253866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3514;p24">
              <a:extLst>
                <a:ext uri="{FF2B5EF4-FFF2-40B4-BE49-F238E27FC236}">
                  <a16:creationId xmlns:a16="http://schemas.microsoft.com/office/drawing/2014/main" id="{4FF6C2CD-8BF1-482F-BCF4-CD940F7FADE1}"/>
                </a:ext>
              </a:extLst>
            </p:cNvPr>
            <p:cNvSpPr/>
            <p:nvPr/>
          </p:nvSpPr>
          <p:spPr>
            <a:xfrm>
              <a:off x="4362507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3515;p24">
              <a:extLst>
                <a:ext uri="{FF2B5EF4-FFF2-40B4-BE49-F238E27FC236}">
                  <a16:creationId xmlns:a16="http://schemas.microsoft.com/office/drawing/2014/main" id="{9F0E6D6B-9D1D-420E-A04C-51703AC76EA7}"/>
                </a:ext>
              </a:extLst>
            </p:cNvPr>
            <p:cNvSpPr/>
            <p:nvPr/>
          </p:nvSpPr>
          <p:spPr>
            <a:xfrm>
              <a:off x="446066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3516;p24">
              <a:extLst>
                <a:ext uri="{FF2B5EF4-FFF2-40B4-BE49-F238E27FC236}">
                  <a16:creationId xmlns:a16="http://schemas.microsoft.com/office/drawing/2014/main" id="{9FA48B69-E9BE-4FA1-B8E7-BEFBD11E6D83}"/>
                </a:ext>
              </a:extLst>
            </p:cNvPr>
            <p:cNvSpPr/>
            <p:nvPr/>
          </p:nvSpPr>
          <p:spPr>
            <a:xfrm>
              <a:off x="446066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3517;p24">
              <a:extLst>
                <a:ext uri="{FF2B5EF4-FFF2-40B4-BE49-F238E27FC236}">
                  <a16:creationId xmlns:a16="http://schemas.microsoft.com/office/drawing/2014/main" id="{F427E7C1-6CFA-40F4-A68A-03E577A9C0B7}"/>
                </a:ext>
              </a:extLst>
            </p:cNvPr>
            <p:cNvSpPr/>
            <p:nvPr/>
          </p:nvSpPr>
          <p:spPr>
            <a:xfrm>
              <a:off x="446066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3518;p24">
              <a:extLst>
                <a:ext uri="{FF2B5EF4-FFF2-40B4-BE49-F238E27FC236}">
                  <a16:creationId xmlns:a16="http://schemas.microsoft.com/office/drawing/2014/main" id="{1D569F58-1BBA-4042-BEB9-42E1D9CE2FDB}"/>
                </a:ext>
              </a:extLst>
            </p:cNvPr>
            <p:cNvSpPr/>
            <p:nvPr/>
          </p:nvSpPr>
          <p:spPr>
            <a:xfrm>
              <a:off x="446066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3519;p24">
              <a:extLst>
                <a:ext uri="{FF2B5EF4-FFF2-40B4-BE49-F238E27FC236}">
                  <a16:creationId xmlns:a16="http://schemas.microsoft.com/office/drawing/2014/main" id="{B97AB3A8-56A2-4355-A892-E889016BC945}"/>
                </a:ext>
              </a:extLst>
            </p:cNvPr>
            <p:cNvSpPr/>
            <p:nvPr/>
          </p:nvSpPr>
          <p:spPr>
            <a:xfrm>
              <a:off x="446066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3520;p24">
              <a:extLst>
                <a:ext uri="{FF2B5EF4-FFF2-40B4-BE49-F238E27FC236}">
                  <a16:creationId xmlns:a16="http://schemas.microsoft.com/office/drawing/2014/main" id="{8370AEB8-D7A9-46F0-B34A-7349C04A9B77}"/>
                </a:ext>
              </a:extLst>
            </p:cNvPr>
            <p:cNvSpPr/>
            <p:nvPr/>
          </p:nvSpPr>
          <p:spPr>
            <a:xfrm>
              <a:off x="4460669" y="253866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3521;p24">
              <a:extLst>
                <a:ext uri="{FF2B5EF4-FFF2-40B4-BE49-F238E27FC236}">
                  <a16:creationId xmlns:a16="http://schemas.microsoft.com/office/drawing/2014/main" id="{C7009F0E-D88C-4F87-B117-98FE1688EF3A}"/>
                </a:ext>
              </a:extLst>
            </p:cNvPr>
            <p:cNvSpPr/>
            <p:nvPr/>
          </p:nvSpPr>
          <p:spPr>
            <a:xfrm>
              <a:off x="4459718" y="253866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3522;p24">
              <a:extLst>
                <a:ext uri="{FF2B5EF4-FFF2-40B4-BE49-F238E27FC236}">
                  <a16:creationId xmlns:a16="http://schemas.microsoft.com/office/drawing/2014/main" id="{149C03D8-65DF-44C7-A641-DAF104067868}"/>
                </a:ext>
              </a:extLst>
            </p:cNvPr>
            <p:cNvSpPr/>
            <p:nvPr/>
          </p:nvSpPr>
          <p:spPr>
            <a:xfrm>
              <a:off x="4459718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3523;p24">
              <a:extLst>
                <a:ext uri="{FF2B5EF4-FFF2-40B4-BE49-F238E27FC236}">
                  <a16:creationId xmlns:a16="http://schemas.microsoft.com/office/drawing/2014/main" id="{DAD4E345-256C-4437-86BF-593C1B091B95}"/>
                </a:ext>
              </a:extLst>
            </p:cNvPr>
            <p:cNvSpPr/>
            <p:nvPr/>
          </p:nvSpPr>
          <p:spPr>
            <a:xfrm>
              <a:off x="4398481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3524;p24">
              <a:extLst>
                <a:ext uri="{FF2B5EF4-FFF2-40B4-BE49-F238E27FC236}">
                  <a16:creationId xmlns:a16="http://schemas.microsoft.com/office/drawing/2014/main" id="{E6FA6240-02DD-472E-9504-4F7E7D667E62}"/>
                </a:ext>
              </a:extLst>
            </p:cNvPr>
            <p:cNvSpPr/>
            <p:nvPr/>
          </p:nvSpPr>
          <p:spPr>
            <a:xfrm>
              <a:off x="4398481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3525;p24">
              <a:extLst>
                <a:ext uri="{FF2B5EF4-FFF2-40B4-BE49-F238E27FC236}">
                  <a16:creationId xmlns:a16="http://schemas.microsoft.com/office/drawing/2014/main" id="{755B8C16-A26A-481B-8488-CD17AC99496A}"/>
                </a:ext>
              </a:extLst>
            </p:cNvPr>
            <p:cNvSpPr/>
            <p:nvPr/>
          </p:nvSpPr>
          <p:spPr>
            <a:xfrm>
              <a:off x="4397499" y="253866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3526;p24">
              <a:extLst>
                <a:ext uri="{FF2B5EF4-FFF2-40B4-BE49-F238E27FC236}">
                  <a16:creationId xmlns:a16="http://schemas.microsoft.com/office/drawing/2014/main" id="{A75BFA9E-4323-49A5-89EA-320135FE5BCB}"/>
                </a:ext>
              </a:extLst>
            </p:cNvPr>
            <p:cNvSpPr/>
            <p:nvPr/>
          </p:nvSpPr>
          <p:spPr>
            <a:xfrm>
              <a:off x="4397499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3527;p24">
              <a:extLst>
                <a:ext uri="{FF2B5EF4-FFF2-40B4-BE49-F238E27FC236}">
                  <a16:creationId xmlns:a16="http://schemas.microsoft.com/office/drawing/2014/main" id="{7D10748C-A9B0-461F-B2EA-2BEF7CA162A0}"/>
                </a:ext>
              </a:extLst>
            </p:cNvPr>
            <p:cNvSpPr/>
            <p:nvPr/>
          </p:nvSpPr>
          <p:spPr>
            <a:xfrm>
              <a:off x="4397499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3528;p24">
              <a:extLst>
                <a:ext uri="{FF2B5EF4-FFF2-40B4-BE49-F238E27FC236}">
                  <a16:creationId xmlns:a16="http://schemas.microsoft.com/office/drawing/2014/main" id="{BE51EDCF-60E6-4150-B66F-D351E138223E}"/>
                </a:ext>
              </a:extLst>
            </p:cNvPr>
            <p:cNvSpPr/>
            <p:nvPr/>
          </p:nvSpPr>
          <p:spPr>
            <a:xfrm>
              <a:off x="4397499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3529;p24">
              <a:extLst>
                <a:ext uri="{FF2B5EF4-FFF2-40B4-BE49-F238E27FC236}">
                  <a16:creationId xmlns:a16="http://schemas.microsoft.com/office/drawing/2014/main" id="{4ECCC968-3682-416B-B9E2-E7E656DDD8B4}"/>
                </a:ext>
              </a:extLst>
            </p:cNvPr>
            <p:cNvSpPr/>
            <p:nvPr/>
          </p:nvSpPr>
          <p:spPr>
            <a:xfrm>
              <a:off x="4397499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3530;p24">
              <a:extLst>
                <a:ext uri="{FF2B5EF4-FFF2-40B4-BE49-F238E27FC236}">
                  <a16:creationId xmlns:a16="http://schemas.microsoft.com/office/drawing/2014/main" id="{829CB717-105E-4663-B79A-D5CB0A71542A}"/>
                </a:ext>
              </a:extLst>
            </p:cNvPr>
            <p:cNvSpPr/>
            <p:nvPr/>
          </p:nvSpPr>
          <p:spPr>
            <a:xfrm>
              <a:off x="4396517" y="253866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3531;p24">
              <a:extLst>
                <a:ext uri="{FF2B5EF4-FFF2-40B4-BE49-F238E27FC236}">
                  <a16:creationId xmlns:a16="http://schemas.microsoft.com/office/drawing/2014/main" id="{8EC7ED95-AEAD-41D6-AA4F-C8D5C75B63A2}"/>
                </a:ext>
              </a:extLst>
            </p:cNvPr>
            <p:cNvSpPr/>
            <p:nvPr/>
          </p:nvSpPr>
          <p:spPr>
            <a:xfrm>
              <a:off x="4396517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3532;p24">
              <a:extLst>
                <a:ext uri="{FF2B5EF4-FFF2-40B4-BE49-F238E27FC236}">
                  <a16:creationId xmlns:a16="http://schemas.microsoft.com/office/drawing/2014/main" id="{DE575766-E8BF-4074-B6C5-904F50AF57E0}"/>
                </a:ext>
              </a:extLst>
            </p:cNvPr>
            <p:cNvSpPr/>
            <p:nvPr/>
          </p:nvSpPr>
          <p:spPr>
            <a:xfrm>
              <a:off x="4396517" y="253866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3533;p24">
              <a:extLst>
                <a:ext uri="{FF2B5EF4-FFF2-40B4-BE49-F238E27FC236}">
                  <a16:creationId xmlns:a16="http://schemas.microsoft.com/office/drawing/2014/main" id="{5FB32CBD-2832-417D-B408-47999F3F0500}"/>
                </a:ext>
              </a:extLst>
            </p:cNvPr>
            <p:cNvSpPr/>
            <p:nvPr/>
          </p:nvSpPr>
          <p:spPr>
            <a:xfrm>
              <a:off x="4395565" y="253866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32"/>
                    <a:pt x="32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3534;p24">
              <a:extLst>
                <a:ext uri="{FF2B5EF4-FFF2-40B4-BE49-F238E27FC236}">
                  <a16:creationId xmlns:a16="http://schemas.microsoft.com/office/drawing/2014/main" id="{6012A9F7-121F-4397-AEA4-F610ED1026C5}"/>
                </a:ext>
              </a:extLst>
            </p:cNvPr>
            <p:cNvSpPr/>
            <p:nvPr/>
          </p:nvSpPr>
          <p:spPr>
            <a:xfrm>
              <a:off x="4432491" y="25396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3535;p24">
              <a:extLst>
                <a:ext uri="{FF2B5EF4-FFF2-40B4-BE49-F238E27FC236}">
                  <a16:creationId xmlns:a16="http://schemas.microsoft.com/office/drawing/2014/main" id="{38770CE5-9E24-4B3F-A935-C23F72F2894A}"/>
                </a:ext>
              </a:extLst>
            </p:cNvPr>
            <p:cNvSpPr/>
            <p:nvPr/>
          </p:nvSpPr>
          <p:spPr>
            <a:xfrm>
              <a:off x="4431509" y="253962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1" y="191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3536;p24">
              <a:extLst>
                <a:ext uri="{FF2B5EF4-FFF2-40B4-BE49-F238E27FC236}">
                  <a16:creationId xmlns:a16="http://schemas.microsoft.com/office/drawing/2014/main" id="{ADD25ED7-646E-47C2-AD37-7CDF671D2EF6}"/>
                </a:ext>
              </a:extLst>
            </p:cNvPr>
            <p:cNvSpPr/>
            <p:nvPr/>
          </p:nvSpPr>
          <p:spPr>
            <a:xfrm>
              <a:off x="4431509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3537;p24">
              <a:extLst>
                <a:ext uri="{FF2B5EF4-FFF2-40B4-BE49-F238E27FC236}">
                  <a16:creationId xmlns:a16="http://schemas.microsoft.com/office/drawing/2014/main" id="{7C7482A7-C565-420D-9A17-7A37E9A0A069}"/>
                </a:ext>
              </a:extLst>
            </p:cNvPr>
            <p:cNvSpPr/>
            <p:nvPr/>
          </p:nvSpPr>
          <p:spPr>
            <a:xfrm>
              <a:off x="4431509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3538;p24">
              <a:extLst>
                <a:ext uri="{FF2B5EF4-FFF2-40B4-BE49-F238E27FC236}">
                  <a16:creationId xmlns:a16="http://schemas.microsoft.com/office/drawing/2014/main" id="{9D8185C8-1159-4330-9E75-FC474C8FBBEB}"/>
                </a:ext>
              </a:extLst>
            </p:cNvPr>
            <p:cNvSpPr/>
            <p:nvPr/>
          </p:nvSpPr>
          <p:spPr>
            <a:xfrm>
              <a:off x="4431509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3539;p24">
              <a:extLst>
                <a:ext uri="{FF2B5EF4-FFF2-40B4-BE49-F238E27FC236}">
                  <a16:creationId xmlns:a16="http://schemas.microsoft.com/office/drawing/2014/main" id="{9E82F2AF-792E-4AC9-A4CD-78DF0315CC04}"/>
                </a:ext>
              </a:extLst>
            </p:cNvPr>
            <p:cNvSpPr/>
            <p:nvPr/>
          </p:nvSpPr>
          <p:spPr>
            <a:xfrm>
              <a:off x="4430557" y="253962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3540;p24">
              <a:extLst>
                <a:ext uri="{FF2B5EF4-FFF2-40B4-BE49-F238E27FC236}">
                  <a16:creationId xmlns:a16="http://schemas.microsoft.com/office/drawing/2014/main" id="{D0782CBA-036D-489B-A93A-7F2792CFE63D}"/>
                </a:ext>
              </a:extLst>
            </p:cNvPr>
            <p:cNvSpPr/>
            <p:nvPr/>
          </p:nvSpPr>
          <p:spPr>
            <a:xfrm>
              <a:off x="4430557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3541;p24">
              <a:extLst>
                <a:ext uri="{FF2B5EF4-FFF2-40B4-BE49-F238E27FC236}">
                  <a16:creationId xmlns:a16="http://schemas.microsoft.com/office/drawing/2014/main" id="{BE209D4F-1DD7-469A-A464-1F8F30269DE7}"/>
                </a:ext>
              </a:extLst>
            </p:cNvPr>
            <p:cNvSpPr/>
            <p:nvPr/>
          </p:nvSpPr>
          <p:spPr>
            <a:xfrm>
              <a:off x="4430557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3542;p24">
              <a:extLst>
                <a:ext uri="{FF2B5EF4-FFF2-40B4-BE49-F238E27FC236}">
                  <a16:creationId xmlns:a16="http://schemas.microsoft.com/office/drawing/2014/main" id="{AB24B74E-443E-46E8-B273-57C6D3298675}"/>
                </a:ext>
              </a:extLst>
            </p:cNvPr>
            <p:cNvSpPr/>
            <p:nvPr/>
          </p:nvSpPr>
          <p:spPr>
            <a:xfrm>
              <a:off x="4430557" y="253962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3543;p24">
              <a:extLst>
                <a:ext uri="{FF2B5EF4-FFF2-40B4-BE49-F238E27FC236}">
                  <a16:creationId xmlns:a16="http://schemas.microsoft.com/office/drawing/2014/main" id="{8E43D6F8-0480-483F-9ECA-5B6B9BBBD3FD}"/>
                </a:ext>
              </a:extLst>
            </p:cNvPr>
            <p:cNvSpPr/>
            <p:nvPr/>
          </p:nvSpPr>
          <p:spPr>
            <a:xfrm>
              <a:off x="4429575" y="2539620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3544;p24">
              <a:extLst>
                <a:ext uri="{FF2B5EF4-FFF2-40B4-BE49-F238E27FC236}">
                  <a16:creationId xmlns:a16="http://schemas.microsoft.com/office/drawing/2014/main" id="{018AFB03-C342-4CC5-B532-B856865C513E}"/>
                </a:ext>
              </a:extLst>
            </p:cNvPr>
            <p:cNvSpPr/>
            <p:nvPr/>
          </p:nvSpPr>
          <p:spPr>
            <a:xfrm>
              <a:off x="4429575" y="253962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3545;p24">
              <a:extLst>
                <a:ext uri="{FF2B5EF4-FFF2-40B4-BE49-F238E27FC236}">
                  <a16:creationId xmlns:a16="http://schemas.microsoft.com/office/drawing/2014/main" id="{4362A948-6D89-4469-8320-18D8E0B9D6C1}"/>
                </a:ext>
              </a:extLst>
            </p:cNvPr>
            <p:cNvSpPr/>
            <p:nvPr/>
          </p:nvSpPr>
          <p:spPr>
            <a:xfrm>
              <a:off x="4465550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3546;p24">
              <a:extLst>
                <a:ext uri="{FF2B5EF4-FFF2-40B4-BE49-F238E27FC236}">
                  <a16:creationId xmlns:a16="http://schemas.microsoft.com/office/drawing/2014/main" id="{288BF8E7-882E-4466-B8C4-8C74DF1BAE73}"/>
                </a:ext>
              </a:extLst>
            </p:cNvPr>
            <p:cNvSpPr/>
            <p:nvPr/>
          </p:nvSpPr>
          <p:spPr>
            <a:xfrm>
              <a:off x="4465550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3547;p24">
              <a:extLst>
                <a:ext uri="{FF2B5EF4-FFF2-40B4-BE49-F238E27FC236}">
                  <a16:creationId xmlns:a16="http://schemas.microsoft.com/office/drawing/2014/main" id="{21DDF661-5F4E-4AAC-81D2-5EA218E502EF}"/>
                </a:ext>
              </a:extLst>
            </p:cNvPr>
            <p:cNvSpPr/>
            <p:nvPr/>
          </p:nvSpPr>
          <p:spPr>
            <a:xfrm>
              <a:off x="4465550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3548;p24">
              <a:extLst>
                <a:ext uri="{FF2B5EF4-FFF2-40B4-BE49-F238E27FC236}">
                  <a16:creationId xmlns:a16="http://schemas.microsoft.com/office/drawing/2014/main" id="{41393AF9-2F09-4F04-884F-3068065FD8DA}"/>
                </a:ext>
              </a:extLst>
            </p:cNvPr>
            <p:cNvSpPr/>
            <p:nvPr/>
          </p:nvSpPr>
          <p:spPr>
            <a:xfrm>
              <a:off x="4464568" y="254060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3549;p24">
              <a:extLst>
                <a:ext uri="{FF2B5EF4-FFF2-40B4-BE49-F238E27FC236}">
                  <a16:creationId xmlns:a16="http://schemas.microsoft.com/office/drawing/2014/main" id="{082ECF2B-15BF-476A-B329-E89A43AADFFA}"/>
                </a:ext>
              </a:extLst>
            </p:cNvPr>
            <p:cNvSpPr/>
            <p:nvPr/>
          </p:nvSpPr>
          <p:spPr>
            <a:xfrm>
              <a:off x="4464568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3550;p24">
              <a:extLst>
                <a:ext uri="{FF2B5EF4-FFF2-40B4-BE49-F238E27FC236}">
                  <a16:creationId xmlns:a16="http://schemas.microsoft.com/office/drawing/2014/main" id="{3E89C406-07A4-41B1-A81F-6BD277E0FC6E}"/>
                </a:ext>
              </a:extLst>
            </p:cNvPr>
            <p:cNvSpPr/>
            <p:nvPr/>
          </p:nvSpPr>
          <p:spPr>
            <a:xfrm>
              <a:off x="4464568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3551;p24">
              <a:extLst>
                <a:ext uri="{FF2B5EF4-FFF2-40B4-BE49-F238E27FC236}">
                  <a16:creationId xmlns:a16="http://schemas.microsoft.com/office/drawing/2014/main" id="{AD6CA911-1A1C-4C33-B956-FFC11641EA1A}"/>
                </a:ext>
              </a:extLst>
            </p:cNvPr>
            <p:cNvSpPr/>
            <p:nvPr/>
          </p:nvSpPr>
          <p:spPr>
            <a:xfrm>
              <a:off x="4464568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3552;p24">
              <a:extLst>
                <a:ext uri="{FF2B5EF4-FFF2-40B4-BE49-F238E27FC236}">
                  <a16:creationId xmlns:a16="http://schemas.microsoft.com/office/drawing/2014/main" id="{4A6BFA5E-9FCD-47A2-AAC1-EBD2AFEA531A}"/>
                </a:ext>
              </a:extLst>
            </p:cNvPr>
            <p:cNvSpPr/>
            <p:nvPr/>
          </p:nvSpPr>
          <p:spPr>
            <a:xfrm>
              <a:off x="4464568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3553;p24">
              <a:extLst>
                <a:ext uri="{FF2B5EF4-FFF2-40B4-BE49-F238E27FC236}">
                  <a16:creationId xmlns:a16="http://schemas.microsoft.com/office/drawing/2014/main" id="{0F91DDF8-CE85-4F4C-B490-9FC66FFAAFD2}"/>
                </a:ext>
              </a:extLst>
            </p:cNvPr>
            <p:cNvSpPr/>
            <p:nvPr/>
          </p:nvSpPr>
          <p:spPr>
            <a:xfrm>
              <a:off x="4463585" y="2540602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3554;p24">
              <a:extLst>
                <a:ext uri="{FF2B5EF4-FFF2-40B4-BE49-F238E27FC236}">
                  <a16:creationId xmlns:a16="http://schemas.microsoft.com/office/drawing/2014/main" id="{A6EDFB27-A6A8-4A46-94DB-1050FD9A0A07}"/>
                </a:ext>
              </a:extLst>
            </p:cNvPr>
            <p:cNvSpPr/>
            <p:nvPr/>
          </p:nvSpPr>
          <p:spPr>
            <a:xfrm>
              <a:off x="4463585" y="2540602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3555;p24">
              <a:extLst>
                <a:ext uri="{FF2B5EF4-FFF2-40B4-BE49-F238E27FC236}">
                  <a16:creationId xmlns:a16="http://schemas.microsoft.com/office/drawing/2014/main" id="{2393A28D-12B3-4E41-8287-1F066E257905}"/>
                </a:ext>
              </a:extLst>
            </p:cNvPr>
            <p:cNvSpPr/>
            <p:nvPr/>
          </p:nvSpPr>
          <p:spPr>
            <a:xfrm>
              <a:off x="4462634" y="2540602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3556;p24">
              <a:extLst>
                <a:ext uri="{FF2B5EF4-FFF2-40B4-BE49-F238E27FC236}">
                  <a16:creationId xmlns:a16="http://schemas.microsoft.com/office/drawing/2014/main" id="{2749FB02-9FAF-4A7A-98D4-2FDA8839E0E1}"/>
                </a:ext>
              </a:extLst>
            </p:cNvPr>
            <p:cNvSpPr/>
            <p:nvPr/>
          </p:nvSpPr>
          <p:spPr>
            <a:xfrm>
              <a:off x="4476232" y="2534770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0"/>
                  </a:moveTo>
                  <a:lnTo>
                    <a:pt x="1" y="159"/>
                  </a:lnTo>
                  <a:lnTo>
                    <a:pt x="412" y="380"/>
                  </a:lnTo>
                  <a:lnTo>
                    <a:pt x="412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3557;p24">
              <a:extLst>
                <a:ext uri="{FF2B5EF4-FFF2-40B4-BE49-F238E27FC236}">
                  <a16:creationId xmlns:a16="http://schemas.microsoft.com/office/drawing/2014/main" id="{88BC0362-916A-4139-819B-5442B2D49529}"/>
                </a:ext>
              </a:extLst>
            </p:cNvPr>
            <p:cNvSpPr/>
            <p:nvPr/>
          </p:nvSpPr>
          <p:spPr>
            <a:xfrm>
              <a:off x="4488878" y="254158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3558;p24">
              <a:extLst>
                <a:ext uri="{FF2B5EF4-FFF2-40B4-BE49-F238E27FC236}">
                  <a16:creationId xmlns:a16="http://schemas.microsoft.com/office/drawing/2014/main" id="{890E2663-AA19-48A1-ACAB-DEAB4AA028E1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3559;p24">
              <a:extLst>
                <a:ext uri="{FF2B5EF4-FFF2-40B4-BE49-F238E27FC236}">
                  <a16:creationId xmlns:a16="http://schemas.microsoft.com/office/drawing/2014/main" id="{8830779B-1D97-4485-87E4-89125A27542E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3560;p24">
              <a:extLst>
                <a:ext uri="{FF2B5EF4-FFF2-40B4-BE49-F238E27FC236}">
                  <a16:creationId xmlns:a16="http://schemas.microsoft.com/office/drawing/2014/main" id="{AF1A92E9-04CB-47FC-BC2C-FF27451A524A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3561;p24">
              <a:extLst>
                <a:ext uri="{FF2B5EF4-FFF2-40B4-BE49-F238E27FC236}">
                  <a16:creationId xmlns:a16="http://schemas.microsoft.com/office/drawing/2014/main" id="{292B191D-D684-400B-80A5-7541CCAE32DD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3562;p24">
              <a:extLst>
                <a:ext uri="{FF2B5EF4-FFF2-40B4-BE49-F238E27FC236}">
                  <a16:creationId xmlns:a16="http://schemas.microsoft.com/office/drawing/2014/main" id="{922BC385-CC7E-459A-B583-C189F2A93B46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3563;p24">
              <a:extLst>
                <a:ext uri="{FF2B5EF4-FFF2-40B4-BE49-F238E27FC236}">
                  <a16:creationId xmlns:a16="http://schemas.microsoft.com/office/drawing/2014/main" id="{FBB04B70-6EA0-49F2-A801-C2AA0D33D54F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3564;p24">
              <a:extLst>
                <a:ext uri="{FF2B5EF4-FFF2-40B4-BE49-F238E27FC236}">
                  <a16:creationId xmlns:a16="http://schemas.microsoft.com/office/drawing/2014/main" id="{13D7324A-766F-416E-9E45-B06234F4EDC5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3565;p24">
              <a:extLst>
                <a:ext uri="{FF2B5EF4-FFF2-40B4-BE49-F238E27FC236}">
                  <a16:creationId xmlns:a16="http://schemas.microsoft.com/office/drawing/2014/main" id="{1AAA3289-2005-4C1E-B570-54D1556186A7}"/>
                </a:ext>
              </a:extLst>
            </p:cNvPr>
            <p:cNvSpPr/>
            <p:nvPr/>
          </p:nvSpPr>
          <p:spPr>
            <a:xfrm>
              <a:off x="448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3566;p24">
              <a:extLst>
                <a:ext uri="{FF2B5EF4-FFF2-40B4-BE49-F238E27FC236}">
                  <a16:creationId xmlns:a16="http://schemas.microsoft.com/office/drawing/2014/main" id="{2621F28D-28B9-429C-A629-59AB3820994B}"/>
                </a:ext>
              </a:extLst>
            </p:cNvPr>
            <p:cNvSpPr/>
            <p:nvPr/>
          </p:nvSpPr>
          <p:spPr>
            <a:xfrm>
              <a:off x="4349860" y="2536704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3567;p24">
              <a:extLst>
                <a:ext uri="{FF2B5EF4-FFF2-40B4-BE49-F238E27FC236}">
                  <a16:creationId xmlns:a16="http://schemas.microsoft.com/office/drawing/2014/main" id="{AA81C35C-EF95-45C1-A5D0-1908E77B08BD}"/>
                </a:ext>
              </a:extLst>
            </p:cNvPr>
            <p:cNvSpPr/>
            <p:nvPr/>
          </p:nvSpPr>
          <p:spPr>
            <a:xfrm>
              <a:off x="4335280" y="2535753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8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3568;p24">
              <a:extLst>
                <a:ext uri="{FF2B5EF4-FFF2-40B4-BE49-F238E27FC236}">
                  <a16:creationId xmlns:a16="http://schemas.microsoft.com/office/drawing/2014/main" id="{8A6E5830-8D04-459B-99E5-8F6018BBE294}"/>
                </a:ext>
              </a:extLst>
            </p:cNvPr>
            <p:cNvSpPr/>
            <p:nvPr/>
          </p:nvSpPr>
          <p:spPr>
            <a:xfrm>
              <a:off x="4334298" y="2528202"/>
              <a:ext cx="25323" cy="14365"/>
            </a:xfrm>
            <a:custGeom>
              <a:avLst/>
              <a:gdLst/>
              <a:ahLst/>
              <a:cxnLst/>
              <a:rect l="l" t="t" r="r" b="b"/>
              <a:pathLst>
                <a:path w="825" h="468" extrusionOk="0">
                  <a:moveTo>
                    <a:pt x="397" y="1"/>
                  </a:moveTo>
                  <a:cubicBezTo>
                    <a:pt x="381" y="1"/>
                    <a:pt x="365" y="9"/>
                    <a:pt x="349" y="24"/>
                  </a:cubicBezTo>
                  <a:lnTo>
                    <a:pt x="33" y="183"/>
                  </a:lnTo>
                  <a:cubicBezTo>
                    <a:pt x="1" y="214"/>
                    <a:pt x="1" y="214"/>
                    <a:pt x="33" y="246"/>
                  </a:cubicBezTo>
                  <a:lnTo>
                    <a:pt x="413" y="468"/>
                  </a:lnTo>
                  <a:lnTo>
                    <a:pt x="508" y="468"/>
                  </a:lnTo>
                  <a:lnTo>
                    <a:pt x="824" y="278"/>
                  </a:lnTo>
                  <a:cubicBezTo>
                    <a:pt x="824" y="278"/>
                    <a:pt x="824" y="246"/>
                    <a:pt x="824" y="246"/>
                  </a:cubicBezTo>
                  <a:lnTo>
                    <a:pt x="444" y="24"/>
                  </a:lnTo>
                  <a:cubicBezTo>
                    <a:pt x="428" y="9"/>
                    <a:pt x="413" y="1"/>
                    <a:pt x="397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3569;p24">
              <a:extLst>
                <a:ext uri="{FF2B5EF4-FFF2-40B4-BE49-F238E27FC236}">
                  <a16:creationId xmlns:a16="http://schemas.microsoft.com/office/drawing/2014/main" id="{C6132D9E-03FA-4DDF-BB00-92B47E9B69D0}"/>
                </a:ext>
              </a:extLst>
            </p:cNvPr>
            <p:cNvSpPr/>
            <p:nvPr/>
          </p:nvSpPr>
          <p:spPr>
            <a:xfrm>
              <a:off x="4335280" y="2527956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cubicBezTo>
                    <a:pt x="412" y="412"/>
                    <a:pt x="412" y="444"/>
                    <a:pt x="412" y="444"/>
                  </a:cubicBezTo>
                  <a:cubicBezTo>
                    <a:pt x="444" y="444"/>
                    <a:pt x="444" y="412"/>
                    <a:pt x="444" y="412"/>
                  </a:cubicBezTo>
                  <a:lnTo>
                    <a:pt x="761" y="254"/>
                  </a:lnTo>
                  <a:cubicBezTo>
                    <a:pt x="761" y="254"/>
                    <a:pt x="761" y="222"/>
                    <a:pt x="761" y="222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3570;p24">
              <a:extLst>
                <a:ext uri="{FF2B5EF4-FFF2-40B4-BE49-F238E27FC236}">
                  <a16:creationId xmlns:a16="http://schemas.microsoft.com/office/drawing/2014/main" id="{E168A70F-ABD7-40FF-9600-98FC3C8C9784}"/>
                </a:ext>
              </a:extLst>
            </p:cNvPr>
            <p:cNvSpPr/>
            <p:nvPr/>
          </p:nvSpPr>
          <p:spPr>
            <a:xfrm>
              <a:off x="4348878" y="254253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3571;p24">
              <a:extLst>
                <a:ext uri="{FF2B5EF4-FFF2-40B4-BE49-F238E27FC236}">
                  <a16:creationId xmlns:a16="http://schemas.microsoft.com/office/drawing/2014/main" id="{E50E1558-1B1E-437C-8D0F-BAE4CD84AE16}"/>
                </a:ext>
              </a:extLst>
            </p:cNvPr>
            <p:cNvSpPr/>
            <p:nvPr/>
          </p:nvSpPr>
          <p:spPr>
            <a:xfrm>
              <a:off x="434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3572;p24">
              <a:extLst>
                <a:ext uri="{FF2B5EF4-FFF2-40B4-BE49-F238E27FC236}">
                  <a16:creationId xmlns:a16="http://schemas.microsoft.com/office/drawing/2014/main" id="{3C6A3267-E387-4564-B5DF-ABA46B0EDABD}"/>
                </a:ext>
              </a:extLst>
            </p:cNvPr>
            <p:cNvSpPr/>
            <p:nvPr/>
          </p:nvSpPr>
          <p:spPr>
            <a:xfrm>
              <a:off x="434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3573;p24">
              <a:extLst>
                <a:ext uri="{FF2B5EF4-FFF2-40B4-BE49-F238E27FC236}">
                  <a16:creationId xmlns:a16="http://schemas.microsoft.com/office/drawing/2014/main" id="{81918872-0C86-444D-BE68-606D57D5B9DA}"/>
                </a:ext>
              </a:extLst>
            </p:cNvPr>
            <p:cNvSpPr/>
            <p:nvPr/>
          </p:nvSpPr>
          <p:spPr>
            <a:xfrm>
              <a:off x="4348878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3574;p24">
              <a:extLst>
                <a:ext uri="{FF2B5EF4-FFF2-40B4-BE49-F238E27FC236}">
                  <a16:creationId xmlns:a16="http://schemas.microsoft.com/office/drawing/2014/main" id="{D12CBB79-20B7-496D-AEF5-AAF9EDE9E2CE}"/>
                </a:ext>
              </a:extLst>
            </p:cNvPr>
            <p:cNvSpPr/>
            <p:nvPr/>
          </p:nvSpPr>
          <p:spPr>
            <a:xfrm>
              <a:off x="4347927" y="254253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3575;p24">
              <a:extLst>
                <a:ext uri="{FF2B5EF4-FFF2-40B4-BE49-F238E27FC236}">
                  <a16:creationId xmlns:a16="http://schemas.microsoft.com/office/drawing/2014/main" id="{20EB74D3-3C25-4435-9B35-7DAAB30322A9}"/>
                </a:ext>
              </a:extLst>
            </p:cNvPr>
            <p:cNvSpPr/>
            <p:nvPr/>
          </p:nvSpPr>
          <p:spPr>
            <a:xfrm>
              <a:off x="4347927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3576;p24">
              <a:extLst>
                <a:ext uri="{FF2B5EF4-FFF2-40B4-BE49-F238E27FC236}">
                  <a16:creationId xmlns:a16="http://schemas.microsoft.com/office/drawing/2014/main" id="{02A9FA48-6A5A-4941-A462-760FB5880391}"/>
                </a:ext>
              </a:extLst>
            </p:cNvPr>
            <p:cNvSpPr/>
            <p:nvPr/>
          </p:nvSpPr>
          <p:spPr>
            <a:xfrm>
              <a:off x="4347927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3577;p24">
              <a:extLst>
                <a:ext uri="{FF2B5EF4-FFF2-40B4-BE49-F238E27FC236}">
                  <a16:creationId xmlns:a16="http://schemas.microsoft.com/office/drawing/2014/main" id="{7D68E110-791D-4731-AD8C-88ADBA72AA77}"/>
                </a:ext>
              </a:extLst>
            </p:cNvPr>
            <p:cNvSpPr/>
            <p:nvPr/>
          </p:nvSpPr>
          <p:spPr>
            <a:xfrm>
              <a:off x="4347927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3578;p24">
              <a:extLst>
                <a:ext uri="{FF2B5EF4-FFF2-40B4-BE49-F238E27FC236}">
                  <a16:creationId xmlns:a16="http://schemas.microsoft.com/office/drawing/2014/main" id="{828274EC-AA26-46B3-BF87-4A9F9ABB546A}"/>
                </a:ext>
              </a:extLst>
            </p:cNvPr>
            <p:cNvSpPr/>
            <p:nvPr/>
          </p:nvSpPr>
          <p:spPr>
            <a:xfrm>
              <a:off x="4346944" y="254253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3579;p24">
              <a:extLst>
                <a:ext uri="{FF2B5EF4-FFF2-40B4-BE49-F238E27FC236}">
                  <a16:creationId xmlns:a16="http://schemas.microsoft.com/office/drawing/2014/main" id="{81574FF9-607E-4306-AB42-1F4239D49394}"/>
                </a:ext>
              </a:extLst>
            </p:cNvPr>
            <p:cNvSpPr/>
            <p:nvPr/>
          </p:nvSpPr>
          <p:spPr>
            <a:xfrm>
              <a:off x="4346944" y="254253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3580;p24">
              <a:extLst>
                <a:ext uri="{FF2B5EF4-FFF2-40B4-BE49-F238E27FC236}">
                  <a16:creationId xmlns:a16="http://schemas.microsoft.com/office/drawing/2014/main" id="{3ABDD61D-B043-431F-A990-7E238C474464}"/>
                </a:ext>
              </a:extLst>
            </p:cNvPr>
            <p:cNvSpPr/>
            <p:nvPr/>
          </p:nvSpPr>
          <p:spPr>
            <a:xfrm>
              <a:off x="4346944" y="254253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3581;p24">
              <a:extLst>
                <a:ext uri="{FF2B5EF4-FFF2-40B4-BE49-F238E27FC236}">
                  <a16:creationId xmlns:a16="http://schemas.microsoft.com/office/drawing/2014/main" id="{7914C9D0-011F-4E1E-BC1A-025C33D7AB3E}"/>
                </a:ext>
              </a:extLst>
            </p:cNvPr>
            <p:cNvSpPr/>
            <p:nvPr/>
          </p:nvSpPr>
          <p:spPr>
            <a:xfrm>
              <a:off x="4382919" y="2537686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3582;p24">
              <a:extLst>
                <a:ext uri="{FF2B5EF4-FFF2-40B4-BE49-F238E27FC236}">
                  <a16:creationId xmlns:a16="http://schemas.microsoft.com/office/drawing/2014/main" id="{22029E25-72F4-46D5-AA6E-174095443B0A}"/>
                </a:ext>
              </a:extLst>
            </p:cNvPr>
            <p:cNvSpPr/>
            <p:nvPr/>
          </p:nvSpPr>
          <p:spPr>
            <a:xfrm>
              <a:off x="4369290" y="253670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3583;p24">
              <a:extLst>
                <a:ext uri="{FF2B5EF4-FFF2-40B4-BE49-F238E27FC236}">
                  <a16:creationId xmlns:a16="http://schemas.microsoft.com/office/drawing/2014/main" id="{89ACF689-17A1-4959-9986-7574364DCF12}"/>
                </a:ext>
              </a:extLst>
            </p:cNvPr>
            <p:cNvSpPr/>
            <p:nvPr/>
          </p:nvSpPr>
          <p:spPr>
            <a:xfrm>
              <a:off x="4382919" y="254351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3584;p24">
              <a:extLst>
                <a:ext uri="{FF2B5EF4-FFF2-40B4-BE49-F238E27FC236}">
                  <a16:creationId xmlns:a16="http://schemas.microsoft.com/office/drawing/2014/main" id="{50541CAE-AEFA-4ABB-99C6-A68544F6AB4F}"/>
                </a:ext>
              </a:extLst>
            </p:cNvPr>
            <p:cNvSpPr/>
            <p:nvPr/>
          </p:nvSpPr>
          <p:spPr>
            <a:xfrm>
              <a:off x="4382919" y="254351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3585;p24">
              <a:extLst>
                <a:ext uri="{FF2B5EF4-FFF2-40B4-BE49-F238E27FC236}">
                  <a16:creationId xmlns:a16="http://schemas.microsoft.com/office/drawing/2014/main" id="{9074A30C-6B40-4532-9C45-C3458A8242A5}"/>
                </a:ext>
              </a:extLst>
            </p:cNvPr>
            <p:cNvSpPr/>
            <p:nvPr/>
          </p:nvSpPr>
          <p:spPr>
            <a:xfrm>
              <a:off x="4381937" y="254351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3586;p24">
              <a:extLst>
                <a:ext uri="{FF2B5EF4-FFF2-40B4-BE49-F238E27FC236}">
                  <a16:creationId xmlns:a16="http://schemas.microsoft.com/office/drawing/2014/main" id="{E55E70BB-D6D8-49AC-8D63-C4D82732F69D}"/>
                </a:ext>
              </a:extLst>
            </p:cNvPr>
            <p:cNvSpPr/>
            <p:nvPr/>
          </p:nvSpPr>
          <p:spPr>
            <a:xfrm>
              <a:off x="4381937" y="254351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3587;p24">
              <a:extLst>
                <a:ext uri="{FF2B5EF4-FFF2-40B4-BE49-F238E27FC236}">
                  <a16:creationId xmlns:a16="http://schemas.microsoft.com/office/drawing/2014/main" id="{744741E6-A348-4ED0-9A2F-AE4BF91D10D4}"/>
                </a:ext>
              </a:extLst>
            </p:cNvPr>
            <p:cNvSpPr/>
            <p:nvPr/>
          </p:nvSpPr>
          <p:spPr>
            <a:xfrm>
              <a:off x="4381937" y="254351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3588;p24">
              <a:extLst>
                <a:ext uri="{FF2B5EF4-FFF2-40B4-BE49-F238E27FC236}">
                  <a16:creationId xmlns:a16="http://schemas.microsoft.com/office/drawing/2014/main" id="{113BE5B0-4030-417C-A521-970776DCC0CF}"/>
                </a:ext>
              </a:extLst>
            </p:cNvPr>
            <p:cNvSpPr/>
            <p:nvPr/>
          </p:nvSpPr>
          <p:spPr>
            <a:xfrm>
              <a:off x="4381937" y="254351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3589;p24">
              <a:extLst>
                <a:ext uri="{FF2B5EF4-FFF2-40B4-BE49-F238E27FC236}">
                  <a16:creationId xmlns:a16="http://schemas.microsoft.com/office/drawing/2014/main" id="{161E3342-D6E5-43E1-A771-216B08487720}"/>
                </a:ext>
              </a:extLst>
            </p:cNvPr>
            <p:cNvSpPr/>
            <p:nvPr/>
          </p:nvSpPr>
          <p:spPr>
            <a:xfrm>
              <a:off x="4380985" y="254351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3590;p24">
              <a:extLst>
                <a:ext uri="{FF2B5EF4-FFF2-40B4-BE49-F238E27FC236}">
                  <a16:creationId xmlns:a16="http://schemas.microsoft.com/office/drawing/2014/main" id="{C8C80254-F6A7-41D4-84FF-DCB7308819DD}"/>
                </a:ext>
              </a:extLst>
            </p:cNvPr>
            <p:cNvSpPr/>
            <p:nvPr/>
          </p:nvSpPr>
          <p:spPr>
            <a:xfrm>
              <a:off x="4380985" y="254351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3591;p24">
              <a:extLst>
                <a:ext uri="{FF2B5EF4-FFF2-40B4-BE49-F238E27FC236}">
                  <a16:creationId xmlns:a16="http://schemas.microsoft.com/office/drawing/2014/main" id="{CCCC207B-9BE3-4910-BD81-EA62E05E6AFC}"/>
                </a:ext>
              </a:extLst>
            </p:cNvPr>
            <p:cNvSpPr/>
            <p:nvPr/>
          </p:nvSpPr>
          <p:spPr>
            <a:xfrm>
              <a:off x="4380985" y="254351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3592;p24">
              <a:extLst>
                <a:ext uri="{FF2B5EF4-FFF2-40B4-BE49-F238E27FC236}">
                  <a16:creationId xmlns:a16="http://schemas.microsoft.com/office/drawing/2014/main" id="{78F75F45-DC21-4EB9-87E1-F0D3BA26B7FA}"/>
                </a:ext>
              </a:extLst>
            </p:cNvPr>
            <p:cNvSpPr/>
            <p:nvPr/>
          </p:nvSpPr>
          <p:spPr>
            <a:xfrm>
              <a:off x="4380985" y="254351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3593;p24">
              <a:extLst>
                <a:ext uri="{FF2B5EF4-FFF2-40B4-BE49-F238E27FC236}">
                  <a16:creationId xmlns:a16="http://schemas.microsoft.com/office/drawing/2014/main" id="{A1D24429-5F7D-40E5-BA57-A0845F0EBDF8}"/>
                </a:ext>
              </a:extLst>
            </p:cNvPr>
            <p:cNvSpPr/>
            <p:nvPr/>
          </p:nvSpPr>
          <p:spPr>
            <a:xfrm>
              <a:off x="4380985" y="254351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3594;p24">
              <a:extLst>
                <a:ext uri="{FF2B5EF4-FFF2-40B4-BE49-F238E27FC236}">
                  <a16:creationId xmlns:a16="http://schemas.microsoft.com/office/drawing/2014/main" id="{8661D1AB-E5B5-43AD-BB47-529E417096B1}"/>
                </a:ext>
              </a:extLst>
            </p:cNvPr>
            <p:cNvSpPr/>
            <p:nvPr/>
          </p:nvSpPr>
          <p:spPr>
            <a:xfrm>
              <a:off x="4368339" y="2528938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17" y="0"/>
                  </a:moveTo>
                  <a:lnTo>
                    <a:pt x="32" y="190"/>
                  </a:lnTo>
                  <a:cubicBezTo>
                    <a:pt x="0" y="190"/>
                    <a:pt x="0" y="222"/>
                    <a:pt x="32" y="254"/>
                  </a:cubicBezTo>
                  <a:lnTo>
                    <a:pt x="412" y="475"/>
                  </a:lnTo>
                  <a:lnTo>
                    <a:pt x="475" y="475"/>
                  </a:lnTo>
                  <a:lnTo>
                    <a:pt x="792" y="285"/>
                  </a:lnTo>
                  <a:cubicBezTo>
                    <a:pt x="824" y="285"/>
                    <a:pt x="824" y="254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3595;p24">
              <a:extLst>
                <a:ext uri="{FF2B5EF4-FFF2-40B4-BE49-F238E27FC236}">
                  <a16:creationId xmlns:a16="http://schemas.microsoft.com/office/drawing/2014/main" id="{18F50B44-5764-4EFB-9343-2DB0798226E2}"/>
                </a:ext>
              </a:extLst>
            </p:cNvPr>
            <p:cNvSpPr/>
            <p:nvPr/>
          </p:nvSpPr>
          <p:spPr>
            <a:xfrm>
              <a:off x="4369290" y="2528938"/>
              <a:ext cx="23390" cy="12677"/>
            </a:xfrm>
            <a:custGeom>
              <a:avLst/>
              <a:gdLst/>
              <a:ahLst/>
              <a:cxnLst/>
              <a:rect l="l" t="t" r="r" b="b"/>
              <a:pathLst>
                <a:path w="762" h="413" extrusionOk="0">
                  <a:moveTo>
                    <a:pt x="318" y="0"/>
                  </a:moveTo>
                  <a:lnTo>
                    <a:pt x="1" y="190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3596;p24">
              <a:extLst>
                <a:ext uri="{FF2B5EF4-FFF2-40B4-BE49-F238E27FC236}">
                  <a16:creationId xmlns:a16="http://schemas.microsoft.com/office/drawing/2014/main" id="{C9AFC893-C507-43B3-BEA7-C2ACB013F89F}"/>
                </a:ext>
              </a:extLst>
            </p:cNvPr>
            <p:cNvSpPr/>
            <p:nvPr/>
          </p:nvSpPr>
          <p:spPr>
            <a:xfrm>
              <a:off x="4416929" y="253866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8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3597;p24">
              <a:extLst>
                <a:ext uri="{FF2B5EF4-FFF2-40B4-BE49-F238E27FC236}">
                  <a16:creationId xmlns:a16="http://schemas.microsoft.com/office/drawing/2014/main" id="{910CB03E-28E4-4FE2-B458-F6FE7CE4BDA1}"/>
                </a:ext>
              </a:extLst>
            </p:cNvPr>
            <p:cNvSpPr/>
            <p:nvPr/>
          </p:nvSpPr>
          <p:spPr>
            <a:xfrm>
              <a:off x="4402349" y="2536704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3598;p24">
              <a:extLst>
                <a:ext uri="{FF2B5EF4-FFF2-40B4-BE49-F238E27FC236}">
                  <a16:creationId xmlns:a16="http://schemas.microsoft.com/office/drawing/2014/main" id="{E246568E-3B88-4552-83EE-9B13D0C4E13A}"/>
                </a:ext>
              </a:extLst>
            </p:cNvPr>
            <p:cNvSpPr/>
            <p:nvPr/>
          </p:nvSpPr>
          <p:spPr>
            <a:xfrm>
              <a:off x="4493728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3599;p24">
              <a:extLst>
                <a:ext uri="{FF2B5EF4-FFF2-40B4-BE49-F238E27FC236}">
                  <a16:creationId xmlns:a16="http://schemas.microsoft.com/office/drawing/2014/main" id="{E902C10D-C273-4411-99C3-FC6D1C0D0B86}"/>
                </a:ext>
              </a:extLst>
            </p:cNvPr>
            <p:cNvSpPr/>
            <p:nvPr/>
          </p:nvSpPr>
          <p:spPr>
            <a:xfrm>
              <a:off x="4492746" y="254450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3600;p24">
              <a:extLst>
                <a:ext uri="{FF2B5EF4-FFF2-40B4-BE49-F238E27FC236}">
                  <a16:creationId xmlns:a16="http://schemas.microsoft.com/office/drawing/2014/main" id="{A63AE172-58FE-47EA-85A5-0999B50A9171}"/>
                </a:ext>
              </a:extLst>
            </p:cNvPr>
            <p:cNvSpPr/>
            <p:nvPr/>
          </p:nvSpPr>
          <p:spPr>
            <a:xfrm>
              <a:off x="4492746" y="254450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3601;p24">
              <a:extLst>
                <a:ext uri="{FF2B5EF4-FFF2-40B4-BE49-F238E27FC236}">
                  <a16:creationId xmlns:a16="http://schemas.microsoft.com/office/drawing/2014/main" id="{007BDE4D-CA9A-4B09-A83A-83D0C14B1E40}"/>
                </a:ext>
              </a:extLst>
            </p:cNvPr>
            <p:cNvSpPr/>
            <p:nvPr/>
          </p:nvSpPr>
          <p:spPr>
            <a:xfrm>
              <a:off x="449274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3602;p24">
              <a:extLst>
                <a:ext uri="{FF2B5EF4-FFF2-40B4-BE49-F238E27FC236}">
                  <a16:creationId xmlns:a16="http://schemas.microsoft.com/office/drawing/2014/main" id="{F92F8822-445F-4FA5-BE2D-CFE3EBB51CDA}"/>
                </a:ext>
              </a:extLst>
            </p:cNvPr>
            <p:cNvSpPr/>
            <p:nvPr/>
          </p:nvSpPr>
          <p:spPr>
            <a:xfrm>
              <a:off x="449274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3603;p24">
              <a:extLst>
                <a:ext uri="{FF2B5EF4-FFF2-40B4-BE49-F238E27FC236}">
                  <a16:creationId xmlns:a16="http://schemas.microsoft.com/office/drawing/2014/main" id="{BBCF7DC0-0577-406E-860B-9E4A554395F1}"/>
                </a:ext>
              </a:extLst>
            </p:cNvPr>
            <p:cNvSpPr/>
            <p:nvPr/>
          </p:nvSpPr>
          <p:spPr>
            <a:xfrm>
              <a:off x="449274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3604;p24">
              <a:extLst>
                <a:ext uri="{FF2B5EF4-FFF2-40B4-BE49-F238E27FC236}">
                  <a16:creationId xmlns:a16="http://schemas.microsoft.com/office/drawing/2014/main" id="{F24A2C05-722E-4AD5-A1A8-ECCD92BF444E}"/>
                </a:ext>
              </a:extLst>
            </p:cNvPr>
            <p:cNvSpPr/>
            <p:nvPr/>
          </p:nvSpPr>
          <p:spPr>
            <a:xfrm>
              <a:off x="449274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3605;p24">
              <a:extLst>
                <a:ext uri="{FF2B5EF4-FFF2-40B4-BE49-F238E27FC236}">
                  <a16:creationId xmlns:a16="http://schemas.microsoft.com/office/drawing/2014/main" id="{CEA28C8A-C417-42E1-9039-1FFED4DE443D}"/>
                </a:ext>
              </a:extLst>
            </p:cNvPr>
            <p:cNvSpPr/>
            <p:nvPr/>
          </p:nvSpPr>
          <p:spPr>
            <a:xfrm>
              <a:off x="449274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3606;p24">
              <a:extLst>
                <a:ext uri="{FF2B5EF4-FFF2-40B4-BE49-F238E27FC236}">
                  <a16:creationId xmlns:a16="http://schemas.microsoft.com/office/drawing/2014/main" id="{00825432-BF63-4C58-B673-1C3CE74E86E7}"/>
                </a:ext>
              </a:extLst>
            </p:cNvPr>
            <p:cNvSpPr/>
            <p:nvPr/>
          </p:nvSpPr>
          <p:spPr>
            <a:xfrm>
              <a:off x="4491794" y="254450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3607;p24">
              <a:extLst>
                <a:ext uri="{FF2B5EF4-FFF2-40B4-BE49-F238E27FC236}">
                  <a16:creationId xmlns:a16="http://schemas.microsoft.com/office/drawing/2014/main" id="{8BE47D6F-8571-44A5-8FDB-6D3BBCE85B0E}"/>
                </a:ext>
              </a:extLst>
            </p:cNvPr>
            <p:cNvSpPr/>
            <p:nvPr/>
          </p:nvSpPr>
          <p:spPr>
            <a:xfrm>
              <a:off x="4491794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3608;p24">
              <a:extLst>
                <a:ext uri="{FF2B5EF4-FFF2-40B4-BE49-F238E27FC236}">
                  <a16:creationId xmlns:a16="http://schemas.microsoft.com/office/drawing/2014/main" id="{478D63CC-F87A-4DBF-9E86-4B7CCF1DD14B}"/>
                </a:ext>
              </a:extLst>
            </p:cNvPr>
            <p:cNvSpPr/>
            <p:nvPr/>
          </p:nvSpPr>
          <p:spPr>
            <a:xfrm>
              <a:off x="4491794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3609;p24">
              <a:extLst>
                <a:ext uri="{FF2B5EF4-FFF2-40B4-BE49-F238E27FC236}">
                  <a16:creationId xmlns:a16="http://schemas.microsoft.com/office/drawing/2014/main" id="{CB6B433B-DC9B-474B-A3F4-8DC335E65D96}"/>
                </a:ext>
              </a:extLst>
            </p:cNvPr>
            <p:cNvSpPr/>
            <p:nvPr/>
          </p:nvSpPr>
          <p:spPr>
            <a:xfrm>
              <a:off x="4416929" y="254351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3610;p24">
              <a:extLst>
                <a:ext uri="{FF2B5EF4-FFF2-40B4-BE49-F238E27FC236}">
                  <a16:creationId xmlns:a16="http://schemas.microsoft.com/office/drawing/2014/main" id="{425A1123-04E6-4813-B9C4-0C8AD1344A23}"/>
                </a:ext>
              </a:extLst>
            </p:cNvPr>
            <p:cNvSpPr/>
            <p:nvPr/>
          </p:nvSpPr>
          <p:spPr>
            <a:xfrm>
              <a:off x="4415977" y="254450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3611;p24">
              <a:extLst>
                <a:ext uri="{FF2B5EF4-FFF2-40B4-BE49-F238E27FC236}">
                  <a16:creationId xmlns:a16="http://schemas.microsoft.com/office/drawing/2014/main" id="{B3639612-A95F-4271-BBFD-908913504227}"/>
                </a:ext>
              </a:extLst>
            </p:cNvPr>
            <p:cNvSpPr/>
            <p:nvPr/>
          </p:nvSpPr>
          <p:spPr>
            <a:xfrm>
              <a:off x="4415977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3612;p24">
              <a:extLst>
                <a:ext uri="{FF2B5EF4-FFF2-40B4-BE49-F238E27FC236}">
                  <a16:creationId xmlns:a16="http://schemas.microsoft.com/office/drawing/2014/main" id="{3199EA07-890A-42E9-ACCD-7252F8B8F175}"/>
                </a:ext>
              </a:extLst>
            </p:cNvPr>
            <p:cNvSpPr/>
            <p:nvPr/>
          </p:nvSpPr>
          <p:spPr>
            <a:xfrm>
              <a:off x="4415977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3613;p24">
              <a:extLst>
                <a:ext uri="{FF2B5EF4-FFF2-40B4-BE49-F238E27FC236}">
                  <a16:creationId xmlns:a16="http://schemas.microsoft.com/office/drawing/2014/main" id="{6060CCA1-BE72-4123-8D54-DBBFBDF94359}"/>
                </a:ext>
              </a:extLst>
            </p:cNvPr>
            <p:cNvSpPr/>
            <p:nvPr/>
          </p:nvSpPr>
          <p:spPr>
            <a:xfrm>
              <a:off x="4414995" y="254450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3614;p24">
              <a:extLst>
                <a:ext uri="{FF2B5EF4-FFF2-40B4-BE49-F238E27FC236}">
                  <a16:creationId xmlns:a16="http://schemas.microsoft.com/office/drawing/2014/main" id="{2DA48D1F-2C6E-4A78-8C09-8B05DAEAEC6D}"/>
                </a:ext>
              </a:extLst>
            </p:cNvPr>
            <p:cNvSpPr/>
            <p:nvPr/>
          </p:nvSpPr>
          <p:spPr>
            <a:xfrm>
              <a:off x="4414995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3615;p24">
              <a:extLst>
                <a:ext uri="{FF2B5EF4-FFF2-40B4-BE49-F238E27FC236}">
                  <a16:creationId xmlns:a16="http://schemas.microsoft.com/office/drawing/2014/main" id="{2E9A7A11-456B-4D0F-B39D-39542B9460FE}"/>
                </a:ext>
              </a:extLst>
            </p:cNvPr>
            <p:cNvSpPr/>
            <p:nvPr/>
          </p:nvSpPr>
          <p:spPr>
            <a:xfrm>
              <a:off x="4414995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3616;p24">
              <a:extLst>
                <a:ext uri="{FF2B5EF4-FFF2-40B4-BE49-F238E27FC236}">
                  <a16:creationId xmlns:a16="http://schemas.microsoft.com/office/drawing/2014/main" id="{41703CB9-21C2-4734-9378-4FF8C41459FB}"/>
                </a:ext>
              </a:extLst>
            </p:cNvPr>
            <p:cNvSpPr/>
            <p:nvPr/>
          </p:nvSpPr>
          <p:spPr>
            <a:xfrm>
              <a:off x="4414995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3617;p24">
              <a:extLst>
                <a:ext uri="{FF2B5EF4-FFF2-40B4-BE49-F238E27FC236}">
                  <a16:creationId xmlns:a16="http://schemas.microsoft.com/office/drawing/2014/main" id="{5D8C9234-8653-457C-BF75-1465DC1C595C}"/>
                </a:ext>
              </a:extLst>
            </p:cNvPr>
            <p:cNvSpPr/>
            <p:nvPr/>
          </p:nvSpPr>
          <p:spPr>
            <a:xfrm>
              <a:off x="4414995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3618;p24">
              <a:extLst>
                <a:ext uri="{FF2B5EF4-FFF2-40B4-BE49-F238E27FC236}">
                  <a16:creationId xmlns:a16="http://schemas.microsoft.com/office/drawing/2014/main" id="{16D3B834-22A2-4371-A6FF-BB183244BCA7}"/>
                </a:ext>
              </a:extLst>
            </p:cNvPr>
            <p:cNvSpPr/>
            <p:nvPr/>
          </p:nvSpPr>
          <p:spPr>
            <a:xfrm>
              <a:off x="4414013" y="254351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32" y="32"/>
                    <a:pt x="32" y="32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3619;p24">
              <a:extLst>
                <a:ext uri="{FF2B5EF4-FFF2-40B4-BE49-F238E27FC236}">
                  <a16:creationId xmlns:a16="http://schemas.microsoft.com/office/drawing/2014/main" id="{0B4E3E5D-4B22-4283-BBE1-8C908F434757}"/>
                </a:ext>
              </a:extLst>
            </p:cNvPr>
            <p:cNvSpPr/>
            <p:nvPr/>
          </p:nvSpPr>
          <p:spPr>
            <a:xfrm>
              <a:off x="4414013" y="254351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3620;p24">
              <a:extLst>
                <a:ext uri="{FF2B5EF4-FFF2-40B4-BE49-F238E27FC236}">
                  <a16:creationId xmlns:a16="http://schemas.microsoft.com/office/drawing/2014/main" id="{AE9BABE8-9099-41CF-9E7C-0F50D1993542}"/>
                </a:ext>
              </a:extLst>
            </p:cNvPr>
            <p:cNvSpPr/>
            <p:nvPr/>
          </p:nvSpPr>
          <p:spPr>
            <a:xfrm>
              <a:off x="4401397" y="2529184"/>
              <a:ext cx="26275" cy="15102"/>
            </a:xfrm>
            <a:custGeom>
              <a:avLst/>
              <a:gdLst/>
              <a:ahLst/>
              <a:cxnLst/>
              <a:rect l="l" t="t" r="r" b="b"/>
              <a:pathLst>
                <a:path w="856" h="492" extrusionOk="0">
                  <a:moveTo>
                    <a:pt x="396" y="0"/>
                  </a:moveTo>
                  <a:cubicBezTo>
                    <a:pt x="380" y="0"/>
                    <a:pt x="364" y="8"/>
                    <a:pt x="348" y="24"/>
                  </a:cubicBezTo>
                  <a:lnTo>
                    <a:pt x="32" y="214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412" y="467"/>
                  </a:lnTo>
                  <a:cubicBezTo>
                    <a:pt x="428" y="483"/>
                    <a:pt x="443" y="491"/>
                    <a:pt x="459" y="491"/>
                  </a:cubicBezTo>
                  <a:cubicBezTo>
                    <a:pt x="475" y="491"/>
                    <a:pt x="491" y="483"/>
                    <a:pt x="507" y="467"/>
                  </a:cubicBezTo>
                  <a:lnTo>
                    <a:pt x="823" y="309"/>
                  </a:lnTo>
                  <a:cubicBezTo>
                    <a:pt x="855" y="277"/>
                    <a:pt x="855" y="246"/>
                    <a:pt x="823" y="246"/>
                  </a:cubicBezTo>
                  <a:lnTo>
                    <a:pt x="443" y="24"/>
                  </a:lnTo>
                  <a:cubicBezTo>
                    <a:pt x="428" y="8"/>
                    <a:pt x="412" y="0"/>
                    <a:pt x="396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3621;p24">
              <a:extLst>
                <a:ext uri="{FF2B5EF4-FFF2-40B4-BE49-F238E27FC236}">
                  <a16:creationId xmlns:a16="http://schemas.microsoft.com/office/drawing/2014/main" id="{48D124A0-A669-4158-92F0-216143212BA0}"/>
                </a:ext>
              </a:extLst>
            </p:cNvPr>
            <p:cNvSpPr/>
            <p:nvPr/>
          </p:nvSpPr>
          <p:spPr>
            <a:xfrm>
              <a:off x="4402349" y="2529921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412" y="412"/>
                  </a:lnTo>
                  <a:lnTo>
                    <a:pt x="476" y="41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3622;p24">
              <a:extLst>
                <a:ext uri="{FF2B5EF4-FFF2-40B4-BE49-F238E27FC236}">
                  <a16:creationId xmlns:a16="http://schemas.microsoft.com/office/drawing/2014/main" id="{B437A359-6D40-4CCE-A2A8-A96A4C5F9DD2}"/>
                </a:ext>
              </a:extLst>
            </p:cNvPr>
            <p:cNvSpPr/>
            <p:nvPr/>
          </p:nvSpPr>
          <p:spPr>
            <a:xfrm>
              <a:off x="4352776" y="253866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3623;p24">
              <a:extLst>
                <a:ext uri="{FF2B5EF4-FFF2-40B4-BE49-F238E27FC236}">
                  <a16:creationId xmlns:a16="http://schemas.microsoft.com/office/drawing/2014/main" id="{9BA3704B-9A6A-4758-B680-DB2A089F7371}"/>
                </a:ext>
              </a:extLst>
            </p:cNvPr>
            <p:cNvSpPr/>
            <p:nvPr/>
          </p:nvSpPr>
          <p:spPr>
            <a:xfrm>
              <a:off x="4450970" y="2538669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285" y="19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3624;p24">
              <a:extLst>
                <a:ext uri="{FF2B5EF4-FFF2-40B4-BE49-F238E27FC236}">
                  <a16:creationId xmlns:a16="http://schemas.microsoft.com/office/drawing/2014/main" id="{24805285-B8FD-48A2-ADFC-5ADF063C4342}"/>
                </a:ext>
              </a:extLst>
            </p:cNvPr>
            <p:cNvSpPr/>
            <p:nvPr/>
          </p:nvSpPr>
          <p:spPr>
            <a:xfrm>
              <a:off x="4436389" y="253768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3625;p24">
              <a:extLst>
                <a:ext uri="{FF2B5EF4-FFF2-40B4-BE49-F238E27FC236}">
                  <a16:creationId xmlns:a16="http://schemas.microsoft.com/office/drawing/2014/main" id="{2EDEA3E2-F809-47FD-BEB3-15B529297095}"/>
                </a:ext>
              </a:extLst>
            </p:cNvPr>
            <p:cNvSpPr/>
            <p:nvPr/>
          </p:nvSpPr>
          <p:spPr>
            <a:xfrm>
              <a:off x="4449987" y="254450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58"/>
                    <a:pt x="1" y="158"/>
                    <a:pt x="32" y="15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3626;p24">
              <a:extLst>
                <a:ext uri="{FF2B5EF4-FFF2-40B4-BE49-F238E27FC236}">
                  <a16:creationId xmlns:a16="http://schemas.microsoft.com/office/drawing/2014/main" id="{869EB19A-9FC5-4783-9189-D8C04B073756}"/>
                </a:ext>
              </a:extLst>
            </p:cNvPr>
            <p:cNvSpPr/>
            <p:nvPr/>
          </p:nvSpPr>
          <p:spPr>
            <a:xfrm>
              <a:off x="4449987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3627;p24">
              <a:extLst>
                <a:ext uri="{FF2B5EF4-FFF2-40B4-BE49-F238E27FC236}">
                  <a16:creationId xmlns:a16="http://schemas.microsoft.com/office/drawing/2014/main" id="{F2919F70-8B59-4A16-8257-D450AFAFC358}"/>
                </a:ext>
              </a:extLst>
            </p:cNvPr>
            <p:cNvSpPr/>
            <p:nvPr/>
          </p:nvSpPr>
          <p:spPr>
            <a:xfrm>
              <a:off x="4449987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3628;p24">
              <a:extLst>
                <a:ext uri="{FF2B5EF4-FFF2-40B4-BE49-F238E27FC236}">
                  <a16:creationId xmlns:a16="http://schemas.microsoft.com/office/drawing/2014/main" id="{FB8AD9B9-D90B-4B3D-8057-53DA56E2E381}"/>
                </a:ext>
              </a:extLst>
            </p:cNvPr>
            <p:cNvSpPr/>
            <p:nvPr/>
          </p:nvSpPr>
          <p:spPr>
            <a:xfrm>
              <a:off x="4449005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3629;p24">
              <a:extLst>
                <a:ext uri="{FF2B5EF4-FFF2-40B4-BE49-F238E27FC236}">
                  <a16:creationId xmlns:a16="http://schemas.microsoft.com/office/drawing/2014/main" id="{F7FE9F36-3AD6-43D9-ACDC-DECAB848A0A3}"/>
                </a:ext>
              </a:extLst>
            </p:cNvPr>
            <p:cNvSpPr/>
            <p:nvPr/>
          </p:nvSpPr>
          <p:spPr>
            <a:xfrm>
              <a:off x="4449005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3630;p24">
              <a:extLst>
                <a:ext uri="{FF2B5EF4-FFF2-40B4-BE49-F238E27FC236}">
                  <a16:creationId xmlns:a16="http://schemas.microsoft.com/office/drawing/2014/main" id="{126E5FC5-7A7E-4158-941E-9376A8CFA07D}"/>
                </a:ext>
              </a:extLst>
            </p:cNvPr>
            <p:cNvSpPr/>
            <p:nvPr/>
          </p:nvSpPr>
          <p:spPr>
            <a:xfrm>
              <a:off x="4449005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3631;p24">
              <a:extLst>
                <a:ext uri="{FF2B5EF4-FFF2-40B4-BE49-F238E27FC236}">
                  <a16:creationId xmlns:a16="http://schemas.microsoft.com/office/drawing/2014/main" id="{C51B6060-B529-4A03-B3B2-6BFF70251A5B}"/>
                </a:ext>
              </a:extLst>
            </p:cNvPr>
            <p:cNvSpPr/>
            <p:nvPr/>
          </p:nvSpPr>
          <p:spPr>
            <a:xfrm>
              <a:off x="4449005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3632;p24">
              <a:extLst>
                <a:ext uri="{FF2B5EF4-FFF2-40B4-BE49-F238E27FC236}">
                  <a16:creationId xmlns:a16="http://schemas.microsoft.com/office/drawing/2014/main" id="{ACF42EA9-E171-4D5B-B14D-D78F2D6D1713}"/>
                </a:ext>
              </a:extLst>
            </p:cNvPr>
            <p:cNvSpPr/>
            <p:nvPr/>
          </p:nvSpPr>
          <p:spPr>
            <a:xfrm>
              <a:off x="4448054" y="254450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3633;p24">
              <a:extLst>
                <a:ext uri="{FF2B5EF4-FFF2-40B4-BE49-F238E27FC236}">
                  <a16:creationId xmlns:a16="http://schemas.microsoft.com/office/drawing/2014/main" id="{9F15814B-09B9-431E-B291-5FE2789B7851}"/>
                </a:ext>
              </a:extLst>
            </p:cNvPr>
            <p:cNvSpPr/>
            <p:nvPr/>
          </p:nvSpPr>
          <p:spPr>
            <a:xfrm>
              <a:off x="4448054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3634;p24">
              <a:extLst>
                <a:ext uri="{FF2B5EF4-FFF2-40B4-BE49-F238E27FC236}">
                  <a16:creationId xmlns:a16="http://schemas.microsoft.com/office/drawing/2014/main" id="{AE4CEFCA-0AF6-401C-9EDA-D12109F9C5A1}"/>
                </a:ext>
              </a:extLst>
            </p:cNvPr>
            <p:cNvSpPr/>
            <p:nvPr/>
          </p:nvSpPr>
          <p:spPr>
            <a:xfrm>
              <a:off x="4448054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3635;p24">
              <a:extLst>
                <a:ext uri="{FF2B5EF4-FFF2-40B4-BE49-F238E27FC236}">
                  <a16:creationId xmlns:a16="http://schemas.microsoft.com/office/drawing/2014/main" id="{9942BA5D-8878-43FA-BDE1-B799CD615DB4}"/>
                </a:ext>
              </a:extLst>
            </p:cNvPr>
            <p:cNvSpPr/>
            <p:nvPr/>
          </p:nvSpPr>
          <p:spPr>
            <a:xfrm>
              <a:off x="4448054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3636;p24">
              <a:extLst>
                <a:ext uri="{FF2B5EF4-FFF2-40B4-BE49-F238E27FC236}">
                  <a16:creationId xmlns:a16="http://schemas.microsoft.com/office/drawing/2014/main" id="{8A774616-0667-4B7E-8814-7ADEDADFA141}"/>
                </a:ext>
              </a:extLst>
            </p:cNvPr>
            <p:cNvSpPr/>
            <p:nvPr/>
          </p:nvSpPr>
          <p:spPr>
            <a:xfrm>
              <a:off x="4435407" y="2530135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81" y="1"/>
                  </a:moveTo>
                  <a:cubicBezTo>
                    <a:pt x="365" y="1"/>
                    <a:pt x="349" y="9"/>
                    <a:pt x="349" y="25"/>
                  </a:cubicBezTo>
                  <a:lnTo>
                    <a:pt x="32" y="215"/>
                  </a:lnTo>
                  <a:cubicBezTo>
                    <a:pt x="0" y="215"/>
                    <a:pt x="0" y="246"/>
                    <a:pt x="32" y="246"/>
                  </a:cubicBezTo>
                  <a:lnTo>
                    <a:pt x="412" y="468"/>
                  </a:lnTo>
                  <a:cubicBezTo>
                    <a:pt x="412" y="484"/>
                    <a:pt x="428" y="492"/>
                    <a:pt x="448" y="492"/>
                  </a:cubicBezTo>
                  <a:cubicBezTo>
                    <a:pt x="468" y="492"/>
                    <a:pt x="491" y="484"/>
                    <a:pt x="507" y="468"/>
                  </a:cubicBezTo>
                  <a:lnTo>
                    <a:pt x="792" y="278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5"/>
                  </a:lnTo>
                  <a:cubicBezTo>
                    <a:pt x="412" y="9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3637;p24">
              <a:extLst>
                <a:ext uri="{FF2B5EF4-FFF2-40B4-BE49-F238E27FC236}">
                  <a16:creationId xmlns:a16="http://schemas.microsoft.com/office/drawing/2014/main" id="{40A949F3-0602-4D81-8E4F-85BE199945EF}"/>
                </a:ext>
              </a:extLst>
            </p:cNvPr>
            <p:cNvSpPr/>
            <p:nvPr/>
          </p:nvSpPr>
          <p:spPr>
            <a:xfrm>
              <a:off x="4436389" y="2529921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49" y="0"/>
                    <a:pt x="317" y="32"/>
                    <a:pt x="317" y="32"/>
                  </a:cubicBezTo>
                  <a:lnTo>
                    <a:pt x="0" y="190"/>
                  </a:lnTo>
                  <a:lnTo>
                    <a:pt x="380" y="412"/>
                  </a:lnTo>
                  <a:cubicBezTo>
                    <a:pt x="380" y="443"/>
                    <a:pt x="412" y="443"/>
                    <a:pt x="412" y="443"/>
                  </a:cubicBezTo>
                  <a:cubicBezTo>
                    <a:pt x="444" y="443"/>
                    <a:pt x="444" y="443"/>
                    <a:pt x="444" y="412"/>
                  </a:cubicBezTo>
                  <a:lnTo>
                    <a:pt x="760" y="253"/>
                  </a:lnTo>
                  <a:lnTo>
                    <a:pt x="380" y="32"/>
                  </a:lnTo>
                  <a:cubicBezTo>
                    <a:pt x="380" y="0"/>
                    <a:pt x="349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3638;p24">
              <a:extLst>
                <a:ext uri="{FF2B5EF4-FFF2-40B4-BE49-F238E27FC236}">
                  <a16:creationId xmlns:a16="http://schemas.microsoft.com/office/drawing/2014/main" id="{8A2DA272-3A49-454D-ADA2-5BCE0997F281}"/>
                </a:ext>
              </a:extLst>
            </p:cNvPr>
            <p:cNvSpPr/>
            <p:nvPr/>
          </p:nvSpPr>
          <p:spPr>
            <a:xfrm>
              <a:off x="4385835" y="2539620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32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3639;p24">
              <a:extLst>
                <a:ext uri="{FF2B5EF4-FFF2-40B4-BE49-F238E27FC236}">
                  <a16:creationId xmlns:a16="http://schemas.microsoft.com/office/drawing/2014/main" id="{000845CA-9EEF-47B0-BA07-577783CAA01D}"/>
                </a:ext>
              </a:extLst>
            </p:cNvPr>
            <p:cNvSpPr/>
            <p:nvPr/>
          </p:nvSpPr>
          <p:spPr>
            <a:xfrm>
              <a:off x="435277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3640;p24">
              <a:extLst>
                <a:ext uri="{FF2B5EF4-FFF2-40B4-BE49-F238E27FC236}">
                  <a16:creationId xmlns:a16="http://schemas.microsoft.com/office/drawing/2014/main" id="{78C19469-41EA-4C29-A084-54E7DD9F6378}"/>
                </a:ext>
              </a:extLst>
            </p:cNvPr>
            <p:cNvSpPr/>
            <p:nvPr/>
          </p:nvSpPr>
          <p:spPr>
            <a:xfrm>
              <a:off x="435277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3641;p24">
              <a:extLst>
                <a:ext uri="{FF2B5EF4-FFF2-40B4-BE49-F238E27FC236}">
                  <a16:creationId xmlns:a16="http://schemas.microsoft.com/office/drawing/2014/main" id="{2DA950D4-2E94-4E1B-8CF5-03431C89CD9B}"/>
                </a:ext>
              </a:extLst>
            </p:cNvPr>
            <p:cNvSpPr/>
            <p:nvPr/>
          </p:nvSpPr>
          <p:spPr>
            <a:xfrm>
              <a:off x="4352776" y="254450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3642;p24">
              <a:extLst>
                <a:ext uri="{FF2B5EF4-FFF2-40B4-BE49-F238E27FC236}">
                  <a16:creationId xmlns:a16="http://schemas.microsoft.com/office/drawing/2014/main" id="{1B7B8258-F631-4E04-BF43-559F59BB9D2E}"/>
                </a:ext>
              </a:extLst>
            </p:cNvPr>
            <p:cNvSpPr/>
            <p:nvPr/>
          </p:nvSpPr>
          <p:spPr>
            <a:xfrm>
              <a:off x="4351794" y="254450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3643;p24">
              <a:extLst>
                <a:ext uri="{FF2B5EF4-FFF2-40B4-BE49-F238E27FC236}">
                  <a16:creationId xmlns:a16="http://schemas.microsoft.com/office/drawing/2014/main" id="{2BD9CB7A-C39F-49D9-B34F-AC30C2188D67}"/>
                </a:ext>
              </a:extLst>
            </p:cNvPr>
            <p:cNvSpPr/>
            <p:nvPr/>
          </p:nvSpPr>
          <p:spPr>
            <a:xfrm>
              <a:off x="4351794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3644;p24">
              <a:extLst>
                <a:ext uri="{FF2B5EF4-FFF2-40B4-BE49-F238E27FC236}">
                  <a16:creationId xmlns:a16="http://schemas.microsoft.com/office/drawing/2014/main" id="{1B6FECFB-91E1-42F3-977F-B792227B39D2}"/>
                </a:ext>
              </a:extLst>
            </p:cNvPr>
            <p:cNvSpPr/>
            <p:nvPr/>
          </p:nvSpPr>
          <p:spPr>
            <a:xfrm>
              <a:off x="4351794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3645;p24">
              <a:extLst>
                <a:ext uri="{FF2B5EF4-FFF2-40B4-BE49-F238E27FC236}">
                  <a16:creationId xmlns:a16="http://schemas.microsoft.com/office/drawing/2014/main" id="{1FAAFA4C-5322-4380-8E72-87F44ED122B8}"/>
                </a:ext>
              </a:extLst>
            </p:cNvPr>
            <p:cNvSpPr/>
            <p:nvPr/>
          </p:nvSpPr>
          <p:spPr>
            <a:xfrm>
              <a:off x="4351794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3646;p24">
              <a:extLst>
                <a:ext uri="{FF2B5EF4-FFF2-40B4-BE49-F238E27FC236}">
                  <a16:creationId xmlns:a16="http://schemas.microsoft.com/office/drawing/2014/main" id="{5E4848B2-BE6A-496A-9523-03BB780C2A12}"/>
                </a:ext>
              </a:extLst>
            </p:cNvPr>
            <p:cNvSpPr/>
            <p:nvPr/>
          </p:nvSpPr>
          <p:spPr>
            <a:xfrm>
              <a:off x="4351794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3647;p24">
              <a:extLst>
                <a:ext uri="{FF2B5EF4-FFF2-40B4-BE49-F238E27FC236}">
                  <a16:creationId xmlns:a16="http://schemas.microsoft.com/office/drawing/2014/main" id="{B1D7362A-8763-4CB6-89BB-E601C9E82952}"/>
                </a:ext>
              </a:extLst>
            </p:cNvPr>
            <p:cNvSpPr/>
            <p:nvPr/>
          </p:nvSpPr>
          <p:spPr>
            <a:xfrm>
              <a:off x="4483997" y="2542536"/>
              <a:ext cx="4911" cy="7827"/>
            </a:xfrm>
            <a:custGeom>
              <a:avLst/>
              <a:gdLst/>
              <a:ahLst/>
              <a:cxnLst/>
              <a:rect l="l" t="t" r="r" b="b"/>
              <a:pathLst>
                <a:path w="160" h="255" extrusionOk="0">
                  <a:moveTo>
                    <a:pt x="159" y="1"/>
                  </a:moveTo>
                  <a:lnTo>
                    <a:pt x="1" y="96"/>
                  </a:lnTo>
                  <a:lnTo>
                    <a:pt x="1" y="254"/>
                  </a:lnTo>
                  <a:lnTo>
                    <a:pt x="159" y="15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3648;p24">
              <a:extLst>
                <a:ext uri="{FF2B5EF4-FFF2-40B4-BE49-F238E27FC236}">
                  <a16:creationId xmlns:a16="http://schemas.microsoft.com/office/drawing/2014/main" id="{F29AC532-7F69-4294-82BE-81B899B55334}"/>
                </a:ext>
              </a:extLst>
            </p:cNvPr>
            <p:cNvSpPr/>
            <p:nvPr/>
          </p:nvSpPr>
          <p:spPr>
            <a:xfrm>
              <a:off x="4469417" y="2538669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0"/>
                  </a:moveTo>
                  <a:lnTo>
                    <a:pt x="1" y="158"/>
                  </a:lnTo>
                  <a:lnTo>
                    <a:pt x="413" y="380"/>
                  </a:lnTo>
                  <a:lnTo>
                    <a:pt x="413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3649;p24">
              <a:extLst>
                <a:ext uri="{FF2B5EF4-FFF2-40B4-BE49-F238E27FC236}">
                  <a16:creationId xmlns:a16="http://schemas.microsoft.com/office/drawing/2014/main" id="{087227BF-98E4-4E4C-A7E3-EEF5FD65B804}"/>
                </a:ext>
              </a:extLst>
            </p:cNvPr>
            <p:cNvSpPr/>
            <p:nvPr/>
          </p:nvSpPr>
          <p:spPr>
            <a:xfrm>
              <a:off x="4365423" y="2538669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8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3650;p24">
              <a:extLst>
                <a:ext uri="{FF2B5EF4-FFF2-40B4-BE49-F238E27FC236}">
                  <a16:creationId xmlns:a16="http://schemas.microsoft.com/office/drawing/2014/main" id="{AE84E8B0-4DE3-4BF9-AA30-2EBB96C9FAAD}"/>
                </a:ext>
              </a:extLst>
            </p:cNvPr>
            <p:cNvSpPr/>
            <p:nvPr/>
          </p:nvSpPr>
          <p:spPr>
            <a:xfrm>
              <a:off x="4419845" y="2539620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3651;p24">
              <a:extLst>
                <a:ext uri="{FF2B5EF4-FFF2-40B4-BE49-F238E27FC236}">
                  <a16:creationId xmlns:a16="http://schemas.microsoft.com/office/drawing/2014/main" id="{798B725A-E6BE-4546-A836-49AFA94E6277}"/>
                </a:ext>
              </a:extLst>
            </p:cNvPr>
            <p:cNvSpPr/>
            <p:nvPr/>
          </p:nvSpPr>
          <p:spPr>
            <a:xfrm>
              <a:off x="4468466" y="2534034"/>
              <a:ext cx="20443" cy="11449"/>
            </a:xfrm>
            <a:custGeom>
              <a:avLst/>
              <a:gdLst/>
              <a:ahLst/>
              <a:cxnLst/>
              <a:rect l="l" t="t" r="r" b="b"/>
              <a:pathLst>
                <a:path w="666" h="373" extrusionOk="0">
                  <a:moveTo>
                    <a:pt x="210" y="1"/>
                  </a:moveTo>
                  <a:cubicBezTo>
                    <a:pt x="198" y="1"/>
                    <a:pt x="190" y="9"/>
                    <a:pt x="190" y="24"/>
                  </a:cubicBezTo>
                  <a:lnTo>
                    <a:pt x="32" y="88"/>
                  </a:lnTo>
                  <a:cubicBezTo>
                    <a:pt x="0" y="119"/>
                    <a:pt x="0" y="119"/>
                    <a:pt x="32" y="151"/>
                  </a:cubicBezTo>
                  <a:lnTo>
                    <a:pt x="444" y="373"/>
                  </a:lnTo>
                  <a:lnTo>
                    <a:pt x="507" y="373"/>
                  </a:lnTo>
                  <a:lnTo>
                    <a:pt x="665" y="278"/>
                  </a:lnTo>
                  <a:cubicBezTo>
                    <a:pt x="665" y="278"/>
                    <a:pt x="665" y="246"/>
                    <a:pt x="665" y="246"/>
                  </a:cubicBezTo>
                  <a:lnTo>
                    <a:pt x="254" y="24"/>
                  </a:lnTo>
                  <a:cubicBezTo>
                    <a:pt x="238" y="9"/>
                    <a:pt x="222" y="1"/>
                    <a:pt x="210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3652;p24">
              <a:extLst>
                <a:ext uri="{FF2B5EF4-FFF2-40B4-BE49-F238E27FC236}">
                  <a16:creationId xmlns:a16="http://schemas.microsoft.com/office/drawing/2014/main" id="{B77ABE68-6B4F-4016-8495-47E36EED0655}"/>
                </a:ext>
              </a:extLst>
            </p:cNvPr>
            <p:cNvSpPr/>
            <p:nvPr/>
          </p:nvSpPr>
          <p:spPr>
            <a:xfrm>
              <a:off x="4470400" y="2533788"/>
              <a:ext cx="17527" cy="10743"/>
            </a:xfrm>
            <a:custGeom>
              <a:avLst/>
              <a:gdLst/>
              <a:ahLst/>
              <a:cxnLst/>
              <a:rect l="l" t="t" r="r" b="b"/>
              <a:pathLst>
                <a:path w="571" h="350" extrusionOk="0">
                  <a:moveTo>
                    <a:pt x="159" y="1"/>
                  </a:moveTo>
                  <a:cubicBezTo>
                    <a:pt x="159" y="1"/>
                    <a:pt x="127" y="1"/>
                    <a:pt x="127" y="32"/>
                  </a:cubicBezTo>
                  <a:lnTo>
                    <a:pt x="1" y="96"/>
                  </a:lnTo>
                  <a:lnTo>
                    <a:pt x="381" y="349"/>
                  </a:lnTo>
                  <a:lnTo>
                    <a:pt x="412" y="349"/>
                  </a:lnTo>
                  <a:lnTo>
                    <a:pt x="571" y="254"/>
                  </a:lnTo>
                  <a:lnTo>
                    <a:pt x="191" y="32"/>
                  </a:lnTo>
                  <a:cubicBezTo>
                    <a:pt x="159" y="1"/>
                    <a:pt x="159" y="1"/>
                    <a:pt x="15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3653;p24">
              <a:extLst>
                <a:ext uri="{FF2B5EF4-FFF2-40B4-BE49-F238E27FC236}">
                  <a16:creationId xmlns:a16="http://schemas.microsoft.com/office/drawing/2014/main" id="{0A8A1027-5535-4BC2-A705-52EF384AD4CC}"/>
                </a:ext>
              </a:extLst>
            </p:cNvPr>
            <p:cNvSpPr/>
            <p:nvPr/>
          </p:nvSpPr>
          <p:spPr>
            <a:xfrm>
              <a:off x="4483046" y="2545452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3654;p24">
              <a:extLst>
                <a:ext uri="{FF2B5EF4-FFF2-40B4-BE49-F238E27FC236}">
                  <a16:creationId xmlns:a16="http://schemas.microsoft.com/office/drawing/2014/main" id="{2D17E3D0-C5C1-4C7B-A0D5-05C8778C63C0}"/>
                </a:ext>
              </a:extLst>
            </p:cNvPr>
            <p:cNvSpPr/>
            <p:nvPr/>
          </p:nvSpPr>
          <p:spPr>
            <a:xfrm>
              <a:off x="4483046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3655;p24">
              <a:extLst>
                <a:ext uri="{FF2B5EF4-FFF2-40B4-BE49-F238E27FC236}">
                  <a16:creationId xmlns:a16="http://schemas.microsoft.com/office/drawing/2014/main" id="{397032A8-B8CD-4292-B3A1-616EBA42AD6F}"/>
                </a:ext>
              </a:extLst>
            </p:cNvPr>
            <p:cNvSpPr/>
            <p:nvPr/>
          </p:nvSpPr>
          <p:spPr>
            <a:xfrm>
              <a:off x="4483046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3656;p24">
              <a:extLst>
                <a:ext uri="{FF2B5EF4-FFF2-40B4-BE49-F238E27FC236}">
                  <a16:creationId xmlns:a16="http://schemas.microsoft.com/office/drawing/2014/main" id="{4FF00E69-1B96-4949-9C37-35A764E68E4B}"/>
                </a:ext>
              </a:extLst>
            </p:cNvPr>
            <p:cNvSpPr/>
            <p:nvPr/>
          </p:nvSpPr>
          <p:spPr>
            <a:xfrm>
              <a:off x="4483046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3657;p24">
              <a:extLst>
                <a:ext uri="{FF2B5EF4-FFF2-40B4-BE49-F238E27FC236}">
                  <a16:creationId xmlns:a16="http://schemas.microsoft.com/office/drawing/2014/main" id="{83616683-CC1B-4BA5-8011-9CE8FD7BE84E}"/>
                </a:ext>
              </a:extLst>
            </p:cNvPr>
            <p:cNvSpPr/>
            <p:nvPr/>
          </p:nvSpPr>
          <p:spPr>
            <a:xfrm>
              <a:off x="4483046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3658;p24">
              <a:extLst>
                <a:ext uri="{FF2B5EF4-FFF2-40B4-BE49-F238E27FC236}">
                  <a16:creationId xmlns:a16="http://schemas.microsoft.com/office/drawing/2014/main" id="{418A6904-28EC-4AA3-9A7F-0F1B27482DDD}"/>
                </a:ext>
              </a:extLst>
            </p:cNvPr>
            <p:cNvSpPr/>
            <p:nvPr/>
          </p:nvSpPr>
          <p:spPr>
            <a:xfrm>
              <a:off x="4483046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3659;p24">
              <a:extLst>
                <a:ext uri="{FF2B5EF4-FFF2-40B4-BE49-F238E27FC236}">
                  <a16:creationId xmlns:a16="http://schemas.microsoft.com/office/drawing/2014/main" id="{EA1F496C-9DA9-416A-94AC-F810CC3A8FB8}"/>
                </a:ext>
              </a:extLst>
            </p:cNvPr>
            <p:cNvSpPr/>
            <p:nvPr/>
          </p:nvSpPr>
          <p:spPr>
            <a:xfrm>
              <a:off x="4482064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3660;p24">
              <a:extLst>
                <a:ext uri="{FF2B5EF4-FFF2-40B4-BE49-F238E27FC236}">
                  <a16:creationId xmlns:a16="http://schemas.microsoft.com/office/drawing/2014/main" id="{B4904575-D7B1-41BD-856D-38A26457F1B3}"/>
                </a:ext>
              </a:extLst>
            </p:cNvPr>
            <p:cNvSpPr/>
            <p:nvPr/>
          </p:nvSpPr>
          <p:spPr>
            <a:xfrm>
              <a:off x="4482064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3661;p24">
              <a:extLst>
                <a:ext uri="{FF2B5EF4-FFF2-40B4-BE49-F238E27FC236}">
                  <a16:creationId xmlns:a16="http://schemas.microsoft.com/office/drawing/2014/main" id="{EE548619-B472-4C7A-ACC3-24984AC85267}"/>
                </a:ext>
              </a:extLst>
            </p:cNvPr>
            <p:cNvSpPr/>
            <p:nvPr/>
          </p:nvSpPr>
          <p:spPr>
            <a:xfrm>
              <a:off x="4482064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3662;p24">
              <a:extLst>
                <a:ext uri="{FF2B5EF4-FFF2-40B4-BE49-F238E27FC236}">
                  <a16:creationId xmlns:a16="http://schemas.microsoft.com/office/drawing/2014/main" id="{2D79AA90-7E39-402F-B1D2-409BE0B57302}"/>
                </a:ext>
              </a:extLst>
            </p:cNvPr>
            <p:cNvSpPr/>
            <p:nvPr/>
          </p:nvSpPr>
          <p:spPr>
            <a:xfrm>
              <a:off x="4482064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3663;p24">
              <a:extLst>
                <a:ext uri="{FF2B5EF4-FFF2-40B4-BE49-F238E27FC236}">
                  <a16:creationId xmlns:a16="http://schemas.microsoft.com/office/drawing/2014/main" id="{256757AE-490A-45C0-A206-0C5664162032}"/>
                </a:ext>
              </a:extLst>
            </p:cNvPr>
            <p:cNvSpPr/>
            <p:nvPr/>
          </p:nvSpPr>
          <p:spPr>
            <a:xfrm>
              <a:off x="4482064" y="254545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3664;p24">
              <a:extLst>
                <a:ext uri="{FF2B5EF4-FFF2-40B4-BE49-F238E27FC236}">
                  <a16:creationId xmlns:a16="http://schemas.microsoft.com/office/drawing/2014/main" id="{C2D2F913-120B-4844-9C82-E208320D8A38}"/>
                </a:ext>
              </a:extLst>
            </p:cNvPr>
            <p:cNvSpPr/>
            <p:nvPr/>
          </p:nvSpPr>
          <p:spPr>
            <a:xfrm>
              <a:off x="4385835" y="254450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3665;p24">
              <a:extLst>
                <a:ext uri="{FF2B5EF4-FFF2-40B4-BE49-F238E27FC236}">
                  <a16:creationId xmlns:a16="http://schemas.microsoft.com/office/drawing/2014/main" id="{2DEEA2E5-F30C-4AA7-A31F-F1716737C0BD}"/>
                </a:ext>
              </a:extLst>
            </p:cNvPr>
            <p:cNvSpPr/>
            <p:nvPr/>
          </p:nvSpPr>
          <p:spPr>
            <a:xfrm>
              <a:off x="4385835" y="254450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3666;p24">
              <a:extLst>
                <a:ext uri="{FF2B5EF4-FFF2-40B4-BE49-F238E27FC236}">
                  <a16:creationId xmlns:a16="http://schemas.microsoft.com/office/drawing/2014/main" id="{3F11497E-0644-45A0-8A4C-A99D65D49793}"/>
                </a:ext>
              </a:extLst>
            </p:cNvPr>
            <p:cNvSpPr/>
            <p:nvPr/>
          </p:nvSpPr>
          <p:spPr>
            <a:xfrm>
              <a:off x="4385835" y="254545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3667;p24">
              <a:extLst>
                <a:ext uri="{FF2B5EF4-FFF2-40B4-BE49-F238E27FC236}">
                  <a16:creationId xmlns:a16="http://schemas.microsoft.com/office/drawing/2014/main" id="{8FF589CD-259E-4633-BA83-FB8354CE5481}"/>
                </a:ext>
              </a:extLst>
            </p:cNvPr>
            <p:cNvSpPr/>
            <p:nvPr/>
          </p:nvSpPr>
          <p:spPr>
            <a:xfrm>
              <a:off x="4385835" y="254545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3668;p24">
              <a:extLst>
                <a:ext uri="{FF2B5EF4-FFF2-40B4-BE49-F238E27FC236}">
                  <a16:creationId xmlns:a16="http://schemas.microsoft.com/office/drawing/2014/main" id="{26C7D01A-2D27-4B71-8248-41EBF13CBB6B}"/>
                </a:ext>
              </a:extLst>
            </p:cNvPr>
            <p:cNvSpPr/>
            <p:nvPr/>
          </p:nvSpPr>
          <p:spPr>
            <a:xfrm>
              <a:off x="4385835" y="254545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3669;p24">
              <a:extLst>
                <a:ext uri="{FF2B5EF4-FFF2-40B4-BE49-F238E27FC236}">
                  <a16:creationId xmlns:a16="http://schemas.microsoft.com/office/drawing/2014/main" id="{565F16F2-0689-4E3F-BA28-02A9CB02C2F5}"/>
                </a:ext>
              </a:extLst>
            </p:cNvPr>
            <p:cNvSpPr/>
            <p:nvPr/>
          </p:nvSpPr>
          <p:spPr>
            <a:xfrm>
              <a:off x="4385835" y="254545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3670;p24">
              <a:extLst>
                <a:ext uri="{FF2B5EF4-FFF2-40B4-BE49-F238E27FC236}">
                  <a16:creationId xmlns:a16="http://schemas.microsoft.com/office/drawing/2014/main" id="{B634954D-100A-4CE0-B307-4B91A8C7F3AE}"/>
                </a:ext>
              </a:extLst>
            </p:cNvPr>
            <p:cNvSpPr/>
            <p:nvPr/>
          </p:nvSpPr>
          <p:spPr>
            <a:xfrm>
              <a:off x="4385835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3671;p24">
              <a:extLst>
                <a:ext uri="{FF2B5EF4-FFF2-40B4-BE49-F238E27FC236}">
                  <a16:creationId xmlns:a16="http://schemas.microsoft.com/office/drawing/2014/main" id="{50FE9428-ACC8-420A-A036-BAE42CFF1E0C}"/>
                </a:ext>
              </a:extLst>
            </p:cNvPr>
            <p:cNvSpPr/>
            <p:nvPr/>
          </p:nvSpPr>
          <p:spPr>
            <a:xfrm>
              <a:off x="4385835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3672;p24">
              <a:extLst>
                <a:ext uri="{FF2B5EF4-FFF2-40B4-BE49-F238E27FC236}">
                  <a16:creationId xmlns:a16="http://schemas.microsoft.com/office/drawing/2014/main" id="{C4B4B0E7-9E7C-4991-9362-0BBD084F7B63}"/>
                </a:ext>
              </a:extLst>
            </p:cNvPr>
            <p:cNvSpPr/>
            <p:nvPr/>
          </p:nvSpPr>
          <p:spPr>
            <a:xfrm>
              <a:off x="4351794" y="2544501"/>
              <a:ext cx="1013" cy="6814"/>
            </a:xfrm>
            <a:custGeom>
              <a:avLst/>
              <a:gdLst/>
              <a:ahLst/>
              <a:cxnLst/>
              <a:rect l="l" t="t" r="r" b="b"/>
              <a:pathLst>
                <a:path w="33" h="222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33" y="190"/>
                    <a:pt x="33" y="222"/>
                  </a:cubicBezTo>
                  <a:lnTo>
                    <a:pt x="33" y="32"/>
                  </a:lnTo>
                  <a:cubicBezTo>
                    <a:pt x="33" y="32"/>
                    <a:pt x="1" y="32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3673;p24">
              <a:extLst>
                <a:ext uri="{FF2B5EF4-FFF2-40B4-BE49-F238E27FC236}">
                  <a16:creationId xmlns:a16="http://schemas.microsoft.com/office/drawing/2014/main" id="{F1DDDB97-4014-485C-8055-F229BA95AD1D}"/>
                </a:ext>
              </a:extLst>
            </p:cNvPr>
            <p:cNvSpPr/>
            <p:nvPr/>
          </p:nvSpPr>
          <p:spPr>
            <a:xfrm>
              <a:off x="4398481" y="2539620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3674;p24">
              <a:extLst>
                <a:ext uri="{FF2B5EF4-FFF2-40B4-BE49-F238E27FC236}">
                  <a16:creationId xmlns:a16="http://schemas.microsoft.com/office/drawing/2014/main" id="{A4C5BE2B-A558-4D7B-8B7C-185053D2C46F}"/>
                </a:ext>
              </a:extLst>
            </p:cNvPr>
            <p:cNvSpPr/>
            <p:nvPr/>
          </p:nvSpPr>
          <p:spPr>
            <a:xfrm>
              <a:off x="4453886" y="2540602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3675;p24">
              <a:extLst>
                <a:ext uri="{FF2B5EF4-FFF2-40B4-BE49-F238E27FC236}">
                  <a16:creationId xmlns:a16="http://schemas.microsoft.com/office/drawing/2014/main" id="{13687B7D-3F4B-4CA3-B6C0-AE54DFC67BBF}"/>
                </a:ext>
              </a:extLst>
            </p:cNvPr>
            <p:cNvSpPr/>
            <p:nvPr/>
          </p:nvSpPr>
          <p:spPr>
            <a:xfrm>
              <a:off x="4377087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3676;p24">
              <a:extLst>
                <a:ext uri="{FF2B5EF4-FFF2-40B4-BE49-F238E27FC236}">
                  <a16:creationId xmlns:a16="http://schemas.microsoft.com/office/drawing/2014/main" id="{97073288-728D-4F03-A3BE-B4F265FFEBC8}"/>
                </a:ext>
              </a:extLst>
            </p:cNvPr>
            <p:cNvSpPr/>
            <p:nvPr/>
          </p:nvSpPr>
          <p:spPr>
            <a:xfrm>
              <a:off x="4419845" y="254545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3677;p24">
              <a:extLst>
                <a:ext uri="{FF2B5EF4-FFF2-40B4-BE49-F238E27FC236}">
                  <a16:creationId xmlns:a16="http://schemas.microsoft.com/office/drawing/2014/main" id="{D3E8E3E9-1A89-4D15-BC66-DEB9D29FBF40}"/>
                </a:ext>
              </a:extLst>
            </p:cNvPr>
            <p:cNvSpPr/>
            <p:nvPr/>
          </p:nvSpPr>
          <p:spPr>
            <a:xfrm>
              <a:off x="4419845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3678;p24">
              <a:extLst>
                <a:ext uri="{FF2B5EF4-FFF2-40B4-BE49-F238E27FC236}">
                  <a16:creationId xmlns:a16="http://schemas.microsoft.com/office/drawing/2014/main" id="{B8337C61-7663-434C-88ED-A7DFF63403C3}"/>
                </a:ext>
              </a:extLst>
            </p:cNvPr>
            <p:cNvSpPr/>
            <p:nvPr/>
          </p:nvSpPr>
          <p:spPr>
            <a:xfrm>
              <a:off x="4419845" y="254545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3679;p24">
              <a:extLst>
                <a:ext uri="{FF2B5EF4-FFF2-40B4-BE49-F238E27FC236}">
                  <a16:creationId xmlns:a16="http://schemas.microsoft.com/office/drawing/2014/main" id="{DF854D01-1999-4340-98B8-1E69EF10AD83}"/>
                </a:ext>
              </a:extLst>
            </p:cNvPr>
            <p:cNvSpPr/>
            <p:nvPr/>
          </p:nvSpPr>
          <p:spPr>
            <a:xfrm>
              <a:off x="4419845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3680;p24">
              <a:extLst>
                <a:ext uri="{FF2B5EF4-FFF2-40B4-BE49-F238E27FC236}">
                  <a16:creationId xmlns:a16="http://schemas.microsoft.com/office/drawing/2014/main" id="{E9D78499-9777-4921-930D-664BC97E4361}"/>
                </a:ext>
              </a:extLst>
            </p:cNvPr>
            <p:cNvSpPr/>
            <p:nvPr/>
          </p:nvSpPr>
          <p:spPr>
            <a:xfrm>
              <a:off x="4419845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3681;p24">
              <a:extLst>
                <a:ext uri="{FF2B5EF4-FFF2-40B4-BE49-F238E27FC236}">
                  <a16:creationId xmlns:a16="http://schemas.microsoft.com/office/drawing/2014/main" id="{026D52E9-C542-4D5E-AD6C-384C5E5F8F14}"/>
                </a:ext>
              </a:extLst>
            </p:cNvPr>
            <p:cNvSpPr/>
            <p:nvPr/>
          </p:nvSpPr>
          <p:spPr>
            <a:xfrm>
              <a:off x="4418893" y="2546435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3682;p24">
              <a:extLst>
                <a:ext uri="{FF2B5EF4-FFF2-40B4-BE49-F238E27FC236}">
                  <a16:creationId xmlns:a16="http://schemas.microsoft.com/office/drawing/2014/main" id="{077DEDEA-F8F1-44DF-ADE6-D6C65E77F84C}"/>
                </a:ext>
              </a:extLst>
            </p:cNvPr>
            <p:cNvSpPr/>
            <p:nvPr/>
          </p:nvSpPr>
          <p:spPr>
            <a:xfrm>
              <a:off x="4418893" y="2546435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3683;p24">
              <a:extLst>
                <a:ext uri="{FF2B5EF4-FFF2-40B4-BE49-F238E27FC236}">
                  <a16:creationId xmlns:a16="http://schemas.microsoft.com/office/drawing/2014/main" id="{9AE7A522-2E95-4427-9CF7-E4F138958702}"/>
                </a:ext>
              </a:extLst>
            </p:cNvPr>
            <p:cNvSpPr/>
            <p:nvPr/>
          </p:nvSpPr>
          <p:spPr>
            <a:xfrm>
              <a:off x="4418893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3684;p24">
              <a:extLst>
                <a:ext uri="{FF2B5EF4-FFF2-40B4-BE49-F238E27FC236}">
                  <a16:creationId xmlns:a16="http://schemas.microsoft.com/office/drawing/2014/main" id="{3537450A-ABE4-451E-A18B-D87CE3A691E5}"/>
                </a:ext>
              </a:extLst>
            </p:cNvPr>
            <p:cNvSpPr/>
            <p:nvPr/>
          </p:nvSpPr>
          <p:spPr>
            <a:xfrm>
              <a:off x="4385835" y="254545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91"/>
                    <a:pt x="0" y="191"/>
                    <a:pt x="32" y="191"/>
                  </a:cubicBezTo>
                  <a:lnTo>
                    <a:pt x="32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3685;p24">
              <a:extLst>
                <a:ext uri="{FF2B5EF4-FFF2-40B4-BE49-F238E27FC236}">
                  <a16:creationId xmlns:a16="http://schemas.microsoft.com/office/drawing/2014/main" id="{1ACA21F4-95C2-48D2-92BD-0F1C0B0DEE7C}"/>
                </a:ext>
              </a:extLst>
            </p:cNvPr>
            <p:cNvSpPr/>
            <p:nvPr/>
          </p:nvSpPr>
          <p:spPr>
            <a:xfrm>
              <a:off x="4432491" y="2539620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1"/>
                  </a:moveTo>
                  <a:lnTo>
                    <a:pt x="0" y="191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3686;p24">
              <a:extLst>
                <a:ext uri="{FF2B5EF4-FFF2-40B4-BE49-F238E27FC236}">
                  <a16:creationId xmlns:a16="http://schemas.microsoft.com/office/drawing/2014/main" id="{5709C8A7-1A69-4FF9-BD66-B68CB6FC186A}"/>
                </a:ext>
              </a:extLst>
            </p:cNvPr>
            <p:cNvSpPr/>
            <p:nvPr/>
          </p:nvSpPr>
          <p:spPr>
            <a:xfrm>
              <a:off x="4410145" y="254643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32" y="159"/>
                    <a:pt x="32" y="159"/>
                    <a:pt x="32" y="19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3687;p24">
              <a:extLst>
                <a:ext uri="{FF2B5EF4-FFF2-40B4-BE49-F238E27FC236}">
                  <a16:creationId xmlns:a16="http://schemas.microsoft.com/office/drawing/2014/main" id="{9330D2AE-3133-41E3-BF4E-D2AC19A3B24D}"/>
                </a:ext>
              </a:extLst>
            </p:cNvPr>
            <p:cNvSpPr/>
            <p:nvPr/>
          </p:nvSpPr>
          <p:spPr>
            <a:xfrm>
              <a:off x="4453886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3688;p24">
              <a:extLst>
                <a:ext uri="{FF2B5EF4-FFF2-40B4-BE49-F238E27FC236}">
                  <a16:creationId xmlns:a16="http://schemas.microsoft.com/office/drawing/2014/main" id="{31CA9320-842B-4F13-AC77-6F944D67964D}"/>
                </a:ext>
              </a:extLst>
            </p:cNvPr>
            <p:cNvSpPr/>
            <p:nvPr/>
          </p:nvSpPr>
          <p:spPr>
            <a:xfrm>
              <a:off x="4452903" y="254643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3689;p24">
              <a:extLst>
                <a:ext uri="{FF2B5EF4-FFF2-40B4-BE49-F238E27FC236}">
                  <a16:creationId xmlns:a16="http://schemas.microsoft.com/office/drawing/2014/main" id="{6063DA1E-F244-4A45-9073-727F5C798990}"/>
                </a:ext>
              </a:extLst>
            </p:cNvPr>
            <p:cNvSpPr/>
            <p:nvPr/>
          </p:nvSpPr>
          <p:spPr>
            <a:xfrm>
              <a:off x="4452903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3690;p24">
              <a:extLst>
                <a:ext uri="{FF2B5EF4-FFF2-40B4-BE49-F238E27FC236}">
                  <a16:creationId xmlns:a16="http://schemas.microsoft.com/office/drawing/2014/main" id="{EDC876FC-7582-47B9-B584-23D0D982C00A}"/>
                </a:ext>
              </a:extLst>
            </p:cNvPr>
            <p:cNvSpPr/>
            <p:nvPr/>
          </p:nvSpPr>
          <p:spPr>
            <a:xfrm>
              <a:off x="4452903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3691;p24">
              <a:extLst>
                <a:ext uri="{FF2B5EF4-FFF2-40B4-BE49-F238E27FC236}">
                  <a16:creationId xmlns:a16="http://schemas.microsoft.com/office/drawing/2014/main" id="{FD2034D1-5BC1-4275-90A1-EFCCBEDDBA04}"/>
                </a:ext>
              </a:extLst>
            </p:cNvPr>
            <p:cNvSpPr/>
            <p:nvPr/>
          </p:nvSpPr>
          <p:spPr>
            <a:xfrm>
              <a:off x="4452903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3692;p24">
              <a:extLst>
                <a:ext uri="{FF2B5EF4-FFF2-40B4-BE49-F238E27FC236}">
                  <a16:creationId xmlns:a16="http://schemas.microsoft.com/office/drawing/2014/main" id="{15E47DD2-FB90-48FB-93AD-24E608F52084}"/>
                </a:ext>
              </a:extLst>
            </p:cNvPr>
            <p:cNvSpPr/>
            <p:nvPr/>
          </p:nvSpPr>
          <p:spPr>
            <a:xfrm>
              <a:off x="4452903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3693;p24">
              <a:extLst>
                <a:ext uri="{FF2B5EF4-FFF2-40B4-BE49-F238E27FC236}">
                  <a16:creationId xmlns:a16="http://schemas.microsoft.com/office/drawing/2014/main" id="{9DA28F84-0D8A-4315-9949-B69E3FD8DC69}"/>
                </a:ext>
              </a:extLst>
            </p:cNvPr>
            <p:cNvSpPr/>
            <p:nvPr/>
          </p:nvSpPr>
          <p:spPr>
            <a:xfrm>
              <a:off x="4452903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3694;p24">
              <a:extLst>
                <a:ext uri="{FF2B5EF4-FFF2-40B4-BE49-F238E27FC236}">
                  <a16:creationId xmlns:a16="http://schemas.microsoft.com/office/drawing/2014/main" id="{D4374FC1-D6A4-4A06-80B4-B9D7DE5E3C66}"/>
                </a:ext>
              </a:extLst>
            </p:cNvPr>
            <p:cNvSpPr/>
            <p:nvPr/>
          </p:nvSpPr>
          <p:spPr>
            <a:xfrm>
              <a:off x="4452903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3695;p24">
              <a:extLst>
                <a:ext uri="{FF2B5EF4-FFF2-40B4-BE49-F238E27FC236}">
                  <a16:creationId xmlns:a16="http://schemas.microsoft.com/office/drawing/2014/main" id="{13AC0E7A-657A-451C-8AF6-9D42C12C0F71}"/>
                </a:ext>
              </a:extLst>
            </p:cNvPr>
            <p:cNvSpPr/>
            <p:nvPr/>
          </p:nvSpPr>
          <p:spPr>
            <a:xfrm>
              <a:off x="4486913" y="2544501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95"/>
                  </a:lnTo>
                  <a:lnTo>
                    <a:pt x="1" y="253"/>
                  </a:lnTo>
                  <a:lnTo>
                    <a:pt x="159" y="15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3696;p24">
              <a:extLst>
                <a:ext uri="{FF2B5EF4-FFF2-40B4-BE49-F238E27FC236}">
                  <a16:creationId xmlns:a16="http://schemas.microsoft.com/office/drawing/2014/main" id="{B9ED3F0D-CD49-4B7C-9F8D-084F65DD31B9}"/>
                </a:ext>
              </a:extLst>
            </p:cNvPr>
            <p:cNvSpPr/>
            <p:nvPr/>
          </p:nvSpPr>
          <p:spPr>
            <a:xfrm>
              <a:off x="4377087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3697;p24">
              <a:extLst>
                <a:ext uri="{FF2B5EF4-FFF2-40B4-BE49-F238E27FC236}">
                  <a16:creationId xmlns:a16="http://schemas.microsoft.com/office/drawing/2014/main" id="{B7F6ED80-6E0E-4DB7-BF25-F3AE4342DEB5}"/>
                </a:ext>
              </a:extLst>
            </p:cNvPr>
            <p:cNvSpPr/>
            <p:nvPr/>
          </p:nvSpPr>
          <p:spPr>
            <a:xfrm>
              <a:off x="4377087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3698;p24">
              <a:extLst>
                <a:ext uri="{FF2B5EF4-FFF2-40B4-BE49-F238E27FC236}">
                  <a16:creationId xmlns:a16="http://schemas.microsoft.com/office/drawing/2014/main" id="{3C22647E-D544-461E-B9F5-E34CF73EEA8C}"/>
                </a:ext>
              </a:extLst>
            </p:cNvPr>
            <p:cNvSpPr/>
            <p:nvPr/>
          </p:nvSpPr>
          <p:spPr>
            <a:xfrm>
              <a:off x="4377087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3699;p24">
              <a:extLst>
                <a:ext uri="{FF2B5EF4-FFF2-40B4-BE49-F238E27FC236}">
                  <a16:creationId xmlns:a16="http://schemas.microsoft.com/office/drawing/2014/main" id="{06C89F01-C52B-47D6-B239-ACB986B6B826}"/>
                </a:ext>
              </a:extLst>
            </p:cNvPr>
            <p:cNvSpPr/>
            <p:nvPr/>
          </p:nvSpPr>
          <p:spPr>
            <a:xfrm>
              <a:off x="4377087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3700;p24">
              <a:extLst>
                <a:ext uri="{FF2B5EF4-FFF2-40B4-BE49-F238E27FC236}">
                  <a16:creationId xmlns:a16="http://schemas.microsoft.com/office/drawing/2014/main" id="{7002CCF5-6FBC-4294-8AC2-96EEEC7B08D8}"/>
                </a:ext>
              </a:extLst>
            </p:cNvPr>
            <p:cNvSpPr/>
            <p:nvPr/>
          </p:nvSpPr>
          <p:spPr>
            <a:xfrm>
              <a:off x="4377087" y="25464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3701;p24">
              <a:extLst>
                <a:ext uri="{FF2B5EF4-FFF2-40B4-BE49-F238E27FC236}">
                  <a16:creationId xmlns:a16="http://schemas.microsoft.com/office/drawing/2014/main" id="{9FB0A302-CE91-4443-989F-F71C8F6E8057}"/>
                </a:ext>
              </a:extLst>
            </p:cNvPr>
            <p:cNvSpPr/>
            <p:nvPr/>
          </p:nvSpPr>
          <p:spPr>
            <a:xfrm>
              <a:off x="4377087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3702;p24">
              <a:extLst>
                <a:ext uri="{FF2B5EF4-FFF2-40B4-BE49-F238E27FC236}">
                  <a16:creationId xmlns:a16="http://schemas.microsoft.com/office/drawing/2014/main" id="{9178C3AA-3C94-4C10-8A72-CC1FEEA03113}"/>
                </a:ext>
              </a:extLst>
            </p:cNvPr>
            <p:cNvSpPr/>
            <p:nvPr/>
          </p:nvSpPr>
          <p:spPr>
            <a:xfrm>
              <a:off x="4377087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3703;p24">
              <a:extLst>
                <a:ext uri="{FF2B5EF4-FFF2-40B4-BE49-F238E27FC236}">
                  <a16:creationId xmlns:a16="http://schemas.microsoft.com/office/drawing/2014/main" id="{A9AC5973-997F-45BE-B1A3-0585453287C1}"/>
                </a:ext>
              </a:extLst>
            </p:cNvPr>
            <p:cNvSpPr/>
            <p:nvPr/>
          </p:nvSpPr>
          <p:spPr>
            <a:xfrm>
              <a:off x="4377087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3704;p24">
              <a:extLst>
                <a:ext uri="{FF2B5EF4-FFF2-40B4-BE49-F238E27FC236}">
                  <a16:creationId xmlns:a16="http://schemas.microsoft.com/office/drawing/2014/main" id="{F173B1D7-2B7E-4AA3-88BD-370C8A509138}"/>
                </a:ext>
              </a:extLst>
            </p:cNvPr>
            <p:cNvSpPr/>
            <p:nvPr/>
          </p:nvSpPr>
          <p:spPr>
            <a:xfrm>
              <a:off x="4418893" y="254643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3705;p24">
              <a:extLst>
                <a:ext uri="{FF2B5EF4-FFF2-40B4-BE49-F238E27FC236}">
                  <a16:creationId xmlns:a16="http://schemas.microsoft.com/office/drawing/2014/main" id="{743C9DB1-623B-455A-A524-1C3A0DBFE667}"/>
                </a:ext>
              </a:extLst>
            </p:cNvPr>
            <p:cNvSpPr/>
            <p:nvPr/>
          </p:nvSpPr>
          <p:spPr>
            <a:xfrm>
              <a:off x="4465550" y="2540602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3706;p24">
              <a:extLst>
                <a:ext uri="{FF2B5EF4-FFF2-40B4-BE49-F238E27FC236}">
                  <a16:creationId xmlns:a16="http://schemas.microsoft.com/office/drawing/2014/main" id="{13687E15-4032-4638-8690-E27A1742B422}"/>
                </a:ext>
              </a:extLst>
            </p:cNvPr>
            <p:cNvSpPr/>
            <p:nvPr/>
          </p:nvSpPr>
          <p:spPr>
            <a:xfrm>
              <a:off x="4444155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3707;p24">
              <a:extLst>
                <a:ext uri="{FF2B5EF4-FFF2-40B4-BE49-F238E27FC236}">
                  <a16:creationId xmlns:a16="http://schemas.microsoft.com/office/drawing/2014/main" id="{B0099767-F475-4386-8CA0-E8E8C77DAFDE}"/>
                </a:ext>
              </a:extLst>
            </p:cNvPr>
            <p:cNvSpPr/>
            <p:nvPr/>
          </p:nvSpPr>
          <p:spPr>
            <a:xfrm>
              <a:off x="4486913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3708;p24">
              <a:extLst>
                <a:ext uri="{FF2B5EF4-FFF2-40B4-BE49-F238E27FC236}">
                  <a16:creationId xmlns:a16="http://schemas.microsoft.com/office/drawing/2014/main" id="{D236A88A-8D24-47DA-BFB1-3CA02129B838}"/>
                </a:ext>
              </a:extLst>
            </p:cNvPr>
            <p:cNvSpPr/>
            <p:nvPr/>
          </p:nvSpPr>
          <p:spPr>
            <a:xfrm>
              <a:off x="4486913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3709;p24">
              <a:extLst>
                <a:ext uri="{FF2B5EF4-FFF2-40B4-BE49-F238E27FC236}">
                  <a16:creationId xmlns:a16="http://schemas.microsoft.com/office/drawing/2014/main" id="{99E9BB04-5DAF-4A5E-A667-3A7355B5E6DB}"/>
                </a:ext>
              </a:extLst>
            </p:cNvPr>
            <p:cNvSpPr/>
            <p:nvPr/>
          </p:nvSpPr>
          <p:spPr>
            <a:xfrm>
              <a:off x="4486913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3710;p24">
              <a:extLst>
                <a:ext uri="{FF2B5EF4-FFF2-40B4-BE49-F238E27FC236}">
                  <a16:creationId xmlns:a16="http://schemas.microsoft.com/office/drawing/2014/main" id="{4900847E-8C85-4F19-A270-7AC523531214}"/>
                </a:ext>
              </a:extLst>
            </p:cNvPr>
            <p:cNvSpPr/>
            <p:nvPr/>
          </p:nvSpPr>
          <p:spPr>
            <a:xfrm>
              <a:off x="4485962" y="254741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3711;p24">
              <a:extLst>
                <a:ext uri="{FF2B5EF4-FFF2-40B4-BE49-F238E27FC236}">
                  <a16:creationId xmlns:a16="http://schemas.microsoft.com/office/drawing/2014/main" id="{56F21DD1-6BA5-4A47-BFD1-51217FE0669F}"/>
                </a:ext>
              </a:extLst>
            </p:cNvPr>
            <p:cNvSpPr/>
            <p:nvPr/>
          </p:nvSpPr>
          <p:spPr>
            <a:xfrm>
              <a:off x="4485962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3712;p24">
              <a:extLst>
                <a:ext uri="{FF2B5EF4-FFF2-40B4-BE49-F238E27FC236}">
                  <a16:creationId xmlns:a16="http://schemas.microsoft.com/office/drawing/2014/main" id="{3EE4447A-522E-4280-9F4F-1440FA5F2259}"/>
                </a:ext>
              </a:extLst>
            </p:cNvPr>
            <p:cNvSpPr/>
            <p:nvPr/>
          </p:nvSpPr>
          <p:spPr>
            <a:xfrm>
              <a:off x="4485962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3713;p24">
              <a:extLst>
                <a:ext uri="{FF2B5EF4-FFF2-40B4-BE49-F238E27FC236}">
                  <a16:creationId xmlns:a16="http://schemas.microsoft.com/office/drawing/2014/main" id="{FEAE96FA-D8E4-495D-971C-AD78DB880F78}"/>
                </a:ext>
              </a:extLst>
            </p:cNvPr>
            <p:cNvSpPr/>
            <p:nvPr/>
          </p:nvSpPr>
          <p:spPr>
            <a:xfrm>
              <a:off x="4485962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3714;p24">
              <a:extLst>
                <a:ext uri="{FF2B5EF4-FFF2-40B4-BE49-F238E27FC236}">
                  <a16:creationId xmlns:a16="http://schemas.microsoft.com/office/drawing/2014/main" id="{5AC685C0-B94E-4E8F-B111-70ACBFF1DEAE}"/>
                </a:ext>
              </a:extLst>
            </p:cNvPr>
            <p:cNvSpPr/>
            <p:nvPr/>
          </p:nvSpPr>
          <p:spPr>
            <a:xfrm>
              <a:off x="4485962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3715;p24">
              <a:extLst>
                <a:ext uri="{FF2B5EF4-FFF2-40B4-BE49-F238E27FC236}">
                  <a16:creationId xmlns:a16="http://schemas.microsoft.com/office/drawing/2014/main" id="{DFA0E867-EF60-46A8-8149-14D9E8AB5350}"/>
                </a:ext>
              </a:extLst>
            </p:cNvPr>
            <p:cNvSpPr/>
            <p:nvPr/>
          </p:nvSpPr>
          <p:spPr>
            <a:xfrm>
              <a:off x="4411097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3716;p24">
              <a:extLst>
                <a:ext uri="{FF2B5EF4-FFF2-40B4-BE49-F238E27FC236}">
                  <a16:creationId xmlns:a16="http://schemas.microsoft.com/office/drawing/2014/main" id="{647BF3F3-53D6-4835-B30C-5864185DCC41}"/>
                </a:ext>
              </a:extLst>
            </p:cNvPr>
            <p:cNvSpPr/>
            <p:nvPr/>
          </p:nvSpPr>
          <p:spPr>
            <a:xfrm>
              <a:off x="4411097" y="254643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3717;p24">
              <a:extLst>
                <a:ext uri="{FF2B5EF4-FFF2-40B4-BE49-F238E27FC236}">
                  <a16:creationId xmlns:a16="http://schemas.microsoft.com/office/drawing/2014/main" id="{0220835D-72E8-40C6-995F-434B7AE8E0F4}"/>
                </a:ext>
              </a:extLst>
            </p:cNvPr>
            <p:cNvSpPr/>
            <p:nvPr/>
          </p:nvSpPr>
          <p:spPr>
            <a:xfrm>
              <a:off x="4411097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3718;p24">
              <a:extLst>
                <a:ext uri="{FF2B5EF4-FFF2-40B4-BE49-F238E27FC236}">
                  <a16:creationId xmlns:a16="http://schemas.microsoft.com/office/drawing/2014/main" id="{EB989241-175A-4D35-8457-B8D0672CAE7C}"/>
                </a:ext>
              </a:extLst>
            </p:cNvPr>
            <p:cNvSpPr/>
            <p:nvPr/>
          </p:nvSpPr>
          <p:spPr>
            <a:xfrm>
              <a:off x="4411097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3719;p24">
              <a:extLst>
                <a:ext uri="{FF2B5EF4-FFF2-40B4-BE49-F238E27FC236}">
                  <a16:creationId xmlns:a16="http://schemas.microsoft.com/office/drawing/2014/main" id="{DC974DEA-6D70-40A5-BC04-5CA1060782CC}"/>
                </a:ext>
              </a:extLst>
            </p:cNvPr>
            <p:cNvSpPr/>
            <p:nvPr/>
          </p:nvSpPr>
          <p:spPr>
            <a:xfrm>
              <a:off x="4411097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3720;p24">
              <a:extLst>
                <a:ext uri="{FF2B5EF4-FFF2-40B4-BE49-F238E27FC236}">
                  <a16:creationId xmlns:a16="http://schemas.microsoft.com/office/drawing/2014/main" id="{E6E72ECA-DE74-4B46-A28A-EEB361B51757}"/>
                </a:ext>
              </a:extLst>
            </p:cNvPr>
            <p:cNvSpPr/>
            <p:nvPr/>
          </p:nvSpPr>
          <p:spPr>
            <a:xfrm>
              <a:off x="4411097" y="254741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3721;p24">
              <a:extLst>
                <a:ext uri="{FF2B5EF4-FFF2-40B4-BE49-F238E27FC236}">
                  <a16:creationId xmlns:a16="http://schemas.microsoft.com/office/drawing/2014/main" id="{BFF85EE0-E545-43F8-86ED-BBEC40F29898}"/>
                </a:ext>
              </a:extLst>
            </p:cNvPr>
            <p:cNvSpPr/>
            <p:nvPr/>
          </p:nvSpPr>
          <p:spPr>
            <a:xfrm>
              <a:off x="4410145" y="254741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3722;p24">
              <a:extLst>
                <a:ext uri="{FF2B5EF4-FFF2-40B4-BE49-F238E27FC236}">
                  <a16:creationId xmlns:a16="http://schemas.microsoft.com/office/drawing/2014/main" id="{514A2242-E5B7-41D9-9E0E-DA304521C8F4}"/>
                </a:ext>
              </a:extLst>
            </p:cNvPr>
            <p:cNvSpPr/>
            <p:nvPr/>
          </p:nvSpPr>
          <p:spPr>
            <a:xfrm>
              <a:off x="4410145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3723;p24">
              <a:extLst>
                <a:ext uri="{FF2B5EF4-FFF2-40B4-BE49-F238E27FC236}">
                  <a16:creationId xmlns:a16="http://schemas.microsoft.com/office/drawing/2014/main" id="{C4E6B2DF-3973-4D43-B28C-2BD4BDD0308E}"/>
                </a:ext>
              </a:extLst>
            </p:cNvPr>
            <p:cNvSpPr/>
            <p:nvPr/>
          </p:nvSpPr>
          <p:spPr>
            <a:xfrm>
              <a:off x="4452903" y="254741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90"/>
                    <a:pt x="32" y="190"/>
                  </a:cubicBezTo>
                  <a:lnTo>
                    <a:pt x="32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3724;p24">
              <a:extLst>
                <a:ext uri="{FF2B5EF4-FFF2-40B4-BE49-F238E27FC236}">
                  <a16:creationId xmlns:a16="http://schemas.microsoft.com/office/drawing/2014/main" id="{0C54BE31-7F81-429C-87CE-5B1676E1CC7E}"/>
                </a:ext>
              </a:extLst>
            </p:cNvPr>
            <p:cNvSpPr/>
            <p:nvPr/>
          </p:nvSpPr>
          <p:spPr>
            <a:xfrm>
              <a:off x="4477214" y="254741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32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3725;p24">
              <a:extLst>
                <a:ext uri="{FF2B5EF4-FFF2-40B4-BE49-F238E27FC236}">
                  <a16:creationId xmlns:a16="http://schemas.microsoft.com/office/drawing/2014/main" id="{DBBB0D1F-2EDB-4D96-B4A9-2A6CEAC7FDE3}"/>
                </a:ext>
              </a:extLst>
            </p:cNvPr>
            <p:cNvSpPr/>
            <p:nvPr/>
          </p:nvSpPr>
          <p:spPr>
            <a:xfrm>
              <a:off x="4485962" y="254836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3726;p24">
              <a:extLst>
                <a:ext uri="{FF2B5EF4-FFF2-40B4-BE49-F238E27FC236}">
                  <a16:creationId xmlns:a16="http://schemas.microsoft.com/office/drawing/2014/main" id="{E50F3671-1B4A-4C2E-B186-D96F345B5651}"/>
                </a:ext>
              </a:extLst>
            </p:cNvPr>
            <p:cNvSpPr/>
            <p:nvPr/>
          </p:nvSpPr>
          <p:spPr>
            <a:xfrm>
              <a:off x="4444155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3727;p24">
              <a:extLst>
                <a:ext uri="{FF2B5EF4-FFF2-40B4-BE49-F238E27FC236}">
                  <a16:creationId xmlns:a16="http://schemas.microsoft.com/office/drawing/2014/main" id="{01BE9A02-526E-433B-9A73-4235EDFD31D7}"/>
                </a:ext>
              </a:extLst>
            </p:cNvPr>
            <p:cNvSpPr/>
            <p:nvPr/>
          </p:nvSpPr>
          <p:spPr>
            <a:xfrm>
              <a:off x="4444155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3728;p24">
              <a:extLst>
                <a:ext uri="{FF2B5EF4-FFF2-40B4-BE49-F238E27FC236}">
                  <a16:creationId xmlns:a16="http://schemas.microsoft.com/office/drawing/2014/main" id="{C19EFCC1-A1F6-440E-9699-CC8A75EB9C54}"/>
                </a:ext>
              </a:extLst>
            </p:cNvPr>
            <p:cNvSpPr/>
            <p:nvPr/>
          </p:nvSpPr>
          <p:spPr>
            <a:xfrm>
              <a:off x="4444155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3729;p24">
              <a:extLst>
                <a:ext uri="{FF2B5EF4-FFF2-40B4-BE49-F238E27FC236}">
                  <a16:creationId xmlns:a16="http://schemas.microsoft.com/office/drawing/2014/main" id="{D433D7B6-0092-4E89-B73F-5446249FEB2A}"/>
                </a:ext>
              </a:extLst>
            </p:cNvPr>
            <p:cNvSpPr/>
            <p:nvPr/>
          </p:nvSpPr>
          <p:spPr>
            <a:xfrm>
              <a:off x="4444155" y="254741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3730;p24">
              <a:extLst>
                <a:ext uri="{FF2B5EF4-FFF2-40B4-BE49-F238E27FC236}">
                  <a16:creationId xmlns:a16="http://schemas.microsoft.com/office/drawing/2014/main" id="{69ED57D0-79AC-488D-B2D3-556D2E25AD40}"/>
                </a:ext>
              </a:extLst>
            </p:cNvPr>
            <p:cNvSpPr/>
            <p:nvPr/>
          </p:nvSpPr>
          <p:spPr>
            <a:xfrm>
              <a:off x="444415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3731;p24">
              <a:extLst>
                <a:ext uri="{FF2B5EF4-FFF2-40B4-BE49-F238E27FC236}">
                  <a16:creationId xmlns:a16="http://schemas.microsoft.com/office/drawing/2014/main" id="{B3F941E8-0A2C-4722-8952-604146C61192}"/>
                </a:ext>
              </a:extLst>
            </p:cNvPr>
            <p:cNvSpPr/>
            <p:nvPr/>
          </p:nvSpPr>
          <p:spPr>
            <a:xfrm>
              <a:off x="444415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3732;p24">
              <a:extLst>
                <a:ext uri="{FF2B5EF4-FFF2-40B4-BE49-F238E27FC236}">
                  <a16:creationId xmlns:a16="http://schemas.microsoft.com/office/drawing/2014/main" id="{12236F83-B30D-44D8-8400-963E2760E742}"/>
                </a:ext>
              </a:extLst>
            </p:cNvPr>
            <p:cNvSpPr/>
            <p:nvPr/>
          </p:nvSpPr>
          <p:spPr>
            <a:xfrm>
              <a:off x="444415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3733;p24">
              <a:extLst>
                <a:ext uri="{FF2B5EF4-FFF2-40B4-BE49-F238E27FC236}">
                  <a16:creationId xmlns:a16="http://schemas.microsoft.com/office/drawing/2014/main" id="{227A99F1-CD7B-458C-892E-9403F033D37D}"/>
                </a:ext>
              </a:extLst>
            </p:cNvPr>
            <p:cNvSpPr/>
            <p:nvPr/>
          </p:nvSpPr>
          <p:spPr>
            <a:xfrm>
              <a:off x="444415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3734;p24">
              <a:extLst>
                <a:ext uri="{FF2B5EF4-FFF2-40B4-BE49-F238E27FC236}">
                  <a16:creationId xmlns:a16="http://schemas.microsoft.com/office/drawing/2014/main" id="{49F4DC61-E005-4EAC-A9A9-9E1F3C14F87B}"/>
                </a:ext>
              </a:extLst>
            </p:cNvPr>
            <p:cNvSpPr/>
            <p:nvPr/>
          </p:nvSpPr>
          <p:spPr>
            <a:xfrm>
              <a:off x="4381937" y="2548368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91"/>
                    <a:pt x="32" y="19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3735;p24">
              <a:extLst>
                <a:ext uri="{FF2B5EF4-FFF2-40B4-BE49-F238E27FC236}">
                  <a16:creationId xmlns:a16="http://schemas.microsoft.com/office/drawing/2014/main" id="{9F05CC75-61DD-49AA-BD94-E847BC388A22}"/>
                </a:ext>
              </a:extLst>
            </p:cNvPr>
            <p:cNvSpPr/>
            <p:nvPr/>
          </p:nvSpPr>
          <p:spPr>
            <a:xfrm>
              <a:off x="4381937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3736;p24">
              <a:extLst>
                <a:ext uri="{FF2B5EF4-FFF2-40B4-BE49-F238E27FC236}">
                  <a16:creationId xmlns:a16="http://schemas.microsoft.com/office/drawing/2014/main" id="{2F6BFB41-0C20-4F81-8F74-BF97C66D209D}"/>
                </a:ext>
              </a:extLst>
            </p:cNvPr>
            <p:cNvSpPr/>
            <p:nvPr/>
          </p:nvSpPr>
          <p:spPr>
            <a:xfrm>
              <a:off x="4381937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3737;p24">
              <a:extLst>
                <a:ext uri="{FF2B5EF4-FFF2-40B4-BE49-F238E27FC236}">
                  <a16:creationId xmlns:a16="http://schemas.microsoft.com/office/drawing/2014/main" id="{76BF7A5B-6123-48AF-AE8F-BA0D9ECBAA99}"/>
                </a:ext>
              </a:extLst>
            </p:cNvPr>
            <p:cNvSpPr/>
            <p:nvPr/>
          </p:nvSpPr>
          <p:spPr>
            <a:xfrm>
              <a:off x="4381937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3738;p24">
              <a:extLst>
                <a:ext uri="{FF2B5EF4-FFF2-40B4-BE49-F238E27FC236}">
                  <a16:creationId xmlns:a16="http://schemas.microsoft.com/office/drawing/2014/main" id="{B58B922F-DCB2-4556-B683-5D880C9663E0}"/>
                </a:ext>
              </a:extLst>
            </p:cNvPr>
            <p:cNvSpPr/>
            <p:nvPr/>
          </p:nvSpPr>
          <p:spPr>
            <a:xfrm>
              <a:off x="4380985" y="254836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3739;p24">
              <a:extLst>
                <a:ext uri="{FF2B5EF4-FFF2-40B4-BE49-F238E27FC236}">
                  <a16:creationId xmlns:a16="http://schemas.microsoft.com/office/drawing/2014/main" id="{0A78F0D1-93DC-4428-B4B9-F127EC6635EE}"/>
                </a:ext>
              </a:extLst>
            </p:cNvPr>
            <p:cNvSpPr/>
            <p:nvPr/>
          </p:nvSpPr>
          <p:spPr>
            <a:xfrm>
              <a:off x="4380985" y="254836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3740;p24">
              <a:extLst>
                <a:ext uri="{FF2B5EF4-FFF2-40B4-BE49-F238E27FC236}">
                  <a16:creationId xmlns:a16="http://schemas.microsoft.com/office/drawing/2014/main" id="{2243BDBB-30FC-48D6-BE9B-9691A9EE4D2A}"/>
                </a:ext>
              </a:extLst>
            </p:cNvPr>
            <p:cNvSpPr/>
            <p:nvPr/>
          </p:nvSpPr>
          <p:spPr>
            <a:xfrm>
              <a:off x="4380985" y="2548368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3741;p24">
              <a:extLst>
                <a:ext uri="{FF2B5EF4-FFF2-40B4-BE49-F238E27FC236}">
                  <a16:creationId xmlns:a16="http://schemas.microsoft.com/office/drawing/2014/main" id="{D7DFA307-21F2-4F46-91AF-6220333D14EA}"/>
                </a:ext>
              </a:extLst>
            </p:cNvPr>
            <p:cNvSpPr/>
            <p:nvPr/>
          </p:nvSpPr>
          <p:spPr>
            <a:xfrm>
              <a:off x="4380985" y="2548368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3742;p24">
              <a:extLst>
                <a:ext uri="{FF2B5EF4-FFF2-40B4-BE49-F238E27FC236}">
                  <a16:creationId xmlns:a16="http://schemas.microsoft.com/office/drawing/2014/main" id="{1E7A722F-8842-4145-8FB1-080C904136FD}"/>
                </a:ext>
              </a:extLst>
            </p:cNvPr>
            <p:cNvSpPr/>
            <p:nvPr/>
          </p:nvSpPr>
          <p:spPr>
            <a:xfrm>
              <a:off x="4380985" y="2548368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3743;p24">
              <a:extLst>
                <a:ext uri="{FF2B5EF4-FFF2-40B4-BE49-F238E27FC236}">
                  <a16:creationId xmlns:a16="http://schemas.microsoft.com/office/drawing/2014/main" id="{F5FE101A-43E5-4E7A-A957-E4A41FD637F0}"/>
                </a:ext>
              </a:extLst>
            </p:cNvPr>
            <p:cNvSpPr/>
            <p:nvPr/>
          </p:nvSpPr>
          <p:spPr>
            <a:xfrm>
              <a:off x="4380003" y="254836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3744;p24">
              <a:extLst>
                <a:ext uri="{FF2B5EF4-FFF2-40B4-BE49-F238E27FC236}">
                  <a16:creationId xmlns:a16="http://schemas.microsoft.com/office/drawing/2014/main" id="{35C7A82A-BC65-4056-A0A5-293E2E0E9FCD}"/>
                </a:ext>
              </a:extLst>
            </p:cNvPr>
            <p:cNvSpPr/>
            <p:nvPr/>
          </p:nvSpPr>
          <p:spPr>
            <a:xfrm>
              <a:off x="4380003" y="25483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3745;p24">
              <a:extLst>
                <a:ext uri="{FF2B5EF4-FFF2-40B4-BE49-F238E27FC236}">
                  <a16:creationId xmlns:a16="http://schemas.microsoft.com/office/drawing/2014/main" id="{C86D648A-C1DE-45C3-9415-352812EEC53F}"/>
                </a:ext>
              </a:extLst>
            </p:cNvPr>
            <p:cNvSpPr/>
            <p:nvPr/>
          </p:nvSpPr>
          <p:spPr>
            <a:xfrm>
              <a:off x="447816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3746;p24">
              <a:extLst>
                <a:ext uri="{FF2B5EF4-FFF2-40B4-BE49-F238E27FC236}">
                  <a16:creationId xmlns:a16="http://schemas.microsoft.com/office/drawing/2014/main" id="{1B0365B6-F627-439D-BB52-DAF184D66B6B}"/>
                </a:ext>
              </a:extLst>
            </p:cNvPr>
            <p:cNvSpPr/>
            <p:nvPr/>
          </p:nvSpPr>
          <p:spPr>
            <a:xfrm>
              <a:off x="447816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3747;p24">
              <a:extLst>
                <a:ext uri="{FF2B5EF4-FFF2-40B4-BE49-F238E27FC236}">
                  <a16:creationId xmlns:a16="http://schemas.microsoft.com/office/drawing/2014/main" id="{6AA4224D-5E95-4E22-BE9F-BEE1514825A1}"/>
                </a:ext>
              </a:extLst>
            </p:cNvPr>
            <p:cNvSpPr/>
            <p:nvPr/>
          </p:nvSpPr>
          <p:spPr>
            <a:xfrm>
              <a:off x="4478165" y="254836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3748;p24">
              <a:extLst>
                <a:ext uri="{FF2B5EF4-FFF2-40B4-BE49-F238E27FC236}">
                  <a16:creationId xmlns:a16="http://schemas.microsoft.com/office/drawing/2014/main" id="{E6383085-70E0-4431-B4C0-A13FEF996BE1}"/>
                </a:ext>
              </a:extLst>
            </p:cNvPr>
            <p:cNvSpPr/>
            <p:nvPr/>
          </p:nvSpPr>
          <p:spPr>
            <a:xfrm>
              <a:off x="4478165" y="25483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3749;p24">
              <a:extLst>
                <a:ext uri="{FF2B5EF4-FFF2-40B4-BE49-F238E27FC236}">
                  <a16:creationId xmlns:a16="http://schemas.microsoft.com/office/drawing/2014/main" id="{A45F2F4B-DDDA-4718-86F6-E8587B203570}"/>
                </a:ext>
              </a:extLst>
            </p:cNvPr>
            <p:cNvSpPr/>
            <p:nvPr/>
          </p:nvSpPr>
          <p:spPr>
            <a:xfrm>
              <a:off x="4478165" y="25483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3750;p24">
              <a:extLst>
                <a:ext uri="{FF2B5EF4-FFF2-40B4-BE49-F238E27FC236}">
                  <a16:creationId xmlns:a16="http://schemas.microsoft.com/office/drawing/2014/main" id="{537CF73C-8DF5-4EEB-9132-6DA9989ED6C5}"/>
                </a:ext>
              </a:extLst>
            </p:cNvPr>
            <p:cNvSpPr/>
            <p:nvPr/>
          </p:nvSpPr>
          <p:spPr>
            <a:xfrm>
              <a:off x="4478165" y="254836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3751;p24">
              <a:extLst>
                <a:ext uri="{FF2B5EF4-FFF2-40B4-BE49-F238E27FC236}">
                  <a16:creationId xmlns:a16="http://schemas.microsoft.com/office/drawing/2014/main" id="{04FF228B-5DC3-4FF1-854B-3EEB881F7978}"/>
                </a:ext>
              </a:extLst>
            </p:cNvPr>
            <p:cNvSpPr/>
            <p:nvPr/>
          </p:nvSpPr>
          <p:spPr>
            <a:xfrm>
              <a:off x="4477214" y="254935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3752;p24">
              <a:extLst>
                <a:ext uri="{FF2B5EF4-FFF2-40B4-BE49-F238E27FC236}">
                  <a16:creationId xmlns:a16="http://schemas.microsoft.com/office/drawing/2014/main" id="{97D16824-A74B-4A2F-8A48-2C536D47808C}"/>
                </a:ext>
              </a:extLst>
            </p:cNvPr>
            <p:cNvSpPr/>
            <p:nvPr/>
          </p:nvSpPr>
          <p:spPr>
            <a:xfrm>
              <a:off x="4477214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3753;p24">
              <a:extLst>
                <a:ext uri="{FF2B5EF4-FFF2-40B4-BE49-F238E27FC236}">
                  <a16:creationId xmlns:a16="http://schemas.microsoft.com/office/drawing/2014/main" id="{AA13A1B6-FB06-43E3-8C5C-4DBB15098580}"/>
                </a:ext>
              </a:extLst>
            </p:cNvPr>
            <p:cNvSpPr/>
            <p:nvPr/>
          </p:nvSpPr>
          <p:spPr>
            <a:xfrm>
              <a:off x="4415977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3754;p24">
              <a:extLst>
                <a:ext uri="{FF2B5EF4-FFF2-40B4-BE49-F238E27FC236}">
                  <a16:creationId xmlns:a16="http://schemas.microsoft.com/office/drawing/2014/main" id="{D93DF77F-35EA-479C-A5D3-772215819016}"/>
                </a:ext>
              </a:extLst>
            </p:cNvPr>
            <p:cNvSpPr/>
            <p:nvPr/>
          </p:nvSpPr>
          <p:spPr>
            <a:xfrm>
              <a:off x="4415977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3755;p24">
              <a:extLst>
                <a:ext uri="{FF2B5EF4-FFF2-40B4-BE49-F238E27FC236}">
                  <a16:creationId xmlns:a16="http://schemas.microsoft.com/office/drawing/2014/main" id="{23AE9345-F8F5-43BA-B00E-855D4BD052B3}"/>
                </a:ext>
              </a:extLst>
            </p:cNvPr>
            <p:cNvSpPr/>
            <p:nvPr/>
          </p:nvSpPr>
          <p:spPr>
            <a:xfrm>
              <a:off x="4414995" y="254935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3756;p24">
              <a:extLst>
                <a:ext uri="{FF2B5EF4-FFF2-40B4-BE49-F238E27FC236}">
                  <a16:creationId xmlns:a16="http://schemas.microsoft.com/office/drawing/2014/main" id="{95DFE364-39F8-4817-98C7-37D85A351E4B}"/>
                </a:ext>
              </a:extLst>
            </p:cNvPr>
            <p:cNvSpPr/>
            <p:nvPr/>
          </p:nvSpPr>
          <p:spPr>
            <a:xfrm>
              <a:off x="4414995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3757;p24">
              <a:extLst>
                <a:ext uri="{FF2B5EF4-FFF2-40B4-BE49-F238E27FC236}">
                  <a16:creationId xmlns:a16="http://schemas.microsoft.com/office/drawing/2014/main" id="{3A9948FB-6A29-497B-9F94-226665B340D4}"/>
                </a:ext>
              </a:extLst>
            </p:cNvPr>
            <p:cNvSpPr/>
            <p:nvPr/>
          </p:nvSpPr>
          <p:spPr>
            <a:xfrm>
              <a:off x="4414995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3758;p24">
              <a:extLst>
                <a:ext uri="{FF2B5EF4-FFF2-40B4-BE49-F238E27FC236}">
                  <a16:creationId xmlns:a16="http://schemas.microsoft.com/office/drawing/2014/main" id="{ABCF7808-3710-416C-9C00-B8B5376AF057}"/>
                </a:ext>
              </a:extLst>
            </p:cNvPr>
            <p:cNvSpPr/>
            <p:nvPr/>
          </p:nvSpPr>
          <p:spPr>
            <a:xfrm>
              <a:off x="4414995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3759;p24">
              <a:extLst>
                <a:ext uri="{FF2B5EF4-FFF2-40B4-BE49-F238E27FC236}">
                  <a16:creationId xmlns:a16="http://schemas.microsoft.com/office/drawing/2014/main" id="{5A3C5432-8FEF-4C62-983D-883F45D3992E}"/>
                </a:ext>
              </a:extLst>
            </p:cNvPr>
            <p:cNvSpPr/>
            <p:nvPr/>
          </p:nvSpPr>
          <p:spPr>
            <a:xfrm>
              <a:off x="4414995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3760;p24">
              <a:extLst>
                <a:ext uri="{FF2B5EF4-FFF2-40B4-BE49-F238E27FC236}">
                  <a16:creationId xmlns:a16="http://schemas.microsoft.com/office/drawing/2014/main" id="{4384EABB-98F5-4C4B-B3D3-D6931CAE08E1}"/>
                </a:ext>
              </a:extLst>
            </p:cNvPr>
            <p:cNvSpPr/>
            <p:nvPr/>
          </p:nvSpPr>
          <p:spPr>
            <a:xfrm>
              <a:off x="4414013" y="254935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3761;p24">
              <a:extLst>
                <a:ext uri="{FF2B5EF4-FFF2-40B4-BE49-F238E27FC236}">
                  <a16:creationId xmlns:a16="http://schemas.microsoft.com/office/drawing/2014/main" id="{77021E61-34DD-4BAC-A0A8-7C7B57B43721}"/>
                </a:ext>
              </a:extLst>
            </p:cNvPr>
            <p:cNvSpPr/>
            <p:nvPr/>
          </p:nvSpPr>
          <p:spPr>
            <a:xfrm>
              <a:off x="4414013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3762;p24">
              <a:extLst>
                <a:ext uri="{FF2B5EF4-FFF2-40B4-BE49-F238E27FC236}">
                  <a16:creationId xmlns:a16="http://schemas.microsoft.com/office/drawing/2014/main" id="{B00ADFBC-AAB7-4481-80BA-DD9A944DFED4}"/>
                </a:ext>
              </a:extLst>
            </p:cNvPr>
            <p:cNvSpPr/>
            <p:nvPr/>
          </p:nvSpPr>
          <p:spPr>
            <a:xfrm>
              <a:off x="4414013" y="254935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3763;p24">
              <a:extLst>
                <a:ext uri="{FF2B5EF4-FFF2-40B4-BE49-F238E27FC236}">
                  <a16:creationId xmlns:a16="http://schemas.microsoft.com/office/drawing/2014/main" id="{32464C6A-049E-43FB-A4A1-ECB01E1D4896}"/>
                </a:ext>
              </a:extLst>
            </p:cNvPr>
            <p:cNvSpPr/>
            <p:nvPr/>
          </p:nvSpPr>
          <p:spPr>
            <a:xfrm>
              <a:off x="4413061" y="254935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3764;p24">
              <a:extLst>
                <a:ext uri="{FF2B5EF4-FFF2-40B4-BE49-F238E27FC236}">
                  <a16:creationId xmlns:a16="http://schemas.microsoft.com/office/drawing/2014/main" id="{031AC98A-0710-4C6D-A5E3-984D0133D76D}"/>
                </a:ext>
              </a:extLst>
            </p:cNvPr>
            <p:cNvSpPr/>
            <p:nvPr/>
          </p:nvSpPr>
          <p:spPr>
            <a:xfrm>
              <a:off x="4449987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3765;p24">
              <a:extLst>
                <a:ext uri="{FF2B5EF4-FFF2-40B4-BE49-F238E27FC236}">
                  <a16:creationId xmlns:a16="http://schemas.microsoft.com/office/drawing/2014/main" id="{A4A2160F-2A25-4354-B6BF-DF3313D88BE3}"/>
                </a:ext>
              </a:extLst>
            </p:cNvPr>
            <p:cNvSpPr/>
            <p:nvPr/>
          </p:nvSpPr>
          <p:spPr>
            <a:xfrm>
              <a:off x="4449005" y="255033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3766;p24">
              <a:extLst>
                <a:ext uri="{FF2B5EF4-FFF2-40B4-BE49-F238E27FC236}">
                  <a16:creationId xmlns:a16="http://schemas.microsoft.com/office/drawing/2014/main" id="{17541E7C-0DDB-4652-A299-C3B00BFFDFD3}"/>
                </a:ext>
              </a:extLst>
            </p:cNvPr>
            <p:cNvSpPr/>
            <p:nvPr/>
          </p:nvSpPr>
          <p:spPr>
            <a:xfrm>
              <a:off x="4449005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3767;p24">
              <a:extLst>
                <a:ext uri="{FF2B5EF4-FFF2-40B4-BE49-F238E27FC236}">
                  <a16:creationId xmlns:a16="http://schemas.microsoft.com/office/drawing/2014/main" id="{19626438-B3FE-4840-B588-71FF9A3E4719}"/>
                </a:ext>
              </a:extLst>
            </p:cNvPr>
            <p:cNvSpPr/>
            <p:nvPr/>
          </p:nvSpPr>
          <p:spPr>
            <a:xfrm>
              <a:off x="4449005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3768;p24">
              <a:extLst>
                <a:ext uri="{FF2B5EF4-FFF2-40B4-BE49-F238E27FC236}">
                  <a16:creationId xmlns:a16="http://schemas.microsoft.com/office/drawing/2014/main" id="{A7968F6E-D489-4B2A-AA8D-9A0A24114281}"/>
                </a:ext>
              </a:extLst>
            </p:cNvPr>
            <p:cNvSpPr/>
            <p:nvPr/>
          </p:nvSpPr>
          <p:spPr>
            <a:xfrm>
              <a:off x="4449005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3769;p24">
              <a:extLst>
                <a:ext uri="{FF2B5EF4-FFF2-40B4-BE49-F238E27FC236}">
                  <a16:creationId xmlns:a16="http://schemas.microsoft.com/office/drawing/2014/main" id="{D8DE6E0A-37DA-48ED-8CA6-6CB10F8BCF91}"/>
                </a:ext>
              </a:extLst>
            </p:cNvPr>
            <p:cNvSpPr/>
            <p:nvPr/>
          </p:nvSpPr>
          <p:spPr>
            <a:xfrm>
              <a:off x="4448054" y="254935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3770;p24">
              <a:extLst>
                <a:ext uri="{FF2B5EF4-FFF2-40B4-BE49-F238E27FC236}">
                  <a16:creationId xmlns:a16="http://schemas.microsoft.com/office/drawing/2014/main" id="{054581D5-32A0-4445-AEE5-5DDFCF487364}"/>
                </a:ext>
              </a:extLst>
            </p:cNvPr>
            <p:cNvSpPr/>
            <p:nvPr/>
          </p:nvSpPr>
          <p:spPr>
            <a:xfrm>
              <a:off x="4448054" y="254935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3771;p24">
              <a:extLst>
                <a:ext uri="{FF2B5EF4-FFF2-40B4-BE49-F238E27FC236}">
                  <a16:creationId xmlns:a16="http://schemas.microsoft.com/office/drawing/2014/main" id="{243F6C18-2AB0-4814-8BE9-4A2F92AEF070}"/>
                </a:ext>
              </a:extLst>
            </p:cNvPr>
            <p:cNvSpPr/>
            <p:nvPr/>
          </p:nvSpPr>
          <p:spPr>
            <a:xfrm>
              <a:off x="4448054" y="254935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3772;p24">
              <a:extLst>
                <a:ext uri="{FF2B5EF4-FFF2-40B4-BE49-F238E27FC236}">
                  <a16:creationId xmlns:a16="http://schemas.microsoft.com/office/drawing/2014/main" id="{1DEED78C-3962-40CD-8A39-42845F20D910}"/>
                </a:ext>
              </a:extLst>
            </p:cNvPr>
            <p:cNvSpPr/>
            <p:nvPr/>
          </p:nvSpPr>
          <p:spPr>
            <a:xfrm>
              <a:off x="4448054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3773;p24">
              <a:extLst>
                <a:ext uri="{FF2B5EF4-FFF2-40B4-BE49-F238E27FC236}">
                  <a16:creationId xmlns:a16="http://schemas.microsoft.com/office/drawing/2014/main" id="{847966F2-E51F-4799-A28A-617283C8502D}"/>
                </a:ext>
              </a:extLst>
            </p:cNvPr>
            <p:cNvSpPr/>
            <p:nvPr/>
          </p:nvSpPr>
          <p:spPr>
            <a:xfrm>
              <a:off x="4447071" y="255033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3774;p24">
              <a:extLst>
                <a:ext uri="{FF2B5EF4-FFF2-40B4-BE49-F238E27FC236}">
                  <a16:creationId xmlns:a16="http://schemas.microsoft.com/office/drawing/2014/main" id="{22769023-5BAF-4000-87FD-071B32417DC1}"/>
                </a:ext>
              </a:extLst>
            </p:cNvPr>
            <p:cNvSpPr/>
            <p:nvPr/>
          </p:nvSpPr>
          <p:spPr>
            <a:xfrm>
              <a:off x="4447071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3775;p24">
              <a:extLst>
                <a:ext uri="{FF2B5EF4-FFF2-40B4-BE49-F238E27FC236}">
                  <a16:creationId xmlns:a16="http://schemas.microsoft.com/office/drawing/2014/main" id="{6760E3BE-3E7E-44E5-AB1F-39C9DFEC3294}"/>
                </a:ext>
              </a:extLst>
            </p:cNvPr>
            <p:cNvSpPr/>
            <p:nvPr/>
          </p:nvSpPr>
          <p:spPr>
            <a:xfrm>
              <a:off x="4483046" y="255033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3776;p24">
              <a:extLst>
                <a:ext uri="{FF2B5EF4-FFF2-40B4-BE49-F238E27FC236}">
                  <a16:creationId xmlns:a16="http://schemas.microsoft.com/office/drawing/2014/main" id="{F490B3AC-5229-4753-8E09-88375A59D451}"/>
                </a:ext>
              </a:extLst>
            </p:cNvPr>
            <p:cNvSpPr/>
            <p:nvPr/>
          </p:nvSpPr>
          <p:spPr>
            <a:xfrm>
              <a:off x="4483046" y="255033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3777;p24">
              <a:extLst>
                <a:ext uri="{FF2B5EF4-FFF2-40B4-BE49-F238E27FC236}">
                  <a16:creationId xmlns:a16="http://schemas.microsoft.com/office/drawing/2014/main" id="{252F9346-2E03-45DA-866E-AA66F4F3FFDA}"/>
                </a:ext>
              </a:extLst>
            </p:cNvPr>
            <p:cNvSpPr/>
            <p:nvPr/>
          </p:nvSpPr>
          <p:spPr>
            <a:xfrm>
              <a:off x="4483046" y="255033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3778;p24">
              <a:extLst>
                <a:ext uri="{FF2B5EF4-FFF2-40B4-BE49-F238E27FC236}">
                  <a16:creationId xmlns:a16="http://schemas.microsoft.com/office/drawing/2014/main" id="{714A8AE0-2E99-4DD8-A25D-A90ECECE106F}"/>
                </a:ext>
              </a:extLst>
            </p:cNvPr>
            <p:cNvSpPr/>
            <p:nvPr/>
          </p:nvSpPr>
          <p:spPr>
            <a:xfrm>
              <a:off x="4482064" y="255033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3779;p24">
              <a:extLst>
                <a:ext uri="{FF2B5EF4-FFF2-40B4-BE49-F238E27FC236}">
                  <a16:creationId xmlns:a16="http://schemas.microsoft.com/office/drawing/2014/main" id="{DBF383CA-8BA3-4E03-98F6-B6AC835C1110}"/>
                </a:ext>
              </a:extLst>
            </p:cNvPr>
            <p:cNvSpPr/>
            <p:nvPr/>
          </p:nvSpPr>
          <p:spPr>
            <a:xfrm>
              <a:off x="4482064" y="255033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3780;p24">
              <a:extLst>
                <a:ext uri="{FF2B5EF4-FFF2-40B4-BE49-F238E27FC236}">
                  <a16:creationId xmlns:a16="http://schemas.microsoft.com/office/drawing/2014/main" id="{C911C66A-A735-4BEE-A140-C980D6AA1AE4}"/>
                </a:ext>
              </a:extLst>
            </p:cNvPr>
            <p:cNvSpPr/>
            <p:nvPr/>
          </p:nvSpPr>
          <p:spPr>
            <a:xfrm>
              <a:off x="4482064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3781;p24">
              <a:extLst>
                <a:ext uri="{FF2B5EF4-FFF2-40B4-BE49-F238E27FC236}">
                  <a16:creationId xmlns:a16="http://schemas.microsoft.com/office/drawing/2014/main" id="{730BEF12-F86F-4EDA-B22C-419D13A8307F}"/>
                </a:ext>
              </a:extLst>
            </p:cNvPr>
            <p:cNvSpPr/>
            <p:nvPr/>
          </p:nvSpPr>
          <p:spPr>
            <a:xfrm>
              <a:off x="4482064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3782;p24">
              <a:extLst>
                <a:ext uri="{FF2B5EF4-FFF2-40B4-BE49-F238E27FC236}">
                  <a16:creationId xmlns:a16="http://schemas.microsoft.com/office/drawing/2014/main" id="{D1D674D2-A274-44CB-8C0F-396358CA4D7E}"/>
                </a:ext>
              </a:extLst>
            </p:cNvPr>
            <p:cNvSpPr/>
            <p:nvPr/>
          </p:nvSpPr>
          <p:spPr>
            <a:xfrm>
              <a:off x="4482064" y="255033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3783;p24">
              <a:extLst>
                <a:ext uri="{FF2B5EF4-FFF2-40B4-BE49-F238E27FC236}">
                  <a16:creationId xmlns:a16="http://schemas.microsoft.com/office/drawing/2014/main" id="{B6EAFA44-D5E0-4924-8C80-E0E9B058346B}"/>
                </a:ext>
              </a:extLst>
            </p:cNvPr>
            <p:cNvSpPr/>
            <p:nvPr/>
          </p:nvSpPr>
          <p:spPr>
            <a:xfrm>
              <a:off x="4481081" y="255033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3784;p24">
              <a:extLst>
                <a:ext uri="{FF2B5EF4-FFF2-40B4-BE49-F238E27FC236}">
                  <a16:creationId xmlns:a16="http://schemas.microsoft.com/office/drawing/2014/main" id="{608DDD0C-89E3-421D-A594-D82C52B4DDC3}"/>
                </a:ext>
              </a:extLst>
            </p:cNvPr>
            <p:cNvSpPr/>
            <p:nvPr/>
          </p:nvSpPr>
          <p:spPr>
            <a:xfrm>
              <a:off x="4481081" y="255033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3785;p24">
              <a:extLst>
                <a:ext uri="{FF2B5EF4-FFF2-40B4-BE49-F238E27FC236}">
                  <a16:creationId xmlns:a16="http://schemas.microsoft.com/office/drawing/2014/main" id="{ECD28D7B-04C7-49B3-A80E-7D9B1687DF4B}"/>
                </a:ext>
              </a:extLst>
            </p:cNvPr>
            <p:cNvSpPr/>
            <p:nvPr/>
          </p:nvSpPr>
          <p:spPr>
            <a:xfrm>
              <a:off x="4480130" y="255033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0"/>
                    <a:pt x="32" y="0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3786;p24">
              <a:extLst>
                <a:ext uri="{FF2B5EF4-FFF2-40B4-BE49-F238E27FC236}">
                  <a16:creationId xmlns:a16="http://schemas.microsoft.com/office/drawing/2014/main" id="{B30CDBB4-C4B4-4F3C-8F75-5E01275D7995}"/>
                </a:ext>
              </a:extLst>
            </p:cNvPr>
            <p:cNvSpPr/>
            <p:nvPr/>
          </p:nvSpPr>
          <p:spPr>
            <a:xfrm>
              <a:off x="4493728" y="2544501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1" y="0"/>
                  </a:moveTo>
                  <a:lnTo>
                    <a:pt x="1" y="158"/>
                  </a:lnTo>
                  <a:lnTo>
                    <a:pt x="412" y="412"/>
                  </a:lnTo>
                  <a:lnTo>
                    <a:pt x="412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3787;p24">
              <a:extLst>
                <a:ext uri="{FF2B5EF4-FFF2-40B4-BE49-F238E27FC236}">
                  <a16:creationId xmlns:a16="http://schemas.microsoft.com/office/drawing/2014/main" id="{70B211E6-DE83-42E5-BF8E-CE165770C0FB}"/>
                </a:ext>
              </a:extLst>
            </p:cNvPr>
            <p:cNvSpPr/>
            <p:nvPr/>
          </p:nvSpPr>
          <p:spPr>
            <a:xfrm>
              <a:off x="4506374" y="255128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3788;p24">
              <a:extLst>
                <a:ext uri="{FF2B5EF4-FFF2-40B4-BE49-F238E27FC236}">
                  <a16:creationId xmlns:a16="http://schemas.microsoft.com/office/drawing/2014/main" id="{42383FD6-D15E-4559-A7E5-37CF9A443980}"/>
                </a:ext>
              </a:extLst>
            </p:cNvPr>
            <p:cNvSpPr/>
            <p:nvPr/>
          </p:nvSpPr>
          <p:spPr>
            <a:xfrm>
              <a:off x="4506374" y="255226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3789;p24">
              <a:extLst>
                <a:ext uri="{FF2B5EF4-FFF2-40B4-BE49-F238E27FC236}">
                  <a16:creationId xmlns:a16="http://schemas.microsoft.com/office/drawing/2014/main" id="{479D6592-17E7-4A0D-B64E-ABB793204D1D}"/>
                </a:ext>
              </a:extLst>
            </p:cNvPr>
            <p:cNvSpPr/>
            <p:nvPr/>
          </p:nvSpPr>
          <p:spPr>
            <a:xfrm>
              <a:off x="4506374" y="255226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3790;p24">
              <a:extLst>
                <a:ext uri="{FF2B5EF4-FFF2-40B4-BE49-F238E27FC236}">
                  <a16:creationId xmlns:a16="http://schemas.microsoft.com/office/drawing/2014/main" id="{91EADD56-AF68-4368-B7E5-509356B4ADBC}"/>
                </a:ext>
              </a:extLst>
            </p:cNvPr>
            <p:cNvSpPr/>
            <p:nvPr/>
          </p:nvSpPr>
          <p:spPr>
            <a:xfrm>
              <a:off x="4506374" y="255226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3791;p24">
              <a:extLst>
                <a:ext uri="{FF2B5EF4-FFF2-40B4-BE49-F238E27FC236}">
                  <a16:creationId xmlns:a16="http://schemas.microsoft.com/office/drawing/2014/main" id="{2A0A6004-B71E-4AD4-B33B-216D48DD7EA2}"/>
                </a:ext>
              </a:extLst>
            </p:cNvPr>
            <p:cNvSpPr/>
            <p:nvPr/>
          </p:nvSpPr>
          <p:spPr>
            <a:xfrm>
              <a:off x="4506374" y="255226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3792;p24">
              <a:extLst>
                <a:ext uri="{FF2B5EF4-FFF2-40B4-BE49-F238E27FC236}">
                  <a16:creationId xmlns:a16="http://schemas.microsoft.com/office/drawing/2014/main" id="{7C555910-0EEC-46F2-8A86-E748ECC22642}"/>
                </a:ext>
              </a:extLst>
            </p:cNvPr>
            <p:cNvSpPr/>
            <p:nvPr/>
          </p:nvSpPr>
          <p:spPr>
            <a:xfrm>
              <a:off x="4506374" y="255226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3793;p24">
              <a:extLst>
                <a:ext uri="{FF2B5EF4-FFF2-40B4-BE49-F238E27FC236}">
                  <a16:creationId xmlns:a16="http://schemas.microsoft.com/office/drawing/2014/main" id="{77CD5287-2706-4A29-9DFC-E4597C1BD0F9}"/>
                </a:ext>
              </a:extLst>
            </p:cNvPr>
            <p:cNvSpPr/>
            <p:nvPr/>
          </p:nvSpPr>
          <p:spPr>
            <a:xfrm>
              <a:off x="4506374" y="255226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3794;p24">
              <a:extLst>
                <a:ext uri="{FF2B5EF4-FFF2-40B4-BE49-F238E27FC236}">
                  <a16:creationId xmlns:a16="http://schemas.microsoft.com/office/drawing/2014/main" id="{51C64EC2-452A-4EA6-89DB-4A1447B546E6}"/>
                </a:ext>
              </a:extLst>
            </p:cNvPr>
            <p:cNvSpPr/>
            <p:nvPr/>
          </p:nvSpPr>
          <p:spPr>
            <a:xfrm>
              <a:off x="4506374" y="255226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3795;p24">
              <a:extLst>
                <a:ext uri="{FF2B5EF4-FFF2-40B4-BE49-F238E27FC236}">
                  <a16:creationId xmlns:a16="http://schemas.microsoft.com/office/drawing/2014/main" id="{EFBB8000-C5AA-4AF8-93B1-173DEFF7554D}"/>
                </a:ext>
              </a:extLst>
            </p:cNvPr>
            <p:cNvSpPr/>
            <p:nvPr/>
          </p:nvSpPr>
          <p:spPr>
            <a:xfrm>
              <a:off x="4506374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3796;p24">
              <a:extLst>
                <a:ext uri="{FF2B5EF4-FFF2-40B4-BE49-F238E27FC236}">
                  <a16:creationId xmlns:a16="http://schemas.microsoft.com/office/drawing/2014/main" id="{0E83F407-EE37-47CD-B104-8160367EA4A4}"/>
                </a:ext>
              </a:extLst>
            </p:cNvPr>
            <p:cNvSpPr/>
            <p:nvPr/>
          </p:nvSpPr>
          <p:spPr>
            <a:xfrm>
              <a:off x="4367356" y="2547417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8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3797;p24">
              <a:extLst>
                <a:ext uri="{FF2B5EF4-FFF2-40B4-BE49-F238E27FC236}">
                  <a16:creationId xmlns:a16="http://schemas.microsoft.com/office/drawing/2014/main" id="{12E8A4FC-140C-4F2A-B192-AFC93E96A68C}"/>
                </a:ext>
              </a:extLst>
            </p:cNvPr>
            <p:cNvSpPr/>
            <p:nvPr/>
          </p:nvSpPr>
          <p:spPr>
            <a:xfrm>
              <a:off x="4352776" y="2545452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1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3798;p24">
              <a:extLst>
                <a:ext uri="{FF2B5EF4-FFF2-40B4-BE49-F238E27FC236}">
                  <a16:creationId xmlns:a16="http://schemas.microsoft.com/office/drawing/2014/main" id="{BCAA3942-F182-4518-94FB-F95EE3C6BC8E}"/>
                </a:ext>
              </a:extLst>
            </p:cNvPr>
            <p:cNvSpPr/>
            <p:nvPr/>
          </p:nvSpPr>
          <p:spPr>
            <a:xfrm>
              <a:off x="4366374" y="255226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0"/>
                  </a:moveTo>
                  <a:cubicBezTo>
                    <a:pt x="33" y="0"/>
                    <a:pt x="33" y="0"/>
                    <a:pt x="1" y="32"/>
                  </a:cubicBez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3799;p24">
              <a:extLst>
                <a:ext uri="{FF2B5EF4-FFF2-40B4-BE49-F238E27FC236}">
                  <a16:creationId xmlns:a16="http://schemas.microsoft.com/office/drawing/2014/main" id="{1E4FA16A-277D-431C-A717-A249C30AD300}"/>
                </a:ext>
              </a:extLst>
            </p:cNvPr>
            <p:cNvSpPr/>
            <p:nvPr/>
          </p:nvSpPr>
          <p:spPr>
            <a:xfrm>
              <a:off x="4366374" y="255226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3800;p24">
              <a:extLst>
                <a:ext uri="{FF2B5EF4-FFF2-40B4-BE49-F238E27FC236}">
                  <a16:creationId xmlns:a16="http://schemas.microsoft.com/office/drawing/2014/main" id="{E7DFD3B1-CDCE-4137-821C-D6ED59671DA2}"/>
                </a:ext>
              </a:extLst>
            </p:cNvPr>
            <p:cNvSpPr/>
            <p:nvPr/>
          </p:nvSpPr>
          <p:spPr>
            <a:xfrm>
              <a:off x="4366374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3801;p24">
              <a:extLst>
                <a:ext uri="{FF2B5EF4-FFF2-40B4-BE49-F238E27FC236}">
                  <a16:creationId xmlns:a16="http://schemas.microsoft.com/office/drawing/2014/main" id="{AEEC304C-E188-4A89-8B29-F71DF51F3C8C}"/>
                </a:ext>
              </a:extLst>
            </p:cNvPr>
            <p:cNvSpPr/>
            <p:nvPr/>
          </p:nvSpPr>
          <p:spPr>
            <a:xfrm>
              <a:off x="4366374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3802;p24">
              <a:extLst>
                <a:ext uri="{FF2B5EF4-FFF2-40B4-BE49-F238E27FC236}">
                  <a16:creationId xmlns:a16="http://schemas.microsoft.com/office/drawing/2014/main" id="{1751AF43-96E1-475C-B2F2-E08FDBFBBF66}"/>
                </a:ext>
              </a:extLst>
            </p:cNvPr>
            <p:cNvSpPr/>
            <p:nvPr/>
          </p:nvSpPr>
          <p:spPr>
            <a:xfrm>
              <a:off x="4365423" y="255324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3803;p24">
              <a:extLst>
                <a:ext uri="{FF2B5EF4-FFF2-40B4-BE49-F238E27FC236}">
                  <a16:creationId xmlns:a16="http://schemas.microsoft.com/office/drawing/2014/main" id="{EF6069F5-DBB8-43B6-B166-9CEFD850DFF6}"/>
                </a:ext>
              </a:extLst>
            </p:cNvPr>
            <p:cNvSpPr/>
            <p:nvPr/>
          </p:nvSpPr>
          <p:spPr>
            <a:xfrm>
              <a:off x="4365423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3804;p24">
              <a:extLst>
                <a:ext uri="{FF2B5EF4-FFF2-40B4-BE49-F238E27FC236}">
                  <a16:creationId xmlns:a16="http://schemas.microsoft.com/office/drawing/2014/main" id="{C6F192C6-D896-4E32-8296-60E6D5C62752}"/>
                </a:ext>
              </a:extLst>
            </p:cNvPr>
            <p:cNvSpPr/>
            <p:nvPr/>
          </p:nvSpPr>
          <p:spPr>
            <a:xfrm>
              <a:off x="4365423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3805;p24">
              <a:extLst>
                <a:ext uri="{FF2B5EF4-FFF2-40B4-BE49-F238E27FC236}">
                  <a16:creationId xmlns:a16="http://schemas.microsoft.com/office/drawing/2014/main" id="{973BD9D0-8DF4-4899-A9BE-6B00838665C4}"/>
                </a:ext>
              </a:extLst>
            </p:cNvPr>
            <p:cNvSpPr/>
            <p:nvPr/>
          </p:nvSpPr>
          <p:spPr>
            <a:xfrm>
              <a:off x="4365423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3806;p24">
              <a:extLst>
                <a:ext uri="{FF2B5EF4-FFF2-40B4-BE49-F238E27FC236}">
                  <a16:creationId xmlns:a16="http://schemas.microsoft.com/office/drawing/2014/main" id="{BB42BB02-8BF0-4756-AA19-E5857F7868F0}"/>
                </a:ext>
              </a:extLst>
            </p:cNvPr>
            <p:cNvSpPr/>
            <p:nvPr/>
          </p:nvSpPr>
          <p:spPr>
            <a:xfrm>
              <a:off x="4364440" y="255324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3807;p24">
              <a:extLst>
                <a:ext uri="{FF2B5EF4-FFF2-40B4-BE49-F238E27FC236}">
                  <a16:creationId xmlns:a16="http://schemas.microsoft.com/office/drawing/2014/main" id="{37F1471C-47AF-4613-B6BC-C0402FF7C6BE}"/>
                </a:ext>
              </a:extLst>
            </p:cNvPr>
            <p:cNvSpPr/>
            <p:nvPr/>
          </p:nvSpPr>
          <p:spPr>
            <a:xfrm>
              <a:off x="4364440" y="255226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3808;p24">
              <a:extLst>
                <a:ext uri="{FF2B5EF4-FFF2-40B4-BE49-F238E27FC236}">
                  <a16:creationId xmlns:a16="http://schemas.microsoft.com/office/drawing/2014/main" id="{8F3AA7A7-7CDB-4A41-BABB-8440CC05250B}"/>
                </a:ext>
              </a:extLst>
            </p:cNvPr>
            <p:cNvSpPr/>
            <p:nvPr/>
          </p:nvSpPr>
          <p:spPr>
            <a:xfrm>
              <a:off x="4364440" y="255226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3809;p24">
              <a:extLst>
                <a:ext uri="{FF2B5EF4-FFF2-40B4-BE49-F238E27FC236}">
                  <a16:creationId xmlns:a16="http://schemas.microsoft.com/office/drawing/2014/main" id="{80B98747-41AA-4838-AF81-B537A5F25392}"/>
                </a:ext>
              </a:extLst>
            </p:cNvPr>
            <p:cNvSpPr/>
            <p:nvPr/>
          </p:nvSpPr>
          <p:spPr>
            <a:xfrm>
              <a:off x="4351794" y="2537932"/>
              <a:ext cx="25323" cy="15102"/>
            </a:xfrm>
            <a:custGeom>
              <a:avLst/>
              <a:gdLst/>
              <a:ahLst/>
              <a:cxnLst/>
              <a:rect l="l" t="t" r="r" b="b"/>
              <a:pathLst>
                <a:path w="825" h="492" extrusionOk="0">
                  <a:moveTo>
                    <a:pt x="397" y="0"/>
                  </a:moveTo>
                  <a:cubicBezTo>
                    <a:pt x="381" y="0"/>
                    <a:pt x="365" y="8"/>
                    <a:pt x="349" y="24"/>
                  </a:cubicBezTo>
                  <a:lnTo>
                    <a:pt x="33" y="214"/>
                  </a:lnTo>
                  <a:cubicBezTo>
                    <a:pt x="1" y="214"/>
                    <a:pt x="1" y="246"/>
                    <a:pt x="33" y="246"/>
                  </a:cubicBezTo>
                  <a:lnTo>
                    <a:pt x="413" y="467"/>
                  </a:lnTo>
                  <a:cubicBezTo>
                    <a:pt x="428" y="483"/>
                    <a:pt x="444" y="491"/>
                    <a:pt x="460" y="491"/>
                  </a:cubicBezTo>
                  <a:cubicBezTo>
                    <a:pt x="476" y="491"/>
                    <a:pt x="492" y="483"/>
                    <a:pt x="508" y="467"/>
                  </a:cubicBezTo>
                  <a:lnTo>
                    <a:pt x="824" y="309"/>
                  </a:lnTo>
                  <a:cubicBezTo>
                    <a:pt x="824" y="277"/>
                    <a:pt x="824" y="246"/>
                    <a:pt x="824" y="246"/>
                  </a:cubicBezTo>
                  <a:lnTo>
                    <a:pt x="444" y="24"/>
                  </a:lnTo>
                  <a:cubicBezTo>
                    <a:pt x="428" y="8"/>
                    <a:pt x="413" y="0"/>
                    <a:pt x="397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3810;p24">
              <a:extLst>
                <a:ext uri="{FF2B5EF4-FFF2-40B4-BE49-F238E27FC236}">
                  <a16:creationId xmlns:a16="http://schemas.microsoft.com/office/drawing/2014/main" id="{3E0C46F9-E707-4B85-9794-6C2A4EDF8CDD}"/>
                </a:ext>
              </a:extLst>
            </p:cNvPr>
            <p:cNvSpPr/>
            <p:nvPr/>
          </p:nvSpPr>
          <p:spPr>
            <a:xfrm>
              <a:off x="4352776" y="2537686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9" y="0"/>
                  </a:moveTo>
                  <a:cubicBezTo>
                    <a:pt x="349" y="0"/>
                    <a:pt x="349" y="32"/>
                    <a:pt x="317" y="32"/>
                  </a:cubicBezTo>
                  <a:lnTo>
                    <a:pt x="1" y="222"/>
                  </a:lnTo>
                  <a:lnTo>
                    <a:pt x="381" y="444"/>
                  </a:lnTo>
                  <a:lnTo>
                    <a:pt x="444" y="44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81" y="32"/>
                    <a:pt x="381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3811;p24">
              <a:extLst>
                <a:ext uri="{FF2B5EF4-FFF2-40B4-BE49-F238E27FC236}">
                  <a16:creationId xmlns:a16="http://schemas.microsoft.com/office/drawing/2014/main" id="{C3936694-6CFE-4C09-A2F8-1F3F89E99F42}"/>
                </a:ext>
              </a:extLst>
            </p:cNvPr>
            <p:cNvSpPr/>
            <p:nvPr/>
          </p:nvSpPr>
          <p:spPr>
            <a:xfrm>
              <a:off x="4400415" y="2547417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3812;p24">
              <a:extLst>
                <a:ext uri="{FF2B5EF4-FFF2-40B4-BE49-F238E27FC236}">
                  <a16:creationId xmlns:a16="http://schemas.microsoft.com/office/drawing/2014/main" id="{7C213151-4F86-4F59-B143-7EB9628FDFD1}"/>
                </a:ext>
              </a:extLst>
            </p:cNvPr>
            <p:cNvSpPr/>
            <p:nvPr/>
          </p:nvSpPr>
          <p:spPr>
            <a:xfrm>
              <a:off x="4385835" y="2546435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32" y="0"/>
                  </a:moveTo>
                  <a:lnTo>
                    <a:pt x="0" y="159"/>
                  </a:lnTo>
                  <a:lnTo>
                    <a:pt x="412" y="380"/>
                  </a:lnTo>
                  <a:lnTo>
                    <a:pt x="412" y="2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3813;p24">
              <a:extLst>
                <a:ext uri="{FF2B5EF4-FFF2-40B4-BE49-F238E27FC236}">
                  <a16:creationId xmlns:a16="http://schemas.microsoft.com/office/drawing/2014/main" id="{C1853C7A-6594-4476-8E53-FF186D492E49}"/>
                </a:ext>
              </a:extLst>
            </p:cNvPr>
            <p:cNvSpPr/>
            <p:nvPr/>
          </p:nvSpPr>
          <p:spPr>
            <a:xfrm>
              <a:off x="4400415" y="255324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3814;p24">
              <a:extLst>
                <a:ext uri="{FF2B5EF4-FFF2-40B4-BE49-F238E27FC236}">
                  <a16:creationId xmlns:a16="http://schemas.microsoft.com/office/drawing/2014/main" id="{544ECE1D-6093-4E92-819C-8BC3A06B8083}"/>
                </a:ext>
              </a:extLst>
            </p:cNvPr>
            <p:cNvSpPr/>
            <p:nvPr/>
          </p:nvSpPr>
          <p:spPr>
            <a:xfrm>
              <a:off x="4400415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3815;p24">
              <a:extLst>
                <a:ext uri="{FF2B5EF4-FFF2-40B4-BE49-F238E27FC236}">
                  <a16:creationId xmlns:a16="http://schemas.microsoft.com/office/drawing/2014/main" id="{595C4D53-A55F-4895-B587-BB3A561D084F}"/>
                </a:ext>
              </a:extLst>
            </p:cNvPr>
            <p:cNvSpPr/>
            <p:nvPr/>
          </p:nvSpPr>
          <p:spPr>
            <a:xfrm>
              <a:off x="4399433" y="255324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3816;p24">
              <a:extLst>
                <a:ext uri="{FF2B5EF4-FFF2-40B4-BE49-F238E27FC236}">
                  <a16:creationId xmlns:a16="http://schemas.microsoft.com/office/drawing/2014/main" id="{193B3946-A87C-498E-A582-9FF9DBA7DDE2}"/>
                </a:ext>
              </a:extLst>
            </p:cNvPr>
            <p:cNvSpPr/>
            <p:nvPr/>
          </p:nvSpPr>
          <p:spPr>
            <a:xfrm>
              <a:off x="4399433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3817;p24">
              <a:extLst>
                <a:ext uri="{FF2B5EF4-FFF2-40B4-BE49-F238E27FC236}">
                  <a16:creationId xmlns:a16="http://schemas.microsoft.com/office/drawing/2014/main" id="{B89652AC-5E74-45F0-913A-057DDF1F80A0}"/>
                </a:ext>
              </a:extLst>
            </p:cNvPr>
            <p:cNvSpPr/>
            <p:nvPr/>
          </p:nvSpPr>
          <p:spPr>
            <a:xfrm>
              <a:off x="4399433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3818;p24">
              <a:extLst>
                <a:ext uri="{FF2B5EF4-FFF2-40B4-BE49-F238E27FC236}">
                  <a16:creationId xmlns:a16="http://schemas.microsoft.com/office/drawing/2014/main" id="{1672EFD4-BCE6-4D84-BC4F-4435B8375140}"/>
                </a:ext>
              </a:extLst>
            </p:cNvPr>
            <p:cNvSpPr/>
            <p:nvPr/>
          </p:nvSpPr>
          <p:spPr>
            <a:xfrm>
              <a:off x="4399433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3819;p24">
              <a:extLst>
                <a:ext uri="{FF2B5EF4-FFF2-40B4-BE49-F238E27FC236}">
                  <a16:creationId xmlns:a16="http://schemas.microsoft.com/office/drawing/2014/main" id="{2F695726-E3AA-4411-88A0-8B8BBA12681C}"/>
                </a:ext>
              </a:extLst>
            </p:cNvPr>
            <p:cNvSpPr/>
            <p:nvPr/>
          </p:nvSpPr>
          <p:spPr>
            <a:xfrm>
              <a:off x="4398481" y="255324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3820;p24">
              <a:extLst>
                <a:ext uri="{FF2B5EF4-FFF2-40B4-BE49-F238E27FC236}">
                  <a16:creationId xmlns:a16="http://schemas.microsoft.com/office/drawing/2014/main" id="{70F02B10-13D0-4748-BB0B-089A26D2BDBC}"/>
                </a:ext>
              </a:extLst>
            </p:cNvPr>
            <p:cNvSpPr/>
            <p:nvPr/>
          </p:nvSpPr>
          <p:spPr>
            <a:xfrm>
              <a:off x="4398481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3821;p24">
              <a:extLst>
                <a:ext uri="{FF2B5EF4-FFF2-40B4-BE49-F238E27FC236}">
                  <a16:creationId xmlns:a16="http://schemas.microsoft.com/office/drawing/2014/main" id="{F3B2B790-864A-4605-AA28-255B9D245DF5}"/>
                </a:ext>
              </a:extLst>
            </p:cNvPr>
            <p:cNvSpPr/>
            <p:nvPr/>
          </p:nvSpPr>
          <p:spPr>
            <a:xfrm>
              <a:off x="4398481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3822;p24">
              <a:extLst>
                <a:ext uri="{FF2B5EF4-FFF2-40B4-BE49-F238E27FC236}">
                  <a16:creationId xmlns:a16="http://schemas.microsoft.com/office/drawing/2014/main" id="{393041BA-8DD2-477C-A3CE-82FA075AFFF8}"/>
                </a:ext>
              </a:extLst>
            </p:cNvPr>
            <p:cNvSpPr/>
            <p:nvPr/>
          </p:nvSpPr>
          <p:spPr>
            <a:xfrm>
              <a:off x="4398481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3823;p24">
              <a:extLst>
                <a:ext uri="{FF2B5EF4-FFF2-40B4-BE49-F238E27FC236}">
                  <a16:creationId xmlns:a16="http://schemas.microsoft.com/office/drawing/2014/main" id="{46BC49AD-E96E-4537-886D-4E9D1A3BC36A}"/>
                </a:ext>
              </a:extLst>
            </p:cNvPr>
            <p:cNvSpPr/>
            <p:nvPr/>
          </p:nvSpPr>
          <p:spPr>
            <a:xfrm>
              <a:off x="4398481" y="255324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3824;p24">
              <a:extLst>
                <a:ext uri="{FF2B5EF4-FFF2-40B4-BE49-F238E27FC236}">
                  <a16:creationId xmlns:a16="http://schemas.microsoft.com/office/drawing/2014/main" id="{11492B51-353E-4FD0-AF85-43BF852F6A37}"/>
                </a:ext>
              </a:extLst>
            </p:cNvPr>
            <p:cNvSpPr/>
            <p:nvPr/>
          </p:nvSpPr>
          <p:spPr>
            <a:xfrm>
              <a:off x="4434425" y="2548368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3825;p24">
              <a:extLst>
                <a:ext uri="{FF2B5EF4-FFF2-40B4-BE49-F238E27FC236}">
                  <a16:creationId xmlns:a16="http://schemas.microsoft.com/office/drawing/2014/main" id="{13FA1C14-67BF-48E2-923F-A9D2BC7B39B6}"/>
                </a:ext>
              </a:extLst>
            </p:cNvPr>
            <p:cNvSpPr/>
            <p:nvPr/>
          </p:nvSpPr>
          <p:spPr>
            <a:xfrm>
              <a:off x="4419845" y="254741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8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3826;p24">
              <a:extLst>
                <a:ext uri="{FF2B5EF4-FFF2-40B4-BE49-F238E27FC236}">
                  <a16:creationId xmlns:a16="http://schemas.microsoft.com/office/drawing/2014/main" id="{089E44D5-C443-4BAC-80B5-7D0C81C140E9}"/>
                </a:ext>
              </a:extLst>
            </p:cNvPr>
            <p:cNvSpPr/>
            <p:nvPr/>
          </p:nvSpPr>
          <p:spPr>
            <a:xfrm>
              <a:off x="4511224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3827;p24">
              <a:extLst>
                <a:ext uri="{FF2B5EF4-FFF2-40B4-BE49-F238E27FC236}">
                  <a16:creationId xmlns:a16="http://schemas.microsoft.com/office/drawing/2014/main" id="{09B834CC-C86E-49CC-A9CE-1E26C53137D1}"/>
                </a:ext>
              </a:extLst>
            </p:cNvPr>
            <p:cNvSpPr/>
            <p:nvPr/>
          </p:nvSpPr>
          <p:spPr>
            <a:xfrm>
              <a:off x="4511224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3828;p24">
              <a:extLst>
                <a:ext uri="{FF2B5EF4-FFF2-40B4-BE49-F238E27FC236}">
                  <a16:creationId xmlns:a16="http://schemas.microsoft.com/office/drawing/2014/main" id="{84BA1CAD-0FE7-420E-AF66-D4E3F50701C4}"/>
                </a:ext>
              </a:extLst>
            </p:cNvPr>
            <p:cNvSpPr/>
            <p:nvPr/>
          </p:nvSpPr>
          <p:spPr>
            <a:xfrm>
              <a:off x="4510242" y="2554200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3829;p24">
              <a:extLst>
                <a:ext uri="{FF2B5EF4-FFF2-40B4-BE49-F238E27FC236}">
                  <a16:creationId xmlns:a16="http://schemas.microsoft.com/office/drawing/2014/main" id="{4AE1264D-49AC-4C58-8516-68787B681C75}"/>
                </a:ext>
              </a:extLst>
            </p:cNvPr>
            <p:cNvSpPr/>
            <p:nvPr/>
          </p:nvSpPr>
          <p:spPr>
            <a:xfrm>
              <a:off x="4510242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3830;p24">
              <a:extLst>
                <a:ext uri="{FF2B5EF4-FFF2-40B4-BE49-F238E27FC236}">
                  <a16:creationId xmlns:a16="http://schemas.microsoft.com/office/drawing/2014/main" id="{13734CB2-E165-456A-BF06-8E9CAB5A426F}"/>
                </a:ext>
              </a:extLst>
            </p:cNvPr>
            <p:cNvSpPr/>
            <p:nvPr/>
          </p:nvSpPr>
          <p:spPr>
            <a:xfrm>
              <a:off x="4510242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3831;p24">
              <a:extLst>
                <a:ext uri="{FF2B5EF4-FFF2-40B4-BE49-F238E27FC236}">
                  <a16:creationId xmlns:a16="http://schemas.microsoft.com/office/drawing/2014/main" id="{61781B01-7B22-43A6-AB61-E2FC229417BF}"/>
                </a:ext>
              </a:extLst>
            </p:cNvPr>
            <p:cNvSpPr/>
            <p:nvPr/>
          </p:nvSpPr>
          <p:spPr>
            <a:xfrm>
              <a:off x="4510242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3832;p24">
              <a:extLst>
                <a:ext uri="{FF2B5EF4-FFF2-40B4-BE49-F238E27FC236}">
                  <a16:creationId xmlns:a16="http://schemas.microsoft.com/office/drawing/2014/main" id="{BEA76587-6CF0-4151-ABD0-0451776EDED1}"/>
                </a:ext>
              </a:extLst>
            </p:cNvPr>
            <p:cNvSpPr/>
            <p:nvPr/>
          </p:nvSpPr>
          <p:spPr>
            <a:xfrm>
              <a:off x="4510242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3833;p24">
              <a:extLst>
                <a:ext uri="{FF2B5EF4-FFF2-40B4-BE49-F238E27FC236}">
                  <a16:creationId xmlns:a16="http://schemas.microsoft.com/office/drawing/2014/main" id="{B6B06CA7-77E5-4F4A-8A36-CDF17EC1199A}"/>
                </a:ext>
              </a:extLst>
            </p:cNvPr>
            <p:cNvSpPr/>
            <p:nvPr/>
          </p:nvSpPr>
          <p:spPr>
            <a:xfrm>
              <a:off x="4510242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3834;p24">
              <a:extLst>
                <a:ext uri="{FF2B5EF4-FFF2-40B4-BE49-F238E27FC236}">
                  <a16:creationId xmlns:a16="http://schemas.microsoft.com/office/drawing/2014/main" id="{FBE5D600-A160-4922-AE16-14F8409ED17C}"/>
                </a:ext>
              </a:extLst>
            </p:cNvPr>
            <p:cNvSpPr/>
            <p:nvPr/>
          </p:nvSpPr>
          <p:spPr>
            <a:xfrm>
              <a:off x="4509290" y="255420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3835;p24">
              <a:extLst>
                <a:ext uri="{FF2B5EF4-FFF2-40B4-BE49-F238E27FC236}">
                  <a16:creationId xmlns:a16="http://schemas.microsoft.com/office/drawing/2014/main" id="{87827417-4846-4F21-87F5-AB2AD1187751}"/>
                </a:ext>
              </a:extLst>
            </p:cNvPr>
            <p:cNvSpPr/>
            <p:nvPr/>
          </p:nvSpPr>
          <p:spPr>
            <a:xfrm>
              <a:off x="4509290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3836;p24">
              <a:extLst>
                <a:ext uri="{FF2B5EF4-FFF2-40B4-BE49-F238E27FC236}">
                  <a16:creationId xmlns:a16="http://schemas.microsoft.com/office/drawing/2014/main" id="{79570B76-6257-4269-8EDD-1FEAA38BF170}"/>
                </a:ext>
              </a:extLst>
            </p:cNvPr>
            <p:cNvSpPr/>
            <p:nvPr/>
          </p:nvSpPr>
          <p:spPr>
            <a:xfrm>
              <a:off x="4509290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3837;p24">
              <a:extLst>
                <a:ext uri="{FF2B5EF4-FFF2-40B4-BE49-F238E27FC236}">
                  <a16:creationId xmlns:a16="http://schemas.microsoft.com/office/drawing/2014/main" id="{466F1567-7849-4CA8-B05E-876D33453B5D}"/>
                </a:ext>
              </a:extLst>
            </p:cNvPr>
            <p:cNvSpPr/>
            <p:nvPr/>
          </p:nvSpPr>
          <p:spPr>
            <a:xfrm>
              <a:off x="4418893" y="2539620"/>
              <a:ext cx="26275" cy="14611"/>
            </a:xfrm>
            <a:custGeom>
              <a:avLst/>
              <a:gdLst/>
              <a:ahLst/>
              <a:cxnLst/>
              <a:rect l="l" t="t" r="r" b="b"/>
              <a:pathLst>
                <a:path w="856" h="476" extrusionOk="0">
                  <a:moveTo>
                    <a:pt x="348" y="1"/>
                  </a:moveTo>
                  <a:lnTo>
                    <a:pt x="32" y="191"/>
                  </a:lnTo>
                  <a:cubicBezTo>
                    <a:pt x="0" y="222"/>
                    <a:pt x="0" y="222"/>
                    <a:pt x="32" y="254"/>
                  </a:cubicBezTo>
                  <a:lnTo>
                    <a:pt x="412" y="476"/>
                  </a:lnTo>
                  <a:lnTo>
                    <a:pt x="507" y="476"/>
                  </a:lnTo>
                  <a:lnTo>
                    <a:pt x="823" y="286"/>
                  </a:lnTo>
                  <a:cubicBezTo>
                    <a:pt x="855" y="286"/>
                    <a:pt x="855" y="254"/>
                    <a:pt x="823" y="222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3838;p24">
              <a:extLst>
                <a:ext uri="{FF2B5EF4-FFF2-40B4-BE49-F238E27FC236}">
                  <a16:creationId xmlns:a16="http://schemas.microsoft.com/office/drawing/2014/main" id="{AD046B7E-71CA-4798-8113-5B8E2D36F274}"/>
                </a:ext>
              </a:extLst>
            </p:cNvPr>
            <p:cNvSpPr/>
            <p:nvPr/>
          </p:nvSpPr>
          <p:spPr>
            <a:xfrm>
              <a:off x="4419845" y="2539620"/>
              <a:ext cx="24341" cy="12677"/>
            </a:xfrm>
            <a:custGeom>
              <a:avLst/>
              <a:gdLst/>
              <a:ahLst/>
              <a:cxnLst/>
              <a:rect l="l" t="t" r="r" b="b"/>
              <a:pathLst>
                <a:path w="793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412" y="412"/>
                  </a:lnTo>
                  <a:lnTo>
                    <a:pt x="476" y="412"/>
                  </a:lnTo>
                  <a:lnTo>
                    <a:pt x="792" y="22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3839;p24">
              <a:extLst>
                <a:ext uri="{FF2B5EF4-FFF2-40B4-BE49-F238E27FC236}">
                  <a16:creationId xmlns:a16="http://schemas.microsoft.com/office/drawing/2014/main" id="{43A4CB69-E9D8-4676-9A11-B790A23F3E96}"/>
                </a:ext>
              </a:extLst>
            </p:cNvPr>
            <p:cNvSpPr/>
            <p:nvPr/>
          </p:nvSpPr>
          <p:spPr>
            <a:xfrm>
              <a:off x="4434425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3840;p24">
              <a:extLst>
                <a:ext uri="{FF2B5EF4-FFF2-40B4-BE49-F238E27FC236}">
                  <a16:creationId xmlns:a16="http://schemas.microsoft.com/office/drawing/2014/main" id="{A3859A68-A84C-4296-9092-D054C712C67E}"/>
                </a:ext>
              </a:extLst>
            </p:cNvPr>
            <p:cNvSpPr/>
            <p:nvPr/>
          </p:nvSpPr>
          <p:spPr>
            <a:xfrm>
              <a:off x="4433473" y="2554200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3841;p24">
              <a:extLst>
                <a:ext uri="{FF2B5EF4-FFF2-40B4-BE49-F238E27FC236}">
                  <a16:creationId xmlns:a16="http://schemas.microsoft.com/office/drawing/2014/main" id="{8B42F1E0-8BA5-4A79-8C73-E902EC1A5F6F}"/>
                </a:ext>
              </a:extLst>
            </p:cNvPr>
            <p:cNvSpPr/>
            <p:nvPr/>
          </p:nvSpPr>
          <p:spPr>
            <a:xfrm>
              <a:off x="4433473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3842;p24">
              <a:extLst>
                <a:ext uri="{FF2B5EF4-FFF2-40B4-BE49-F238E27FC236}">
                  <a16:creationId xmlns:a16="http://schemas.microsoft.com/office/drawing/2014/main" id="{21FA3AA4-A3EF-47F9-991E-0B575F1B574F}"/>
                </a:ext>
              </a:extLst>
            </p:cNvPr>
            <p:cNvSpPr/>
            <p:nvPr/>
          </p:nvSpPr>
          <p:spPr>
            <a:xfrm>
              <a:off x="4433473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3843;p24">
              <a:extLst>
                <a:ext uri="{FF2B5EF4-FFF2-40B4-BE49-F238E27FC236}">
                  <a16:creationId xmlns:a16="http://schemas.microsoft.com/office/drawing/2014/main" id="{84E3DE6A-5688-4335-BEBC-14B9BB00E6FE}"/>
                </a:ext>
              </a:extLst>
            </p:cNvPr>
            <p:cNvSpPr/>
            <p:nvPr/>
          </p:nvSpPr>
          <p:spPr>
            <a:xfrm>
              <a:off x="4432491" y="2554200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3844;p24">
              <a:extLst>
                <a:ext uri="{FF2B5EF4-FFF2-40B4-BE49-F238E27FC236}">
                  <a16:creationId xmlns:a16="http://schemas.microsoft.com/office/drawing/2014/main" id="{5AF74715-29A6-405D-B021-AAE5CF0EB88A}"/>
                </a:ext>
              </a:extLst>
            </p:cNvPr>
            <p:cNvSpPr/>
            <p:nvPr/>
          </p:nvSpPr>
          <p:spPr>
            <a:xfrm>
              <a:off x="4432491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3845;p24">
              <a:extLst>
                <a:ext uri="{FF2B5EF4-FFF2-40B4-BE49-F238E27FC236}">
                  <a16:creationId xmlns:a16="http://schemas.microsoft.com/office/drawing/2014/main" id="{05B7F9E3-4487-465F-ABC5-80AABA56EFFD}"/>
                </a:ext>
              </a:extLst>
            </p:cNvPr>
            <p:cNvSpPr/>
            <p:nvPr/>
          </p:nvSpPr>
          <p:spPr>
            <a:xfrm>
              <a:off x="4432491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3846;p24">
              <a:extLst>
                <a:ext uri="{FF2B5EF4-FFF2-40B4-BE49-F238E27FC236}">
                  <a16:creationId xmlns:a16="http://schemas.microsoft.com/office/drawing/2014/main" id="{7860EA60-9DC8-46C8-A742-40435E1E3D81}"/>
                </a:ext>
              </a:extLst>
            </p:cNvPr>
            <p:cNvSpPr/>
            <p:nvPr/>
          </p:nvSpPr>
          <p:spPr>
            <a:xfrm>
              <a:off x="4432491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3847;p24">
              <a:extLst>
                <a:ext uri="{FF2B5EF4-FFF2-40B4-BE49-F238E27FC236}">
                  <a16:creationId xmlns:a16="http://schemas.microsoft.com/office/drawing/2014/main" id="{82908AA2-9C49-4C9E-B9B6-2980C17004E0}"/>
                </a:ext>
              </a:extLst>
            </p:cNvPr>
            <p:cNvSpPr/>
            <p:nvPr/>
          </p:nvSpPr>
          <p:spPr>
            <a:xfrm>
              <a:off x="4432491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3848;p24">
              <a:extLst>
                <a:ext uri="{FF2B5EF4-FFF2-40B4-BE49-F238E27FC236}">
                  <a16:creationId xmlns:a16="http://schemas.microsoft.com/office/drawing/2014/main" id="{51660D5D-A5D8-4A3B-918F-CABEAB9CA2B4}"/>
                </a:ext>
              </a:extLst>
            </p:cNvPr>
            <p:cNvSpPr/>
            <p:nvPr/>
          </p:nvSpPr>
          <p:spPr>
            <a:xfrm>
              <a:off x="4431509" y="2554200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3849;p24">
              <a:extLst>
                <a:ext uri="{FF2B5EF4-FFF2-40B4-BE49-F238E27FC236}">
                  <a16:creationId xmlns:a16="http://schemas.microsoft.com/office/drawing/2014/main" id="{C6AF4FBC-FA50-4021-A7EE-FB5FFFCFAFF9}"/>
                </a:ext>
              </a:extLst>
            </p:cNvPr>
            <p:cNvSpPr/>
            <p:nvPr/>
          </p:nvSpPr>
          <p:spPr>
            <a:xfrm>
              <a:off x="4431509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3850;p24">
              <a:extLst>
                <a:ext uri="{FF2B5EF4-FFF2-40B4-BE49-F238E27FC236}">
                  <a16:creationId xmlns:a16="http://schemas.microsoft.com/office/drawing/2014/main" id="{A8A31D7A-DA94-44ED-8EB7-C2CF14D6F337}"/>
                </a:ext>
              </a:extLst>
            </p:cNvPr>
            <p:cNvSpPr/>
            <p:nvPr/>
          </p:nvSpPr>
          <p:spPr>
            <a:xfrm>
              <a:off x="4370272" y="2548368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3851;p24">
              <a:extLst>
                <a:ext uri="{FF2B5EF4-FFF2-40B4-BE49-F238E27FC236}">
                  <a16:creationId xmlns:a16="http://schemas.microsoft.com/office/drawing/2014/main" id="{607D6BE9-AA96-4693-8D31-7EEE52460B17}"/>
                </a:ext>
              </a:extLst>
            </p:cNvPr>
            <p:cNvSpPr/>
            <p:nvPr/>
          </p:nvSpPr>
          <p:spPr>
            <a:xfrm>
              <a:off x="4213759" y="2527956"/>
              <a:ext cx="44753" cy="31155"/>
            </a:xfrm>
            <a:custGeom>
              <a:avLst/>
              <a:gdLst/>
              <a:ahLst/>
              <a:cxnLst/>
              <a:rect l="l" t="t" r="r" b="b"/>
              <a:pathLst>
                <a:path w="1458" h="1015" extrusionOk="0">
                  <a:moveTo>
                    <a:pt x="1458" y="1"/>
                  </a:moveTo>
                  <a:lnTo>
                    <a:pt x="1" y="856"/>
                  </a:lnTo>
                  <a:lnTo>
                    <a:pt x="1" y="1014"/>
                  </a:lnTo>
                  <a:lnTo>
                    <a:pt x="1458" y="159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3852;p24">
              <a:extLst>
                <a:ext uri="{FF2B5EF4-FFF2-40B4-BE49-F238E27FC236}">
                  <a16:creationId xmlns:a16="http://schemas.microsoft.com/office/drawing/2014/main" id="{966748D3-11D2-4E10-906B-8A3AC828C53D}"/>
                </a:ext>
              </a:extLst>
            </p:cNvPr>
            <p:cNvSpPr/>
            <p:nvPr/>
          </p:nvSpPr>
          <p:spPr>
            <a:xfrm>
              <a:off x="4213759" y="2546435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413" y="0"/>
                  </a:moveTo>
                  <a:lnTo>
                    <a:pt x="1" y="254"/>
                  </a:lnTo>
                  <a:lnTo>
                    <a:pt x="1" y="412"/>
                  </a:lnTo>
                  <a:lnTo>
                    <a:pt x="413" y="19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7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3853;p24">
              <a:extLst>
                <a:ext uri="{FF2B5EF4-FFF2-40B4-BE49-F238E27FC236}">
                  <a16:creationId xmlns:a16="http://schemas.microsoft.com/office/drawing/2014/main" id="{38CC0943-EE52-415B-B36B-16BFDF7D6239}"/>
                </a:ext>
              </a:extLst>
            </p:cNvPr>
            <p:cNvSpPr/>
            <p:nvPr/>
          </p:nvSpPr>
          <p:spPr>
            <a:xfrm>
              <a:off x="4468466" y="2549351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3854;p24">
              <a:extLst>
                <a:ext uri="{FF2B5EF4-FFF2-40B4-BE49-F238E27FC236}">
                  <a16:creationId xmlns:a16="http://schemas.microsoft.com/office/drawing/2014/main" id="{96C330D0-1D3A-49D8-BE37-FFDA45E33A42}"/>
                </a:ext>
              </a:extLst>
            </p:cNvPr>
            <p:cNvSpPr/>
            <p:nvPr/>
          </p:nvSpPr>
          <p:spPr>
            <a:xfrm>
              <a:off x="4453886" y="2548368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3855;p24">
              <a:extLst>
                <a:ext uri="{FF2B5EF4-FFF2-40B4-BE49-F238E27FC236}">
                  <a16:creationId xmlns:a16="http://schemas.microsoft.com/office/drawing/2014/main" id="{FBC08070-5181-489E-827A-0014A76CD781}"/>
                </a:ext>
              </a:extLst>
            </p:cNvPr>
            <p:cNvSpPr/>
            <p:nvPr/>
          </p:nvSpPr>
          <p:spPr>
            <a:xfrm>
              <a:off x="4278893" y="2507544"/>
              <a:ext cx="81679" cy="52519"/>
            </a:xfrm>
            <a:custGeom>
              <a:avLst/>
              <a:gdLst/>
              <a:ahLst/>
              <a:cxnLst/>
              <a:rect l="l" t="t" r="r" b="b"/>
              <a:pathLst>
                <a:path w="2661" h="1711" extrusionOk="0">
                  <a:moveTo>
                    <a:pt x="1" y="1"/>
                  </a:moveTo>
                  <a:lnTo>
                    <a:pt x="1" y="159"/>
                  </a:lnTo>
                  <a:lnTo>
                    <a:pt x="2661" y="1711"/>
                  </a:lnTo>
                  <a:lnTo>
                    <a:pt x="2661" y="15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3856;p24">
              <a:extLst>
                <a:ext uri="{FF2B5EF4-FFF2-40B4-BE49-F238E27FC236}">
                  <a16:creationId xmlns:a16="http://schemas.microsoft.com/office/drawing/2014/main" id="{3E3A1241-DCDB-46EE-8ADA-6EAA40DEA1D4}"/>
                </a:ext>
              </a:extLst>
            </p:cNvPr>
            <p:cNvSpPr/>
            <p:nvPr/>
          </p:nvSpPr>
          <p:spPr>
            <a:xfrm>
              <a:off x="4452903" y="2540602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49" y="0"/>
                  </a:moveTo>
                  <a:lnTo>
                    <a:pt x="32" y="190"/>
                  </a:lnTo>
                  <a:cubicBezTo>
                    <a:pt x="1" y="190"/>
                    <a:pt x="1" y="222"/>
                    <a:pt x="32" y="254"/>
                  </a:cubicBezTo>
                  <a:lnTo>
                    <a:pt x="412" y="475"/>
                  </a:lnTo>
                  <a:lnTo>
                    <a:pt x="507" y="475"/>
                  </a:lnTo>
                  <a:lnTo>
                    <a:pt x="792" y="285"/>
                  </a:lnTo>
                  <a:cubicBezTo>
                    <a:pt x="824" y="254"/>
                    <a:pt x="824" y="254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3857;p24">
              <a:extLst>
                <a:ext uri="{FF2B5EF4-FFF2-40B4-BE49-F238E27FC236}">
                  <a16:creationId xmlns:a16="http://schemas.microsoft.com/office/drawing/2014/main" id="{72DCBDDE-8817-4D5C-AA52-39242C7A4613}"/>
                </a:ext>
              </a:extLst>
            </p:cNvPr>
            <p:cNvSpPr/>
            <p:nvPr/>
          </p:nvSpPr>
          <p:spPr>
            <a:xfrm>
              <a:off x="4453886" y="2540602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4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3858;p24">
              <a:extLst>
                <a:ext uri="{FF2B5EF4-FFF2-40B4-BE49-F238E27FC236}">
                  <a16:creationId xmlns:a16="http://schemas.microsoft.com/office/drawing/2014/main" id="{FA3451FF-E822-4A91-9DCE-803B81BCEC23}"/>
                </a:ext>
              </a:extLst>
            </p:cNvPr>
            <p:cNvSpPr/>
            <p:nvPr/>
          </p:nvSpPr>
          <p:spPr>
            <a:xfrm>
              <a:off x="4467484" y="255518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3859;p24">
              <a:extLst>
                <a:ext uri="{FF2B5EF4-FFF2-40B4-BE49-F238E27FC236}">
                  <a16:creationId xmlns:a16="http://schemas.microsoft.com/office/drawing/2014/main" id="{6DB91EBE-C101-4457-BF3A-4D79BDD30A05}"/>
                </a:ext>
              </a:extLst>
            </p:cNvPr>
            <p:cNvSpPr/>
            <p:nvPr/>
          </p:nvSpPr>
          <p:spPr>
            <a:xfrm>
              <a:off x="4467484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3860;p24">
              <a:extLst>
                <a:ext uri="{FF2B5EF4-FFF2-40B4-BE49-F238E27FC236}">
                  <a16:creationId xmlns:a16="http://schemas.microsoft.com/office/drawing/2014/main" id="{DBA9EF67-A798-4090-ADD6-21552FCE5089}"/>
                </a:ext>
              </a:extLst>
            </p:cNvPr>
            <p:cNvSpPr/>
            <p:nvPr/>
          </p:nvSpPr>
          <p:spPr>
            <a:xfrm>
              <a:off x="4466501" y="255518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3861;p24">
              <a:extLst>
                <a:ext uri="{FF2B5EF4-FFF2-40B4-BE49-F238E27FC236}">
                  <a16:creationId xmlns:a16="http://schemas.microsoft.com/office/drawing/2014/main" id="{CFDADFA1-90CA-4859-BDB0-C192BC3373A9}"/>
                </a:ext>
              </a:extLst>
            </p:cNvPr>
            <p:cNvSpPr/>
            <p:nvPr/>
          </p:nvSpPr>
          <p:spPr>
            <a:xfrm>
              <a:off x="446650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3862;p24">
              <a:extLst>
                <a:ext uri="{FF2B5EF4-FFF2-40B4-BE49-F238E27FC236}">
                  <a16:creationId xmlns:a16="http://schemas.microsoft.com/office/drawing/2014/main" id="{2981538F-8E02-4B35-BBAF-FB25DD8B025E}"/>
                </a:ext>
              </a:extLst>
            </p:cNvPr>
            <p:cNvSpPr/>
            <p:nvPr/>
          </p:nvSpPr>
          <p:spPr>
            <a:xfrm>
              <a:off x="446650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3863;p24">
              <a:extLst>
                <a:ext uri="{FF2B5EF4-FFF2-40B4-BE49-F238E27FC236}">
                  <a16:creationId xmlns:a16="http://schemas.microsoft.com/office/drawing/2014/main" id="{D1B0D0C2-4E13-4713-9EEA-478341F1CD2E}"/>
                </a:ext>
              </a:extLst>
            </p:cNvPr>
            <p:cNvSpPr/>
            <p:nvPr/>
          </p:nvSpPr>
          <p:spPr>
            <a:xfrm>
              <a:off x="446650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3864;p24">
              <a:extLst>
                <a:ext uri="{FF2B5EF4-FFF2-40B4-BE49-F238E27FC236}">
                  <a16:creationId xmlns:a16="http://schemas.microsoft.com/office/drawing/2014/main" id="{5CC64F68-14FB-4A72-8270-C928E5C1F1D0}"/>
                </a:ext>
              </a:extLst>
            </p:cNvPr>
            <p:cNvSpPr/>
            <p:nvPr/>
          </p:nvSpPr>
          <p:spPr>
            <a:xfrm>
              <a:off x="446650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3865;p24">
              <a:extLst>
                <a:ext uri="{FF2B5EF4-FFF2-40B4-BE49-F238E27FC236}">
                  <a16:creationId xmlns:a16="http://schemas.microsoft.com/office/drawing/2014/main" id="{C793EA2A-31A0-4D5B-B26F-661E8EAA4AD1}"/>
                </a:ext>
              </a:extLst>
            </p:cNvPr>
            <p:cNvSpPr/>
            <p:nvPr/>
          </p:nvSpPr>
          <p:spPr>
            <a:xfrm>
              <a:off x="4465550" y="255518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3866;p24">
              <a:extLst>
                <a:ext uri="{FF2B5EF4-FFF2-40B4-BE49-F238E27FC236}">
                  <a16:creationId xmlns:a16="http://schemas.microsoft.com/office/drawing/2014/main" id="{ACC47813-0B2C-4372-85A1-33B1E6B6EF89}"/>
                </a:ext>
              </a:extLst>
            </p:cNvPr>
            <p:cNvSpPr/>
            <p:nvPr/>
          </p:nvSpPr>
          <p:spPr>
            <a:xfrm>
              <a:off x="446555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3867;p24">
              <a:extLst>
                <a:ext uri="{FF2B5EF4-FFF2-40B4-BE49-F238E27FC236}">
                  <a16:creationId xmlns:a16="http://schemas.microsoft.com/office/drawing/2014/main" id="{161742FE-6477-4918-AEDA-493466F6C2DA}"/>
                </a:ext>
              </a:extLst>
            </p:cNvPr>
            <p:cNvSpPr/>
            <p:nvPr/>
          </p:nvSpPr>
          <p:spPr>
            <a:xfrm>
              <a:off x="446555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3868;p24">
              <a:extLst>
                <a:ext uri="{FF2B5EF4-FFF2-40B4-BE49-F238E27FC236}">
                  <a16:creationId xmlns:a16="http://schemas.microsoft.com/office/drawing/2014/main" id="{2A979858-C2D0-4C8D-B12B-0E5F2C799678}"/>
                </a:ext>
              </a:extLst>
            </p:cNvPr>
            <p:cNvSpPr/>
            <p:nvPr/>
          </p:nvSpPr>
          <p:spPr>
            <a:xfrm>
              <a:off x="446555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3869;p24">
              <a:extLst>
                <a:ext uri="{FF2B5EF4-FFF2-40B4-BE49-F238E27FC236}">
                  <a16:creationId xmlns:a16="http://schemas.microsoft.com/office/drawing/2014/main" id="{030B30B4-E655-4A3A-BC87-7D9408FF4438}"/>
                </a:ext>
              </a:extLst>
            </p:cNvPr>
            <p:cNvSpPr/>
            <p:nvPr/>
          </p:nvSpPr>
          <p:spPr>
            <a:xfrm>
              <a:off x="4403331" y="254935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3870;p24">
              <a:extLst>
                <a:ext uri="{FF2B5EF4-FFF2-40B4-BE49-F238E27FC236}">
                  <a16:creationId xmlns:a16="http://schemas.microsoft.com/office/drawing/2014/main" id="{6ADA6CF2-76DA-4E54-974E-BD036EED8391}"/>
                </a:ext>
              </a:extLst>
            </p:cNvPr>
            <p:cNvSpPr/>
            <p:nvPr/>
          </p:nvSpPr>
          <p:spPr>
            <a:xfrm>
              <a:off x="4370272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3871;p24">
              <a:extLst>
                <a:ext uri="{FF2B5EF4-FFF2-40B4-BE49-F238E27FC236}">
                  <a16:creationId xmlns:a16="http://schemas.microsoft.com/office/drawing/2014/main" id="{3D84DBDD-9E92-4195-B5B1-58378C35067C}"/>
                </a:ext>
              </a:extLst>
            </p:cNvPr>
            <p:cNvSpPr/>
            <p:nvPr/>
          </p:nvSpPr>
          <p:spPr>
            <a:xfrm>
              <a:off x="4370272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3872;p24">
              <a:extLst>
                <a:ext uri="{FF2B5EF4-FFF2-40B4-BE49-F238E27FC236}">
                  <a16:creationId xmlns:a16="http://schemas.microsoft.com/office/drawing/2014/main" id="{9FD52D10-60E2-4725-8DBB-270DD24B8482}"/>
                </a:ext>
              </a:extLst>
            </p:cNvPr>
            <p:cNvSpPr/>
            <p:nvPr/>
          </p:nvSpPr>
          <p:spPr>
            <a:xfrm>
              <a:off x="4370272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3873;p24">
              <a:extLst>
                <a:ext uri="{FF2B5EF4-FFF2-40B4-BE49-F238E27FC236}">
                  <a16:creationId xmlns:a16="http://schemas.microsoft.com/office/drawing/2014/main" id="{80850085-DABB-4C3C-8F95-0D21D863F4F0}"/>
                </a:ext>
              </a:extLst>
            </p:cNvPr>
            <p:cNvSpPr/>
            <p:nvPr/>
          </p:nvSpPr>
          <p:spPr>
            <a:xfrm>
              <a:off x="4369290" y="255420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lnTo>
                    <a:pt x="1" y="32"/>
                  </a:lnTo>
                  <a:lnTo>
                    <a:pt x="1" y="191"/>
                  </a:lnTo>
                  <a:lnTo>
                    <a:pt x="33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3874;p24">
              <a:extLst>
                <a:ext uri="{FF2B5EF4-FFF2-40B4-BE49-F238E27FC236}">
                  <a16:creationId xmlns:a16="http://schemas.microsoft.com/office/drawing/2014/main" id="{52C58196-7E72-478D-A402-77B3C05EFF63}"/>
                </a:ext>
              </a:extLst>
            </p:cNvPr>
            <p:cNvSpPr/>
            <p:nvPr/>
          </p:nvSpPr>
          <p:spPr>
            <a:xfrm>
              <a:off x="436929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3875;p24">
              <a:extLst>
                <a:ext uri="{FF2B5EF4-FFF2-40B4-BE49-F238E27FC236}">
                  <a16:creationId xmlns:a16="http://schemas.microsoft.com/office/drawing/2014/main" id="{FB5F0D16-A40B-415F-8917-16BA18A2FB26}"/>
                </a:ext>
              </a:extLst>
            </p:cNvPr>
            <p:cNvSpPr/>
            <p:nvPr/>
          </p:nvSpPr>
          <p:spPr>
            <a:xfrm>
              <a:off x="436929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3876;p24">
              <a:extLst>
                <a:ext uri="{FF2B5EF4-FFF2-40B4-BE49-F238E27FC236}">
                  <a16:creationId xmlns:a16="http://schemas.microsoft.com/office/drawing/2014/main" id="{B36072A0-1375-4312-911B-60B0E164C415}"/>
                </a:ext>
              </a:extLst>
            </p:cNvPr>
            <p:cNvSpPr/>
            <p:nvPr/>
          </p:nvSpPr>
          <p:spPr>
            <a:xfrm>
              <a:off x="436929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3877;p24">
              <a:extLst>
                <a:ext uri="{FF2B5EF4-FFF2-40B4-BE49-F238E27FC236}">
                  <a16:creationId xmlns:a16="http://schemas.microsoft.com/office/drawing/2014/main" id="{EDEE0E6A-2A29-4BB0-98F6-E41EB12D113A}"/>
                </a:ext>
              </a:extLst>
            </p:cNvPr>
            <p:cNvSpPr/>
            <p:nvPr/>
          </p:nvSpPr>
          <p:spPr>
            <a:xfrm>
              <a:off x="4369290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3878;p24">
              <a:extLst>
                <a:ext uri="{FF2B5EF4-FFF2-40B4-BE49-F238E27FC236}">
                  <a16:creationId xmlns:a16="http://schemas.microsoft.com/office/drawing/2014/main" id="{48104CC1-B066-4CFF-953A-E56AC0802403}"/>
                </a:ext>
              </a:extLst>
            </p:cNvPr>
            <p:cNvSpPr/>
            <p:nvPr/>
          </p:nvSpPr>
          <p:spPr>
            <a:xfrm>
              <a:off x="4501494" y="2553249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59" y="0"/>
                  </a:moveTo>
                  <a:lnTo>
                    <a:pt x="1" y="63"/>
                  </a:lnTo>
                  <a:lnTo>
                    <a:pt x="1" y="253"/>
                  </a:lnTo>
                  <a:lnTo>
                    <a:pt x="159" y="158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3879;p24">
              <a:extLst>
                <a:ext uri="{FF2B5EF4-FFF2-40B4-BE49-F238E27FC236}">
                  <a16:creationId xmlns:a16="http://schemas.microsoft.com/office/drawing/2014/main" id="{3986C4F8-11D5-46F0-97F5-D0DE880260BB}"/>
                </a:ext>
              </a:extLst>
            </p:cNvPr>
            <p:cNvSpPr/>
            <p:nvPr/>
          </p:nvSpPr>
          <p:spPr>
            <a:xfrm>
              <a:off x="4486913" y="2548368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" y="1"/>
                  </a:moveTo>
                  <a:lnTo>
                    <a:pt x="1" y="159"/>
                  </a:lnTo>
                  <a:lnTo>
                    <a:pt x="413" y="412"/>
                  </a:lnTo>
                  <a:lnTo>
                    <a:pt x="413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3880;p24">
              <a:extLst>
                <a:ext uri="{FF2B5EF4-FFF2-40B4-BE49-F238E27FC236}">
                  <a16:creationId xmlns:a16="http://schemas.microsoft.com/office/drawing/2014/main" id="{B4265D16-8AAE-44BF-A5A9-26310CDCD982}"/>
                </a:ext>
              </a:extLst>
            </p:cNvPr>
            <p:cNvSpPr/>
            <p:nvPr/>
          </p:nvSpPr>
          <p:spPr>
            <a:xfrm>
              <a:off x="4382919" y="2548368"/>
              <a:ext cx="11695" cy="12677"/>
            </a:xfrm>
            <a:custGeom>
              <a:avLst/>
              <a:gdLst/>
              <a:ahLst/>
              <a:cxnLst/>
              <a:rect l="l" t="t" r="r" b="b"/>
              <a:pathLst>
                <a:path w="381" h="413" extrusionOk="0">
                  <a:moveTo>
                    <a:pt x="0" y="1"/>
                  </a:moveTo>
                  <a:lnTo>
                    <a:pt x="0" y="191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3881;p24">
              <a:extLst>
                <a:ext uri="{FF2B5EF4-FFF2-40B4-BE49-F238E27FC236}">
                  <a16:creationId xmlns:a16="http://schemas.microsoft.com/office/drawing/2014/main" id="{F3D73000-171B-4F80-AB49-ACC7EF5D83DF}"/>
                </a:ext>
              </a:extLst>
            </p:cNvPr>
            <p:cNvSpPr/>
            <p:nvPr/>
          </p:nvSpPr>
          <p:spPr>
            <a:xfrm>
              <a:off x="4437341" y="2550333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0"/>
                  </a:moveTo>
                  <a:lnTo>
                    <a:pt x="1" y="190"/>
                  </a:lnTo>
                  <a:lnTo>
                    <a:pt x="1" y="348"/>
                  </a:lnTo>
                  <a:lnTo>
                    <a:pt x="318" y="158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3882;p24">
              <a:extLst>
                <a:ext uri="{FF2B5EF4-FFF2-40B4-BE49-F238E27FC236}">
                  <a16:creationId xmlns:a16="http://schemas.microsoft.com/office/drawing/2014/main" id="{A509B602-5741-4FAB-B247-BE086BAC09BC}"/>
                </a:ext>
              </a:extLst>
            </p:cNvPr>
            <p:cNvSpPr/>
            <p:nvPr/>
          </p:nvSpPr>
          <p:spPr>
            <a:xfrm>
              <a:off x="4360542" y="2554200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91"/>
                  </a:lnTo>
                  <a:lnTo>
                    <a:pt x="33" y="32"/>
                  </a:lnTo>
                  <a:cubicBezTo>
                    <a:pt x="33" y="32"/>
                    <a:pt x="33" y="32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3883;p24">
              <a:extLst>
                <a:ext uri="{FF2B5EF4-FFF2-40B4-BE49-F238E27FC236}">
                  <a16:creationId xmlns:a16="http://schemas.microsoft.com/office/drawing/2014/main" id="{C2D68375-CC1F-455B-AFA2-1588B3B58BF0}"/>
                </a:ext>
              </a:extLst>
            </p:cNvPr>
            <p:cNvSpPr/>
            <p:nvPr/>
          </p:nvSpPr>
          <p:spPr>
            <a:xfrm>
              <a:off x="4500542" y="255518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32"/>
                    <a:pt x="32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3884;p24">
              <a:extLst>
                <a:ext uri="{FF2B5EF4-FFF2-40B4-BE49-F238E27FC236}">
                  <a16:creationId xmlns:a16="http://schemas.microsoft.com/office/drawing/2014/main" id="{400D94A6-3206-45AF-A1B3-3D2367C3D0D0}"/>
                </a:ext>
              </a:extLst>
            </p:cNvPr>
            <p:cNvSpPr/>
            <p:nvPr/>
          </p:nvSpPr>
          <p:spPr>
            <a:xfrm>
              <a:off x="450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3885;p24">
              <a:extLst>
                <a:ext uri="{FF2B5EF4-FFF2-40B4-BE49-F238E27FC236}">
                  <a16:creationId xmlns:a16="http://schemas.microsoft.com/office/drawing/2014/main" id="{2B963A61-CE24-45B5-9995-4E2E640E00CE}"/>
                </a:ext>
              </a:extLst>
            </p:cNvPr>
            <p:cNvSpPr/>
            <p:nvPr/>
          </p:nvSpPr>
          <p:spPr>
            <a:xfrm>
              <a:off x="450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3886;p24">
              <a:extLst>
                <a:ext uri="{FF2B5EF4-FFF2-40B4-BE49-F238E27FC236}">
                  <a16:creationId xmlns:a16="http://schemas.microsoft.com/office/drawing/2014/main" id="{923A7FEC-C1ED-4013-90D0-8E4F216CEF1B}"/>
                </a:ext>
              </a:extLst>
            </p:cNvPr>
            <p:cNvSpPr/>
            <p:nvPr/>
          </p:nvSpPr>
          <p:spPr>
            <a:xfrm>
              <a:off x="450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3887;p24">
              <a:extLst>
                <a:ext uri="{FF2B5EF4-FFF2-40B4-BE49-F238E27FC236}">
                  <a16:creationId xmlns:a16="http://schemas.microsoft.com/office/drawing/2014/main" id="{4A55909C-0E4C-4F0B-9F75-E86EE9704F87}"/>
                </a:ext>
              </a:extLst>
            </p:cNvPr>
            <p:cNvSpPr/>
            <p:nvPr/>
          </p:nvSpPr>
          <p:spPr>
            <a:xfrm>
              <a:off x="450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3888;p24">
              <a:extLst>
                <a:ext uri="{FF2B5EF4-FFF2-40B4-BE49-F238E27FC236}">
                  <a16:creationId xmlns:a16="http://schemas.microsoft.com/office/drawing/2014/main" id="{EF5286CE-BDF8-48E4-A743-35C74BBDCFAF}"/>
                </a:ext>
              </a:extLst>
            </p:cNvPr>
            <p:cNvSpPr/>
            <p:nvPr/>
          </p:nvSpPr>
          <p:spPr>
            <a:xfrm>
              <a:off x="450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3889;p24">
              <a:extLst>
                <a:ext uri="{FF2B5EF4-FFF2-40B4-BE49-F238E27FC236}">
                  <a16:creationId xmlns:a16="http://schemas.microsoft.com/office/drawing/2014/main" id="{1187ED89-03C9-47E5-A386-6649C16D4D73}"/>
                </a:ext>
              </a:extLst>
            </p:cNvPr>
            <p:cNvSpPr/>
            <p:nvPr/>
          </p:nvSpPr>
          <p:spPr>
            <a:xfrm>
              <a:off x="4499560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3890;p24">
              <a:extLst>
                <a:ext uri="{FF2B5EF4-FFF2-40B4-BE49-F238E27FC236}">
                  <a16:creationId xmlns:a16="http://schemas.microsoft.com/office/drawing/2014/main" id="{10BDAD34-5436-4362-ABEB-2539EF6C3EDC}"/>
                </a:ext>
              </a:extLst>
            </p:cNvPr>
            <p:cNvSpPr/>
            <p:nvPr/>
          </p:nvSpPr>
          <p:spPr>
            <a:xfrm>
              <a:off x="4499560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3891;p24">
              <a:extLst>
                <a:ext uri="{FF2B5EF4-FFF2-40B4-BE49-F238E27FC236}">
                  <a16:creationId xmlns:a16="http://schemas.microsoft.com/office/drawing/2014/main" id="{6499B4E5-2B3D-4552-B4E4-282FC8EE899E}"/>
                </a:ext>
              </a:extLst>
            </p:cNvPr>
            <p:cNvSpPr/>
            <p:nvPr/>
          </p:nvSpPr>
          <p:spPr>
            <a:xfrm>
              <a:off x="4499560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3892;p24">
              <a:extLst>
                <a:ext uri="{FF2B5EF4-FFF2-40B4-BE49-F238E27FC236}">
                  <a16:creationId xmlns:a16="http://schemas.microsoft.com/office/drawing/2014/main" id="{F931A775-BFA7-4DDA-A7E7-EDF5B4FFD27C}"/>
                </a:ext>
              </a:extLst>
            </p:cNvPr>
            <p:cNvSpPr/>
            <p:nvPr/>
          </p:nvSpPr>
          <p:spPr>
            <a:xfrm>
              <a:off x="4499560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3893;p24">
              <a:extLst>
                <a:ext uri="{FF2B5EF4-FFF2-40B4-BE49-F238E27FC236}">
                  <a16:creationId xmlns:a16="http://schemas.microsoft.com/office/drawing/2014/main" id="{25F37212-6F65-4404-B5E1-8CA47A5C7714}"/>
                </a:ext>
              </a:extLst>
            </p:cNvPr>
            <p:cNvSpPr/>
            <p:nvPr/>
          </p:nvSpPr>
          <p:spPr>
            <a:xfrm>
              <a:off x="4499560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3894;p24">
              <a:extLst>
                <a:ext uri="{FF2B5EF4-FFF2-40B4-BE49-F238E27FC236}">
                  <a16:creationId xmlns:a16="http://schemas.microsoft.com/office/drawing/2014/main" id="{2ECF32DC-1FF9-4976-A636-D492D0607BC3}"/>
                </a:ext>
              </a:extLst>
            </p:cNvPr>
            <p:cNvSpPr/>
            <p:nvPr/>
          </p:nvSpPr>
          <p:spPr>
            <a:xfrm>
              <a:off x="440333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3895;p24">
              <a:extLst>
                <a:ext uri="{FF2B5EF4-FFF2-40B4-BE49-F238E27FC236}">
                  <a16:creationId xmlns:a16="http://schemas.microsoft.com/office/drawing/2014/main" id="{5A7D462D-E10A-4BD2-806A-19CAF509CBF7}"/>
                </a:ext>
              </a:extLst>
            </p:cNvPr>
            <p:cNvSpPr/>
            <p:nvPr/>
          </p:nvSpPr>
          <p:spPr>
            <a:xfrm>
              <a:off x="440333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3896;p24">
              <a:extLst>
                <a:ext uri="{FF2B5EF4-FFF2-40B4-BE49-F238E27FC236}">
                  <a16:creationId xmlns:a16="http://schemas.microsoft.com/office/drawing/2014/main" id="{2C7C2680-6CF4-497C-A5C8-DAF0E03ACBE4}"/>
                </a:ext>
              </a:extLst>
            </p:cNvPr>
            <p:cNvSpPr/>
            <p:nvPr/>
          </p:nvSpPr>
          <p:spPr>
            <a:xfrm>
              <a:off x="4403331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3897;p24">
              <a:extLst>
                <a:ext uri="{FF2B5EF4-FFF2-40B4-BE49-F238E27FC236}">
                  <a16:creationId xmlns:a16="http://schemas.microsoft.com/office/drawing/2014/main" id="{8BCF3AAB-2B3A-4E3A-80D9-B4F3FD430544}"/>
                </a:ext>
              </a:extLst>
            </p:cNvPr>
            <p:cNvSpPr/>
            <p:nvPr/>
          </p:nvSpPr>
          <p:spPr>
            <a:xfrm>
              <a:off x="4403331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3898;p24">
              <a:extLst>
                <a:ext uri="{FF2B5EF4-FFF2-40B4-BE49-F238E27FC236}">
                  <a16:creationId xmlns:a16="http://schemas.microsoft.com/office/drawing/2014/main" id="{E59DF8B1-E1F2-4D6B-92BE-052C93D19E3F}"/>
                </a:ext>
              </a:extLst>
            </p:cNvPr>
            <p:cNvSpPr/>
            <p:nvPr/>
          </p:nvSpPr>
          <p:spPr>
            <a:xfrm>
              <a:off x="4403331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3899;p24">
              <a:extLst>
                <a:ext uri="{FF2B5EF4-FFF2-40B4-BE49-F238E27FC236}">
                  <a16:creationId xmlns:a16="http://schemas.microsoft.com/office/drawing/2014/main" id="{9B36EDF4-A509-4DD3-AEBD-BB28C5EF7C63}"/>
                </a:ext>
              </a:extLst>
            </p:cNvPr>
            <p:cNvSpPr/>
            <p:nvPr/>
          </p:nvSpPr>
          <p:spPr>
            <a:xfrm>
              <a:off x="4403331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3900;p24">
              <a:extLst>
                <a:ext uri="{FF2B5EF4-FFF2-40B4-BE49-F238E27FC236}">
                  <a16:creationId xmlns:a16="http://schemas.microsoft.com/office/drawing/2014/main" id="{DFB8B676-494F-462A-A493-90267B5D82BC}"/>
                </a:ext>
              </a:extLst>
            </p:cNvPr>
            <p:cNvSpPr/>
            <p:nvPr/>
          </p:nvSpPr>
          <p:spPr>
            <a:xfrm>
              <a:off x="440333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3901;p24">
              <a:extLst>
                <a:ext uri="{FF2B5EF4-FFF2-40B4-BE49-F238E27FC236}">
                  <a16:creationId xmlns:a16="http://schemas.microsoft.com/office/drawing/2014/main" id="{86248619-9EDA-4E3D-BE29-6BE9C5B4F17C}"/>
                </a:ext>
              </a:extLst>
            </p:cNvPr>
            <p:cNvSpPr/>
            <p:nvPr/>
          </p:nvSpPr>
          <p:spPr>
            <a:xfrm>
              <a:off x="440333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3902;p24">
              <a:extLst>
                <a:ext uri="{FF2B5EF4-FFF2-40B4-BE49-F238E27FC236}">
                  <a16:creationId xmlns:a16="http://schemas.microsoft.com/office/drawing/2014/main" id="{A4A5252F-BEB7-486B-8201-D2C618A15EE5}"/>
                </a:ext>
              </a:extLst>
            </p:cNvPr>
            <p:cNvSpPr/>
            <p:nvPr/>
          </p:nvSpPr>
          <p:spPr>
            <a:xfrm>
              <a:off x="4213759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3903;p24">
              <a:extLst>
                <a:ext uri="{FF2B5EF4-FFF2-40B4-BE49-F238E27FC236}">
                  <a16:creationId xmlns:a16="http://schemas.microsoft.com/office/drawing/2014/main" id="{159FEAB5-1F6B-4CFF-A11C-D4886268AE77}"/>
                </a:ext>
              </a:extLst>
            </p:cNvPr>
            <p:cNvSpPr/>
            <p:nvPr/>
          </p:nvSpPr>
          <p:spPr>
            <a:xfrm>
              <a:off x="4213759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3904;p24">
              <a:extLst>
                <a:ext uri="{FF2B5EF4-FFF2-40B4-BE49-F238E27FC236}">
                  <a16:creationId xmlns:a16="http://schemas.microsoft.com/office/drawing/2014/main" id="{820747C0-3B08-4FFA-8CA8-8650EDC8BB50}"/>
                </a:ext>
              </a:extLst>
            </p:cNvPr>
            <p:cNvSpPr/>
            <p:nvPr/>
          </p:nvSpPr>
          <p:spPr>
            <a:xfrm>
              <a:off x="4212807" y="255420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3905;p24">
              <a:extLst>
                <a:ext uri="{FF2B5EF4-FFF2-40B4-BE49-F238E27FC236}">
                  <a16:creationId xmlns:a16="http://schemas.microsoft.com/office/drawing/2014/main" id="{638668C3-6815-477F-9026-16F01098B7AF}"/>
                </a:ext>
              </a:extLst>
            </p:cNvPr>
            <p:cNvSpPr/>
            <p:nvPr/>
          </p:nvSpPr>
          <p:spPr>
            <a:xfrm>
              <a:off x="4212807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4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3906;p24">
              <a:extLst>
                <a:ext uri="{FF2B5EF4-FFF2-40B4-BE49-F238E27FC236}">
                  <a16:creationId xmlns:a16="http://schemas.microsoft.com/office/drawing/2014/main" id="{E6460F7D-27D4-47B1-8B30-E24471A92E53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3907;p24">
              <a:extLst>
                <a:ext uri="{FF2B5EF4-FFF2-40B4-BE49-F238E27FC236}">
                  <a16:creationId xmlns:a16="http://schemas.microsoft.com/office/drawing/2014/main" id="{11E2B395-FAC1-4858-8FF4-2489DE07E6DD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2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3908;p24">
              <a:extLst>
                <a:ext uri="{FF2B5EF4-FFF2-40B4-BE49-F238E27FC236}">
                  <a16:creationId xmlns:a16="http://schemas.microsoft.com/office/drawing/2014/main" id="{811D25EA-E053-49C2-B323-905ED9D10EB8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3909;p24">
              <a:extLst>
                <a:ext uri="{FF2B5EF4-FFF2-40B4-BE49-F238E27FC236}">
                  <a16:creationId xmlns:a16="http://schemas.microsoft.com/office/drawing/2014/main" id="{4587443A-11C0-4CCD-9836-8300A3816B12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3910;p24">
              <a:extLst>
                <a:ext uri="{FF2B5EF4-FFF2-40B4-BE49-F238E27FC236}">
                  <a16:creationId xmlns:a16="http://schemas.microsoft.com/office/drawing/2014/main" id="{E65B77C5-C9AD-4DF8-A937-785E2E67991C}"/>
                </a:ext>
              </a:extLst>
            </p:cNvPr>
            <p:cNvSpPr/>
            <p:nvPr/>
          </p:nvSpPr>
          <p:spPr>
            <a:xfrm>
              <a:off x="4213759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3911;p24">
              <a:extLst>
                <a:ext uri="{FF2B5EF4-FFF2-40B4-BE49-F238E27FC236}">
                  <a16:creationId xmlns:a16="http://schemas.microsoft.com/office/drawing/2014/main" id="{C6232539-AC23-406B-88FC-471EC96DCBE8}"/>
                </a:ext>
              </a:extLst>
            </p:cNvPr>
            <p:cNvSpPr/>
            <p:nvPr/>
          </p:nvSpPr>
          <p:spPr>
            <a:xfrm>
              <a:off x="4213759" y="2554200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3E3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3912;p24">
              <a:extLst>
                <a:ext uri="{FF2B5EF4-FFF2-40B4-BE49-F238E27FC236}">
                  <a16:creationId xmlns:a16="http://schemas.microsoft.com/office/drawing/2014/main" id="{C1B80480-2103-4EA9-B864-5219B29EE46B}"/>
                </a:ext>
              </a:extLst>
            </p:cNvPr>
            <p:cNvSpPr/>
            <p:nvPr/>
          </p:nvSpPr>
          <p:spPr>
            <a:xfrm>
              <a:off x="4212807" y="2554200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1E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3913;p24">
              <a:extLst>
                <a:ext uri="{FF2B5EF4-FFF2-40B4-BE49-F238E27FC236}">
                  <a16:creationId xmlns:a16="http://schemas.microsoft.com/office/drawing/2014/main" id="{30BE42FA-44E0-4CCD-B095-979D2D590909}"/>
                </a:ext>
              </a:extLst>
            </p:cNvPr>
            <p:cNvSpPr/>
            <p:nvPr/>
          </p:nvSpPr>
          <p:spPr>
            <a:xfrm>
              <a:off x="4212807" y="2554200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E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3914;p24">
              <a:extLst>
                <a:ext uri="{FF2B5EF4-FFF2-40B4-BE49-F238E27FC236}">
                  <a16:creationId xmlns:a16="http://schemas.microsoft.com/office/drawing/2014/main" id="{AEA7FFBF-F20D-4101-A0E6-A30B5FA65197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3915;p24">
              <a:extLst>
                <a:ext uri="{FF2B5EF4-FFF2-40B4-BE49-F238E27FC236}">
                  <a16:creationId xmlns:a16="http://schemas.microsoft.com/office/drawing/2014/main" id="{EDE2F7BA-E626-4316-B845-53526D4508FF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3916;p24">
              <a:extLst>
                <a:ext uri="{FF2B5EF4-FFF2-40B4-BE49-F238E27FC236}">
                  <a16:creationId xmlns:a16="http://schemas.microsoft.com/office/drawing/2014/main" id="{E06AD9F6-B1C0-4A8F-85BB-5475940EE643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3917;p24">
              <a:extLst>
                <a:ext uri="{FF2B5EF4-FFF2-40B4-BE49-F238E27FC236}">
                  <a16:creationId xmlns:a16="http://schemas.microsoft.com/office/drawing/2014/main" id="{EF1FD97A-64C8-42FA-8AA8-AABE36698432}"/>
                </a:ext>
              </a:extLst>
            </p:cNvPr>
            <p:cNvSpPr/>
            <p:nvPr/>
          </p:nvSpPr>
          <p:spPr>
            <a:xfrm>
              <a:off x="4212807" y="255518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3918;p24">
              <a:extLst>
                <a:ext uri="{FF2B5EF4-FFF2-40B4-BE49-F238E27FC236}">
                  <a16:creationId xmlns:a16="http://schemas.microsoft.com/office/drawing/2014/main" id="{0BF13011-416A-40F8-9A96-9C5A3E4B0BA5}"/>
                </a:ext>
              </a:extLst>
            </p:cNvPr>
            <p:cNvSpPr/>
            <p:nvPr/>
          </p:nvSpPr>
          <p:spPr>
            <a:xfrm>
              <a:off x="4369290" y="255518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33" y="190"/>
                    <a:pt x="33" y="190"/>
                  </a:cubicBezTo>
                  <a:lnTo>
                    <a:pt x="33" y="32"/>
                  </a:lnTo>
                  <a:cubicBezTo>
                    <a:pt x="3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3919;p24">
              <a:extLst>
                <a:ext uri="{FF2B5EF4-FFF2-40B4-BE49-F238E27FC236}">
                  <a16:creationId xmlns:a16="http://schemas.microsoft.com/office/drawing/2014/main" id="{9CAA0E02-616E-4C44-B026-EB957298CBB7}"/>
                </a:ext>
              </a:extLst>
            </p:cNvPr>
            <p:cNvSpPr/>
            <p:nvPr/>
          </p:nvSpPr>
          <p:spPr>
            <a:xfrm>
              <a:off x="4415977" y="254935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3920;p24">
              <a:extLst>
                <a:ext uri="{FF2B5EF4-FFF2-40B4-BE49-F238E27FC236}">
                  <a16:creationId xmlns:a16="http://schemas.microsoft.com/office/drawing/2014/main" id="{615A47A2-A5D6-411D-A708-F36EE832974B}"/>
                </a:ext>
              </a:extLst>
            </p:cNvPr>
            <p:cNvSpPr/>
            <p:nvPr/>
          </p:nvSpPr>
          <p:spPr>
            <a:xfrm>
              <a:off x="4471382" y="2551284"/>
              <a:ext cx="8779" cy="10743"/>
            </a:xfrm>
            <a:custGeom>
              <a:avLst/>
              <a:gdLst/>
              <a:ahLst/>
              <a:cxnLst/>
              <a:rect l="l" t="t" r="r" b="b"/>
              <a:pathLst>
                <a:path w="286" h="350" extrusionOk="0">
                  <a:moveTo>
                    <a:pt x="285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3921;p24">
              <a:extLst>
                <a:ext uri="{FF2B5EF4-FFF2-40B4-BE49-F238E27FC236}">
                  <a16:creationId xmlns:a16="http://schemas.microsoft.com/office/drawing/2014/main" id="{CD951EAD-5D21-42A8-B25B-63631939BE93}"/>
                </a:ext>
              </a:extLst>
            </p:cNvPr>
            <p:cNvSpPr/>
            <p:nvPr/>
          </p:nvSpPr>
          <p:spPr>
            <a:xfrm>
              <a:off x="4394583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59"/>
                  </a:cubicBezTo>
                  <a:lnTo>
                    <a:pt x="0" y="0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3922;p24">
              <a:extLst>
                <a:ext uri="{FF2B5EF4-FFF2-40B4-BE49-F238E27FC236}">
                  <a16:creationId xmlns:a16="http://schemas.microsoft.com/office/drawing/2014/main" id="{D70D39DD-538E-4C73-A522-7307E9F0560B}"/>
                </a:ext>
              </a:extLst>
            </p:cNvPr>
            <p:cNvSpPr/>
            <p:nvPr/>
          </p:nvSpPr>
          <p:spPr>
            <a:xfrm>
              <a:off x="443734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3923;p24">
              <a:extLst>
                <a:ext uri="{FF2B5EF4-FFF2-40B4-BE49-F238E27FC236}">
                  <a16:creationId xmlns:a16="http://schemas.microsoft.com/office/drawing/2014/main" id="{A0438586-E167-46D0-A9D5-F53E6A332D07}"/>
                </a:ext>
              </a:extLst>
            </p:cNvPr>
            <p:cNvSpPr/>
            <p:nvPr/>
          </p:nvSpPr>
          <p:spPr>
            <a:xfrm>
              <a:off x="443734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3924;p24">
              <a:extLst>
                <a:ext uri="{FF2B5EF4-FFF2-40B4-BE49-F238E27FC236}">
                  <a16:creationId xmlns:a16="http://schemas.microsoft.com/office/drawing/2014/main" id="{7DCA62A3-6A78-4E26-A0CF-916D44D95184}"/>
                </a:ext>
              </a:extLst>
            </p:cNvPr>
            <p:cNvSpPr/>
            <p:nvPr/>
          </p:nvSpPr>
          <p:spPr>
            <a:xfrm>
              <a:off x="443734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3925;p24">
              <a:extLst>
                <a:ext uri="{FF2B5EF4-FFF2-40B4-BE49-F238E27FC236}">
                  <a16:creationId xmlns:a16="http://schemas.microsoft.com/office/drawing/2014/main" id="{EE62012E-AB62-42F1-9C68-5A23209915DA}"/>
                </a:ext>
              </a:extLst>
            </p:cNvPr>
            <p:cNvSpPr/>
            <p:nvPr/>
          </p:nvSpPr>
          <p:spPr>
            <a:xfrm>
              <a:off x="443734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3926;p24">
              <a:extLst>
                <a:ext uri="{FF2B5EF4-FFF2-40B4-BE49-F238E27FC236}">
                  <a16:creationId xmlns:a16="http://schemas.microsoft.com/office/drawing/2014/main" id="{5C12F218-AC75-4CD4-A42C-94C2401CBAB6}"/>
                </a:ext>
              </a:extLst>
            </p:cNvPr>
            <p:cNvSpPr/>
            <p:nvPr/>
          </p:nvSpPr>
          <p:spPr>
            <a:xfrm>
              <a:off x="4437341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3927;p24">
              <a:extLst>
                <a:ext uri="{FF2B5EF4-FFF2-40B4-BE49-F238E27FC236}">
                  <a16:creationId xmlns:a16="http://schemas.microsoft.com/office/drawing/2014/main" id="{458C48C3-18ED-4485-B374-90DBB30E7DC8}"/>
                </a:ext>
              </a:extLst>
            </p:cNvPr>
            <p:cNvSpPr/>
            <p:nvPr/>
          </p:nvSpPr>
          <p:spPr>
            <a:xfrm>
              <a:off x="4436389" y="255616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lnTo>
                    <a:pt x="0" y="190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3928;p24">
              <a:extLst>
                <a:ext uri="{FF2B5EF4-FFF2-40B4-BE49-F238E27FC236}">
                  <a16:creationId xmlns:a16="http://schemas.microsoft.com/office/drawing/2014/main" id="{014D89E8-2DC6-4C78-A924-08F03DACBA78}"/>
                </a:ext>
              </a:extLst>
            </p:cNvPr>
            <p:cNvSpPr/>
            <p:nvPr/>
          </p:nvSpPr>
          <p:spPr>
            <a:xfrm>
              <a:off x="4436389" y="255616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3929;p24">
              <a:extLst>
                <a:ext uri="{FF2B5EF4-FFF2-40B4-BE49-F238E27FC236}">
                  <a16:creationId xmlns:a16="http://schemas.microsoft.com/office/drawing/2014/main" id="{B17B771B-5E58-400B-AAB9-0C485742DBEC}"/>
                </a:ext>
              </a:extLst>
            </p:cNvPr>
            <p:cNvSpPr/>
            <p:nvPr/>
          </p:nvSpPr>
          <p:spPr>
            <a:xfrm>
              <a:off x="4436389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3930;p24">
              <a:extLst>
                <a:ext uri="{FF2B5EF4-FFF2-40B4-BE49-F238E27FC236}">
                  <a16:creationId xmlns:a16="http://schemas.microsoft.com/office/drawing/2014/main" id="{A738D3A5-AB92-40C8-A63C-E5C49A57904F}"/>
                </a:ext>
              </a:extLst>
            </p:cNvPr>
            <p:cNvSpPr/>
            <p:nvPr/>
          </p:nvSpPr>
          <p:spPr>
            <a:xfrm>
              <a:off x="4361524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3931;p24">
              <a:extLst>
                <a:ext uri="{FF2B5EF4-FFF2-40B4-BE49-F238E27FC236}">
                  <a16:creationId xmlns:a16="http://schemas.microsoft.com/office/drawing/2014/main" id="{9FB891D8-66F9-4972-9AD0-388FE6BC2F6B}"/>
                </a:ext>
              </a:extLst>
            </p:cNvPr>
            <p:cNvSpPr/>
            <p:nvPr/>
          </p:nvSpPr>
          <p:spPr>
            <a:xfrm>
              <a:off x="4361524" y="255518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3932;p24">
              <a:extLst>
                <a:ext uri="{FF2B5EF4-FFF2-40B4-BE49-F238E27FC236}">
                  <a16:creationId xmlns:a16="http://schemas.microsoft.com/office/drawing/2014/main" id="{F72B381A-A43D-4DD8-90E4-05D3C8485940}"/>
                </a:ext>
              </a:extLst>
            </p:cNvPr>
            <p:cNvSpPr/>
            <p:nvPr/>
          </p:nvSpPr>
          <p:spPr>
            <a:xfrm>
              <a:off x="4361524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3933;p24">
              <a:extLst>
                <a:ext uri="{FF2B5EF4-FFF2-40B4-BE49-F238E27FC236}">
                  <a16:creationId xmlns:a16="http://schemas.microsoft.com/office/drawing/2014/main" id="{8D73D900-3596-44D7-9B15-840EB1C925EF}"/>
                </a:ext>
              </a:extLst>
            </p:cNvPr>
            <p:cNvSpPr/>
            <p:nvPr/>
          </p:nvSpPr>
          <p:spPr>
            <a:xfrm>
              <a:off x="4361524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3934;p24">
              <a:extLst>
                <a:ext uri="{FF2B5EF4-FFF2-40B4-BE49-F238E27FC236}">
                  <a16:creationId xmlns:a16="http://schemas.microsoft.com/office/drawing/2014/main" id="{12F960AA-B635-4455-9F3E-E3577BFA8D8E}"/>
                </a:ext>
              </a:extLst>
            </p:cNvPr>
            <p:cNvSpPr/>
            <p:nvPr/>
          </p:nvSpPr>
          <p:spPr>
            <a:xfrm>
              <a:off x="4361524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3935;p24">
              <a:extLst>
                <a:ext uri="{FF2B5EF4-FFF2-40B4-BE49-F238E27FC236}">
                  <a16:creationId xmlns:a16="http://schemas.microsoft.com/office/drawing/2014/main" id="{757122A4-A49C-4EAD-B1E5-21E5285EE274}"/>
                </a:ext>
              </a:extLst>
            </p:cNvPr>
            <p:cNvSpPr/>
            <p:nvPr/>
          </p:nvSpPr>
          <p:spPr>
            <a:xfrm>
              <a:off x="4360542" y="255616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3936;p24">
              <a:extLst>
                <a:ext uri="{FF2B5EF4-FFF2-40B4-BE49-F238E27FC236}">
                  <a16:creationId xmlns:a16="http://schemas.microsoft.com/office/drawing/2014/main" id="{D3376183-A3EA-4D62-8AA8-AEE72D361840}"/>
                </a:ext>
              </a:extLst>
            </p:cNvPr>
            <p:cNvSpPr/>
            <p:nvPr/>
          </p:nvSpPr>
          <p:spPr>
            <a:xfrm>
              <a:off x="436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3937;p24">
              <a:extLst>
                <a:ext uri="{FF2B5EF4-FFF2-40B4-BE49-F238E27FC236}">
                  <a16:creationId xmlns:a16="http://schemas.microsoft.com/office/drawing/2014/main" id="{1A7D9DB6-5A68-4F79-A50C-57C613F9AECE}"/>
                </a:ext>
              </a:extLst>
            </p:cNvPr>
            <p:cNvSpPr/>
            <p:nvPr/>
          </p:nvSpPr>
          <p:spPr>
            <a:xfrm>
              <a:off x="4360542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3938;p24">
              <a:extLst>
                <a:ext uri="{FF2B5EF4-FFF2-40B4-BE49-F238E27FC236}">
                  <a16:creationId xmlns:a16="http://schemas.microsoft.com/office/drawing/2014/main" id="{160AF45A-01EF-42D7-9ED8-395BBE25C7CD}"/>
                </a:ext>
              </a:extLst>
            </p:cNvPr>
            <p:cNvSpPr/>
            <p:nvPr/>
          </p:nvSpPr>
          <p:spPr>
            <a:xfrm>
              <a:off x="4403331" y="255616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32" y="19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3939;p24">
              <a:extLst>
                <a:ext uri="{FF2B5EF4-FFF2-40B4-BE49-F238E27FC236}">
                  <a16:creationId xmlns:a16="http://schemas.microsoft.com/office/drawing/2014/main" id="{6379B018-F595-4252-A70D-3928A0B8B363}"/>
                </a:ext>
              </a:extLst>
            </p:cNvPr>
            <p:cNvSpPr/>
            <p:nvPr/>
          </p:nvSpPr>
          <p:spPr>
            <a:xfrm>
              <a:off x="4449987" y="2550333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8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3940;p24">
              <a:extLst>
                <a:ext uri="{FF2B5EF4-FFF2-40B4-BE49-F238E27FC236}">
                  <a16:creationId xmlns:a16="http://schemas.microsoft.com/office/drawing/2014/main" id="{4355E70F-2044-4489-9D23-E6610CBD507F}"/>
                </a:ext>
              </a:extLst>
            </p:cNvPr>
            <p:cNvSpPr/>
            <p:nvPr/>
          </p:nvSpPr>
          <p:spPr>
            <a:xfrm>
              <a:off x="4427641" y="255616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32" y="158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3941;p24">
              <a:extLst>
                <a:ext uri="{FF2B5EF4-FFF2-40B4-BE49-F238E27FC236}">
                  <a16:creationId xmlns:a16="http://schemas.microsoft.com/office/drawing/2014/main" id="{CA8081C9-2722-4146-9426-E61839BA8D06}"/>
                </a:ext>
              </a:extLst>
            </p:cNvPr>
            <p:cNvSpPr/>
            <p:nvPr/>
          </p:nvSpPr>
          <p:spPr>
            <a:xfrm>
              <a:off x="4471382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3942;p24">
              <a:extLst>
                <a:ext uri="{FF2B5EF4-FFF2-40B4-BE49-F238E27FC236}">
                  <a16:creationId xmlns:a16="http://schemas.microsoft.com/office/drawing/2014/main" id="{BBD387F0-0FAB-4C73-B531-58B7BB74E4F5}"/>
                </a:ext>
              </a:extLst>
            </p:cNvPr>
            <p:cNvSpPr/>
            <p:nvPr/>
          </p:nvSpPr>
          <p:spPr>
            <a:xfrm>
              <a:off x="4470400" y="255616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32" y="0"/>
                    <a:pt x="1" y="0"/>
                    <a:pt x="1" y="32"/>
                  </a:cubicBez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3943;p24">
              <a:extLst>
                <a:ext uri="{FF2B5EF4-FFF2-40B4-BE49-F238E27FC236}">
                  <a16:creationId xmlns:a16="http://schemas.microsoft.com/office/drawing/2014/main" id="{55F68C95-4CAB-4981-8272-0C440C0C7232}"/>
                </a:ext>
              </a:extLst>
            </p:cNvPr>
            <p:cNvSpPr/>
            <p:nvPr/>
          </p:nvSpPr>
          <p:spPr>
            <a:xfrm>
              <a:off x="4470400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3944;p24">
              <a:extLst>
                <a:ext uri="{FF2B5EF4-FFF2-40B4-BE49-F238E27FC236}">
                  <a16:creationId xmlns:a16="http://schemas.microsoft.com/office/drawing/2014/main" id="{4A2729C5-076D-4308-AFCB-56E97F2839E4}"/>
                </a:ext>
              </a:extLst>
            </p:cNvPr>
            <p:cNvSpPr/>
            <p:nvPr/>
          </p:nvSpPr>
          <p:spPr>
            <a:xfrm>
              <a:off x="4470400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3945;p24">
              <a:extLst>
                <a:ext uri="{FF2B5EF4-FFF2-40B4-BE49-F238E27FC236}">
                  <a16:creationId xmlns:a16="http://schemas.microsoft.com/office/drawing/2014/main" id="{7D7BAA80-6A70-4DF0-B259-F8FF8D960FE4}"/>
                </a:ext>
              </a:extLst>
            </p:cNvPr>
            <p:cNvSpPr/>
            <p:nvPr/>
          </p:nvSpPr>
          <p:spPr>
            <a:xfrm>
              <a:off x="4470400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3946;p24">
              <a:extLst>
                <a:ext uri="{FF2B5EF4-FFF2-40B4-BE49-F238E27FC236}">
                  <a16:creationId xmlns:a16="http://schemas.microsoft.com/office/drawing/2014/main" id="{A87368B0-FB30-4208-9F56-51DE456DF430}"/>
                </a:ext>
              </a:extLst>
            </p:cNvPr>
            <p:cNvSpPr/>
            <p:nvPr/>
          </p:nvSpPr>
          <p:spPr>
            <a:xfrm>
              <a:off x="4470400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3947;p24">
              <a:extLst>
                <a:ext uri="{FF2B5EF4-FFF2-40B4-BE49-F238E27FC236}">
                  <a16:creationId xmlns:a16="http://schemas.microsoft.com/office/drawing/2014/main" id="{8362773A-09CD-43FF-9E1B-9BC5C46BDEF0}"/>
                </a:ext>
              </a:extLst>
            </p:cNvPr>
            <p:cNvSpPr/>
            <p:nvPr/>
          </p:nvSpPr>
          <p:spPr>
            <a:xfrm>
              <a:off x="4470400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3948;p24">
              <a:extLst>
                <a:ext uri="{FF2B5EF4-FFF2-40B4-BE49-F238E27FC236}">
                  <a16:creationId xmlns:a16="http://schemas.microsoft.com/office/drawing/2014/main" id="{CD13C415-6A42-49A6-9565-7429078A4402}"/>
                </a:ext>
              </a:extLst>
            </p:cNvPr>
            <p:cNvSpPr/>
            <p:nvPr/>
          </p:nvSpPr>
          <p:spPr>
            <a:xfrm>
              <a:off x="4470400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3949;p24">
              <a:extLst>
                <a:ext uri="{FF2B5EF4-FFF2-40B4-BE49-F238E27FC236}">
                  <a16:creationId xmlns:a16="http://schemas.microsoft.com/office/drawing/2014/main" id="{E529AD62-7635-462C-A131-C3660D78A128}"/>
                </a:ext>
              </a:extLst>
            </p:cNvPr>
            <p:cNvSpPr/>
            <p:nvPr/>
          </p:nvSpPr>
          <p:spPr>
            <a:xfrm>
              <a:off x="4394583" y="255616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3950;p24">
              <a:extLst>
                <a:ext uri="{FF2B5EF4-FFF2-40B4-BE49-F238E27FC236}">
                  <a16:creationId xmlns:a16="http://schemas.microsoft.com/office/drawing/2014/main" id="{5350623D-C2E3-48B0-9588-A4D80E5C66FD}"/>
                </a:ext>
              </a:extLst>
            </p:cNvPr>
            <p:cNvSpPr/>
            <p:nvPr/>
          </p:nvSpPr>
          <p:spPr>
            <a:xfrm>
              <a:off x="4394583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3951;p24">
              <a:extLst>
                <a:ext uri="{FF2B5EF4-FFF2-40B4-BE49-F238E27FC236}">
                  <a16:creationId xmlns:a16="http://schemas.microsoft.com/office/drawing/2014/main" id="{BC8CCCE1-5D00-462D-B200-1784B2610E8A}"/>
                </a:ext>
              </a:extLst>
            </p:cNvPr>
            <p:cNvSpPr/>
            <p:nvPr/>
          </p:nvSpPr>
          <p:spPr>
            <a:xfrm>
              <a:off x="4394583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3952;p24">
              <a:extLst>
                <a:ext uri="{FF2B5EF4-FFF2-40B4-BE49-F238E27FC236}">
                  <a16:creationId xmlns:a16="http://schemas.microsoft.com/office/drawing/2014/main" id="{D6027680-6B98-4CAA-9618-E877FEFE1855}"/>
                </a:ext>
              </a:extLst>
            </p:cNvPr>
            <p:cNvSpPr/>
            <p:nvPr/>
          </p:nvSpPr>
          <p:spPr>
            <a:xfrm>
              <a:off x="4394583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3953;p24">
              <a:extLst>
                <a:ext uri="{FF2B5EF4-FFF2-40B4-BE49-F238E27FC236}">
                  <a16:creationId xmlns:a16="http://schemas.microsoft.com/office/drawing/2014/main" id="{7B9D5F6D-218D-487B-842E-ACC6858A90CB}"/>
                </a:ext>
              </a:extLst>
            </p:cNvPr>
            <p:cNvSpPr/>
            <p:nvPr/>
          </p:nvSpPr>
          <p:spPr>
            <a:xfrm>
              <a:off x="4394583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3954;p24">
              <a:extLst>
                <a:ext uri="{FF2B5EF4-FFF2-40B4-BE49-F238E27FC236}">
                  <a16:creationId xmlns:a16="http://schemas.microsoft.com/office/drawing/2014/main" id="{EB4F8BBF-EB36-41E0-83A8-16DBFF2118C2}"/>
                </a:ext>
              </a:extLst>
            </p:cNvPr>
            <p:cNvSpPr/>
            <p:nvPr/>
          </p:nvSpPr>
          <p:spPr>
            <a:xfrm>
              <a:off x="439458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3955;p24">
              <a:extLst>
                <a:ext uri="{FF2B5EF4-FFF2-40B4-BE49-F238E27FC236}">
                  <a16:creationId xmlns:a16="http://schemas.microsoft.com/office/drawing/2014/main" id="{F3890F0B-24D9-4690-A38F-3906B6FE096E}"/>
                </a:ext>
              </a:extLst>
            </p:cNvPr>
            <p:cNvSpPr/>
            <p:nvPr/>
          </p:nvSpPr>
          <p:spPr>
            <a:xfrm>
              <a:off x="439458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3956;p24">
              <a:extLst>
                <a:ext uri="{FF2B5EF4-FFF2-40B4-BE49-F238E27FC236}">
                  <a16:creationId xmlns:a16="http://schemas.microsoft.com/office/drawing/2014/main" id="{5B8D85C4-42DA-4326-84BD-D08718E4145B}"/>
                </a:ext>
              </a:extLst>
            </p:cNvPr>
            <p:cNvSpPr/>
            <p:nvPr/>
          </p:nvSpPr>
          <p:spPr>
            <a:xfrm>
              <a:off x="439458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3957;p24">
              <a:extLst>
                <a:ext uri="{FF2B5EF4-FFF2-40B4-BE49-F238E27FC236}">
                  <a16:creationId xmlns:a16="http://schemas.microsoft.com/office/drawing/2014/main" id="{57C72DE5-1AC0-4328-8AF7-B8BA609E904E}"/>
                </a:ext>
              </a:extLst>
            </p:cNvPr>
            <p:cNvSpPr/>
            <p:nvPr/>
          </p:nvSpPr>
          <p:spPr>
            <a:xfrm>
              <a:off x="4504410" y="2554200"/>
              <a:ext cx="4911" cy="8779"/>
            </a:xfrm>
            <a:custGeom>
              <a:avLst/>
              <a:gdLst/>
              <a:ahLst/>
              <a:cxnLst/>
              <a:rect l="l" t="t" r="r" b="b"/>
              <a:pathLst>
                <a:path w="160" h="286" extrusionOk="0">
                  <a:moveTo>
                    <a:pt x="159" y="1"/>
                  </a:moveTo>
                  <a:lnTo>
                    <a:pt x="1" y="96"/>
                  </a:lnTo>
                  <a:lnTo>
                    <a:pt x="1" y="286"/>
                  </a:lnTo>
                  <a:lnTo>
                    <a:pt x="159" y="19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3958;p24">
              <a:extLst>
                <a:ext uri="{FF2B5EF4-FFF2-40B4-BE49-F238E27FC236}">
                  <a16:creationId xmlns:a16="http://schemas.microsoft.com/office/drawing/2014/main" id="{4D9BCEA7-3BB7-48C5-91CF-42B83AE5D3FA}"/>
                </a:ext>
              </a:extLst>
            </p:cNvPr>
            <p:cNvSpPr/>
            <p:nvPr/>
          </p:nvSpPr>
          <p:spPr>
            <a:xfrm>
              <a:off x="4436389" y="255616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32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3959;p24">
              <a:extLst>
                <a:ext uri="{FF2B5EF4-FFF2-40B4-BE49-F238E27FC236}">
                  <a16:creationId xmlns:a16="http://schemas.microsoft.com/office/drawing/2014/main" id="{3A303F6B-AAC8-45FE-9E3A-5C3D2DB9A6CB}"/>
                </a:ext>
              </a:extLst>
            </p:cNvPr>
            <p:cNvSpPr/>
            <p:nvPr/>
          </p:nvSpPr>
          <p:spPr>
            <a:xfrm>
              <a:off x="4212807" y="2555183"/>
              <a:ext cx="982" cy="6845"/>
            </a:xfrm>
            <a:custGeom>
              <a:avLst/>
              <a:gdLst/>
              <a:ahLst/>
              <a:cxnLst/>
              <a:rect l="l" t="t" r="r" b="b"/>
              <a:pathLst>
                <a:path w="32" h="223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222"/>
                    <a:pt x="32" y="222"/>
                  </a:cubicBezTo>
                  <a:lnTo>
                    <a:pt x="32" y="64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DD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3960;p24">
              <a:extLst>
                <a:ext uri="{FF2B5EF4-FFF2-40B4-BE49-F238E27FC236}">
                  <a16:creationId xmlns:a16="http://schemas.microsoft.com/office/drawing/2014/main" id="{B05BD048-F112-4A1A-96D9-6E26C48B7B6B}"/>
                </a:ext>
              </a:extLst>
            </p:cNvPr>
            <p:cNvSpPr/>
            <p:nvPr/>
          </p:nvSpPr>
          <p:spPr>
            <a:xfrm>
              <a:off x="4212807" y="2555183"/>
              <a:ext cx="982" cy="6845"/>
            </a:xfrm>
            <a:custGeom>
              <a:avLst/>
              <a:gdLst/>
              <a:ahLst/>
              <a:cxnLst/>
              <a:rect l="l" t="t" r="r" b="b"/>
              <a:pathLst>
                <a:path w="32" h="223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222"/>
                    <a:pt x="32" y="222"/>
                  </a:cubicBezTo>
                  <a:lnTo>
                    <a:pt x="32" y="64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DC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3961;p24">
              <a:extLst>
                <a:ext uri="{FF2B5EF4-FFF2-40B4-BE49-F238E27FC236}">
                  <a16:creationId xmlns:a16="http://schemas.microsoft.com/office/drawing/2014/main" id="{AB16DC25-3C9B-41E9-B808-AA42DE9BF882}"/>
                </a:ext>
              </a:extLst>
            </p:cNvPr>
            <p:cNvSpPr/>
            <p:nvPr/>
          </p:nvSpPr>
          <p:spPr>
            <a:xfrm>
              <a:off x="4483046" y="255128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3962;p24">
              <a:extLst>
                <a:ext uri="{FF2B5EF4-FFF2-40B4-BE49-F238E27FC236}">
                  <a16:creationId xmlns:a16="http://schemas.microsoft.com/office/drawing/2014/main" id="{65959153-5937-483D-9792-3D0CDD018A5D}"/>
                </a:ext>
              </a:extLst>
            </p:cNvPr>
            <p:cNvSpPr/>
            <p:nvPr/>
          </p:nvSpPr>
          <p:spPr>
            <a:xfrm>
              <a:off x="4461651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3963;p24">
              <a:extLst>
                <a:ext uri="{FF2B5EF4-FFF2-40B4-BE49-F238E27FC236}">
                  <a16:creationId xmlns:a16="http://schemas.microsoft.com/office/drawing/2014/main" id="{4020F117-BCB5-49A1-BC48-A718FA928B20}"/>
                </a:ext>
              </a:extLst>
            </p:cNvPr>
            <p:cNvSpPr/>
            <p:nvPr/>
          </p:nvSpPr>
          <p:spPr>
            <a:xfrm>
              <a:off x="4504410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3964;p24">
              <a:extLst>
                <a:ext uri="{FF2B5EF4-FFF2-40B4-BE49-F238E27FC236}">
                  <a16:creationId xmlns:a16="http://schemas.microsoft.com/office/drawing/2014/main" id="{009F0774-45FA-48AF-8FF3-7131F7EF4CE8}"/>
                </a:ext>
              </a:extLst>
            </p:cNvPr>
            <p:cNvSpPr/>
            <p:nvPr/>
          </p:nvSpPr>
          <p:spPr>
            <a:xfrm>
              <a:off x="4504410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3965;p24">
              <a:extLst>
                <a:ext uri="{FF2B5EF4-FFF2-40B4-BE49-F238E27FC236}">
                  <a16:creationId xmlns:a16="http://schemas.microsoft.com/office/drawing/2014/main" id="{3978DB36-AD95-4097-A8E9-D090EB514177}"/>
                </a:ext>
              </a:extLst>
            </p:cNvPr>
            <p:cNvSpPr/>
            <p:nvPr/>
          </p:nvSpPr>
          <p:spPr>
            <a:xfrm>
              <a:off x="4504410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3966;p24">
              <a:extLst>
                <a:ext uri="{FF2B5EF4-FFF2-40B4-BE49-F238E27FC236}">
                  <a16:creationId xmlns:a16="http://schemas.microsoft.com/office/drawing/2014/main" id="{D6C4D644-78E4-4671-9846-651DC75791BE}"/>
                </a:ext>
              </a:extLst>
            </p:cNvPr>
            <p:cNvSpPr/>
            <p:nvPr/>
          </p:nvSpPr>
          <p:spPr>
            <a:xfrm>
              <a:off x="4503458" y="255809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3967;p24">
              <a:extLst>
                <a:ext uri="{FF2B5EF4-FFF2-40B4-BE49-F238E27FC236}">
                  <a16:creationId xmlns:a16="http://schemas.microsoft.com/office/drawing/2014/main" id="{0DA41345-E1C9-4299-8BA4-BD4D2BC5BE2C}"/>
                </a:ext>
              </a:extLst>
            </p:cNvPr>
            <p:cNvSpPr/>
            <p:nvPr/>
          </p:nvSpPr>
          <p:spPr>
            <a:xfrm>
              <a:off x="4503458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3968;p24">
              <a:extLst>
                <a:ext uri="{FF2B5EF4-FFF2-40B4-BE49-F238E27FC236}">
                  <a16:creationId xmlns:a16="http://schemas.microsoft.com/office/drawing/2014/main" id="{BE48F19D-07FF-4DB9-AFB3-172FB34533D2}"/>
                </a:ext>
              </a:extLst>
            </p:cNvPr>
            <p:cNvSpPr/>
            <p:nvPr/>
          </p:nvSpPr>
          <p:spPr>
            <a:xfrm>
              <a:off x="4503458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3969;p24">
              <a:extLst>
                <a:ext uri="{FF2B5EF4-FFF2-40B4-BE49-F238E27FC236}">
                  <a16:creationId xmlns:a16="http://schemas.microsoft.com/office/drawing/2014/main" id="{7B84920A-B40C-4C2E-A09B-FF5A626BE643}"/>
                </a:ext>
              </a:extLst>
            </p:cNvPr>
            <p:cNvSpPr/>
            <p:nvPr/>
          </p:nvSpPr>
          <p:spPr>
            <a:xfrm>
              <a:off x="4503458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3970;p24">
              <a:extLst>
                <a:ext uri="{FF2B5EF4-FFF2-40B4-BE49-F238E27FC236}">
                  <a16:creationId xmlns:a16="http://schemas.microsoft.com/office/drawing/2014/main" id="{292662EC-F880-43D7-8C4F-B5F9BFDD95EC}"/>
                </a:ext>
              </a:extLst>
            </p:cNvPr>
            <p:cNvSpPr/>
            <p:nvPr/>
          </p:nvSpPr>
          <p:spPr>
            <a:xfrm>
              <a:off x="4503458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3971;p24">
              <a:extLst>
                <a:ext uri="{FF2B5EF4-FFF2-40B4-BE49-F238E27FC236}">
                  <a16:creationId xmlns:a16="http://schemas.microsoft.com/office/drawing/2014/main" id="{DBD490CE-984F-42D4-9FFB-50283237626D}"/>
                </a:ext>
              </a:extLst>
            </p:cNvPr>
            <p:cNvSpPr/>
            <p:nvPr/>
          </p:nvSpPr>
          <p:spPr>
            <a:xfrm>
              <a:off x="442859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3972;p24">
              <a:extLst>
                <a:ext uri="{FF2B5EF4-FFF2-40B4-BE49-F238E27FC236}">
                  <a16:creationId xmlns:a16="http://schemas.microsoft.com/office/drawing/2014/main" id="{D2D1ECC5-2A71-45B0-BFC5-DDE8587EA3B2}"/>
                </a:ext>
              </a:extLst>
            </p:cNvPr>
            <p:cNvSpPr/>
            <p:nvPr/>
          </p:nvSpPr>
          <p:spPr>
            <a:xfrm>
              <a:off x="442859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3973;p24">
              <a:extLst>
                <a:ext uri="{FF2B5EF4-FFF2-40B4-BE49-F238E27FC236}">
                  <a16:creationId xmlns:a16="http://schemas.microsoft.com/office/drawing/2014/main" id="{E0028CB3-C5C2-4860-9198-3BC1EDE1C999}"/>
                </a:ext>
              </a:extLst>
            </p:cNvPr>
            <p:cNvSpPr/>
            <p:nvPr/>
          </p:nvSpPr>
          <p:spPr>
            <a:xfrm>
              <a:off x="442859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3974;p24">
              <a:extLst>
                <a:ext uri="{FF2B5EF4-FFF2-40B4-BE49-F238E27FC236}">
                  <a16:creationId xmlns:a16="http://schemas.microsoft.com/office/drawing/2014/main" id="{15E2FCF3-64DE-4393-95F5-C37D3288CF3E}"/>
                </a:ext>
              </a:extLst>
            </p:cNvPr>
            <p:cNvSpPr/>
            <p:nvPr/>
          </p:nvSpPr>
          <p:spPr>
            <a:xfrm>
              <a:off x="4428593" y="2557116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3975;p24">
              <a:extLst>
                <a:ext uri="{FF2B5EF4-FFF2-40B4-BE49-F238E27FC236}">
                  <a16:creationId xmlns:a16="http://schemas.microsoft.com/office/drawing/2014/main" id="{A89A69E8-C350-4FC0-83A3-CC49120479FF}"/>
                </a:ext>
              </a:extLst>
            </p:cNvPr>
            <p:cNvSpPr/>
            <p:nvPr/>
          </p:nvSpPr>
          <p:spPr>
            <a:xfrm>
              <a:off x="4428593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3976;p24">
              <a:extLst>
                <a:ext uri="{FF2B5EF4-FFF2-40B4-BE49-F238E27FC236}">
                  <a16:creationId xmlns:a16="http://schemas.microsoft.com/office/drawing/2014/main" id="{73F4C263-FD9D-4E0B-B767-A21760DB07CF}"/>
                </a:ext>
              </a:extLst>
            </p:cNvPr>
            <p:cNvSpPr/>
            <p:nvPr/>
          </p:nvSpPr>
          <p:spPr>
            <a:xfrm>
              <a:off x="4428593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3977;p24">
              <a:extLst>
                <a:ext uri="{FF2B5EF4-FFF2-40B4-BE49-F238E27FC236}">
                  <a16:creationId xmlns:a16="http://schemas.microsoft.com/office/drawing/2014/main" id="{93FA0096-BDD7-45C8-AAD8-121D1A8A2A36}"/>
                </a:ext>
              </a:extLst>
            </p:cNvPr>
            <p:cNvSpPr/>
            <p:nvPr/>
          </p:nvSpPr>
          <p:spPr>
            <a:xfrm>
              <a:off x="4427641" y="2557116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lnTo>
                    <a:pt x="0" y="32"/>
                  </a:ln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3978;p24">
              <a:extLst>
                <a:ext uri="{FF2B5EF4-FFF2-40B4-BE49-F238E27FC236}">
                  <a16:creationId xmlns:a16="http://schemas.microsoft.com/office/drawing/2014/main" id="{751C31C3-9F69-4E7C-9006-9A90FEEB7A49}"/>
                </a:ext>
              </a:extLst>
            </p:cNvPr>
            <p:cNvSpPr/>
            <p:nvPr/>
          </p:nvSpPr>
          <p:spPr>
            <a:xfrm>
              <a:off x="442764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3979;p24">
              <a:extLst>
                <a:ext uri="{FF2B5EF4-FFF2-40B4-BE49-F238E27FC236}">
                  <a16:creationId xmlns:a16="http://schemas.microsoft.com/office/drawing/2014/main" id="{07BCF888-9176-4A1E-946B-7D8CB0CBEF99}"/>
                </a:ext>
              </a:extLst>
            </p:cNvPr>
            <p:cNvSpPr/>
            <p:nvPr/>
          </p:nvSpPr>
          <p:spPr>
            <a:xfrm>
              <a:off x="4470400" y="2557116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91"/>
                    <a:pt x="1" y="191"/>
                    <a:pt x="32" y="191"/>
                  </a:cubicBezTo>
                  <a:lnTo>
                    <a:pt x="32" y="32"/>
                  </a:lnTo>
                  <a:cubicBezTo>
                    <a:pt x="1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3980;p24">
              <a:extLst>
                <a:ext uri="{FF2B5EF4-FFF2-40B4-BE49-F238E27FC236}">
                  <a16:creationId xmlns:a16="http://schemas.microsoft.com/office/drawing/2014/main" id="{8D3A7214-BB96-4B76-AC04-32D385CED666}"/>
                </a:ext>
              </a:extLst>
            </p:cNvPr>
            <p:cNvSpPr/>
            <p:nvPr/>
          </p:nvSpPr>
          <p:spPr>
            <a:xfrm>
              <a:off x="4366374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3981;p24">
              <a:extLst>
                <a:ext uri="{FF2B5EF4-FFF2-40B4-BE49-F238E27FC236}">
                  <a16:creationId xmlns:a16="http://schemas.microsoft.com/office/drawing/2014/main" id="{67666167-122F-417B-8C68-041F27C35808}"/>
                </a:ext>
              </a:extLst>
            </p:cNvPr>
            <p:cNvSpPr/>
            <p:nvPr/>
          </p:nvSpPr>
          <p:spPr>
            <a:xfrm>
              <a:off x="4366374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3982;p24">
              <a:extLst>
                <a:ext uri="{FF2B5EF4-FFF2-40B4-BE49-F238E27FC236}">
                  <a16:creationId xmlns:a16="http://schemas.microsoft.com/office/drawing/2014/main" id="{94D3B356-3DD1-42CD-9B05-E41F0EC4C674}"/>
                </a:ext>
              </a:extLst>
            </p:cNvPr>
            <p:cNvSpPr/>
            <p:nvPr/>
          </p:nvSpPr>
          <p:spPr>
            <a:xfrm>
              <a:off x="4365423" y="255809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3983;p24">
              <a:extLst>
                <a:ext uri="{FF2B5EF4-FFF2-40B4-BE49-F238E27FC236}">
                  <a16:creationId xmlns:a16="http://schemas.microsoft.com/office/drawing/2014/main" id="{ACC05F91-65BB-4C42-906D-82B016ACA179}"/>
                </a:ext>
              </a:extLst>
            </p:cNvPr>
            <p:cNvSpPr/>
            <p:nvPr/>
          </p:nvSpPr>
          <p:spPr>
            <a:xfrm>
              <a:off x="4365423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3984;p24">
              <a:extLst>
                <a:ext uri="{FF2B5EF4-FFF2-40B4-BE49-F238E27FC236}">
                  <a16:creationId xmlns:a16="http://schemas.microsoft.com/office/drawing/2014/main" id="{4DEAE37F-9257-40D1-A4A1-2D41FDA34F52}"/>
                </a:ext>
              </a:extLst>
            </p:cNvPr>
            <p:cNvSpPr/>
            <p:nvPr/>
          </p:nvSpPr>
          <p:spPr>
            <a:xfrm>
              <a:off x="4365423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3985;p24">
              <a:extLst>
                <a:ext uri="{FF2B5EF4-FFF2-40B4-BE49-F238E27FC236}">
                  <a16:creationId xmlns:a16="http://schemas.microsoft.com/office/drawing/2014/main" id="{30DBA6CD-81B1-4C0F-92F4-CB6841F1F62B}"/>
                </a:ext>
              </a:extLst>
            </p:cNvPr>
            <p:cNvSpPr/>
            <p:nvPr/>
          </p:nvSpPr>
          <p:spPr>
            <a:xfrm>
              <a:off x="4365423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3986;p24">
              <a:extLst>
                <a:ext uri="{FF2B5EF4-FFF2-40B4-BE49-F238E27FC236}">
                  <a16:creationId xmlns:a16="http://schemas.microsoft.com/office/drawing/2014/main" id="{574A3428-C3F8-4187-BB27-853169309AB0}"/>
                </a:ext>
              </a:extLst>
            </p:cNvPr>
            <p:cNvSpPr/>
            <p:nvPr/>
          </p:nvSpPr>
          <p:spPr>
            <a:xfrm>
              <a:off x="4364440" y="255809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3987;p24">
              <a:extLst>
                <a:ext uri="{FF2B5EF4-FFF2-40B4-BE49-F238E27FC236}">
                  <a16:creationId xmlns:a16="http://schemas.microsoft.com/office/drawing/2014/main" id="{9B0CAF71-3FF4-414A-861D-09DDA9E39645}"/>
                </a:ext>
              </a:extLst>
            </p:cNvPr>
            <p:cNvSpPr/>
            <p:nvPr/>
          </p:nvSpPr>
          <p:spPr>
            <a:xfrm>
              <a:off x="4364440" y="255809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3988;p24">
              <a:extLst>
                <a:ext uri="{FF2B5EF4-FFF2-40B4-BE49-F238E27FC236}">
                  <a16:creationId xmlns:a16="http://schemas.microsoft.com/office/drawing/2014/main" id="{50B99D2F-8E47-415F-92BB-0FE0959D0E99}"/>
                </a:ext>
              </a:extLst>
            </p:cNvPr>
            <p:cNvSpPr/>
            <p:nvPr/>
          </p:nvSpPr>
          <p:spPr>
            <a:xfrm>
              <a:off x="4364440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3989;p24">
              <a:extLst>
                <a:ext uri="{FF2B5EF4-FFF2-40B4-BE49-F238E27FC236}">
                  <a16:creationId xmlns:a16="http://schemas.microsoft.com/office/drawing/2014/main" id="{AD3EDC19-E3DA-4672-9B8B-24074AD89448}"/>
                </a:ext>
              </a:extLst>
            </p:cNvPr>
            <p:cNvSpPr/>
            <p:nvPr/>
          </p:nvSpPr>
          <p:spPr>
            <a:xfrm>
              <a:off x="4364440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3990;p24">
              <a:extLst>
                <a:ext uri="{FF2B5EF4-FFF2-40B4-BE49-F238E27FC236}">
                  <a16:creationId xmlns:a16="http://schemas.microsoft.com/office/drawing/2014/main" id="{7EFC4FC7-F241-4A22-85AA-5B3DBFD9CF15}"/>
                </a:ext>
              </a:extLst>
            </p:cNvPr>
            <p:cNvSpPr/>
            <p:nvPr/>
          </p:nvSpPr>
          <p:spPr>
            <a:xfrm>
              <a:off x="4363458" y="255809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3991;p24">
              <a:extLst>
                <a:ext uri="{FF2B5EF4-FFF2-40B4-BE49-F238E27FC236}">
                  <a16:creationId xmlns:a16="http://schemas.microsoft.com/office/drawing/2014/main" id="{643728D0-1710-4536-8BC7-EFAEE5583914}"/>
                </a:ext>
              </a:extLst>
            </p:cNvPr>
            <p:cNvSpPr/>
            <p:nvPr/>
          </p:nvSpPr>
          <p:spPr>
            <a:xfrm>
              <a:off x="4494710" y="2557116"/>
              <a:ext cx="982" cy="6845"/>
            </a:xfrm>
            <a:custGeom>
              <a:avLst/>
              <a:gdLst/>
              <a:ahLst/>
              <a:cxnLst/>
              <a:rect l="l" t="t" r="r" b="b"/>
              <a:pathLst>
                <a:path w="32" h="223" extrusionOk="0">
                  <a:moveTo>
                    <a:pt x="0" y="1"/>
                  </a:moveTo>
                  <a:lnTo>
                    <a:pt x="0" y="191"/>
                  </a:lnTo>
                  <a:cubicBezTo>
                    <a:pt x="32" y="191"/>
                    <a:pt x="32" y="191"/>
                    <a:pt x="32" y="222"/>
                  </a:cubicBezTo>
                  <a:lnTo>
                    <a:pt x="32" y="32"/>
                  </a:lnTo>
                  <a:cubicBezTo>
                    <a:pt x="32" y="32"/>
                    <a:pt x="32" y="32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3992;p24">
              <a:extLst>
                <a:ext uri="{FF2B5EF4-FFF2-40B4-BE49-F238E27FC236}">
                  <a16:creationId xmlns:a16="http://schemas.microsoft.com/office/drawing/2014/main" id="{6DBEE21C-952E-4F1F-9F5F-EECB4E76DA86}"/>
                </a:ext>
              </a:extLst>
            </p:cNvPr>
            <p:cNvSpPr/>
            <p:nvPr/>
          </p:nvSpPr>
          <p:spPr>
            <a:xfrm>
              <a:off x="4503458" y="255809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3993;p24">
              <a:extLst>
                <a:ext uri="{FF2B5EF4-FFF2-40B4-BE49-F238E27FC236}">
                  <a16:creationId xmlns:a16="http://schemas.microsoft.com/office/drawing/2014/main" id="{819F8AE4-79E0-4F03-BF4B-ECC5123A66BB}"/>
                </a:ext>
              </a:extLst>
            </p:cNvPr>
            <p:cNvSpPr/>
            <p:nvPr/>
          </p:nvSpPr>
          <p:spPr>
            <a:xfrm>
              <a:off x="446165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3994;p24">
              <a:extLst>
                <a:ext uri="{FF2B5EF4-FFF2-40B4-BE49-F238E27FC236}">
                  <a16:creationId xmlns:a16="http://schemas.microsoft.com/office/drawing/2014/main" id="{8D664ACA-8955-446A-AB2C-05A0672015C6}"/>
                </a:ext>
              </a:extLst>
            </p:cNvPr>
            <p:cNvSpPr/>
            <p:nvPr/>
          </p:nvSpPr>
          <p:spPr>
            <a:xfrm>
              <a:off x="446165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3995;p24">
              <a:extLst>
                <a:ext uri="{FF2B5EF4-FFF2-40B4-BE49-F238E27FC236}">
                  <a16:creationId xmlns:a16="http://schemas.microsoft.com/office/drawing/2014/main" id="{617A7AC9-4A4D-405C-BCD5-4EB1E745711F}"/>
                </a:ext>
              </a:extLst>
            </p:cNvPr>
            <p:cNvSpPr/>
            <p:nvPr/>
          </p:nvSpPr>
          <p:spPr>
            <a:xfrm>
              <a:off x="446165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3996;p24">
              <a:extLst>
                <a:ext uri="{FF2B5EF4-FFF2-40B4-BE49-F238E27FC236}">
                  <a16:creationId xmlns:a16="http://schemas.microsoft.com/office/drawing/2014/main" id="{F7A1906C-68ED-46E9-8B00-9D698026C06E}"/>
                </a:ext>
              </a:extLst>
            </p:cNvPr>
            <p:cNvSpPr/>
            <p:nvPr/>
          </p:nvSpPr>
          <p:spPr>
            <a:xfrm>
              <a:off x="446165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3997;p24">
              <a:extLst>
                <a:ext uri="{FF2B5EF4-FFF2-40B4-BE49-F238E27FC236}">
                  <a16:creationId xmlns:a16="http://schemas.microsoft.com/office/drawing/2014/main" id="{6915DDB4-6690-4363-B73C-8083E411D6D6}"/>
                </a:ext>
              </a:extLst>
            </p:cNvPr>
            <p:cNvSpPr/>
            <p:nvPr/>
          </p:nvSpPr>
          <p:spPr>
            <a:xfrm>
              <a:off x="446165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3998;p24">
              <a:extLst>
                <a:ext uri="{FF2B5EF4-FFF2-40B4-BE49-F238E27FC236}">
                  <a16:creationId xmlns:a16="http://schemas.microsoft.com/office/drawing/2014/main" id="{777EDA41-4D87-4867-A2CE-E5EEF63E5312}"/>
                </a:ext>
              </a:extLst>
            </p:cNvPr>
            <p:cNvSpPr/>
            <p:nvPr/>
          </p:nvSpPr>
          <p:spPr>
            <a:xfrm>
              <a:off x="4461651" y="255809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3999;p24">
              <a:extLst>
                <a:ext uri="{FF2B5EF4-FFF2-40B4-BE49-F238E27FC236}">
                  <a16:creationId xmlns:a16="http://schemas.microsoft.com/office/drawing/2014/main" id="{A2F2DA08-36D6-4BEC-863E-34D992E216E6}"/>
                </a:ext>
              </a:extLst>
            </p:cNvPr>
            <p:cNvSpPr/>
            <p:nvPr/>
          </p:nvSpPr>
          <p:spPr>
            <a:xfrm>
              <a:off x="4461651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4000;p24">
              <a:extLst>
                <a:ext uri="{FF2B5EF4-FFF2-40B4-BE49-F238E27FC236}">
                  <a16:creationId xmlns:a16="http://schemas.microsoft.com/office/drawing/2014/main" id="{F2146E42-23F5-46C1-AE2E-F38E66C7D99F}"/>
                </a:ext>
              </a:extLst>
            </p:cNvPr>
            <p:cNvSpPr/>
            <p:nvPr/>
          </p:nvSpPr>
          <p:spPr>
            <a:xfrm>
              <a:off x="4461651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4001;p24">
              <a:extLst>
                <a:ext uri="{FF2B5EF4-FFF2-40B4-BE49-F238E27FC236}">
                  <a16:creationId xmlns:a16="http://schemas.microsoft.com/office/drawing/2014/main" id="{FCEB8448-5E71-47A6-945A-D36FDD0BA456}"/>
                </a:ext>
              </a:extLst>
            </p:cNvPr>
            <p:cNvSpPr/>
            <p:nvPr/>
          </p:nvSpPr>
          <p:spPr>
            <a:xfrm>
              <a:off x="4399433" y="255908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4002;p24">
              <a:extLst>
                <a:ext uri="{FF2B5EF4-FFF2-40B4-BE49-F238E27FC236}">
                  <a16:creationId xmlns:a16="http://schemas.microsoft.com/office/drawing/2014/main" id="{05F38035-690F-4A10-ABEB-A02B0648B67D}"/>
                </a:ext>
              </a:extLst>
            </p:cNvPr>
            <p:cNvSpPr/>
            <p:nvPr/>
          </p:nvSpPr>
          <p:spPr>
            <a:xfrm>
              <a:off x="4399433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32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4003;p24">
              <a:extLst>
                <a:ext uri="{FF2B5EF4-FFF2-40B4-BE49-F238E27FC236}">
                  <a16:creationId xmlns:a16="http://schemas.microsoft.com/office/drawing/2014/main" id="{7BD7CE7B-8D68-4B88-A35E-B054E64966AC}"/>
                </a:ext>
              </a:extLst>
            </p:cNvPr>
            <p:cNvSpPr/>
            <p:nvPr/>
          </p:nvSpPr>
          <p:spPr>
            <a:xfrm>
              <a:off x="4399433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4004;p24">
              <a:extLst>
                <a:ext uri="{FF2B5EF4-FFF2-40B4-BE49-F238E27FC236}">
                  <a16:creationId xmlns:a16="http://schemas.microsoft.com/office/drawing/2014/main" id="{F55ABC5A-7F46-49CB-82D1-14689C87850F}"/>
                </a:ext>
              </a:extLst>
            </p:cNvPr>
            <p:cNvSpPr/>
            <p:nvPr/>
          </p:nvSpPr>
          <p:spPr>
            <a:xfrm>
              <a:off x="4399433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4005;p24">
              <a:extLst>
                <a:ext uri="{FF2B5EF4-FFF2-40B4-BE49-F238E27FC236}">
                  <a16:creationId xmlns:a16="http://schemas.microsoft.com/office/drawing/2014/main" id="{7D746C29-8B4A-498C-BD99-C4F767883EF7}"/>
                </a:ext>
              </a:extLst>
            </p:cNvPr>
            <p:cNvSpPr/>
            <p:nvPr/>
          </p:nvSpPr>
          <p:spPr>
            <a:xfrm>
              <a:off x="4398481" y="255809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4006;p24">
              <a:extLst>
                <a:ext uri="{FF2B5EF4-FFF2-40B4-BE49-F238E27FC236}">
                  <a16:creationId xmlns:a16="http://schemas.microsoft.com/office/drawing/2014/main" id="{BE810AF9-E509-4EC5-A66B-A78DF79E1784}"/>
                </a:ext>
              </a:extLst>
            </p:cNvPr>
            <p:cNvSpPr/>
            <p:nvPr/>
          </p:nvSpPr>
          <p:spPr>
            <a:xfrm>
              <a:off x="4398481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4007;p24">
              <a:extLst>
                <a:ext uri="{FF2B5EF4-FFF2-40B4-BE49-F238E27FC236}">
                  <a16:creationId xmlns:a16="http://schemas.microsoft.com/office/drawing/2014/main" id="{E21F4FD3-96AF-4816-9C3D-D2D9E65448D8}"/>
                </a:ext>
              </a:extLst>
            </p:cNvPr>
            <p:cNvSpPr/>
            <p:nvPr/>
          </p:nvSpPr>
          <p:spPr>
            <a:xfrm>
              <a:off x="4398481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4008;p24">
              <a:extLst>
                <a:ext uri="{FF2B5EF4-FFF2-40B4-BE49-F238E27FC236}">
                  <a16:creationId xmlns:a16="http://schemas.microsoft.com/office/drawing/2014/main" id="{8D498309-7864-4A01-AF44-51CF1530EF00}"/>
                </a:ext>
              </a:extLst>
            </p:cNvPr>
            <p:cNvSpPr/>
            <p:nvPr/>
          </p:nvSpPr>
          <p:spPr>
            <a:xfrm>
              <a:off x="4398481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4009;p24">
              <a:extLst>
                <a:ext uri="{FF2B5EF4-FFF2-40B4-BE49-F238E27FC236}">
                  <a16:creationId xmlns:a16="http://schemas.microsoft.com/office/drawing/2014/main" id="{ADB78DC7-54AE-4594-9087-C9632B244FEB}"/>
                </a:ext>
              </a:extLst>
            </p:cNvPr>
            <p:cNvSpPr/>
            <p:nvPr/>
          </p:nvSpPr>
          <p:spPr>
            <a:xfrm>
              <a:off x="4398481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4010;p24">
              <a:extLst>
                <a:ext uri="{FF2B5EF4-FFF2-40B4-BE49-F238E27FC236}">
                  <a16:creationId xmlns:a16="http://schemas.microsoft.com/office/drawing/2014/main" id="{BB51D209-AA7C-40FB-B4B7-4FA94E3E7A64}"/>
                </a:ext>
              </a:extLst>
            </p:cNvPr>
            <p:cNvSpPr/>
            <p:nvPr/>
          </p:nvSpPr>
          <p:spPr>
            <a:xfrm>
              <a:off x="4397499" y="255809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4011;p24">
              <a:extLst>
                <a:ext uri="{FF2B5EF4-FFF2-40B4-BE49-F238E27FC236}">
                  <a16:creationId xmlns:a16="http://schemas.microsoft.com/office/drawing/2014/main" id="{3587E771-2F91-4EE1-8129-10D5A77F7F0A}"/>
                </a:ext>
              </a:extLst>
            </p:cNvPr>
            <p:cNvSpPr/>
            <p:nvPr/>
          </p:nvSpPr>
          <p:spPr>
            <a:xfrm>
              <a:off x="4397499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4012;p24">
              <a:extLst>
                <a:ext uri="{FF2B5EF4-FFF2-40B4-BE49-F238E27FC236}">
                  <a16:creationId xmlns:a16="http://schemas.microsoft.com/office/drawing/2014/main" id="{3D5226E7-81AD-404B-8CEC-B62AD68AE229}"/>
                </a:ext>
              </a:extLst>
            </p:cNvPr>
            <p:cNvSpPr/>
            <p:nvPr/>
          </p:nvSpPr>
          <p:spPr>
            <a:xfrm>
              <a:off x="4495662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4013;p24">
              <a:extLst>
                <a:ext uri="{FF2B5EF4-FFF2-40B4-BE49-F238E27FC236}">
                  <a16:creationId xmlns:a16="http://schemas.microsoft.com/office/drawing/2014/main" id="{44B54A86-6D47-48DC-87E5-C0AE2159E096}"/>
                </a:ext>
              </a:extLst>
            </p:cNvPr>
            <p:cNvSpPr/>
            <p:nvPr/>
          </p:nvSpPr>
          <p:spPr>
            <a:xfrm>
              <a:off x="4495662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4014;p24">
              <a:extLst>
                <a:ext uri="{FF2B5EF4-FFF2-40B4-BE49-F238E27FC236}">
                  <a16:creationId xmlns:a16="http://schemas.microsoft.com/office/drawing/2014/main" id="{75A655D7-36DF-4419-8076-7F5009CF5601}"/>
                </a:ext>
              </a:extLst>
            </p:cNvPr>
            <p:cNvSpPr/>
            <p:nvPr/>
          </p:nvSpPr>
          <p:spPr>
            <a:xfrm>
              <a:off x="4495662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4015;p24">
              <a:extLst>
                <a:ext uri="{FF2B5EF4-FFF2-40B4-BE49-F238E27FC236}">
                  <a16:creationId xmlns:a16="http://schemas.microsoft.com/office/drawing/2014/main" id="{BDCA1A2E-FE94-4E2E-9FEC-DC9FA316CFFD}"/>
                </a:ext>
              </a:extLst>
            </p:cNvPr>
            <p:cNvSpPr/>
            <p:nvPr/>
          </p:nvSpPr>
          <p:spPr>
            <a:xfrm>
              <a:off x="4495662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4016;p24">
              <a:extLst>
                <a:ext uri="{FF2B5EF4-FFF2-40B4-BE49-F238E27FC236}">
                  <a16:creationId xmlns:a16="http://schemas.microsoft.com/office/drawing/2014/main" id="{8E241CE5-054F-4EE1-93C5-85810D56A7AA}"/>
                </a:ext>
              </a:extLst>
            </p:cNvPr>
            <p:cNvSpPr/>
            <p:nvPr/>
          </p:nvSpPr>
          <p:spPr>
            <a:xfrm>
              <a:off x="4495662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4017;p24">
              <a:extLst>
                <a:ext uri="{FF2B5EF4-FFF2-40B4-BE49-F238E27FC236}">
                  <a16:creationId xmlns:a16="http://schemas.microsoft.com/office/drawing/2014/main" id="{F08355A2-B80C-41C1-B343-5EAC07E1BE22}"/>
                </a:ext>
              </a:extLst>
            </p:cNvPr>
            <p:cNvSpPr/>
            <p:nvPr/>
          </p:nvSpPr>
          <p:spPr>
            <a:xfrm>
              <a:off x="4495662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4018;p24">
              <a:extLst>
                <a:ext uri="{FF2B5EF4-FFF2-40B4-BE49-F238E27FC236}">
                  <a16:creationId xmlns:a16="http://schemas.microsoft.com/office/drawing/2014/main" id="{672F660F-C92C-49A0-A55E-13C7C57E5300}"/>
                </a:ext>
              </a:extLst>
            </p:cNvPr>
            <p:cNvSpPr/>
            <p:nvPr/>
          </p:nvSpPr>
          <p:spPr>
            <a:xfrm>
              <a:off x="4494710" y="255908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4019;p24">
              <a:extLst>
                <a:ext uri="{FF2B5EF4-FFF2-40B4-BE49-F238E27FC236}">
                  <a16:creationId xmlns:a16="http://schemas.microsoft.com/office/drawing/2014/main" id="{32B97B14-8158-4948-B42D-A73E01916073}"/>
                </a:ext>
              </a:extLst>
            </p:cNvPr>
            <p:cNvSpPr/>
            <p:nvPr/>
          </p:nvSpPr>
          <p:spPr>
            <a:xfrm>
              <a:off x="4494710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4020;p24">
              <a:extLst>
                <a:ext uri="{FF2B5EF4-FFF2-40B4-BE49-F238E27FC236}">
                  <a16:creationId xmlns:a16="http://schemas.microsoft.com/office/drawing/2014/main" id="{830B250D-9002-4165-8F6D-41E64D557303}"/>
                </a:ext>
              </a:extLst>
            </p:cNvPr>
            <p:cNvSpPr/>
            <p:nvPr/>
          </p:nvSpPr>
          <p:spPr>
            <a:xfrm>
              <a:off x="4286690" y="2417147"/>
              <a:ext cx="247893" cy="147796"/>
            </a:xfrm>
            <a:custGeom>
              <a:avLst/>
              <a:gdLst/>
              <a:ahLst/>
              <a:cxnLst/>
              <a:rect l="l" t="t" r="r" b="b"/>
              <a:pathLst>
                <a:path w="8076" h="4815" extrusionOk="0">
                  <a:moveTo>
                    <a:pt x="32" y="0"/>
                  </a:moveTo>
                  <a:lnTo>
                    <a:pt x="0" y="159"/>
                  </a:lnTo>
                  <a:lnTo>
                    <a:pt x="8076" y="4814"/>
                  </a:lnTo>
                  <a:lnTo>
                    <a:pt x="8076" y="465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4021;p24">
              <a:extLst>
                <a:ext uri="{FF2B5EF4-FFF2-40B4-BE49-F238E27FC236}">
                  <a16:creationId xmlns:a16="http://schemas.microsoft.com/office/drawing/2014/main" id="{6E515375-E213-49C1-8732-C0099603C875}"/>
                </a:ext>
              </a:extLst>
            </p:cNvPr>
            <p:cNvSpPr/>
            <p:nvPr/>
          </p:nvSpPr>
          <p:spPr>
            <a:xfrm>
              <a:off x="4433473" y="255908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4022;p24">
              <a:extLst>
                <a:ext uri="{FF2B5EF4-FFF2-40B4-BE49-F238E27FC236}">
                  <a16:creationId xmlns:a16="http://schemas.microsoft.com/office/drawing/2014/main" id="{AC91780D-BC28-4CEC-B763-D7E06B3924E5}"/>
                </a:ext>
              </a:extLst>
            </p:cNvPr>
            <p:cNvSpPr/>
            <p:nvPr/>
          </p:nvSpPr>
          <p:spPr>
            <a:xfrm>
              <a:off x="4433473" y="255908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4023;p24">
              <a:extLst>
                <a:ext uri="{FF2B5EF4-FFF2-40B4-BE49-F238E27FC236}">
                  <a16:creationId xmlns:a16="http://schemas.microsoft.com/office/drawing/2014/main" id="{40622156-1C84-4952-883C-D663AD7C372D}"/>
                </a:ext>
              </a:extLst>
            </p:cNvPr>
            <p:cNvSpPr/>
            <p:nvPr/>
          </p:nvSpPr>
          <p:spPr>
            <a:xfrm>
              <a:off x="4432491" y="255908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4024;p24">
              <a:extLst>
                <a:ext uri="{FF2B5EF4-FFF2-40B4-BE49-F238E27FC236}">
                  <a16:creationId xmlns:a16="http://schemas.microsoft.com/office/drawing/2014/main" id="{92F50CA0-BBCD-4FF0-87BB-6B35BF57D003}"/>
                </a:ext>
              </a:extLst>
            </p:cNvPr>
            <p:cNvSpPr/>
            <p:nvPr/>
          </p:nvSpPr>
          <p:spPr>
            <a:xfrm>
              <a:off x="4432491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4025;p24">
              <a:extLst>
                <a:ext uri="{FF2B5EF4-FFF2-40B4-BE49-F238E27FC236}">
                  <a16:creationId xmlns:a16="http://schemas.microsoft.com/office/drawing/2014/main" id="{F0F19F91-392B-4FE8-A7B6-E9621B8E3F0E}"/>
                </a:ext>
              </a:extLst>
            </p:cNvPr>
            <p:cNvSpPr/>
            <p:nvPr/>
          </p:nvSpPr>
          <p:spPr>
            <a:xfrm>
              <a:off x="4432491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4026;p24">
              <a:extLst>
                <a:ext uri="{FF2B5EF4-FFF2-40B4-BE49-F238E27FC236}">
                  <a16:creationId xmlns:a16="http://schemas.microsoft.com/office/drawing/2014/main" id="{A0E8D7EE-8FA1-4EED-AD9B-0474374E6041}"/>
                </a:ext>
              </a:extLst>
            </p:cNvPr>
            <p:cNvSpPr/>
            <p:nvPr/>
          </p:nvSpPr>
          <p:spPr>
            <a:xfrm>
              <a:off x="4432491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4027;p24">
              <a:extLst>
                <a:ext uri="{FF2B5EF4-FFF2-40B4-BE49-F238E27FC236}">
                  <a16:creationId xmlns:a16="http://schemas.microsoft.com/office/drawing/2014/main" id="{027FF563-BE11-416E-BA75-6D7CD7E2836A}"/>
                </a:ext>
              </a:extLst>
            </p:cNvPr>
            <p:cNvSpPr/>
            <p:nvPr/>
          </p:nvSpPr>
          <p:spPr>
            <a:xfrm>
              <a:off x="4432491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4028;p24">
              <a:extLst>
                <a:ext uri="{FF2B5EF4-FFF2-40B4-BE49-F238E27FC236}">
                  <a16:creationId xmlns:a16="http://schemas.microsoft.com/office/drawing/2014/main" id="{23A04135-07BD-421C-855E-0972D1204F8F}"/>
                </a:ext>
              </a:extLst>
            </p:cNvPr>
            <p:cNvSpPr/>
            <p:nvPr/>
          </p:nvSpPr>
          <p:spPr>
            <a:xfrm>
              <a:off x="4431509" y="255908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4029;p24">
              <a:extLst>
                <a:ext uri="{FF2B5EF4-FFF2-40B4-BE49-F238E27FC236}">
                  <a16:creationId xmlns:a16="http://schemas.microsoft.com/office/drawing/2014/main" id="{FDE33180-BA55-4ED6-A4CB-EA7068B0D2EA}"/>
                </a:ext>
              </a:extLst>
            </p:cNvPr>
            <p:cNvSpPr/>
            <p:nvPr/>
          </p:nvSpPr>
          <p:spPr>
            <a:xfrm>
              <a:off x="4431509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4030;p24">
              <a:extLst>
                <a:ext uri="{FF2B5EF4-FFF2-40B4-BE49-F238E27FC236}">
                  <a16:creationId xmlns:a16="http://schemas.microsoft.com/office/drawing/2014/main" id="{A69E8304-2A1A-478F-924B-1337AE086A74}"/>
                </a:ext>
              </a:extLst>
            </p:cNvPr>
            <p:cNvSpPr/>
            <p:nvPr/>
          </p:nvSpPr>
          <p:spPr>
            <a:xfrm>
              <a:off x="4431509" y="255908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4031;p24">
              <a:extLst>
                <a:ext uri="{FF2B5EF4-FFF2-40B4-BE49-F238E27FC236}">
                  <a16:creationId xmlns:a16="http://schemas.microsoft.com/office/drawing/2014/main" id="{DB7158EA-47A7-48C4-8C4D-F83A3805C34C}"/>
                </a:ext>
              </a:extLst>
            </p:cNvPr>
            <p:cNvSpPr/>
            <p:nvPr/>
          </p:nvSpPr>
          <p:spPr>
            <a:xfrm>
              <a:off x="4430557" y="255908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0"/>
                    <a:pt x="0" y="0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4032;p24">
              <a:extLst>
                <a:ext uri="{FF2B5EF4-FFF2-40B4-BE49-F238E27FC236}">
                  <a16:creationId xmlns:a16="http://schemas.microsoft.com/office/drawing/2014/main" id="{4B3BE14F-DB07-4087-AAD4-65A247E9D79F}"/>
                </a:ext>
              </a:extLst>
            </p:cNvPr>
            <p:cNvSpPr/>
            <p:nvPr/>
          </p:nvSpPr>
          <p:spPr>
            <a:xfrm>
              <a:off x="4562761" y="2556165"/>
              <a:ext cx="1964" cy="8779"/>
            </a:xfrm>
            <a:custGeom>
              <a:avLst/>
              <a:gdLst/>
              <a:ahLst/>
              <a:cxnLst/>
              <a:rect l="l" t="t" r="r" b="b"/>
              <a:pathLst>
                <a:path w="64" h="286" extrusionOk="0">
                  <a:moveTo>
                    <a:pt x="63" y="0"/>
                  </a:moveTo>
                  <a:cubicBezTo>
                    <a:pt x="63" y="63"/>
                    <a:pt x="32" y="95"/>
                    <a:pt x="0" y="127"/>
                  </a:cubicBezTo>
                  <a:lnTo>
                    <a:pt x="0" y="285"/>
                  </a:lnTo>
                  <a:cubicBezTo>
                    <a:pt x="32" y="253"/>
                    <a:pt x="63" y="222"/>
                    <a:pt x="63" y="15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4033;p24">
              <a:extLst>
                <a:ext uri="{FF2B5EF4-FFF2-40B4-BE49-F238E27FC236}">
                  <a16:creationId xmlns:a16="http://schemas.microsoft.com/office/drawing/2014/main" id="{B867D275-5A18-4B51-ABE3-32148E39A211}"/>
                </a:ext>
              </a:extLst>
            </p:cNvPr>
            <p:cNvSpPr/>
            <p:nvPr/>
          </p:nvSpPr>
          <p:spPr>
            <a:xfrm>
              <a:off x="4564695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4034;p24">
              <a:extLst>
                <a:ext uri="{FF2B5EF4-FFF2-40B4-BE49-F238E27FC236}">
                  <a16:creationId xmlns:a16="http://schemas.microsoft.com/office/drawing/2014/main" id="{52BFB91A-3DA3-42DB-9BA7-27F626DB425D}"/>
                </a:ext>
              </a:extLst>
            </p:cNvPr>
            <p:cNvSpPr/>
            <p:nvPr/>
          </p:nvSpPr>
          <p:spPr>
            <a:xfrm>
              <a:off x="4564695" y="255616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4035;p24">
              <a:extLst>
                <a:ext uri="{FF2B5EF4-FFF2-40B4-BE49-F238E27FC236}">
                  <a16:creationId xmlns:a16="http://schemas.microsoft.com/office/drawing/2014/main" id="{4FBFE15A-1B58-413A-89CF-42704F31BCC0}"/>
                </a:ext>
              </a:extLst>
            </p:cNvPr>
            <p:cNvSpPr/>
            <p:nvPr/>
          </p:nvSpPr>
          <p:spPr>
            <a:xfrm>
              <a:off x="4564695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4036;p24">
              <a:extLst>
                <a:ext uri="{FF2B5EF4-FFF2-40B4-BE49-F238E27FC236}">
                  <a16:creationId xmlns:a16="http://schemas.microsoft.com/office/drawing/2014/main" id="{AC1C9E48-CC75-4C79-B742-1D11D39572C9}"/>
                </a:ext>
              </a:extLst>
            </p:cNvPr>
            <p:cNvSpPr/>
            <p:nvPr/>
          </p:nvSpPr>
          <p:spPr>
            <a:xfrm>
              <a:off x="4564695" y="2557116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4037;p24">
              <a:extLst>
                <a:ext uri="{FF2B5EF4-FFF2-40B4-BE49-F238E27FC236}">
                  <a16:creationId xmlns:a16="http://schemas.microsoft.com/office/drawing/2014/main" id="{9A15650B-250C-4CAE-A292-8AC78847FD1A}"/>
                </a:ext>
              </a:extLst>
            </p:cNvPr>
            <p:cNvSpPr/>
            <p:nvPr/>
          </p:nvSpPr>
          <p:spPr>
            <a:xfrm>
              <a:off x="4564695" y="255809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4038;p24">
              <a:extLst>
                <a:ext uri="{FF2B5EF4-FFF2-40B4-BE49-F238E27FC236}">
                  <a16:creationId xmlns:a16="http://schemas.microsoft.com/office/drawing/2014/main" id="{DCBF1320-90B8-48D6-BB83-91AA7763A585}"/>
                </a:ext>
              </a:extLst>
            </p:cNvPr>
            <p:cNvSpPr/>
            <p:nvPr/>
          </p:nvSpPr>
          <p:spPr>
            <a:xfrm>
              <a:off x="4563712" y="255908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4039;p24">
              <a:extLst>
                <a:ext uri="{FF2B5EF4-FFF2-40B4-BE49-F238E27FC236}">
                  <a16:creationId xmlns:a16="http://schemas.microsoft.com/office/drawing/2014/main" id="{42CA05BB-BF37-4B74-87B2-12C053659977}"/>
                </a:ext>
              </a:extLst>
            </p:cNvPr>
            <p:cNvSpPr/>
            <p:nvPr/>
          </p:nvSpPr>
          <p:spPr>
            <a:xfrm>
              <a:off x="4562761" y="255908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32"/>
                    <a:pt x="0" y="32"/>
                    <a:pt x="0" y="32"/>
                  </a:cubicBezTo>
                  <a:lnTo>
                    <a:pt x="0" y="190"/>
                  </a:lnTo>
                  <a:cubicBezTo>
                    <a:pt x="0" y="190"/>
                    <a:pt x="32" y="190"/>
                    <a:pt x="32" y="15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4040;p24">
              <a:extLst>
                <a:ext uri="{FF2B5EF4-FFF2-40B4-BE49-F238E27FC236}">
                  <a16:creationId xmlns:a16="http://schemas.microsoft.com/office/drawing/2014/main" id="{AF506E99-379B-4686-9014-B12E5FF7A70B}"/>
                </a:ext>
              </a:extLst>
            </p:cNvPr>
            <p:cNvSpPr/>
            <p:nvPr/>
          </p:nvSpPr>
          <p:spPr>
            <a:xfrm>
              <a:off x="4562761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4041;p24">
              <a:extLst>
                <a:ext uri="{FF2B5EF4-FFF2-40B4-BE49-F238E27FC236}">
                  <a16:creationId xmlns:a16="http://schemas.microsoft.com/office/drawing/2014/main" id="{D21F8492-8B6A-4448-8E59-14BAB8462C0F}"/>
                </a:ext>
              </a:extLst>
            </p:cNvPr>
            <p:cNvSpPr/>
            <p:nvPr/>
          </p:nvSpPr>
          <p:spPr>
            <a:xfrm>
              <a:off x="4467484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4042;p24">
              <a:extLst>
                <a:ext uri="{FF2B5EF4-FFF2-40B4-BE49-F238E27FC236}">
                  <a16:creationId xmlns:a16="http://schemas.microsoft.com/office/drawing/2014/main" id="{7A13B91B-DB9E-4346-98FA-35EE81E4A5DA}"/>
                </a:ext>
              </a:extLst>
            </p:cNvPr>
            <p:cNvSpPr/>
            <p:nvPr/>
          </p:nvSpPr>
          <p:spPr>
            <a:xfrm>
              <a:off x="4466501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4043;p24">
              <a:extLst>
                <a:ext uri="{FF2B5EF4-FFF2-40B4-BE49-F238E27FC236}">
                  <a16:creationId xmlns:a16="http://schemas.microsoft.com/office/drawing/2014/main" id="{E2DE289D-AB43-48A3-A322-C84E69AFD0D8}"/>
                </a:ext>
              </a:extLst>
            </p:cNvPr>
            <p:cNvSpPr/>
            <p:nvPr/>
          </p:nvSpPr>
          <p:spPr>
            <a:xfrm>
              <a:off x="4466501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4044;p24">
              <a:extLst>
                <a:ext uri="{FF2B5EF4-FFF2-40B4-BE49-F238E27FC236}">
                  <a16:creationId xmlns:a16="http://schemas.microsoft.com/office/drawing/2014/main" id="{6277ECDA-2593-4D8F-821A-61E37BA6A453}"/>
                </a:ext>
              </a:extLst>
            </p:cNvPr>
            <p:cNvSpPr/>
            <p:nvPr/>
          </p:nvSpPr>
          <p:spPr>
            <a:xfrm>
              <a:off x="4466501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4045;p24">
              <a:extLst>
                <a:ext uri="{FF2B5EF4-FFF2-40B4-BE49-F238E27FC236}">
                  <a16:creationId xmlns:a16="http://schemas.microsoft.com/office/drawing/2014/main" id="{51EB8FE5-6893-44C0-AD07-5CAB2A81AFCB}"/>
                </a:ext>
              </a:extLst>
            </p:cNvPr>
            <p:cNvSpPr/>
            <p:nvPr/>
          </p:nvSpPr>
          <p:spPr>
            <a:xfrm>
              <a:off x="4466501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4046;p24">
              <a:extLst>
                <a:ext uri="{FF2B5EF4-FFF2-40B4-BE49-F238E27FC236}">
                  <a16:creationId xmlns:a16="http://schemas.microsoft.com/office/drawing/2014/main" id="{81321405-7B74-4D5F-8482-E68667D18E38}"/>
                </a:ext>
              </a:extLst>
            </p:cNvPr>
            <p:cNvSpPr/>
            <p:nvPr/>
          </p:nvSpPr>
          <p:spPr>
            <a:xfrm>
              <a:off x="4465550" y="2560032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4047;p24">
              <a:extLst>
                <a:ext uri="{FF2B5EF4-FFF2-40B4-BE49-F238E27FC236}">
                  <a16:creationId xmlns:a16="http://schemas.microsoft.com/office/drawing/2014/main" id="{3AAE85A9-0603-4631-8DB2-268AE35CAD64}"/>
                </a:ext>
              </a:extLst>
            </p:cNvPr>
            <p:cNvSpPr/>
            <p:nvPr/>
          </p:nvSpPr>
          <p:spPr>
            <a:xfrm>
              <a:off x="4465550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4048;p24">
              <a:extLst>
                <a:ext uri="{FF2B5EF4-FFF2-40B4-BE49-F238E27FC236}">
                  <a16:creationId xmlns:a16="http://schemas.microsoft.com/office/drawing/2014/main" id="{AB559DE8-4155-46AF-89BA-045C4F48D561}"/>
                </a:ext>
              </a:extLst>
            </p:cNvPr>
            <p:cNvSpPr/>
            <p:nvPr/>
          </p:nvSpPr>
          <p:spPr>
            <a:xfrm>
              <a:off x="4465550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4049;p24">
              <a:extLst>
                <a:ext uri="{FF2B5EF4-FFF2-40B4-BE49-F238E27FC236}">
                  <a16:creationId xmlns:a16="http://schemas.microsoft.com/office/drawing/2014/main" id="{3385BA82-D52C-4451-8672-613A5460362B}"/>
                </a:ext>
              </a:extLst>
            </p:cNvPr>
            <p:cNvSpPr/>
            <p:nvPr/>
          </p:nvSpPr>
          <p:spPr>
            <a:xfrm>
              <a:off x="4465550" y="2560032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4050;p24">
              <a:extLst>
                <a:ext uri="{FF2B5EF4-FFF2-40B4-BE49-F238E27FC236}">
                  <a16:creationId xmlns:a16="http://schemas.microsoft.com/office/drawing/2014/main" id="{5D87479C-ED47-4926-AD0F-F3A3763158D7}"/>
                </a:ext>
              </a:extLst>
            </p:cNvPr>
            <p:cNvSpPr/>
            <p:nvPr/>
          </p:nvSpPr>
          <p:spPr>
            <a:xfrm>
              <a:off x="4464568" y="2560032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4051;p24">
              <a:extLst>
                <a:ext uri="{FF2B5EF4-FFF2-40B4-BE49-F238E27FC236}">
                  <a16:creationId xmlns:a16="http://schemas.microsoft.com/office/drawing/2014/main" id="{69FE87C9-A792-4D84-B5EF-DD19A4750D62}"/>
                </a:ext>
              </a:extLst>
            </p:cNvPr>
            <p:cNvSpPr/>
            <p:nvPr/>
          </p:nvSpPr>
          <p:spPr>
            <a:xfrm>
              <a:off x="4464568" y="2560032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4052;p24">
              <a:extLst>
                <a:ext uri="{FF2B5EF4-FFF2-40B4-BE49-F238E27FC236}">
                  <a16:creationId xmlns:a16="http://schemas.microsoft.com/office/drawing/2014/main" id="{F26DB43F-918D-4B95-A5D8-03D72FCDE9D7}"/>
                </a:ext>
              </a:extLst>
            </p:cNvPr>
            <p:cNvSpPr/>
            <p:nvPr/>
          </p:nvSpPr>
          <p:spPr>
            <a:xfrm>
              <a:off x="4500542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4053;p24">
              <a:extLst>
                <a:ext uri="{FF2B5EF4-FFF2-40B4-BE49-F238E27FC236}">
                  <a16:creationId xmlns:a16="http://schemas.microsoft.com/office/drawing/2014/main" id="{0A833DFC-F7E8-4D75-87EA-5CC7B42B2CF0}"/>
                </a:ext>
              </a:extLst>
            </p:cNvPr>
            <p:cNvSpPr/>
            <p:nvPr/>
          </p:nvSpPr>
          <p:spPr>
            <a:xfrm>
              <a:off x="4500542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4054;p24">
              <a:extLst>
                <a:ext uri="{FF2B5EF4-FFF2-40B4-BE49-F238E27FC236}">
                  <a16:creationId xmlns:a16="http://schemas.microsoft.com/office/drawing/2014/main" id="{452882FC-C105-48CC-A193-C4361D479F2D}"/>
                </a:ext>
              </a:extLst>
            </p:cNvPr>
            <p:cNvSpPr/>
            <p:nvPr/>
          </p:nvSpPr>
          <p:spPr>
            <a:xfrm>
              <a:off x="4500542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4055;p24">
              <a:extLst>
                <a:ext uri="{FF2B5EF4-FFF2-40B4-BE49-F238E27FC236}">
                  <a16:creationId xmlns:a16="http://schemas.microsoft.com/office/drawing/2014/main" id="{07FCBFF2-EF6A-45AA-B97D-C7F7D6A44FA5}"/>
                </a:ext>
              </a:extLst>
            </p:cNvPr>
            <p:cNvSpPr/>
            <p:nvPr/>
          </p:nvSpPr>
          <p:spPr>
            <a:xfrm>
              <a:off x="4499560" y="256101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4056;p24">
              <a:extLst>
                <a:ext uri="{FF2B5EF4-FFF2-40B4-BE49-F238E27FC236}">
                  <a16:creationId xmlns:a16="http://schemas.microsoft.com/office/drawing/2014/main" id="{0BC199A8-EE4F-49AA-AF06-C292B37D2D3E}"/>
                </a:ext>
              </a:extLst>
            </p:cNvPr>
            <p:cNvSpPr/>
            <p:nvPr/>
          </p:nvSpPr>
          <p:spPr>
            <a:xfrm>
              <a:off x="4499560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4057;p24">
              <a:extLst>
                <a:ext uri="{FF2B5EF4-FFF2-40B4-BE49-F238E27FC236}">
                  <a16:creationId xmlns:a16="http://schemas.microsoft.com/office/drawing/2014/main" id="{341D6D96-F377-49A3-906E-2AEDE50D4AF8}"/>
                </a:ext>
              </a:extLst>
            </p:cNvPr>
            <p:cNvSpPr/>
            <p:nvPr/>
          </p:nvSpPr>
          <p:spPr>
            <a:xfrm>
              <a:off x="4499560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4058;p24">
              <a:extLst>
                <a:ext uri="{FF2B5EF4-FFF2-40B4-BE49-F238E27FC236}">
                  <a16:creationId xmlns:a16="http://schemas.microsoft.com/office/drawing/2014/main" id="{D9B0071B-AE30-4E21-8783-8D53AFAFF3ED}"/>
                </a:ext>
              </a:extLst>
            </p:cNvPr>
            <p:cNvSpPr/>
            <p:nvPr/>
          </p:nvSpPr>
          <p:spPr>
            <a:xfrm>
              <a:off x="4499560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4059;p24">
              <a:extLst>
                <a:ext uri="{FF2B5EF4-FFF2-40B4-BE49-F238E27FC236}">
                  <a16:creationId xmlns:a16="http://schemas.microsoft.com/office/drawing/2014/main" id="{4E57E47E-6431-4068-802A-00913875CCEF}"/>
                </a:ext>
              </a:extLst>
            </p:cNvPr>
            <p:cNvSpPr/>
            <p:nvPr/>
          </p:nvSpPr>
          <p:spPr>
            <a:xfrm>
              <a:off x="4499560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4060;p24">
              <a:extLst>
                <a:ext uri="{FF2B5EF4-FFF2-40B4-BE49-F238E27FC236}">
                  <a16:creationId xmlns:a16="http://schemas.microsoft.com/office/drawing/2014/main" id="{A525CAC1-6864-42C4-9DA2-70EAFB1FABC0}"/>
                </a:ext>
              </a:extLst>
            </p:cNvPr>
            <p:cNvSpPr/>
            <p:nvPr/>
          </p:nvSpPr>
          <p:spPr>
            <a:xfrm>
              <a:off x="4498578" y="256101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4061;p24">
              <a:extLst>
                <a:ext uri="{FF2B5EF4-FFF2-40B4-BE49-F238E27FC236}">
                  <a16:creationId xmlns:a16="http://schemas.microsoft.com/office/drawing/2014/main" id="{D22910CA-EE85-46EA-A47D-7B88D501780E}"/>
                </a:ext>
              </a:extLst>
            </p:cNvPr>
            <p:cNvSpPr/>
            <p:nvPr/>
          </p:nvSpPr>
          <p:spPr>
            <a:xfrm>
              <a:off x="4498578" y="256101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4062;p24">
              <a:extLst>
                <a:ext uri="{FF2B5EF4-FFF2-40B4-BE49-F238E27FC236}">
                  <a16:creationId xmlns:a16="http://schemas.microsoft.com/office/drawing/2014/main" id="{76B664ED-8F89-4D5A-89C8-ACD629CD04ED}"/>
                </a:ext>
              </a:extLst>
            </p:cNvPr>
            <p:cNvSpPr/>
            <p:nvPr/>
          </p:nvSpPr>
          <p:spPr>
            <a:xfrm>
              <a:off x="4497626" y="2561015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4063;p24">
              <a:extLst>
                <a:ext uri="{FF2B5EF4-FFF2-40B4-BE49-F238E27FC236}">
                  <a16:creationId xmlns:a16="http://schemas.microsoft.com/office/drawing/2014/main" id="{F3A2EC51-AE5D-41F9-8B39-C80C7186EB12}"/>
                </a:ext>
              </a:extLst>
            </p:cNvPr>
            <p:cNvSpPr/>
            <p:nvPr/>
          </p:nvSpPr>
          <p:spPr>
            <a:xfrm>
              <a:off x="4534552" y="2560032"/>
              <a:ext cx="1013" cy="6845"/>
            </a:xfrm>
            <a:custGeom>
              <a:avLst/>
              <a:gdLst/>
              <a:ahLst/>
              <a:cxnLst/>
              <a:rect l="l" t="t" r="r" b="b"/>
              <a:pathLst>
                <a:path w="33" h="223" extrusionOk="0">
                  <a:moveTo>
                    <a:pt x="1" y="1"/>
                  </a:moveTo>
                  <a:lnTo>
                    <a:pt x="1" y="159"/>
                  </a:lnTo>
                  <a:cubicBezTo>
                    <a:pt x="32" y="159"/>
                    <a:pt x="32" y="191"/>
                    <a:pt x="32" y="222"/>
                  </a:cubicBezTo>
                  <a:lnTo>
                    <a:pt x="32" y="64"/>
                  </a:lnTo>
                  <a:cubicBezTo>
                    <a:pt x="32" y="32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E0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4064;p24">
              <a:extLst>
                <a:ext uri="{FF2B5EF4-FFF2-40B4-BE49-F238E27FC236}">
                  <a16:creationId xmlns:a16="http://schemas.microsoft.com/office/drawing/2014/main" id="{12488F90-F823-45C8-A3C4-33328EC62D9A}"/>
                </a:ext>
              </a:extLst>
            </p:cNvPr>
            <p:cNvSpPr/>
            <p:nvPr/>
          </p:nvSpPr>
          <p:spPr>
            <a:xfrm>
              <a:off x="4511224" y="2554200"/>
              <a:ext cx="12677" cy="12677"/>
            </a:xfrm>
            <a:custGeom>
              <a:avLst/>
              <a:gdLst/>
              <a:ahLst/>
              <a:cxnLst/>
              <a:rect l="l" t="t" r="r" b="b"/>
              <a:pathLst>
                <a:path w="413" h="413" extrusionOk="0">
                  <a:moveTo>
                    <a:pt x="1" y="1"/>
                  </a:moveTo>
                  <a:lnTo>
                    <a:pt x="1" y="191"/>
                  </a:lnTo>
                  <a:lnTo>
                    <a:pt x="412" y="412"/>
                  </a:lnTo>
                  <a:lnTo>
                    <a:pt x="412" y="2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4065;p24">
              <a:extLst>
                <a:ext uri="{FF2B5EF4-FFF2-40B4-BE49-F238E27FC236}">
                  <a16:creationId xmlns:a16="http://schemas.microsoft.com/office/drawing/2014/main" id="{E5FF473C-BD6E-4A88-8D44-173465F5DE25}"/>
                </a:ext>
              </a:extLst>
            </p:cNvPr>
            <p:cNvSpPr/>
            <p:nvPr/>
          </p:nvSpPr>
          <p:spPr>
            <a:xfrm>
              <a:off x="4523870" y="25619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4066;p24">
              <a:extLst>
                <a:ext uri="{FF2B5EF4-FFF2-40B4-BE49-F238E27FC236}">
                  <a16:creationId xmlns:a16="http://schemas.microsoft.com/office/drawing/2014/main" id="{8679D20F-B244-48E1-AA3D-E6F0F34A8F73}"/>
                </a:ext>
              </a:extLst>
            </p:cNvPr>
            <p:cNvSpPr/>
            <p:nvPr/>
          </p:nvSpPr>
          <p:spPr>
            <a:xfrm>
              <a:off x="4350843" y="2556165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4067;p24">
              <a:extLst>
                <a:ext uri="{FF2B5EF4-FFF2-40B4-BE49-F238E27FC236}">
                  <a16:creationId xmlns:a16="http://schemas.microsoft.com/office/drawing/2014/main" id="{AE14A8AD-5F2E-4D41-995F-D7726732CE02}"/>
                </a:ext>
              </a:extLst>
            </p:cNvPr>
            <p:cNvSpPr/>
            <p:nvPr/>
          </p:nvSpPr>
          <p:spPr>
            <a:xfrm>
              <a:off x="4266278" y="2514358"/>
              <a:ext cx="81679" cy="52519"/>
            </a:xfrm>
            <a:custGeom>
              <a:avLst/>
              <a:gdLst/>
              <a:ahLst/>
              <a:cxnLst/>
              <a:rect l="l" t="t" r="r" b="b"/>
              <a:pathLst>
                <a:path w="2661" h="1711" extrusionOk="0">
                  <a:moveTo>
                    <a:pt x="0" y="0"/>
                  </a:moveTo>
                  <a:lnTo>
                    <a:pt x="0" y="190"/>
                  </a:lnTo>
                  <a:lnTo>
                    <a:pt x="2660" y="1710"/>
                  </a:lnTo>
                  <a:lnTo>
                    <a:pt x="2660" y="1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4068;p24">
              <a:extLst>
                <a:ext uri="{FF2B5EF4-FFF2-40B4-BE49-F238E27FC236}">
                  <a16:creationId xmlns:a16="http://schemas.microsoft.com/office/drawing/2014/main" id="{EF59F20C-CC72-4919-B21D-8744347B6DA1}"/>
                </a:ext>
              </a:extLst>
            </p:cNvPr>
            <p:cNvSpPr/>
            <p:nvPr/>
          </p:nvSpPr>
          <p:spPr>
            <a:xfrm>
              <a:off x="4350843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4069;p24">
              <a:extLst>
                <a:ext uri="{FF2B5EF4-FFF2-40B4-BE49-F238E27FC236}">
                  <a16:creationId xmlns:a16="http://schemas.microsoft.com/office/drawing/2014/main" id="{92BBACA9-994C-4153-A9B7-F65F16872153}"/>
                </a:ext>
              </a:extLst>
            </p:cNvPr>
            <p:cNvSpPr/>
            <p:nvPr/>
          </p:nvSpPr>
          <p:spPr>
            <a:xfrm>
              <a:off x="4349860" y="256199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4070;p24">
              <a:extLst>
                <a:ext uri="{FF2B5EF4-FFF2-40B4-BE49-F238E27FC236}">
                  <a16:creationId xmlns:a16="http://schemas.microsoft.com/office/drawing/2014/main" id="{64D9F0C8-FF39-4833-9C26-063579EBB395}"/>
                </a:ext>
              </a:extLst>
            </p:cNvPr>
            <p:cNvSpPr/>
            <p:nvPr/>
          </p:nvSpPr>
          <p:spPr>
            <a:xfrm>
              <a:off x="4349860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4071;p24">
              <a:extLst>
                <a:ext uri="{FF2B5EF4-FFF2-40B4-BE49-F238E27FC236}">
                  <a16:creationId xmlns:a16="http://schemas.microsoft.com/office/drawing/2014/main" id="{427FEACC-3231-42D0-B9A3-D07C60A4A686}"/>
                </a:ext>
              </a:extLst>
            </p:cNvPr>
            <p:cNvSpPr/>
            <p:nvPr/>
          </p:nvSpPr>
          <p:spPr>
            <a:xfrm>
              <a:off x="4349860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4072;p24">
              <a:extLst>
                <a:ext uri="{FF2B5EF4-FFF2-40B4-BE49-F238E27FC236}">
                  <a16:creationId xmlns:a16="http://schemas.microsoft.com/office/drawing/2014/main" id="{1A44C5C8-5734-4522-B09C-FA21EA25933C}"/>
                </a:ext>
              </a:extLst>
            </p:cNvPr>
            <p:cNvSpPr/>
            <p:nvPr/>
          </p:nvSpPr>
          <p:spPr>
            <a:xfrm>
              <a:off x="4349860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4073;p24">
              <a:extLst>
                <a:ext uri="{FF2B5EF4-FFF2-40B4-BE49-F238E27FC236}">
                  <a16:creationId xmlns:a16="http://schemas.microsoft.com/office/drawing/2014/main" id="{AABE5AC9-3907-4D3E-B5C5-76A2A86D6060}"/>
                </a:ext>
              </a:extLst>
            </p:cNvPr>
            <p:cNvSpPr/>
            <p:nvPr/>
          </p:nvSpPr>
          <p:spPr>
            <a:xfrm>
              <a:off x="4348878" y="256199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4074;p24">
              <a:extLst>
                <a:ext uri="{FF2B5EF4-FFF2-40B4-BE49-F238E27FC236}">
                  <a16:creationId xmlns:a16="http://schemas.microsoft.com/office/drawing/2014/main" id="{16D623C2-F4E1-40F5-B138-511509DF724E}"/>
                </a:ext>
              </a:extLst>
            </p:cNvPr>
            <p:cNvSpPr/>
            <p:nvPr/>
          </p:nvSpPr>
          <p:spPr>
            <a:xfrm>
              <a:off x="4348878" y="256199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4075;p24">
              <a:extLst>
                <a:ext uri="{FF2B5EF4-FFF2-40B4-BE49-F238E27FC236}">
                  <a16:creationId xmlns:a16="http://schemas.microsoft.com/office/drawing/2014/main" id="{7ADF2882-A620-45E2-8578-FFD7C3533345}"/>
                </a:ext>
              </a:extLst>
            </p:cNvPr>
            <p:cNvSpPr/>
            <p:nvPr/>
          </p:nvSpPr>
          <p:spPr>
            <a:xfrm>
              <a:off x="4348878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4076;p24">
              <a:extLst>
                <a:ext uri="{FF2B5EF4-FFF2-40B4-BE49-F238E27FC236}">
                  <a16:creationId xmlns:a16="http://schemas.microsoft.com/office/drawing/2014/main" id="{4F4B5579-AE07-4C8B-89F8-7B5A2591F4E4}"/>
                </a:ext>
              </a:extLst>
            </p:cNvPr>
            <p:cNvSpPr/>
            <p:nvPr/>
          </p:nvSpPr>
          <p:spPr>
            <a:xfrm>
              <a:off x="4348878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4077;p24">
              <a:extLst>
                <a:ext uri="{FF2B5EF4-FFF2-40B4-BE49-F238E27FC236}">
                  <a16:creationId xmlns:a16="http://schemas.microsoft.com/office/drawing/2014/main" id="{661B563C-EFBE-4347-998D-83BDEF4484C1}"/>
                </a:ext>
              </a:extLst>
            </p:cNvPr>
            <p:cNvSpPr/>
            <p:nvPr/>
          </p:nvSpPr>
          <p:spPr>
            <a:xfrm>
              <a:off x="4348878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4078;p24">
              <a:extLst>
                <a:ext uri="{FF2B5EF4-FFF2-40B4-BE49-F238E27FC236}">
                  <a16:creationId xmlns:a16="http://schemas.microsoft.com/office/drawing/2014/main" id="{350B98E5-0C0B-410A-8456-9D3680592B0F}"/>
                </a:ext>
              </a:extLst>
            </p:cNvPr>
            <p:cNvSpPr/>
            <p:nvPr/>
          </p:nvSpPr>
          <p:spPr>
            <a:xfrm>
              <a:off x="4347927" y="256199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4079;p24">
              <a:extLst>
                <a:ext uri="{FF2B5EF4-FFF2-40B4-BE49-F238E27FC236}">
                  <a16:creationId xmlns:a16="http://schemas.microsoft.com/office/drawing/2014/main" id="{2AD7883A-DC8D-47AC-8D25-BD0F81FE6B2B}"/>
                </a:ext>
              </a:extLst>
            </p:cNvPr>
            <p:cNvSpPr/>
            <p:nvPr/>
          </p:nvSpPr>
          <p:spPr>
            <a:xfrm>
              <a:off x="4523870" y="25619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4080;p24">
              <a:extLst>
                <a:ext uri="{FF2B5EF4-FFF2-40B4-BE49-F238E27FC236}">
                  <a16:creationId xmlns:a16="http://schemas.microsoft.com/office/drawing/2014/main" id="{6927E929-D0CB-4A81-A85F-5E13B09F3823}"/>
                </a:ext>
              </a:extLst>
            </p:cNvPr>
            <p:cNvSpPr/>
            <p:nvPr/>
          </p:nvSpPr>
          <p:spPr>
            <a:xfrm>
              <a:off x="4523870" y="25619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4081;p24">
              <a:extLst>
                <a:ext uri="{FF2B5EF4-FFF2-40B4-BE49-F238E27FC236}">
                  <a16:creationId xmlns:a16="http://schemas.microsoft.com/office/drawing/2014/main" id="{2065AB7B-6C3C-4F40-80C4-6869D2D3EBBF}"/>
                </a:ext>
              </a:extLst>
            </p:cNvPr>
            <p:cNvSpPr/>
            <p:nvPr/>
          </p:nvSpPr>
          <p:spPr>
            <a:xfrm>
              <a:off x="4523870" y="25619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4082;p24">
              <a:extLst>
                <a:ext uri="{FF2B5EF4-FFF2-40B4-BE49-F238E27FC236}">
                  <a16:creationId xmlns:a16="http://schemas.microsoft.com/office/drawing/2014/main" id="{5EC36817-F71B-4E5D-B3AF-DF85224BA9D4}"/>
                </a:ext>
              </a:extLst>
            </p:cNvPr>
            <p:cNvSpPr/>
            <p:nvPr/>
          </p:nvSpPr>
          <p:spPr>
            <a:xfrm>
              <a:off x="4523870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4083;p24">
              <a:extLst>
                <a:ext uri="{FF2B5EF4-FFF2-40B4-BE49-F238E27FC236}">
                  <a16:creationId xmlns:a16="http://schemas.microsoft.com/office/drawing/2014/main" id="{6BE9F615-8CFA-480D-8371-A2C682FB32BD}"/>
                </a:ext>
              </a:extLst>
            </p:cNvPr>
            <p:cNvSpPr/>
            <p:nvPr/>
          </p:nvSpPr>
          <p:spPr>
            <a:xfrm>
              <a:off x="4523870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4084;p24">
              <a:extLst>
                <a:ext uri="{FF2B5EF4-FFF2-40B4-BE49-F238E27FC236}">
                  <a16:creationId xmlns:a16="http://schemas.microsoft.com/office/drawing/2014/main" id="{F03F5233-4E14-49E5-9D09-18A79CA67EE5}"/>
                </a:ext>
              </a:extLst>
            </p:cNvPr>
            <p:cNvSpPr/>
            <p:nvPr/>
          </p:nvSpPr>
          <p:spPr>
            <a:xfrm>
              <a:off x="4523870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4085;p24">
              <a:extLst>
                <a:ext uri="{FF2B5EF4-FFF2-40B4-BE49-F238E27FC236}">
                  <a16:creationId xmlns:a16="http://schemas.microsoft.com/office/drawing/2014/main" id="{5D9C1548-AF71-4FF4-A90D-AE54EBAF135E}"/>
                </a:ext>
              </a:extLst>
            </p:cNvPr>
            <p:cNvSpPr/>
            <p:nvPr/>
          </p:nvSpPr>
          <p:spPr>
            <a:xfrm>
              <a:off x="4523870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4086;p24">
              <a:extLst>
                <a:ext uri="{FF2B5EF4-FFF2-40B4-BE49-F238E27FC236}">
                  <a16:creationId xmlns:a16="http://schemas.microsoft.com/office/drawing/2014/main" id="{D576853A-394A-4340-A5A5-FBA252BE7AAB}"/>
                </a:ext>
              </a:extLst>
            </p:cNvPr>
            <p:cNvSpPr/>
            <p:nvPr/>
          </p:nvSpPr>
          <p:spPr>
            <a:xfrm>
              <a:off x="4523870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4087;p24">
              <a:extLst>
                <a:ext uri="{FF2B5EF4-FFF2-40B4-BE49-F238E27FC236}">
                  <a16:creationId xmlns:a16="http://schemas.microsoft.com/office/drawing/2014/main" id="{686071CD-4C18-471E-8FCB-3E5C92CC4A89}"/>
                </a:ext>
              </a:extLst>
            </p:cNvPr>
            <p:cNvSpPr/>
            <p:nvPr/>
          </p:nvSpPr>
          <p:spPr>
            <a:xfrm>
              <a:off x="4384853" y="2557116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4088;p24">
              <a:extLst>
                <a:ext uri="{FF2B5EF4-FFF2-40B4-BE49-F238E27FC236}">
                  <a16:creationId xmlns:a16="http://schemas.microsoft.com/office/drawing/2014/main" id="{330875BE-5A04-4D1B-8ABD-EF898547FFC6}"/>
                </a:ext>
              </a:extLst>
            </p:cNvPr>
            <p:cNvSpPr/>
            <p:nvPr/>
          </p:nvSpPr>
          <p:spPr>
            <a:xfrm>
              <a:off x="4370272" y="255616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8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4089;p24">
              <a:extLst>
                <a:ext uri="{FF2B5EF4-FFF2-40B4-BE49-F238E27FC236}">
                  <a16:creationId xmlns:a16="http://schemas.microsoft.com/office/drawing/2014/main" id="{DEFD7ED2-F62C-4C05-9CB0-C62F9260D636}"/>
                </a:ext>
              </a:extLst>
            </p:cNvPr>
            <p:cNvSpPr/>
            <p:nvPr/>
          </p:nvSpPr>
          <p:spPr>
            <a:xfrm>
              <a:off x="4535534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4090;p24">
              <a:extLst>
                <a:ext uri="{FF2B5EF4-FFF2-40B4-BE49-F238E27FC236}">
                  <a16:creationId xmlns:a16="http://schemas.microsoft.com/office/drawing/2014/main" id="{3E183BF7-DD6D-4A83-855E-88DF4D92EE80}"/>
                </a:ext>
              </a:extLst>
            </p:cNvPr>
            <p:cNvSpPr/>
            <p:nvPr/>
          </p:nvSpPr>
          <p:spPr>
            <a:xfrm>
              <a:off x="4535534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4091;p24">
              <a:extLst>
                <a:ext uri="{FF2B5EF4-FFF2-40B4-BE49-F238E27FC236}">
                  <a16:creationId xmlns:a16="http://schemas.microsoft.com/office/drawing/2014/main" id="{026150B7-B700-43F0-8B95-EF1F01570F46}"/>
                </a:ext>
              </a:extLst>
            </p:cNvPr>
            <p:cNvSpPr/>
            <p:nvPr/>
          </p:nvSpPr>
          <p:spPr>
            <a:xfrm>
              <a:off x="4535534" y="256199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4092;p24">
              <a:extLst>
                <a:ext uri="{FF2B5EF4-FFF2-40B4-BE49-F238E27FC236}">
                  <a16:creationId xmlns:a16="http://schemas.microsoft.com/office/drawing/2014/main" id="{3D933722-E98E-46E7-AE25-4606FFADCB2E}"/>
                </a:ext>
              </a:extLst>
            </p:cNvPr>
            <p:cNvSpPr/>
            <p:nvPr/>
          </p:nvSpPr>
          <p:spPr>
            <a:xfrm>
              <a:off x="4535534" y="25619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4093;p24">
              <a:extLst>
                <a:ext uri="{FF2B5EF4-FFF2-40B4-BE49-F238E27FC236}">
                  <a16:creationId xmlns:a16="http://schemas.microsoft.com/office/drawing/2014/main" id="{20035ED7-9A01-43D5-BE79-6713CE1CE55D}"/>
                </a:ext>
              </a:extLst>
            </p:cNvPr>
            <p:cNvSpPr/>
            <p:nvPr/>
          </p:nvSpPr>
          <p:spPr>
            <a:xfrm>
              <a:off x="4535534" y="25619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4094;p24">
              <a:extLst>
                <a:ext uri="{FF2B5EF4-FFF2-40B4-BE49-F238E27FC236}">
                  <a16:creationId xmlns:a16="http://schemas.microsoft.com/office/drawing/2014/main" id="{C1A4AF0B-BD8E-4B51-A7E1-27D1779EA93B}"/>
                </a:ext>
              </a:extLst>
            </p:cNvPr>
            <p:cNvSpPr/>
            <p:nvPr/>
          </p:nvSpPr>
          <p:spPr>
            <a:xfrm>
              <a:off x="4534552" y="256294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4095;p24">
              <a:extLst>
                <a:ext uri="{FF2B5EF4-FFF2-40B4-BE49-F238E27FC236}">
                  <a16:creationId xmlns:a16="http://schemas.microsoft.com/office/drawing/2014/main" id="{257FA11A-E9FF-42D3-A4A6-7492520FA347}"/>
                </a:ext>
              </a:extLst>
            </p:cNvPr>
            <p:cNvSpPr/>
            <p:nvPr/>
          </p:nvSpPr>
          <p:spPr>
            <a:xfrm>
              <a:off x="4534552" y="256294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4096;p24">
              <a:extLst>
                <a:ext uri="{FF2B5EF4-FFF2-40B4-BE49-F238E27FC236}">
                  <a16:creationId xmlns:a16="http://schemas.microsoft.com/office/drawing/2014/main" id="{E86CD142-A1CA-46A7-A1B3-CF6236F29D16}"/>
                </a:ext>
              </a:extLst>
            </p:cNvPr>
            <p:cNvSpPr/>
            <p:nvPr/>
          </p:nvSpPr>
          <p:spPr>
            <a:xfrm>
              <a:off x="4534552" y="256294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4097;p24">
              <a:extLst>
                <a:ext uri="{FF2B5EF4-FFF2-40B4-BE49-F238E27FC236}">
                  <a16:creationId xmlns:a16="http://schemas.microsoft.com/office/drawing/2014/main" id="{8B1D78ED-2DE1-4D90-881C-80E8A485561B}"/>
                </a:ext>
              </a:extLst>
            </p:cNvPr>
            <p:cNvSpPr/>
            <p:nvPr/>
          </p:nvSpPr>
          <p:spPr>
            <a:xfrm>
              <a:off x="4383901" y="256294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4098;p24">
              <a:extLst>
                <a:ext uri="{FF2B5EF4-FFF2-40B4-BE49-F238E27FC236}">
                  <a16:creationId xmlns:a16="http://schemas.microsoft.com/office/drawing/2014/main" id="{C7393F0D-66F1-4C9C-A56E-7FD01CFAF90C}"/>
                </a:ext>
              </a:extLst>
            </p:cNvPr>
            <p:cNvSpPr/>
            <p:nvPr/>
          </p:nvSpPr>
          <p:spPr>
            <a:xfrm>
              <a:off x="4383901" y="2562948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4099;p24">
              <a:extLst>
                <a:ext uri="{FF2B5EF4-FFF2-40B4-BE49-F238E27FC236}">
                  <a16:creationId xmlns:a16="http://schemas.microsoft.com/office/drawing/2014/main" id="{76FE89F7-8B59-4F30-9996-73256364A4AA}"/>
                </a:ext>
              </a:extLst>
            </p:cNvPr>
            <p:cNvSpPr/>
            <p:nvPr/>
          </p:nvSpPr>
          <p:spPr>
            <a:xfrm>
              <a:off x="4383901" y="2562948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4100;p24">
              <a:extLst>
                <a:ext uri="{FF2B5EF4-FFF2-40B4-BE49-F238E27FC236}">
                  <a16:creationId xmlns:a16="http://schemas.microsoft.com/office/drawing/2014/main" id="{E09539F7-6811-44EB-B8DC-3DBDC85117CA}"/>
                </a:ext>
              </a:extLst>
            </p:cNvPr>
            <p:cNvSpPr/>
            <p:nvPr/>
          </p:nvSpPr>
          <p:spPr>
            <a:xfrm>
              <a:off x="4382919" y="256294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4101;p24">
              <a:extLst>
                <a:ext uri="{FF2B5EF4-FFF2-40B4-BE49-F238E27FC236}">
                  <a16:creationId xmlns:a16="http://schemas.microsoft.com/office/drawing/2014/main" id="{93B3F123-5B5F-488D-B9DE-96ED5036ECF5}"/>
                </a:ext>
              </a:extLst>
            </p:cNvPr>
            <p:cNvSpPr/>
            <p:nvPr/>
          </p:nvSpPr>
          <p:spPr>
            <a:xfrm>
              <a:off x="4382919" y="2562948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4102;p24">
              <a:extLst>
                <a:ext uri="{FF2B5EF4-FFF2-40B4-BE49-F238E27FC236}">
                  <a16:creationId xmlns:a16="http://schemas.microsoft.com/office/drawing/2014/main" id="{803615C8-30C2-481E-97FC-1538D58C739F}"/>
                </a:ext>
              </a:extLst>
            </p:cNvPr>
            <p:cNvSpPr/>
            <p:nvPr/>
          </p:nvSpPr>
          <p:spPr>
            <a:xfrm>
              <a:off x="4382919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4103;p24">
              <a:extLst>
                <a:ext uri="{FF2B5EF4-FFF2-40B4-BE49-F238E27FC236}">
                  <a16:creationId xmlns:a16="http://schemas.microsoft.com/office/drawing/2014/main" id="{24B82294-05EA-4E42-ABFD-25444DC57948}"/>
                </a:ext>
              </a:extLst>
            </p:cNvPr>
            <p:cNvSpPr/>
            <p:nvPr/>
          </p:nvSpPr>
          <p:spPr>
            <a:xfrm>
              <a:off x="4382919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4104;p24">
              <a:extLst>
                <a:ext uri="{FF2B5EF4-FFF2-40B4-BE49-F238E27FC236}">
                  <a16:creationId xmlns:a16="http://schemas.microsoft.com/office/drawing/2014/main" id="{BAB4CE8E-47E2-4B79-A89F-6A482E6DEC57}"/>
                </a:ext>
              </a:extLst>
            </p:cNvPr>
            <p:cNvSpPr/>
            <p:nvPr/>
          </p:nvSpPr>
          <p:spPr>
            <a:xfrm>
              <a:off x="4382919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4105;p24">
              <a:extLst>
                <a:ext uri="{FF2B5EF4-FFF2-40B4-BE49-F238E27FC236}">
                  <a16:creationId xmlns:a16="http://schemas.microsoft.com/office/drawing/2014/main" id="{3B86FF6F-74FF-47BA-9B10-AA6E9610B896}"/>
                </a:ext>
              </a:extLst>
            </p:cNvPr>
            <p:cNvSpPr/>
            <p:nvPr/>
          </p:nvSpPr>
          <p:spPr>
            <a:xfrm>
              <a:off x="4381937" y="2562948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4106;p24">
              <a:extLst>
                <a:ext uri="{FF2B5EF4-FFF2-40B4-BE49-F238E27FC236}">
                  <a16:creationId xmlns:a16="http://schemas.microsoft.com/office/drawing/2014/main" id="{B7995445-42E5-41A0-8DC8-2315CE0F0E7B}"/>
                </a:ext>
              </a:extLst>
            </p:cNvPr>
            <p:cNvSpPr/>
            <p:nvPr/>
          </p:nvSpPr>
          <p:spPr>
            <a:xfrm>
              <a:off x="4381937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4107;p24">
              <a:extLst>
                <a:ext uri="{FF2B5EF4-FFF2-40B4-BE49-F238E27FC236}">
                  <a16:creationId xmlns:a16="http://schemas.microsoft.com/office/drawing/2014/main" id="{0A4311CB-709F-49F1-A0A4-D3EFED02BEE6}"/>
                </a:ext>
              </a:extLst>
            </p:cNvPr>
            <p:cNvSpPr/>
            <p:nvPr/>
          </p:nvSpPr>
          <p:spPr>
            <a:xfrm>
              <a:off x="4381937" y="2562948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4108;p24">
              <a:extLst>
                <a:ext uri="{FF2B5EF4-FFF2-40B4-BE49-F238E27FC236}">
                  <a16:creationId xmlns:a16="http://schemas.microsoft.com/office/drawing/2014/main" id="{3F4EC255-C45C-4D68-9331-4D1B32EA624C}"/>
                </a:ext>
              </a:extLst>
            </p:cNvPr>
            <p:cNvSpPr/>
            <p:nvPr/>
          </p:nvSpPr>
          <p:spPr>
            <a:xfrm>
              <a:off x="4369290" y="2548368"/>
              <a:ext cx="25323" cy="14611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349" y="1"/>
                  </a:moveTo>
                  <a:lnTo>
                    <a:pt x="33" y="191"/>
                  </a:lnTo>
                  <a:cubicBezTo>
                    <a:pt x="1" y="191"/>
                    <a:pt x="1" y="222"/>
                    <a:pt x="33" y="254"/>
                  </a:cubicBezTo>
                  <a:lnTo>
                    <a:pt x="413" y="476"/>
                  </a:lnTo>
                  <a:lnTo>
                    <a:pt x="508" y="476"/>
                  </a:lnTo>
                  <a:lnTo>
                    <a:pt x="824" y="286"/>
                  </a:lnTo>
                  <a:cubicBezTo>
                    <a:pt x="824" y="254"/>
                    <a:pt x="824" y="254"/>
                    <a:pt x="824" y="222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4109;p24">
              <a:extLst>
                <a:ext uri="{FF2B5EF4-FFF2-40B4-BE49-F238E27FC236}">
                  <a16:creationId xmlns:a16="http://schemas.microsoft.com/office/drawing/2014/main" id="{C1C9DC65-C42D-4DE1-A8B7-2AB96ABB1B6F}"/>
                </a:ext>
              </a:extLst>
            </p:cNvPr>
            <p:cNvSpPr/>
            <p:nvPr/>
          </p:nvSpPr>
          <p:spPr>
            <a:xfrm>
              <a:off x="4370272" y="2548368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4110;p24">
              <a:extLst>
                <a:ext uri="{FF2B5EF4-FFF2-40B4-BE49-F238E27FC236}">
                  <a16:creationId xmlns:a16="http://schemas.microsoft.com/office/drawing/2014/main" id="{ED33AB74-58E2-4A08-A3D8-13926293C595}"/>
                </a:ext>
              </a:extLst>
            </p:cNvPr>
            <p:cNvSpPr/>
            <p:nvPr/>
          </p:nvSpPr>
          <p:spPr>
            <a:xfrm>
              <a:off x="4417911" y="255809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4111;p24">
              <a:extLst>
                <a:ext uri="{FF2B5EF4-FFF2-40B4-BE49-F238E27FC236}">
                  <a16:creationId xmlns:a16="http://schemas.microsoft.com/office/drawing/2014/main" id="{728A3A06-59CF-4F67-B099-1E3301D445C0}"/>
                </a:ext>
              </a:extLst>
            </p:cNvPr>
            <p:cNvSpPr/>
            <p:nvPr/>
          </p:nvSpPr>
          <p:spPr>
            <a:xfrm>
              <a:off x="4403331" y="2556165"/>
              <a:ext cx="12677" cy="12646"/>
            </a:xfrm>
            <a:custGeom>
              <a:avLst/>
              <a:gdLst/>
              <a:ahLst/>
              <a:cxnLst/>
              <a:rect l="l" t="t" r="r" b="b"/>
              <a:pathLst>
                <a:path w="413" h="412" extrusionOk="0">
                  <a:moveTo>
                    <a:pt x="32" y="0"/>
                  </a:moveTo>
                  <a:lnTo>
                    <a:pt x="0" y="190"/>
                  </a:lnTo>
                  <a:lnTo>
                    <a:pt x="412" y="412"/>
                  </a:lnTo>
                  <a:lnTo>
                    <a:pt x="412" y="2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4112;p24">
              <a:extLst>
                <a:ext uri="{FF2B5EF4-FFF2-40B4-BE49-F238E27FC236}">
                  <a16:creationId xmlns:a16="http://schemas.microsoft.com/office/drawing/2014/main" id="{9341625A-90D3-4F9B-B9B7-218B523777E2}"/>
                </a:ext>
              </a:extLst>
            </p:cNvPr>
            <p:cNvSpPr/>
            <p:nvPr/>
          </p:nvSpPr>
          <p:spPr>
            <a:xfrm>
              <a:off x="4353759" y="2558099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4113;p24">
              <a:extLst>
                <a:ext uri="{FF2B5EF4-FFF2-40B4-BE49-F238E27FC236}">
                  <a16:creationId xmlns:a16="http://schemas.microsoft.com/office/drawing/2014/main" id="{C401A197-E461-44F0-806B-B582455D9814}"/>
                </a:ext>
              </a:extLst>
            </p:cNvPr>
            <p:cNvSpPr/>
            <p:nvPr/>
          </p:nvSpPr>
          <p:spPr>
            <a:xfrm>
              <a:off x="4403331" y="2549351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17" y="0"/>
                  </a:moveTo>
                  <a:lnTo>
                    <a:pt x="32" y="190"/>
                  </a:lnTo>
                  <a:cubicBezTo>
                    <a:pt x="0" y="190"/>
                    <a:pt x="0" y="222"/>
                    <a:pt x="32" y="222"/>
                  </a:cubicBezTo>
                  <a:lnTo>
                    <a:pt x="412" y="444"/>
                  </a:lnTo>
                  <a:cubicBezTo>
                    <a:pt x="412" y="460"/>
                    <a:pt x="428" y="468"/>
                    <a:pt x="444" y="468"/>
                  </a:cubicBezTo>
                  <a:cubicBezTo>
                    <a:pt x="460" y="468"/>
                    <a:pt x="475" y="460"/>
                    <a:pt x="475" y="444"/>
                  </a:cubicBezTo>
                  <a:lnTo>
                    <a:pt x="792" y="285"/>
                  </a:lnTo>
                  <a:cubicBezTo>
                    <a:pt x="824" y="254"/>
                    <a:pt x="824" y="222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4114;p24">
              <a:extLst>
                <a:ext uri="{FF2B5EF4-FFF2-40B4-BE49-F238E27FC236}">
                  <a16:creationId xmlns:a16="http://schemas.microsoft.com/office/drawing/2014/main" id="{BE05CE52-6C3D-4A74-84AF-C2B7438033BA}"/>
                </a:ext>
              </a:extLst>
            </p:cNvPr>
            <p:cNvSpPr/>
            <p:nvPr/>
          </p:nvSpPr>
          <p:spPr>
            <a:xfrm>
              <a:off x="4404313" y="2549351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3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4115;p24">
              <a:extLst>
                <a:ext uri="{FF2B5EF4-FFF2-40B4-BE49-F238E27FC236}">
                  <a16:creationId xmlns:a16="http://schemas.microsoft.com/office/drawing/2014/main" id="{E5CF0D35-4EA3-421E-B6AB-159FD0F96D17}"/>
                </a:ext>
              </a:extLst>
            </p:cNvPr>
            <p:cNvSpPr/>
            <p:nvPr/>
          </p:nvSpPr>
          <p:spPr>
            <a:xfrm>
              <a:off x="4417911" y="256294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4116;p24">
              <a:extLst>
                <a:ext uri="{FF2B5EF4-FFF2-40B4-BE49-F238E27FC236}">
                  <a16:creationId xmlns:a16="http://schemas.microsoft.com/office/drawing/2014/main" id="{267629C3-BE4E-4303-A7CE-0A02F4DDE0BE}"/>
                </a:ext>
              </a:extLst>
            </p:cNvPr>
            <p:cNvSpPr/>
            <p:nvPr/>
          </p:nvSpPr>
          <p:spPr>
            <a:xfrm>
              <a:off x="4417911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4117;p24">
              <a:extLst>
                <a:ext uri="{FF2B5EF4-FFF2-40B4-BE49-F238E27FC236}">
                  <a16:creationId xmlns:a16="http://schemas.microsoft.com/office/drawing/2014/main" id="{3D816B68-AB88-490F-AB0F-58EC55625119}"/>
                </a:ext>
              </a:extLst>
            </p:cNvPr>
            <p:cNvSpPr/>
            <p:nvPr/>
          </p:nvSpPr>
          <p:spPr>
            <a:xfrm>
              <a:off x="4416929" y="256393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4118;p24">
              <a:extLst>
                <a:ext uri="{FF2B5EF4-FFF2-40B4-BE49-F238E27FC236}">
                  <a16:creationId xmlns:a16="http://schemas.microsoft.com/office/drawing/2014/main" id="{C489583A-1AD4-498F-BC8C-733AB12B3AC1}"/>
                </a:ext>
              </a:extLst>
            </p:cNvPr>
            <p:cNvSpPr/>
            <p:nvPr/>
          </p:nvSpPr>
          <p:spPr>
            <a:xfrm>
              <a:off x="441692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4119;p24">
              <a:extLst>
                <a:ext uri="{FF2B5EF4-FFF2-40B4-BE49-F238E27FC236}">
                  <a16:creationId xmlns:a16="http://schemas.microsoft.com/office/drawing/2014/main" id="{2BEBFE82-F38F-4DF6-B696-EC9C0AEBAD85}"/>
                </a:ext>
              </a:extLst>
            </p:cNvPr>
            <p:cNvSpPr/>
            <p:nvPr/>
          </p:nvSpPr>
          <p:spPr>
            <a:xfrm>
              <a:off x="441692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4120;p24">
              <a:extLst>
                <a:ext uri="{FF2B5EF4-FFF2-40B4-BE49-F238E27FC236}">
                  <a16:creationId xmlns:a16="http://schemas.microsoft.com/office/drawing/2014/main" id="{F1566449-275D-4AA2-926A-7D5B189B00F9}"/>
                </a:ext>
              </a:extLst>
            </p:cNvPr>
            <p:cNvSpPr/>
            <p:nvPr/>
          </p:nvSpPr>
          <p:spPr>
            <a:xfrm>
              <a:off x="441692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4121;p24">
              <a:extLst>
                <a:ext uri="{FF2B5EF4-FFF2-40B4-BE49-F238E27FC236}">
                  <a16:creationId xmlns:a16="http://schemas.microsoft.com/office/drawing/2014/main" id="{78608B30-83D3-4477-8EF3-320897CA556F}"/>
                </a:ext>
              </a:extLst>
            </p:cNvPr>
            <p:cNvSpPr/>
            <p:nvPr/>
          </p:nvSpPr>
          <p:spPr>
            <a:xfrm>
              <a:off x="4415977" y="256393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4122;p24">
              <a:extLst>
                <a:ext uri="{FF2B5EF4-FFF2-40B4-BE49-F238E27FC236}">
                  <a16:creationId xmlns:a16="http://schemas.microsoft.com/office/drawing/2014/main" id="{EB10EA5F-4807-41D9-8635-23DFA799CF4C}"/>
                </a:ext>
              </a:extLst>
            </p:cNvPr>
            <p:cNvSpPr/>
            <p:nvPr/>
          </p:nvSpPr>
          <p:spPr>
            <a:xfrm>
              <a:off x="4415977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4123;p24">
              <a:extLst>
                <a:ext uri="{FF2B5EF4-FFF2-40B4-BE49-F238E27FC236}">
                  <a16:creationId xmlns:a16="http://schemas.microsoft.com/office/drawing/2014/main" id="{C0DCB226-647E-424B-A3BE-6D88A198FC00}"/>
                </a:ext>
              </a:extLst>
            </p:cNvPr>
            <p:cNvSpPr/>
            <p:nvPr/>
          </p:nvSpPr>
          <p:spPr>
            <a:xfrm>
              <a:off x="4415977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4124;p24">
              <a:extLst>
                <a:ext uri="{FF2B5EF4-FFF2-40B4-BE49-F238E27FC236}">
                  <a16:creationId xmlns:a16="http://schemas.microsoft.com/office/drawing/2014/main" id="{2CBCCCCE-25AF-463C-80BC-D253839590E6}"/>
                </a:ext>
              </a:extLst>
            </p:cNvPr>
            <p:cNvSpPr/>
            <p:nvPr/>
          </p:nvSpPr>
          <p:spPr>
            <a:xfrm>
              <a:off x="4415977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4125;p24">
              <a:extLst>
                <a:ext uri="{FF2B5EF4-FFF2-40B4-BE49-F238E27FC236}">
                  <a16:creationId xmlns:a16="http://schemas.microsoft.com/office/drawing/2014/main" id="{4615D95E-9898-4BAB-885C-83B29413C1A4}"/>
                </a:ext>
              </a:extLst>
            </p:cNvPr>
            <p:cNvSpPr/>
            <p:nvPr/>
          </p:nvSpPr>
          <p:spPr>
            <a:xfrm>
              <a:off x="4415977" y="2562948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4126;p24">
              <a:extLst>
                <a:ext uri="{FF2B5EF4-FFF2-40B4-BE49-F238E27FC236}">
                  <a16:creationId xmlns:a16="http://schemas.microsoft.com/office/drawing/2014/main" id="{1DF3AC1B-4D03-448A-8C15-01BD84401BD6}"/>
                </a:ext>
              </a:extLst>
            </p:cNvPr>
            <p:cNvSpPr/>
            <p:nvPr/>
          </p:nvSpPr>
          <p:spPr>
            <a:xfrm>
              <a:off x="4451921" y="255809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8" y="19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4127;p24">
              <a:extLst>
                <a:ext uri="{FF2B5EF4-FFF2-40B4-BE49-F238E27FC236}">
                  <a16:creationId xmlns:a16="http://schemas.microsoft.com/office/drawing/2014/main" id="{7D8CD82F-5882-4248-AC88-2CA6B7C88E65}"/>
                </a:ext>
              </a:extLst>
            </p:cNvPr>
            <p:cNvSpPr/>
            <p:nvPr/>
          </p:nvSpPr>
          <p:spPr>
            <a:xfrm>
              <a:off x="4437341" y="2557116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4128;p24">
              <a:extLst>
                <a:ext uri="{FF2B5EF4-FFF2-40B4-BE49-F238E27FC236}">
                  <a16:creationId xmlns:a16="http://schemas.microsoft.com/office/drawing/2014/main" id="{DF631032-6887-450A-AA27-868E620CEF4E}"/>
                </a:ext>
              </a:extLst>
            </p:cNvPr>
            <p:cNvSpPr/>
            <p:nvPr/>
          </p:nvSpPr>
          <p:spPr>
            <a:xfrm>
              <a:off x="4436389" y="2549596"/>
              <a:ext cx="26275" cy="15102"/>
            </a:xfrm>
            <a:custGeom>
              <a:avLst/>
              <a:gdLst/>
              <a:ahLst/>
              <a:cxnLst/>
              <a:rect l="l" t="t" r="r" b="b"/>
              <a:pathLst>
                <a:path w="856" h="492" extrusionOk="0">
                  <a:moveTo>
                    <a:pt x="396" y="0"/>
                  </a:moveTo>
                  <a:cubicBezTo>
                    <a:pt x="380" y="0"/>
                    <a:pt x="364" y="8"/>
                    <a:pt x="349" y="24"/>
                  </a:cubicBezTo>
                  <a:lnTo>
                    <a:pt x="32" y="214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412" y="467"/>
                  </a:lnTo>
                  <a:cubicBezTo>
                    <a:pt x="428" y="483"/>
                    <a:pt x="444" y="491"/>
                    <a:pt x="459" y="491"/>
                  </a:cubicBezTo>
                  <a:cubicBezTo>
                    <a:pt x="475" y="491"/>
                    <a:pt x="491" y="483"/>
                    <a:pt x="507" y="467"/>
                  </a:cubicBezTo>
                  <a:lnTo>
                    <a:pt x="824" y="277"/>
                  </a:lnTo>
                  <a:cubicBezTo>
                    <a:pt x="855" y="277"/>
                    <a:pt x="855" y="246"/>
                    <a:pt x="824" y="246"/>
                  </a:cubicBezTo>
                  <a:lnTo>
                    <a:pt x="444" y="24"/>
                  </a:lnTo>
                  <a:cubicBezTo>
                    <a:pt x="428" y="8"/>
                    <a:pt x="412" y="0"/>
                    <a:pt x="396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4129;p24">
              <a:extLst>
                <a:ext uri="{FF2B5EF4-FFF2-40B4-BE49-F238E27FC236}">
                  <a16:creationId xmlns:a16="http://schemas.microsoft.com/office/drawing/2014/main" id="{93CB3A14-F23F-457C-AF20-06DAAFD0A83B}"/>
                </a:ext>
              </a:extLst>
            </p:cNvPr>
            <p:cNvSpPr/>
            <p:nvPr/>
          </p:nvSpPr>
          <p:spPr>
            <a:xfrm>
              <a:off x="4437341" y="2549351"/>
              <a:ext cx="24341" cy="13629"/>
            </a:xfrm>
            <a:custGeom>
              <a:avLst/>
              <a:gdLst/>
              <a:ahLst/>
              <a:cxnLst/>
              <a:rect l="l" t="t" r="r" b="b"/>
              <a:pathLst>
                <a:path w="793" h="444" extrusionOk="0">
                  <a:moveTo>
                    <a:pt x="349" y="0"/>
                  </a:moveTo>
                  <a:cubicBezTo>
                    <a:pt x="349" y="0"/>
                    <a:pt x="349" y="32"/>
                    <a:pt x="318" y="32"/>
                  </a:cubicBezTo>
                  <a:lnTo>
                    <a:pt x="1" y="222"/>
                  </a:lnTo>
                  <a:lnTo>
                    <a:pt x="32" y="222"/>
                  </a:lnTo>
                  <a:lnTo>
                    <a:pt x="413" y="444"/>
                  </a:lnTo>
                  <a:lnTo>
                    <a:pt x="476" y="444"/>
                  </a:lnTo>
                  <a:lnTo>
                    <a:pt x="793" y="25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81" y="32"/>
                    <a:pt x="381" y="0"/>
                    <a:pt x="349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4130;p24">
              <a:extLst>
                <a:ext uri="{FF2B5EF4-FFF2-40B4-BE49-F238E27FC236}">
                  <a16:creationId xmlns:a16="http://schemas.microsoft.com/office/drawing/2014/main" id="{83A85610-5E5A-40CB-B8FD-B3D98003A69A}"/>
                </a:ext>
              </a:extLst>
            </p:cNvPr>
            <p:cNvSpPr/>
            <p:nvPr/>
          </p:nvSpPr>
          <p:spPr>
            <a:xfrm>
              <a:off x="4451921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4131;p24">
              <a:extLst>
                <a:ext uri="{FF2B5EF4-FFF2-40B4-BE49-F238E27FC236}">
                  <a16:creationId xmlns:a16="http://schemas.microsoft.com/office/drawing/2014/main" id="{FF9866C2-10A8-4CA1-BB15-18411471696F}"/>
                </a:ext>
              </a:extLst>
            </p:cNvPr>
            <p:cNvSpPr/>
            <p:nvPr/>
          </p:nvSpPr>
          <p:spPr>
            <a:xfrm>
              <a:off x="4450970" y="256393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4132;p24">
              <a:extLst>
                <a:ext uri="{FF2B5EF4-FFF2-40B4-BE49-F238E27FC236}">
                  <a16:creationId xmlns:a16="http://schemas.microsoft.com/office/drawing/2014/main" id="{48B937A3-3DD1-443F-A5D4-21D39E407034}"/>
                </a:ext>
              </a:extLst>
            </p:cNvPr>
            <p:cNvSpPr/>
            <p:nvPr/>
          </p:nvSpPr>
          <p:spPr>
            <a:xfrm>
              <a:off x="4450970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4133;p24">
              <a:extLst>
                <a:ext uri="{FF2B5EF4-FFF2-40B4-BE49-F238E27FC236}">
                  <a16:creationId xmlns:a16="http://schemas.microsoft.com/office/drawing/2014/main" id="{2B895B6D-98E4-417D-AABB-A22947A3D69E}"/>
                </a:ext>
              </a:extLst>
            </p:cNvPr>
            <p:cNvSpPr/>
            <p:nvPr/>
          </p:nvSpPr>
          <p:spPr>
            <a:xfrm>
              <a:off x="4450970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4134;p24">
              <a:extLst>
                <a:ext uri="{FF2B5EF4-FFF2-40B4-BE49-F238E27FC236}">
                  <a16:creationId xmlns:a16="http://schemas.microsoft.com/office/drawing/2014/main" id="{DA135168-7C32-4EFE-BD14-FD43C11A53C1}"/>
                </a:ext>
              </a:extLst>
            </p:cNvPr>
            <p:cNvSpPr/>
            <p:nvPr/>
          </p:nvSpPr>
          <p:spPr>
            <a:xfrm>
              <a:off x="4449987" y="256491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4135;p24">
              <a:extLst>
                <a:ext uri="{FF2B5EF4-FFF2-40B4-BE49-F238E27FC236}">
                  <a16:creationId xmlns:a16="http://schemas.microsoft.com/office/drawing/2014/main" id="{A3910736-76E6-4846-81F3-6FCC25543D49}"/>
                </a:ext>
              </a:extLst>
            </p:cNvPr>
            <p:cNvSpPr/>
            <p:nvPr/>
          </p:nvSpPr>
          <p:spPr>
            <a:xfrm>
              <a:off x="4449987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4136;p24">
              <a:extLst>
                <a:ext uri="{FF2B5EF4-FFF2-40B4-BE49-F238E27FC236}">
                  <a16:creationId xmlns:a16="http://schemas.microsoft.com/office/drawing/2014/main" id="{A8EEEEED-9AE2-44BA-BAC3-9EBA83647A3B}"/>
                </a:ext>
              </a:extLst>
            </p:cNvPr>
            <p:cNvSpPr/>
            <p:nvPr/>
          </p:nvSpPr>
          <p:spPr>
            <a:xfrm>
              <a:off x="4449987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4137;p24">
              <a:extLst>
                <a:ext uri="{FF2B5EF4-FFF2-40B4-BE49-F238E27FC236}">
                  <a16:creationId xmlns:a16="http://schemas.microsoft.com/office/drawing/2014/main" id="{589FE2F2-B8D9-4850-890E-EC9141DE6D07}"/>
                </a:ext>
              </a:extLst>
            </p:cNvPr>
            <p:cNvSpPr/>
            <p:nvPr/>
          </p:nvSpPr>
          <p:spPr>
            <a:xfrm>
              <a:off x="4449987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4138;p24">
              <a:extLst>
                <a:ext uri="{FF2B5EF4-FFF2-40B4-BE49-F238E27FC236}">
                  <a16:creationId xmlns:a16="http://schemas.microsoft.com/office/drawing/2014/main" id="{3F63810A-C0FA-433E-828D-F7E59266BB14}"/>
                </a:ext>
              </a:extLst>
            </p:cNvPr>
            <p:cNvSpPr/>
            <p:nvPr/>
          </p:nvSpPr>
          <p:spPr>
            <a:xfrm>
              <a:off x="4449987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4139;p24">
              <a:extLst>
                <a:ext uri="{FF2B5EF4-FFF2-40B4-BE49-F238E27FC236}">
                  <a16:creationId xmlns:a16="http://schemas.microsoft.com/office/drawing/2014/main" id="{402AE71B-C2D3-4781-A4EC-3636DCD7CE36}"/>
                </a:ext>
              </a:extLst>
            </p:cNvPr>
            <p:cNvSpPr/>
            <p:nvPr/>
          </p:nvSpPr>
          <p:spPr>
            <a:xfrm>
              <a:off x="4449005" y="256393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4140;p24">
              <a:extLst>
                <a:ext uri="{FF2B5EF4-FFF2-40B4-BE49-F238E27FC236}">
                  <a16:creationId xmlns:a16="http://schemas.microsoft.com/office/drawing/2014/main" id="{81DF4145-52CE-4E95-AA1F-F41EFB1355A5}"/>
                </a:ext>
              </a:extLst>
            </p:cNvPr>
            <p:cNvSpPr/>
            <p:nvPr/>
          </p:nvSpPr>
          <p:spPr>
            <a:xfrm>
              <a:off x="4449005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4141;p24">
              <a:extLst>
                <a:ext uri="{FF2B5EF4-FFF2-40B4-BE49-F238E27FC236}">
                  <a16:creationId xmlns:a16="http://schemas.microsoft.com/office/drawing/2014/main" id="{EAF14150-F28E-4223-A58C-0DBC89EC513F}"/>
                </a:ext>
              </a:extLst>
            </p:cNvPr>
            <p:cNvSpPr/>
            <p:nvPr/>
          </p:nvSpPr>
          <p:spPr>
            <a:xfrm>
              <a:off x="4387769" y="255908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58"/>
                  </a:lnTo>
                  <a:lnTo>
                    <a:pt x="1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4142;p24">
              <a:extLst>
                <a:ext uri="{FF2B5EF4-FFF2-40B4-BE49-F238E27FC236}">
                  <a16:creationId xmlns:a16="http://schemas.microsoft.com/office/drawing/2014/main" id="{C5A3F2EA-0C75-4DF4-8FC2-87A327D7CF4C}"/>
                </a:ext>
              </a:extLst>
            </p:cNvPr>
            <p:cNvSpPr/>
            <p:nvPr/>
          </p:nvSpPr>
          <p:spPr>
            <a:xfrm>
              <a:off x="4485962" y="2559081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285" y="158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4143;p24">
              <a:extLst>
                <a:ext uri="{FF2B5EF4-FFF2-40B4-BE49-F238E27FC236}">
                  <a16:creationId xmlns:a16="http://schemas.microsoft.com/office/drawing/2014/main" id="{4B8D6A34-D20B-4830-A82B-7D020303E6DF}"/>
                </a:ext>
              </a:extLst>
            </p:cNvPr>
            <p:cNvSpPr/>
            <p:nvPr/>
          </p:nvSpPr>
          <p:spPr>
            <a:xfrm>
              <a:off x="435375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4144;p24">
              <a:extLst>
                <a:ext uri="{FF2B5EF4-FFF2-40B4-BE49-F238E27FC236}">
                  <a16:creationId xmlns:a16="http://schemas.microsoft.com/office/drawing/2014/main" id="{B86205FD-6CB4-466A-B914-441A46646B52}"/>
                </a:ext>
              </a:extLst>
            </p:cNvPr>
            <p:cNvSpPr/>
            <p:nvPr/>
          </p:nvSpPr>
          <p:spPr>
            <a:xfrm>
              <a:off x="435375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4145;p24">
              <a:extLst>
                <a:ext uri="{FF2B5EF4-FFF2-40B4-BE49-F238E27FC236}">
                  <a16:creationId xmlns:a16="http://schemas.microsoft.com/office/drawing/2014/main" id="{DD4262CC-8F23-4C90-9CE0-54370C2D41E6}"/>
                </a:ext>
              </a:extLst>
            </p:cNvPr>
            <p:cNvSpPr/>
            <p:nvPr/>
          </p:nvSpPr>
          <p:spPr>
            <a:xfrm>
              <a:off x="435375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4146;p24">
              <a:extLst>
                <a:ext uri="{FF2B5EF4-FFF2-40B4-BE49-F238E27FC236}">
                  <a16:creationId xmlns:a16="http://schemas.microsoft.com/office/drawing/2014/main" id="{22A4C8D1-AD30-439E-A938-19327401B460}"/>
                </a:ext>
              </a:extLst>
            </p:cNvPr>
            <p:cNvSpPr/>
            <p:nvPr/>
          </p:nvSpPr>
          <p:spPr>
            <a:xfrm>
              <a:off x="4353759" y="256393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4147;p24">
              <a:extLst>
                <a:ext uri="{FF2B5EF4-FFF2-40B4-BE49-F238E27FC236}">
                  <a16:creationId xmlns:a16="http://schemas.microsoft.com/office/drawing/2014/main" id="{684E5F3E-6914-4C48-8685-A4AEA094965D}"/>
                </a:ext>
              </a:extLst>
            </p:cNvPr>
            <p:cNvSpPr/>
            <p:nvPr/>
          </p:nvSpPr>
          <p:spPr>
            <a:xfrm>
              <a:off x="4353759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4148;p24">
              <a:extLst>
                <a:ext uri="{FF2B5EF4-FFF2-40B4-BE49-F238E27FC236}">
                  <a16:creationId xmlns:a16="http://schemas.microsoft.com/office/drawing/2014/main" id="{AC2C55AF-0120-4A89-96FF-CCBB93DAE258}"/>
                </a:ext>
              </a:extLst>
            </p:cNvPr>
            <p:cNvSpPr/>
            <p:nvPr/>
          </p:nvSpPr>
          <p:spPr>
            <a:xfrm>
              <a:off x="4353759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4149;p24">
              <a:extLst>
                <a:ext uri="{FF2B5EF4-FFF2-40B4-BE49-F238E27FC236}">
                  <a16:creationId xmlns:a16="http://schemas.microsoft.com/office/drawing/2014/main" id="{86B496E8-225C-43E9-8794-843808C27219}"/>
                </a:ext>
              </a:extLst>
            </p:cNvPr>
            <p:cNvSpPr/>
            <p:nvPr/>
          </p:nvSpPr>
          <p:spPr>
            <a:xfrm>
              <a:off x="4353759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4150;p24">
              <a:extLst>
                <a:ext uri="{FF2B5EF4-FFF2-40B4-BE49-F238E27FC236}">
                  <a16:creationId xmlns:a16="http://schemas.microsoft.com/office/drawing/2014/main" id="{034AE346-4AC2-480B-957A-7457F25F6897}"/>
                </a:ext>
              </a:extLst>
            </p:cNvPr>
            <p:cNvSpPr/>
            <p:nvPr/>
          </p:nvSpPr>
          <p:spPr>
            <a:xfrm>
              <a:off x="4353759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4151;p24">
              <a:extLst>
                <a:ext uri="{FF2B5EF4-FFF2-40B4-BE49-F238E27FC236}">
                  <a16:creationId xmlns:a16="http://schemas.microsoft.com/office/drawing/2014/main" id="{FD4A2C9A-775F-4E6F-813B-D687A8B9A81B}"/>
                </a:ext>
              </a:extLst>
            </p:cNvPr>
            <p:cNvSpPr/>
            <p:nvPr/>
          </p:nvSpPr>
          <p:spPr>
            <a:xfrm>
              <a:off x="4471382" y="2558099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4152;p24">
              <a:extLst>
                <a:ext uri="{FF2B5EF4-FFF2-40B4-BE49-F238E27FC236}">
                  <a16:creationId xmlns:a16="http://schemas.microsoft.com/office/drawing/2014/main" id="{C762F2E4-808A-42EF-BC64-597FA6DEA0FC}"/>
                </a:ext>
              </a:extLst>
            </p:cNvPr>
            <p:cNvSpPr/>
            <p:nvPr/>
          </p:nvSpPr>
          <p:spPr>
            <a:xfrm>
              <a:off x="4366374" y="2558099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9"/>
                  </a:lnTo>
                  <a:lnTo>
                    <a:pt x="381" y="380"/>
                  </a:lnTo>
                  <a:lnTo>
                    <a:pt x="381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4153;p24">
              <a:extLst>
                <a:ext uri="{FF2B5EF4-FFF2-40B4-BE49-F238E27FC236}">
                  <a16:creationId xmlns:a16="http://schemas.microsoft.com/office/drawing/2014/main" id="{E37CBC47-88CA-4EF5-93C1-805F30667814}"/>
                </a:ext>
              </a:extLst>
            </p:cNvPr>
            <p:cNvSpPr/>
            <p:nvPr/>
          </p:nvSpPr>
          <p:spPr>
            <a:xfrm>
              <a:off x="4484980" y="256491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4154;p24">
              <a:extLst>
                <a:ext uri="{FF2B5EF4-FFF2-40B4-BE49-F238E27FC236}">
                  <a16:creationId xmlns:a16="http://schemas.microsoft.com/office/drawing/2014/main" id="{76A454D7-FF2D-4B87-BACC-125E5FA53F09}"/>
                </a:ext>
              </a:extLst>
            </p:cNvPr>
            <p:cNvSpPr/>
            <p:nvPr/>
          </p:nvSpPr>
          <p:spPr>
            <a:xfrm>
              <a:off x="4484980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4155;p24">
              <a:extLst>
                <a:ext uri="{FF2B5EF4-FFF2-40B4-BE49-F238E27FC236}">
                  <a16:creationId xmlns:a16="http://schemas.microsoft.com/office/drawing/2014/main" id="{59770EAE-08D8-44A5-9ABE-B3FF2B1BA085}"/>
                </a:ext>
              </a:extLst>
            </p:cNvPr>
            <p:cNvSpPr/>
            <p:nvPr/>
          </p:nvSpPr>
          <p:spPr>
            <a:xfrm>
              <a:off x="4483997" y="256491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3" y="15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4156;p24">
              <a:extLst>
                <a:ext uri="{FF2B5EF4-FFF2-40B4-BE49-F238E27FC236}">
                  <a16:creationId xmlns:a16="http://schemas.microsoft.com/office/drawing/2014/main" id="{29B10861-5AE4-4A73-9290-56DCAAD48428}"/>
                </a:ext>
              </a:extLst>
            </p:cNvPr>
            <p:cNvSpPr/>
            <p:nvPr/>
          </p:nvSpPr>
          <p:spPr>
            <a:xfrm>
              <a:off x="4483997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4157;p24">
              <a:extLst>
                <a:ext uri="{FF2B5EF4-FFF2-40B4-BE49-F238E27FC236}">
                  <a16:creationId xmlns:a16="http://schemas.microsoft.com/office/drawing/2014/main" id="{21C3CBF9-2BE1-4C09-93F6-ADF3E3D8C9D4}"/>
                </a:ext>
              </a:extLst>
            </p:cNvPr>
            <p:cNvSpPr/>
            <p:nvPr/>
          </p:nvSpPr>
          <p:spPr>
            <a:xfrm>
              <a:off x="4483997" y="25649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4158;p24">
              <a:extLst>
                <a:ext uri="{FF2B5EF4-FFF2-40B4-BE49-F238E27FC236}">
                  <a16:creationId xmlns:a16="http://schemas.microsoft.com/office/drawing/2014/main" id="{2852279F-3584-4BE9-9BBF-795CC366A3E9}"/>
                </a:ext>
              </a:extLst>
            </p:cNvPr>
            <p:cNvSpPr/>
            <p:nvPr/>
          </p:nvSpPr>
          <p:spPr>
            <a:xfrm>
              <a:off x="4483997" y="25649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4159;p24">
              <a:extLst>
                <a:ext uri="{FF2B5EF4-FFF2-40B4-BE49-F238E27FC236}">
                  <a16:creationId xmlns:a16="http://schemas.microsoft.com/office/drawing/2014/main" id="{BC12B53D-AF1B-4EB3-9D9B-187FF6DDAF2F}"/>
                </a:ext>
              </a:extLst>
            </p:cNvPr>
            <p:cNvSpPr/>
            <p:nvPr/>
          </p:nvSpPr>
          <p:spPr>
            <a:xfrm>
              <a:off x="4483997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4160;p24">
              <a:extLst>
                <a:ext uri="{FF2B5EF4-FFF2-40B4-BE49-F238E27FC236}">
                  <a16:creationId xmlns:a16="http://schemas.microsoft.com/office/drawing/2014/main" id="{ECBACDDF-6C66-4909-89D8-94C2F0AD4F9E}"/>
                </a:ext>
              </a:extLst>
            </p:cNvPr>
            <p:cNvSpPr/>
            <p:nvPr/>
          </p:nvSpPr>
          <p:spPr>
            <a:xfrm>
              <a:off x="4483046" y="256491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4161;p24">
              <a:extLst>
                <a:ext uri="{FF2B5EF4-FFF2-40B4-BE49-F238E27FC236}">
                  <a16:creationId xmlns:a16="http://schemas.microsoft.com/office/drawing/2014/main" id="{787D54CC-4C33-4764-B1ED-719742DF7600}"/>
                </a:ext>
              </a:extLst>
            </p:cNvPr>
            <p:cNvSpPr/>
            <p:nvPr/>
          </p:nvSpPr>
          <p:spPr>
            <a:xfrm>
              <a:off x="4483046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4162;p24">
              <a:extLst>
                <a:ext uri="{FF2B5EF4-FFF2-40B4-BE49-F238E27FC236}">
                  <a16:creationId xmlns:a16="http://schemas.microsoft.com/office/drawing/2014/main" id="{E86718B0-3451-4546-B37F-D6893BBCDD1A}"/>
                </a:ext>
              </a:extLst>
            </p:cNvPr>
            <p:cNvSpPr/>
            <p:nvPr/>
          </p:nvSpPr>
          <p:spPr>
            <a:xfrm>
              <a:off x="4483046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4163;p24">
              <a:extLst>
                <a:ext uri="{FF2B5EF4-FFF2-40B4-BE49-F238E27FC236}">
                  <a16:creationId xmlns:a16="http://schemas.microsoft.com/office/drawing/2014/main" id="{B79C2A40-A5C4-4068-B096-29B498D5F257}"/>
                </a:ext>
              </a:extLst>
            </p:cNvPr>
            <p:cNvSpPr/>
            <p:nvPr/>
          </p:nvSpPr>
          <p:spPr>
            <a:xfrm>
              <a:off x="4483046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4164;p24">
              <a:extLst>
                <a:ext uri="{FF2B5EF4-FFF2-40B4-BE49-F238E27FC236}">
                  <a16:creationId xmlns:a16="http://schemas.microsoft.com/office/drawing/2014/main" id="{9B0EF731-61B6-4B3D-A3C9-15962CBC484F}"/>
                </a:ext>
              </a:extLst>
            </p:cNvPr>
            <p:cNvSpPr/>
            <p:nvPr/>
          </p:nvSpPr>
          <p:spPr>
            <a:xfrm>
              <a:off x="4420827" y="255908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4165;p24">
              <a:extLst>
                <a:ext uri="{FF2B5EF4-FFF2-40B4-BE49-F238E27FC236}">
                  <a16:creationId xmlns:a16="http://schemas.microsoft.com/office/drawing/2014/main" id="{000B6C8D-6784-4088-A8B4-0FDFF1762E72}"/>
                </a:ext>
              </a:extLst>
            </p:cNvPr>
            <p:cNvSpPr/>
            <p:nvPr/>
          </p:nvSpPr>
          <p:spPr>
            <a:xfrm>
              <a:off x="4387769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4166;p24">
              <a:extLst>
                <a:ext uri="{FF2B5EF4-FFF2-40B4-BE49-F238E27FC236}">
                  <a16:creationId xmlns:a16="http://schemas.microsoft.com/office/drawing/2014/main" id="{0B1F7C80-81D3-4411-B94D-967C8A30B1E3}"/>
                </a:ext>
              </a:extLst>
            </p:cNvPr>
            <p:cNvSpPr/>
            <p:nvPr/>
          </p:nvSpPr>
          <p:spPr>
            <a:xfrm>
              <a:off x="4387769" y="256393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4167;p24">
              <a:extLst>
                <a:ext uri="{FF2B5EF4-FFF2-40B4-BE49-F238E27FC236}">
                  <a16:creationId xmlns:a16="http://schemas.microsoft.com/office/drawing/2014/main" id="{A0FD33DD-4EA0-4CC9-9805-94741ECB49B2}"/>
                </a:ext>
              </a:extLst>
            </p:cNvPr>
            <p:cNvSpPr/>
            <p:nvPr/>
          </p:nvSpPr>
          <p:spPr>
            <a:xfrm>
              <a:off x="4386817" y="256491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4168;p24">
              <a:extLst>
                <a:ext uri="{FF2B5EF4-FFF2-40B4-BE49-F238E27FC236}">
                  <a16:creationId xmlns:a16="http://schemas.microsoft.com/office/drawing/2014/main" id="{885B428B-B520-411A-9F28-055580E4E1DE}"/>
                </a:ext>
              </a:extLst>
            </p:cNvPr>
            <p:cNvSpPr/>
            <p:nvPr/>
          </p:nvSpPr>
          <p:spPr>
            <a:xfrm>
              <a:off x="4386817" y="256491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4169;p24">
              <a:extLst>
                <a:ext uri="{FF2B5EF4-FFF2-40B4-BE49-F238E27FC236}">
                  <a16:creationId xmlns:a16="http://schemas.microsoft.com/office/drawing/2014/main" id="{809F6F59-D66E-4530-B9A2-D89C514E97EC}"/>
                </a:ext>
              </a:extLst>
            </p:cNvPr>
            <p:cNvSpPr/>
            <p:nvPr/>
          </p:nvSpPr>
          <p:spPr>
            <a:xfrm>
              <a:off x="4386817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4170;p24">
              <a:extLst>
                <a:ext uri="{FF2B5EF4-FFF2-40B4-BE49-F238E27FC236}">
                  <a16:creationId xmlns:a16="http://schemas.microsoft.com/office/drawing/2014/main" id="{323ABEE0-102E-4406-90D2-B66F3522623F}"/>
                </a:ext>
              </a:extLst>
            </p:cNvPr>
            <p:cNvSpPr/>
            <p:nvPr/>
          </p:nvSpPr>
          <p:spPr>
            <a:xfrm>
              <a:off x="4386817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4171;p24">
              <a:extLst>
                <a:ext uri="{FF2B5EF4-FFF2-40B4-BE49-F238E27FC236}">
                  <a16:creationId xmlns:a16="http://schemas.microsoft.com/office/drawing/2014/main" id="{E63EB3A0-79C4-4CA6-8D2B-CB6D8C957065}"/>
                </a:ext>
              </a:extLst>
            </p:cNvPr>
            <p:cNvSpPr/>
            <p:nvPr/>
          </p:nvSpPr>
          <p:spPr>
            <a:xfrm>
              <a:off x="4386817" y="25649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4172;p24">
              <a:extLst>
                <a:ext uri="{FF2B5EF4-FFF2-40B4-BE49-F238E27FC236}">
                  <a16:creationId xmlns:a16="http://schemas.microsoft.com/office/drawing/2014/main" id="{BF2BAAAE-D97E-4CD1-90A4-B3D2F6FD51D5}"/>
                </a:ext>
              </a:extLst>
            </p:cNvPr>
            <p:cNvSpPr/>
            <p:nvPr/>
          </p:nvSpPr>
          <p:spPr>
            <a:xfrm>
              <a:off x="4386817" y="25649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4173;p24">
              <a:extLst>
                <a:ext uri="{FF2B5EF4-FFF2-40B4-BE49-F238E27FC236}">
                  <a16:creationId xmlns:a16="http://schemas.microsoft.com/office/drawing/2014/main" id="{AD092167-DA3D-4519-945E-9D6F87F57DBD}"/>
                </a:ext>
              </a:extLst>
            </p:cNvPr>
            <p:cNvSpPr/>
            <p:nvPr/>
          </p:nvSpPr>
          <p:spPr>
            <a:xfrm>
              <a:off x="4353759" y="2563931"/>
              <a:ext cx="31" cy="6845"/>
            </a:xfrm>
            <a:custGeom>
              <a:avLst/>
              <a:gdLst/>
              <a:ahLst/>
              <a:cxnLst/>
              <a:rect l="l" t="t" r="r" b="b"/>
              <a:pathLst>
                <a:path w="1" h="223" extrusionOk="0">
                  <a:moveTo>
                    <a:pt x="0" y="32"/>
                  </a:moveTo>
                  <a:lnTo>
                    <a:pt x="0" y="222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4174;p24">
              <a:extLst>
                <a:ext uri="{FF2B5EF4-FFF2-40B4-BE49-F238E27FC236}">
                  <a16:creationId xmlns:a16="http://schemas.microsoft.com/office/drawing/2014/main" id="{E94556E2-AB4D-4CB3-9F7B-184095545849}"/>
                </a:ext>
              </a:extLst>
            </p:cNvPr>
            <p:cNvSpPr/>
            <p:nvPr/>
          </p:nvSpPr>
          <p:spPr>
            <a:xfrm>
              <a:off x="4519020" y="2562948"/>
              <a:ext cx="4881" cy="7827"/>
            </a:xfrm>
            <a:custGeom>
              <a:avLst/>
              <a:gdLst/>
              <a:ahLst/>
              <a:cxnLst/>
              <a:rect l="l" t="t" r="r" b="b"/>
              <a:pathLst>
                <a:path w="159" h="255" extrusionOk="0">
                  <a:moveTo>
                    <a:pt x="158" y="1"/>
                  </a:moveTo>
                  <a:lnTo>
                    <a:pt x="0" y="96"/>
                  </a:lnTo>
                  <a:lnTo>
                    <a:pt x="0" y="254"/>
                  </a:lnTo>
                  <a:lnTo>
                    <a:pt x="158" y="15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4175;p24">
              <a:extLst>
                <a:ext uri="{FF2B5EF4-FFF2-40B4-BE49-F238E27FC236}">
                  <a16:creationId xmlns:a16="http://schemas.microsoft.com/office/drawing/2014/main" id="{B9117395-ED1D-472C-9FEF-7A202AB4ADC4}"/>
                </a:ext>
              </a:extLst>
            </p:cNvPr>
            <p:cNvSpPr/>
            <p:nvPr/>
          </p:nvSpPr>
          <p:spPr>
            <a:xfrm>
              <a:off x="4504410" y="2559081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1" y="0"/>
                  </a:moveTo>
                  <a:lnTo>
                    <a:pt x="1" y="158"/>
                  </a:lnTo>
                  <a:lnTo>
                    <a:pt x="413" y="380"/>
                  </a:lnTo>
                  <a:lnTo>
                    <a:pt x="413" y="2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4176;p24">
              <a:extLst>
                <a:ext uri="{FF2B5EF4-FFF2-40B4-BE49-F238E27FC236}">
                  <a16:creationId xmlns:a16="http://schemas.microsoft.com/office/drawing/2014/main" id="{6CB0C6F5-E5F2-4D68-8A42-AFE5D1859842}"/>
                </a:ext>
              </a:extLst>
            </p:cNvPr>
            <p:cNvSpPr/>
            <p:nvPr/>
          </p:nvSpPr>
          <p:spPr>
            <a:xfrm>
              <a:off x="4400415" y="255908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8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4177;p24">
              <a:extLst>
                <a:ext uri="{FF2B5EF4-FFF2-40B4-BE49-F238E27FC236}">
                  <a16:creationId xmlns:a16="http://schemas.microsoft.com/office/drawing/2014/main" id="{8C974549-22A7-49AA-B040-9D0603F264B3}"/>
                </a:ext>
              </a:extLst>
            </p:cNvPr>
            <p:cNvSpPr/>
            <p:nvPr/>
          </p:nvSpPr>
          <p:spPr>
            <a:xfrm>
              <a:off x="4454837" y="2560032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8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8" y="15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4178;p24">
              <a:extLst>
                <a:ext uri="{FF2B5EF4-FFF2-40B4-BE49-F238E27FC236}">
                  <a16:creationId xmlns:a16="http://schemas.microsoft.com/office/drawing/2014/main" id="{E96D0E82-8BE6-4DAC-8A4C-8D9C3DA2E3BC}"/>
                </a:ext>
              </a:extLst>
            </p:cNvPr>
            <p:cNvSpPr/>
            <p:nvPr/>
          </p:nvSpPr>
          <p:spPr>
            <a:xfrm>
              <a:off x="4378038" y="256491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33" y="190"/>
                    <a:pt x="33" y="190"/>
                  </a:cubicBezTo>
                  <a:lnTo>
                    <a:pt x="33" y="32"/>
                  </a:lnTo>
                  <a:cubicBezTo>
                    <a:pt x="33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4179;p24">
              <a:extLst>
                <a:ext uri="{FF2B5EF4-FFF2-40B4-BE49-F238E27FC236}">
                  <a16:creationId xmlns:a16="http://schemas.microsoft.com/office/drawing/2014/main" id="{DA8FBD67-29E8-4F91-BEEB-473D0FB5E8EB}"/>
                </a:ext>
              </a:extLst>
            </p:cNvPr>
            <p:cNvSpPr/>
            <p:nvPr/>
          </p:nvSpPr>
          <p:spPr>
            <a:xfrm>
              <a:off x="4518038" y="2565864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4180;p24">
              <a:extLst>
                <a:ext uri="{FF2B5EF4-FFF2-40B4-BE49-F238E27FC236}">
                  <a16:creationId xmlns:a16="http://schemas.microsoft.com/office/drawing/2014/main" id="{7FBFBD51-0F72-4F95-BC89-C208A2AF7F64}"/>
                </a:ext>
              </a:extLst>
            </p:cNvPr>
            <p:cNvSpPr/>
            <p:nvPr/>
          </p:nvSpPr>
          <p:spPr>
            <a:xfrm>
              <a:off x="4518038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4181;p24">
              <a:extLst>
                <a:ext uri="{FF2B5EF4-FFF2-40B4-BE49-F238E27FC236}">
                  <a16:creationId xmlns:a16="http://schemas.microsoft.com/office/drawing/2014/main" id="{F960E6F2-B189-4636-8A84-89BD64C019ED}"/>
                </a:ext>
              </a:extLst>
            </p:cNvPr>
            <p:cNvSpPr/>
            <p:nvPr/>
          </p:nvSpPr>
          <p:spPr>
            <a:xfrm>
              <a:off x="4518038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4182;p24">
              <a:extLst>
                <a:ext uri="{FF2B5EF4-FFF2-40B4-BE49-F238E27FC236}">
                  <a16:creationId xmlns:a16="http://schemas.microsoft.com/office/drawing/2014/main" id="{3B75F4CD-F8DA-41CE-8DC3-31CA732BC1F1}"/>
                </a:ext>
              </a:extLst>
            </p:cNvPr>
            <p:cNvSpPr/>
            <p:nvPr/>
          </p:nvSpPr>
          <p:spPr>
            <a:xfrm>
              <a:off x="4518038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4183;p24">
              <a:extLst>
                <a:ext uri="{FF2B5EF4-FFF2-40B4-BE49-F238E27FC236}">
                  <a16:creationId xmlns:a16="http://schemas.microsoft.com/office/drawing/2014/main" id="{6A3A6C04-8D99-4012-92A0-5E6B2EC6D451}"/>
                </a:ext>
              </a:extLst>
            </p:cNvPr>
            <p:cNvSpPr/>
            <p:nvPr/>
          </p:nvSpPr>
          <p:spPr>
            <a:xfrm>
              <a:off x="4518038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4184;p24">
              <a:extLst>
                <a:ext uri="{FF2B5EF4-FFF2-40B4-BE49-F238E27FC236}">
                  <a16:creationId xmlns:a16="http://schemas.microsoft.com/office/drawing/2014/main" id="{1F0BC478-0107-434A-A942-89E9F565DFD5}"/>
                </a:ext>
              </a:extLst>
            </p:cNvPr>
            <p:cNvSpPr/>
            <p:nvPr/>
          </p:nvSpPr>
          <p:spPr>
            <a:xfrm>
              <a:off x="4518038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4185;p24">
              <a:extLst>
                <a:ext uri="{FF2B5EF4-FFF2-40B4-BE49-F238E27FC236}">
                  <a16:creationId xmlns:a16="http://schemas.microsoft.com/office/drawing/2014/main" id="{7BB79833-F7A3-4895-AE55-7B34D4359C89}"/>
                </a:ext>
              </a:extLst>
            </p:cNvPr>
            <p:cNvSpPr/>
            <p:nvPr/>
          </p:nvSpPr>
          <p:spPr>
            <a:xfrm>
              <a:off x="4517056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4186;p24">
              <a:extLst>
                <a:ext uri="{FF2B5EF4-FFF2-40B4-BE49-F238E27FC236}">
                  <a16:creationId xmlns:a16="http://schemas.microsoft.com/office/drawing/2014/main" id="{08CFDFE0-8BB6-46D5-84DB-CE6B1643D854}"/>
                </a:ext>
              </a:extLst>
            </p:cNvPr>
            <p:cNvSpPr/>
            <p:nvPr/>
          </p:nvSpPr>
          <p:spPr>
            <a:xfrm>
              <a:off x="4517056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4187;p24">
              <a:extLst>
                <a:ext uri="{FF2B5EF4-FFF2-40B4-BE49-F238E27FC236}">
                  <a16:creationId xmlns:a16="http://schemas.microsoft.com/office/drawing/2014/main" id="{2F9AEACF-9A6B-4354-8C72-5ED16405428C}"/>
                </a:ext>
              </a:extLst>
            </p:cNvPr>
            <p:cNvSpPr/>
            <p:nvPr/>
          </p:nvSpPr>
          <p:spPr>
            <a:xfrm>
              <a:off x="4517056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4188;p24">
              <a:extLst>
                <a:ext uri="{FF2B5EF4-FFF2-40B4-BE49-F238E27FC236}">
                  <a16:creationId xmlns:a16="http://schemas.microsoft.com/office/drawing/2014/main" id="{4DC56CB2-C9C8-4515-8993-C7E22C810996}"/>
                </a:ext>
              </a:extLst>
            </p:cNvPr>
            <p:cNvSpPr/>
            <p:nvPr/>
          </p:nvSpPr>
          <p:spPr>
            <a:xfrm>
              <a:off x="4517056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4189;p24">
              <a:extLst>
                <a:ext uri="{FF2B5EF4-FFF2-40B4-BE49-F238E27FC236}">
                  <a16:creationId xmlns:a16="http://schemas.microsoft.com/office/drawing/2014/main" id="{D0AE4993-0B96-42A6-AC56-3F445F481740}"/>
                </a:ext>
              </a:extLst>
            </p:cNvPr>
            <p:cNvSpPr/>
            <p:nvPr/>
          </p:nvSpPr>
          <p:spPr>
            <a:xfrm>
              <a:off x="4517056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4190;p24">
              <a:extLst>
                <a:ext uri="{FF2B5EF4-FFF2-40B4-BE49-F238E27FC236}">
                  <a16:creationId xmlns:a16="http://schemas.microsoft.com/office/drawing/2014/main" id="{F8CB49F6-2621-4012-BBD6-E423AE86DCBB}"/>
                </a:ext>
              </a:extLst>
            </p:cNvPr>
            <p:cNvSpPr/>
            <p:nvPr/>
          </p:nvSpPr>
          <p:spPr>
            <a:xfrm>
              <a:off x="4420827" y="256491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4191;p24">
              <a:extLst>
                <a:ext uri="{FF2B5EF4-FFF2-40B4-BE49-F238E27FC236}">
                  <a16:creationId xmlns:a16="http://schemas.microsoft.com/office/drawing/2014/main" id="{F0EAF8B3-EA7A-4E01-9ABF-BD78EBE405D3}"/>
                </a:ext>
              </a:extLst>
            </p:cNvPr>
            <p:cNvSpPr/>
            <p:nvPr/>
          </p:nvSpPr>
          <p:spPr>
            <a:xfrm>
              <a:off x="4420827" y="25649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90"/>
                    <a:pt x="0" y="19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4192;p24">
              <a:extLst>
                <a:ext uri="{FF2B5EF4-FFF2-40B4-BE49-F238E27FC236}">
                  <a16:creationId xmlns:a16="http://schemas.microsoft.com/office/drawing/2014/main" id="{5527DC56-F6AF-42F7-A63E-0DA948AE2EC8}"/>
                </a:ext>
              </a:extLst>
            </p:cNvPr>
            <p:cNvSpPr/>
            <p:nvPr/>
          </p:nvSpPr>
          <p:spPr>
            <a:xfrm>
              <a:off x="4420827" y="25649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4193;p24">
              <a:extLst>
                <a:ext uri="{FF2B5EF4-FFF2-40B4-BE49-F238E27FC236}">
                  <a16:creationId xmlns:a16="http://schemas.microsoft.com/office/drawing/2014/main" id="{F1214B53-7CD7-4863-938C-124E5DA3180E}"/>
                </a:ext>
              </a:extLst>
            </p:cNvPr>
            <p:cNvSpPr/>
            <p:nvPr/>
          </p:nvSpPr>
          <p:spPr>
            <a:xfrm>
              <a:off x="442082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4194;p24">
              <a:extLst>
                <a:ext uri="{FF2B5EF4-FFF2-40B4-BE49-F238E27FC236}">
                  <a16:creationId xmlns:a16="http://schemas.microsoft.com/office/drawing/2014/main" id="{99AEA6E9-914A-4511-9BE1-201FD30D9424}"/>
                </a:ext>
              </a:extLst>
            </p:cNvPr>
            <p:cNvSpPr/>
            <p:nvPr/>
          </p:nvSpPr>
          <p:spPr>
            <a:xfrm>
              <a:off x="442082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4195;p24">
              <a:extLst>
                <a:ext uri="{FF2B5EF4-FFF2-40B4-BE49-F238E27FC236}">
                  <a16:creationId xmlns:a16="http://schemas.microsoft.com/office/drawing/2014/main" id="{FF36202F-4F18-4EB0-A59C-4866FF5BBEEA}"/>
                </a:ext>
              </a:extLst>
            </p:cNvPr>
            <p:cNvSpPr/>
            <p:nvPr/>
          </p:nvSpPr>
          <p:spPr>
            <a:xfrm>
              <a:off x="442082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4196;p24">
              <a:extLst>
                <a:ext uri="{FF2B5EF4-FFF2-40B4-BE49-F238E27FC236}">
                  <a16:creationId xmlns:a16="http://schemas.microsoft.com/office/drawing/2014/main" id="{2053F45A-9D03-43C3-8CB0-25129F2A5361}"/>
                </a:ext>
              </a:extLst>
            </p:cNvPr>
            <p:cNvSpPr/>
            <p:nvPr/>
          </p:nvSpPr>
          <p:spPr>
            <a:xfrm>
              <a:off x="442082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4197;p24">
              <a:extLst>
                <a:ext uri="{FF2B5EF4-FFF2-40B4-BE49-F238E27FC236}">
                  <a16:creationId xmlns:a16="http://schemas.microsoft.com/office/drawing/2014/main" id="{06F94261-B5CD-44B5-ABE8-6A50B35723AD}"/>
                </a:ext>
              </a:extLst>
            </p:cNvPr>
            <p:cNvSpPr/>
            <p:nvPr/>
          </p:nvSpPr>
          <p:spPr>
            <a:xfrm>
              <a:off x="442082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4198;p24">
              <a:extLst>
                <a:ext uri="{FF2B5EF4-FFF2-40B4-BE49-F238E27FC236}">
                  <a16:creationId xmlns:a16="http://schemas.microsoft.com/office/drawing/2014/main" id="{530EDEBE-54DC-4E68-BE97-93B437059206}"/>
                </a:ext>
              </a:extLst>
            </p:cNvPr>
            <p:cNvSpPr/>
            <p:nvPr/>
          </p:nvSpPr>
          <p:spPr>
            <a:xfrm>
              <a:off x="4386817" y="256491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32"/>
                    <a:pt x="0" y="32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4199;p24">
              <a:extLst>
                <a:ext uri="{FF2B5EF4-FFF2-40B4-BE49-F238E27FC236}">
                  <a16:creationId xmlns:a16="http://schemas.microsoft.com/office/drawing/2014/main" id="{D7D64C4F-F912-4BE0-BD1C-9D23AC5C8912}"/>
                </a:ext>
              </a:extLst>
            </p:cNvPr>
            <p:cNvSpPr/>
            <p:nvPr/>
          </p:nvSpPr>
          <p:spPr>
            <a:xfrm>
              <a:off x="4433473" y="2559081"/>
              <a:ext cx="11695" cy="12646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4200;p24">
              <a:extLst>
                <a:ext uri="{FF2B5EF4-FFF2-40B4-BE49-F238E27FC236}">
                  <a16:creationId xmlns:a16="http://schemas.microsoft.com/office/drawing/2014/main" id="{37AB9945-868C-45F2-988B-2E0715339006}"/>
                </a:ext>
              </a:extLst>
            </p:cNvPr>
            <p:cNvSpPr/>
            <p:nvPr/>
          </p:nvSpPr>
          <p:spPr>
            <a:xfrm>
              <a:off x="4488878" y="2561015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4201;p24">
              <a:extLst>
                <a:ext uri="{FF2B5EF4-FFF2-40B4-BE49-F238E27FC236}">
                  <a16:creationId xmlns:a16="http://schemas.microsoft.com/office/drawing/2014/main" id="{44ED9316-489C-452B-AFCB-93BA341C0909}"/>
                </a:ext>
              </a:extLst>
            </p:cNvPr>
            <p:cNvSpPr/>
            <p:nvPr/>
          </p:nvSpPr>
          <p:spPr>
            <a:xfrm>
              <a:off x="4412079" y="25658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4202;p24">
              <a:extLst>
                <a:ext uri="{FF2B5EF4-FFF2-40B4-BE49-F238E27FC236}">
                  <a16:creationId xmlns:a16="http://schemas.microsoft.com/office/drawing/2014/main" id="{E574BE4F-B41E-4D40-B396-897BA58F7B79}"/>
                </a:ext>
              </a:extLst>
            </p:cNvPr>
            <p:cNvSpPr/>
            <p:nvPr/>
          </p:nvSpPr>
          <p:spPr>
            <a:xfrm>
              <a:off x="445483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4203;p24">
              <a:extLst>
                <a:ext uri="{FF2B5EF4-FFF2-40B4-BE49-F238E27FC236}">
                  <a16:creationId xmlns:a16="http://schemas.microsoft.com/office/drawing/2014/main" id="{ECAAE70F-C5FC-4CCA-A03E-FC63A549326C}"/>
                </a:ext>
              </a:extLst>
            </p:cNvPr>
            <p:cNvSpPr/>
            <p:nvPr/>
          </p:nvSpPr>
          <p:spPr>
            <a:xfrm>
              <a:off x="4454837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4204;p24">
              <a:extLst>
                <a:ext uri="{FF2B5EF4-FFF2-40B4-BE49-F238E27FC236}">
                  <a16:creationId xmlns:a16="http://schemas.microsoft.com/office/drawing/2014/main" id="{5EF8DC95-C686-45A8-BD5B-7A12944EEEB3}"/>
                </a:ext>
              </a:extLst>
            </p:cNvPr>
            <p:cNvSpPr/>
            <p:nvPr/>
          </p:nvSpPr>
          <p:spPr>
            <a:xfrm>
              <a:off x="4454837" y="25658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4205;p24">
              <a:extLst>
                <a:ext uri="{FF2B5EF4-FFF2-40B4-BE49-F238E27FC236}">
                  <a16:creationId xmlns:a16="http://schemas.microsoft.com/office/drawing/2014/main" id="{390B3D6B-06DA-4083-B791-DAEE6C633072}"/>
                </a:ext>
              </a:extLst>
            </p:cNvPr>
            <p:cNvSpPr/>
            <p:nvPr/>
          </p:nvSpPr>
          <p:spPr>
            <a:xfrm>
              <a:off x="4454837" y="25658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4206;p24">
              <a:extLst>
                <a:ext uri="{FF2B5EF4-FFF2-40B4-BE49-F238E27FC236}">
                  <a16:creationId xmlns:a16="http://schemas.microsoft.com/office/drawing/2014/main" id="{91DF5003-61C9-4021-A344-3C71544FE9AA}"/>
                </a:ext>
              </a:extLst>
            </p:cNvPr>
            <p:cNvSpPr/>
            <p:nvPr/>
          </p:nvSpPr>
          <p:spPr>
            <a:xfrm>
              <a:off x="4454837" y="25658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4207;p24">
              <a:extLst>
                <a:ext uri="{FF2B5EF4-FFF2-40B4-BE49-F238E27FC236}">
                  <a16:creationId xmlns:a16="http://schemas.microsoft.com/office/drawing/2014/main" id="{7EED29E3-6D69-49E5-A9AD-816BF4043969}"/>
                </a:ext>
              </a:extLst>
            </p:cNvPr>
            <p:cNvSpPr/>
            <p:nvPr/>
          </p:nvSpPr>
          <p:spPr>
            <a:xfrm>
              <a:off x="4453886" y="256684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4208;p24">
              <a:extLst>
                <a:ext uri="{FF2B5EF4-FFF2-40B4-BE49-F238E27FC236}">
                  <a16:creationId xmlns:a16="http://schemas.microsoft.com/office/drawing/2014/main" id="{1879FB4B-6557-4627-9218-4E7C5F4848CE}"/>
                </a:ext>
              </a:extLst>
            </p:cNvPr>
            <p:cNvSpPr/>
            <p:nvPr/>
          </p:nvSpPr>
          <p:spPr>
            <a:xfrm>
              <a:off x="4453886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4209;p24">
              <a:extLst>
                <a:ext uri="{FF2B5EF4-FFF2-40B4-BE49-F238E27FC236}">
                  <a16:creationId xmlns:a16="http://schemas.microsoft.com/office/drawing/2014/main" id="{F4FD61D1-2FEA-4FE2-BABF-2AEE386B5410}"/>
                </a:ext>
              </a:extLst>
            </p:cNvPr>
            <p:cNvSpPr/>
            <p:nvPr/>
          </p:nvSpPr>
          <p:spPr>
            <a:xfrm>
              <a:off x="4453886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4210;p24">
              <a:extLst>
                <a:ext uri="{FF2B5EF4-FFF2-40B4-BE49-F238E27FC236}">
                  <a16:creationId xmlns:a16="http://schemas.microsoft.com/office/drawing/2014/main" id="{6C1EB93D-1F08-4C98-BB66-3F96B0DA4A8D}"/>
                </a:ext>
              </a:extLst>
            </p:cNvPr>
            <p:cNvSpPr/>
            <p:nvPr/>
          </p:nvSpPr>
          <p:spPr>
            <a:xfrm>
              <a:off x="4379021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4211;p24">
              <a:extLst>
                <a:ext uri="{FF2B5EF4-FFF2-40B4-BE49-F238E27FC236}">
                  <a16:creationId xmlns:a16="http://schemas.microsoft.com/office/drawing/2014/main" id="{A530E606-A124-4F65-A65C-7478C4C84204}"/>
                </a:ext>
              </a:extLst>
            </p:cNvPr>
            <p:cNvSpPr/>
            <p:nvPr/>
          </p:nvSpPr>
          <p:spPr>
            <a:xfrm>
              <a:off x="4379021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4212;p24">
              <a:extLst>
                <a:ext uri="{FF2B5EF4-FFF2-40B4-BE49-F238E27FC236}">
                  <a16:creationId xmlns:a16="http://schemas.microsoft.com/office/drawing/2014/main" id="{7AD76128-75A6-43EA-9FB1-C3AC972D0FFE}"/>
                </a:ext>
              </a:extLst>
            </p:cNvPr>
            <p:cNvSpPr/>
            <p:nvPr/>
          </p:nvSpPr>
          <p:spPr>
            <a:xfrm>
              <a:off x="4379021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4213;p24">
              <a:extLst>
                <a:ext uri="{FF2B5EF4-FFF2-40B4-BE49-F238E27FC236}">
                  <a16:creationId xmlns:a16="http://schemas.microsoft.com/office/drawing/2014/main" id="{D056B696-CF76-4975-B3CC-2F1B95CF5BBE}"/>
                </a:ext>
              </a:extLst>
            </p:cNvPr>
            <p:cNvSpPr/>
            <p:nvPr/>
          </p:nvSpPr>
          <p:spPr>
            <a:xfrm>
              <a:off x="4379021" y="2565864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4214;p24">
              <a:extLst>
                <a:ext uri="{FF2B5EF4-FFF2-40B4-BE49-F238E27FC236}">
                  <a16:creationId xmlns:a16="http://schemas.microsoft.com/office/drawing/2014/main" id="{4B6C0352-C7B4-4933-A31E-2336118E737D}"/>
                </a:ext>
              </a:extLst>
            </p:cNvPr>
            <p:cNvSpPr/>
            <p:nvPr/>
          </p:nvSpPr>
          <p:spPr>
            <a:xfrm>
              <a:off x="4378038" y="256586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33" y="159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4215;p24">
              <a:extLst>
                <a:ext uri="{FF2B5EF4-FFF2-40B4-BE49-F238E27FC236}">
                  <a16:creationId xmlns:a16="http://schemas.microsoft.com/office/drawing/2014/main" id="{C237357E-8C67-40DF-986F-928B1A6258B1}"/>
                </a:ext>
              </a:extLst>
            </p:cNvPr>
            <p:cNvSpPr/>
            <p:nvPr/>
          </p:nvSpPr>
          <p:spPr>
            <a:xfrm>
              <a:off x="4378038" y="256586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4216;p24">
              <a:extLst>
                <a:ext uri="{FF2B5EF4-FFF2-40B4-BE49-F238E27FC236}">
                  <a16:creationId xmlns:a16="http://schemas.microsoft.com/office/drawing/2014/main" id="{78605330-4497-4439-A9FD-054D5CE47937}"/>
                </a:ext>
              </a:extLst>
            </p:cNvPr>
            <p:cNvSpPr/>
            <p:nvPr/>
          </p:nvSpPr>
          <p:spPr>
            <a:xfrm>
              <a:off x="4378038" y="25658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4217;p24">
              <a:extLst>
                <a:ext uri="{FF2B5EF4-FFF2-40B4-BE49-F238E27FC236}">
                  <a16:creationId xmlns:a16="http://schemas.microsoft.com/office/drawing/2014/main" id="{49B31198-21BC-4C72-8386-13E5BAEFD050}"/>
                </a:ext>
              </a:extLst>
            </p:cNvPr>
            <p:cNvSpPr/>
            <p:nvPr/>
          </p:nvSpPr>
          <p:spPr>
            <a:xfrm>
              <a:off x="4378038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4218;p24">
              <a:extLst>
                <a:ext uri="{FF2B5EF4-FFF2-40B4-BE49-F238E27FC236}">
                  <a16:creationId xmlns:a16="http://schemas.microsoft.com/office/drawing/2014/main" id="{02FC02E0-CA5D-4E7F-957A-89812F86C62A}"/>
                </a:ext>
              </a:extLst>
            </p:cNvPr>
            <p:cNvSpPr/>
            <p:nvPr/>
          </p:nvSpPr>
          <p:spPr>
            <a:xfrm>
              <a:off x="4420827" y="2565864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4219;p24">
              <a:extLst>
                <a:ext uri="{FF2B5EF4-FFF2-40B4-BE49-F238E27FC236}">
                  <a16:creationId xmlns:a16="http://schemas.microsoft.com/office/drawing/2014/main" id="{C6021623-EA04-466A-A88A-A06EA562DF71}"/>
                </a:ext>
              </a:extLst>
            </p:cNvPr>
            <p:cNvSpPr/>
            <p:nvPr/>
          </p:nvSpPr>
          <p:spPr>
            <a:xfrm>
              <a:off x="4445138" y="256586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32" y="32"/>
                    <a:pt x="32" y="32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4220;p24">
              <a:extLst>
                <a:ext uri="{FF2B5EF4-FFF2-40B4-BE49-F238E27FC236}">
                  <a16:creationId xmlns:a16="http://schemas.microsoft.com/office/drawing/2014/main" id="{291C7B60-7983-446F-93D9-E6D6538E2F14}"/>
                </a:ext>
              </a:extLst>
            </p:cNvPr>
            <p:cNvSpPr/>
            <p:nvPr/>
          </p:nvSpPr>
          <p:spPr>
            <a:xfrm>
              <a:off x="4488878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4221;p24">
              <a:extLst>
                <a:ext uri="{FF2B5EF4-FFF2-40B4-BE49-F238E27FC236}">
                  <a16:creationId xmlns:a16="http://schemas.microsoft.com/office/drawing/2014/main" id="{E7C9FD6E-4964-424D-B567-542D66E38EE1}"/>
                </a:ext>
              </a:extLst>
            </p:cNvPr>
            <p:cNvSpPr/>
            <p:nvPr/>
          </p:nvSpPr>
          <p:spPr>
            <a:xfrm>
              <a:off x="4487896" y="2566847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4222;p24">
              <a:extLst>
                <a:ext uri="{FF2B5EF4-FFF2-40B4-BE49-F238E27FC236}">
                  <a16:creationId xmlns:a16="http://schemas.microsoft.com/office/drawing/2014/main" id="{443192C7-3815-463B-A467-B1FA279371E9}"/>
                </a:ext>
              </a:extLst>
            </p:cNvPr>
            <p:cNvSpPr/>
            <p:nvPr/>
          </p:nvSpPr>
          <p:spPr>
            <a:xfrm>
              <a:off x="4487896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4223;p24">
              <a:extLst>
                <a:ext uri="{FF2B5EF4-FFF2-40B4-BE49-F238E27FC236}">
                  <a16:creationId xmlns:a16="http://schemas.microsoft.com/office/drawing/2014/main" id="{25081770-B141-4FF0-BB53-8DD05444ECE9}"/>
                </a:ext>
              </a:extLst>
            </p:cNvPr>
            <p:cNvSpPr/>
            <p:nvPr/>
          </p:nvSpPr>
          <p:spPr>
            <a:xfrm>
              <a:off x="4487896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4224;p24">
              <a:extLst>
                <a:ext uri="{FF2B5EF4-FFF2-40B4-BE49-F238E27FC236}">
                  <a16:creationId xmlns:a16="http://schemas.microsoft.com/office/drawing/2014/main" id="{0607354B-CC01-43E4-86D7-37D486B1D056}"/>
                </a:ext>
              </a:extLst>
            </p:cNvPr>
            <p:cNvSpPr/>
            <p:nvPr/>
          </p:nvSpPr>
          <p:spPr>
            <a:xfrm>
              <a:off x="4487896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4225;p24">
              <a:extLst>
                <a:ext uri="{FF2B5EF4-FFF2-40B4-BE49-F238E27FC236}">
                  <a16:creationId xmlns:a16="http://schemas.microsoft.com/office/drawing/2014/main" id="{EE45A851-3B76-4400-9372-EF24B047B623}"/>
                </a:ext>
              </a:extLst>
            </p:cNvPr>
            <p:cNvSpPr/>
            <p:nvPr/>
          </p:nvSpPr>
          <p:spPr>
            <a:xfrm>
              <a:off x="4487896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4226;p24">
              <a:extLst>
                <a:ext uri="{FF2B5EF4-FFF2-40B4-BE49-F238E27FC236}">
                  <a16:creationId xmlns:a16="http://schemas.microsoft.com/office/drawing/2014/main" id="{A994FA29-943D-4A44-8C4D-BAF5064BA8A5}"/>
                </a:ext>
              </a:extLst>
            </p:cNvPr>
            <p:cNvSpPr/>
            <p:nvPr/>
          </p:nvSpPr>
          <p:spPr>
            <a:xfrm>
              <a:off x="4487896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4227;p24">
              <a:extLst>
                <a:ext uri="{FF2B5EF4-FFF2-40B4-BE49-F238E27FC236}">
                  <a16:creationId xmlns:a16="http://schemas.microsoft.com/office/drawing/2014/main" id="{EBF041F5-3002-409F-89C4-503D3A2DA14B}"/>
                </a:ext>
              </a:extLst>
            </p:cNvPr>
            <p:cNvSpPr/>
            <p:nvPr/>
          </p:nvSpPr>
          <p:spPr>
            <a:xfrm>
              <a:off x="4487896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4228;p24">
              <a:extLst>
                <a:ext uri="{FF2B5EF4-FFF2-40B4-BE49-F238E27FC236}">
                  <a16:creationId xmlns:a16="http://schemas.microsoft.com/office/drawing/2014/main" id="{51235FB2-5ECB-4987-8AB1-C85419E37BB7}"/>
                </a:ext>
              </a:extLst>
            </p:cNvPr>
            <p:cNvSpPr/>
            <p:nvPr/>
          </p:nvSpPr>
          <p:spPr>
            <a:xfrm>
              <a:off x="4412079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4229;p24">
              <a:extLst>
                <a:ext uri="{FF2B5EF4-FFF2-40B4-BE49-F238E27FC236}">
                  <a16:creationId xmlns:a16="http://schemas.microsoft.com/office/drawing/2014/main" id="{D016F2AC-E2C9-4384-85B9-FDA1B9725915}"/>
                </a:ext>
              </a:extLst>
            </p:cNvPr>
            <p:cNvSpPr/>
            <p:nvPr/>
          </p:nvSpPr>
          <p:spPr>
            <a:xfrm>
              <a:off x="4412079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4230;p24">
              <a:extLst>
                <a:ext uri="{FF2B5EF4-FFF2-40B4-BE49-F238E27FC236}">
                  <a16:creationId xmlns:a16="http://schemas.microsoft.com/office/drawing/2014/main" id="{50AD6A05-1812-4CE3-B468-784487EE6C42}"/>
                </a:ext>
              </a:extLst>
            </p:cNvPr>
            <p:cNvSpPr/>
            <p:nvPr/>
          </p:nvSpPr>
          <p:spPr>
            <a:xfrm>
              <a:off x="4412079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4231;p24">
              <a:extLst>
                <a:ext uri="{FF2B5EF4-FFF2-40B4-BE49-F238E27FC236}">
                  <a16:creationId xmlns:a16="http://schemas.microsoft.com/office/drawing/2014/main" id="{6874260B-478F-4349-A265-70F8D4CECB01}"/>
                </a:ext>
              </a:extLst>
            </p:cNvPr>
            <p:cNvSpPr/>
            <p:nvPr/>
          </p:nvSpPr>
          <p:spPr>
            <a:xfrm>
              <a:off x="4412079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4232;p24">
              <a:extLst>
                <a:ext uri="{FF2B5EF4-FFF2-40B4-BE49-F238E27FC236}">
                  <a16:creationId xmlns:a16="http://schemas.microsoft.com/office/drawing/2014/main" id="{D8934CDD-E8A1-4098-828B-5E7F26BE5410}"/>
                </a:ext>
              </a:extLst>
            </p:cNvPr>
            <p:cNvSpPr/>
            <p:nvPr/>
          </p:nvSpPr>
          <p:spPr>
            <a:xfrm>
              <a:off x="4412079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4233;p24">
              <a:extLst>
                <a:ext uri="{FF2B5EF4-FFF2-40B4-BE49-F238E27FC236}">
                  <a16:creationId xmlns:a16="http://schemas.microsoft.com/office/drawing/2014/main" id="{1A49F882-F977-4EF2-8373-363EADE2518E}"/>
                </a:ext>
              </a:extLst>
            </p:cNvPr>
            <p:cNvSpPr/>
            <p:nvPr/>
          </p:nvSpPr>
          <p:spPr>
            <a:xfrm>
              <a:off x="4412079" y="256684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4234;p24">
              <a:extLst>
                <a:ext uri="{FF2B5EF4-FFF2-40B4-BE49-F238E27FC236}">
                  <a16:creationId xmlns:a16="http://schemas.microsoft.com/office/drawing/2014/main" id="{A9243978-CC05-4B6C-9571-43F0B55C426B}"/>
                </a:ext>
              </a:extLst>
            </p:cNvPr>
            <p:cNvSpPr/>
            <p:nvPr/>
          </p:nvSpPr>
          <p:spPr>
            <a:xfrm>
              <a:off x="4412079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4235;p24">
              <a:extLst>
                <a:ext uri="{FF2B5EF4-FFF2-40B4-BE49-F238E27FC236}">
                  <a16:creationId xmlns:a16="http://schemas.microsoft.com/office/drawing/2014/main" id="{7E8806DD-86BF-4997-858A-7071DE74BF7D}"/>
                </a:ext>
              </a:extLst>
            </p:cNvPr>
            <p:cNvSpPr/>
            <p:nvPr/>
          </p:nvSpPr>
          <p:spPr>
            <a:xfrm>
              <a:off x="4412079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4236;p24">
              <a:extLst>
                <a:ext uri="{FF2B5EF4-FFF2-40B4-BE49-F238E27FC236}">
                  <a16:creationId xmlns:a16="http://schemas.microsoft.com/office/drawing/2014/main" id="{5FA09168-5C02-41F5-BE76-B9BF0E91D554}"/>
                </a:ext>
              </a:extLst>
            </p:cNvPr>
            <p:cNvSpPr/>
            <p:nvPr/>
          </p:nvSpPr>
          <p:spPr>
            <a:xfrm>
              <a:off x="4453886" y="256684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4237;p24">
              <a:extLst>
                <a:ext uri="{FF2B5EF4-FFF2-40B4-BE49-F238E27FC236}">
                  <a16:creationId xmlns:a16="http://schemas.microsoft.com/office/drawing/2014/main" id="{81BFB548-F81F-4A77-9AE7-5898E1303269}"/>
                </a:ext>
              </a:extLst>
            </p:cNvPr>
            <p:cNvSpPr/>
            <p:nvPr/>
          </p:nvSpPr>
          <p:spPr>
            <a:xfrm>
              <a:off x="4500542" y="256101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4238;p24">
              <a:extLst>
                <a:ext uri="{FF2B5EF4-FFF2-40B4-BE49-F238E27FC236}">
                  <a16:creationId xmlns:a16="http://schemas.microsoft.com/office/drawing/2014/main" id="{8D1646D4-8866-47BF-95F8-D59C066B610A}"/>
                </a:ext>
              </a:extLst>
            </p:cNvPr>
            <p:cNvSpPr/>
            <p:nvPr/>
          </p:nvSpPr>
          <p:spPr>
            <a:xfrm>
              <a:off x="4446089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4239;p24">
              <a:extLst>
                <a:ext uri="{FF2B5EF4-FFF2-40B4-BE49-F238E27FC236}">
                  <a16:creationId xmlns:a16="http://schemas.microsoft.com/office/drawing/2014/main" id="{BADF0CF7-B770-4999-90B2-5AC84629B4D4}"/>
                </a:ext>
              </a:extLst>
            </p:cNvPr>
            <p:cNvSpPr/>
            <p:nvPr/>
          </p:nvSpPr>
          <p:spPr>
            <a:xfrm>
              <a:off x="4446089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4240;p24">
              <a:extLst>
                <a:ext uri="{FF2B5EF4-FFF2-40B4-BE49-F238E27FC236}">
                  <a16:creationId xmlns:a16="http://schemas.microsoft.com/office/drawing/2014/main" id="{542A9B0E-F62F-4BE1-B8B1-B9CE75784F92}"/>
                </a:ext>
              </a:extLst>
            </p:cNvPr>
            <p:cNvSpPr/>
            <p:nvPr/>
          </p:nvSpPr>
          <p:spPr>
            <a:xfrm>
              <a:off x="4446089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4241;p24">
              <a:extLst>
                <a:ext uri="{FF2B5EF4-FFF2-40B4-BE49-F238E27FC236}">
                  <a16:creationId xmlns:a16="http://schemas.microsoft.com/office/drawing/2014/main" id="{C9D12EDB-F762-4810-A71D-C20FE962EE9C}"/>
                </a:ext>
              </a:extLst>
            </p:cNvPr>
            <p:cNvSpPr/>
            <p:nvPr/>
          </p:nvSpPr>
          <p:spPr>
            <a:xfrm>
              <a:off x="4446089" y="256684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4242;p24">
              <a:extLst>
                <a:ext uri="{FF2B5EF4-FFF2-40B4-BE49-F238E27FC236}">
                  <a16:creationId xmlns:a16="http://schemas.microsoft.com/office/drawing/2014/main" id="{F9E6D53E-3A7A-48C3-B042-431FF7E1D10F}"/>
                </a:ext>
              </a:extLst>
            </p:cNvPr>
            <p:cNvSpPr/>
            <p:nvPr/>
          </p:nvSpPr>
          <p:spPr>
            <a:xfrm>
              <a:off x="4446089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4243;p24">
              <a:extLst>
                <a:ext uri="{FF2B5EF4-FFF2-40B4-BE49-F238E27FC236}">
                  <a16:creationId xmlns:a16="http://schemas.microsoft.com/office/drawing/2014/main" id="{D0631CE1-AD5E-4AEF-B0AC-7C561052E823}"/>
                </a:ext>
              </a:extLst>
            </p:cNvPr>
            <p:cNvSpPr/>
            <p:nvPr/>
          </p:nvSpPr>
          <p:spPr>
            <a:xfrm>
              <a:off x="4446089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4244;p24">
              <a:extLst>
                <a:ext uri="{FF2B5EF4-FFF2-40B4-BE49-F238E27FC236}">
                  <a16:creationId xmlns:a16="http://schemas.microsoft.com/office/drawing/2014/main" id="{284A91B6-16C1-434F-AE60-595FD0FD8E19}"/>
                </a:ext>
              </a:extLst>
            </p:cNvPr>
            <p:cNvSpPr/>
            <p:nvPr/>
          </p:nvSpPr>
          <p:spPr>
            <a:xfrm>
              <a:off x="4445138" y="256782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4245;p24">
              <a:extLst>
                <a:ext uri="{FF2B5EF4-FFF2-40B4-BE49-F238E27FC236}">
                  <a16:creationId xmlns:a16="http://schemas.microsoft.com/office/drawing/2014/main" id="{9FC51A0F-4F97-4D57-9D30-72B5933E7228}"/>
                </a:ext>
              </a:extLst>
            </p:cNvPr>
            <p:cNvSpPr/>
            <p:nvPr/>
          </p:nvSpPr>
          <p:spPr>
            <a:xfrm>
              <a:off x="4445138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4246;p24">
              <a:extLst>
                <a:ext uri="{FF2B5EF4-FFF2-40B4-BE49-F238E27FC236}">
                  <a16:creationId xmlns:a16="http://schemas.microsoft.com/office/drawing/2014/main" id="{04AE84EC-8E7B-4F01-8FEA-D6BC48C2C3F8}"/>
                </a:ext>
              </a:extLst>
            </p:cNvPr>
            <p:cNvSpPr/>
            <p:nvPr/>
          </p:nvSpPr>
          <p:spPr>
            <a:xfrm>
              <a:off x="4487896" y="2566847"/>
              <a:ext cx="1013" cy="6845"/>
            </a:xfrm>
            <a:custGeom>
              <a:avLst/>
              <a:gdLst/>
              <a:ahLst/>
              <a:cxnLst/>
              <a:rect l="l" t="t" r="r" b="b"/>
              <a:pathLst>
                <a:path w="33" h="223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32" y="222"/>
                  </a:cubicBezTo>
                  <a:lnTo>
                    <a:pt x="32" y="32"/>
                  </a:lnTo>
                  <a:cubicBezTo>
                    <a:pt x="1" y="32"/>
                    <a:pt x="1" y="32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4247;p24">
              <a:extLst>
                <a:ext uri="{FF2B5EF4-FFF2-40B4-BE49-F238E27FC236}">
                  <a16:creationId xmlns:a16="http://schemas.microsoft.com/office/drawing/2014/main" id="{9116A7D8-99B9-4951-9874-B5A6A9FE7372}"/>
                </a:ext>
              </a:extLst>
            </p:cNvPr>
            <p:cNvSpPr/>
            <p:nvPr/>
          </p:nvSpPr>
          <p:spPr>
            <a:xfrm>
              <a:off x="4512206" y="256782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32" y="158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32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4248;p24">
              <a:extLst>
                <a:ext uri="{FF2B5EF4-FFF2-40B4-BE49-F238E27FC236}">
                  <a16:creationId xmlns:a16="http://schemas.microsoft.com/office/drawing/2014/main" id="{16202CE0-458B-4BF0-94E2-D977E3438410}"/>
                </a:ext>
              </a:extLst>
            </p:cNvPr>
            <p:cNvSpPr/>
            <p:nvPr/>
          </p:nvSpPr>
          <p:spPr>
            <a:xfrm>
              <a:off x="4383901" y="2567829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4249;p24">
              <a:extLst>
                <a:ext uri="{FF2B5EF4-FFF2-40B4-BE49-F238E27FC236}">
                  <a16:creationId xmlns:a16="http://schemas.microsoft.com/office/drawing/2014/main" id="{8A29ED7C-0C16-4275-A9E9-41E1A094BAF2}"/>
                </a:ext>
              </a:extLst>
            </p:cNvPr>
            <p:cNvSpPr/>
            <p:nvPr/>
          </p:nvSpPr>
          <p:spPr>
            <a:xfrm>
              <a:off x="4383901" y="256782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4250;p24">
              <a:extLst>
                <a:ext uri="{FF2B5EF4-FFF2-40B4-BE49-F238E27FC236}">
                  <a16:creationId xmlns:a16="http://schemas.microsoft.com/office/drawing/2014/main" id="{2F543346-D0B9-41F6-99B0-389A3718B953}"/>
                </a:ext>
              </a:extLst>
            </p:cNvPr>
            <p:cNvSpPr/>
            <p:nvPr/>
          </p:nvSpPr>
          <p:spPr>
            <a:xfrm>
              <a:off x="4382919" y="256782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4251;p24">
              <a:extLst>
                <a:ext uri="{FF2B5EF4-FFF2-40B4-BE49-F238E27FC236}">
                  <a16:creationId xmlns:a16="http://schemas.microsoft.com/office/drawing/2014/main" id="{B4EBEF34-9863-4D4C-9A20-2E1F9A392F30}"/>
                </a:ext>
              </a:extLst>
            </p:cNvPr>
            <p:cNvSpPr/>
            <p:nvPr/>
          </p:nvSpPr>
          <p:spPr>
            <a:xfrm>
              <a:off x="4382919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4252;p24">
              <a:extLst>
                <a:ext uri="{FF2B5EF4-FFF2-40B4-BE49-F238E27FC236}">
                  <a16:creationId xmlns:a16="http://schemas.microsoft.com/office/drawing/2014/main" id="{F6B09CAD-2660-4FFF-B1B6-EB66D31E6A9B}"/>
                </a:ext>
              </a:extLst>
            </p:cNvPr>
            <p:cNvSpPr/>
            <p:nvPr/>
          </p:nvSpPr>
          <p:spPr>
            <a:xfrm>
              <a:off x="4382919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4253;p24">
              <a:extLst>
                <a:ext uri="{FF2B5EF4-FFF2-40B4-BE49-F238E27FC236}">
                  <a16:creationId xmlns:a16="http://schemas.microsoft.com/office/drawing/2014/main" id="{4ADA669B-8B46-448A-9F72-2C619C634A01}"/>
                </a:ext>
              </a:extLst>
            </p:cNvPr>
            <p:cNvSpPr/>
            <p:nvPr/>
          </p:nvSpPr>
          <p:spPr>
            <a:xfrm>
              <a:off x="4382919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4254;p24">
              <a:extLst>
                <a:ext uri="{FF2B5EF4-FFF2-40B4-BE49-F238E27FC236}">
                  <a16:creationId xmlns:a16="http://schemas.microsoft.com/office/drawing/2014/main" id="{7F48E112-5FAB-4FB1-94DB-4391359046B8}"/>
                </a:ext>
              </a:extLst>
            </p:cNvPr>
            <p:cNvSpPr/>
            <p:nvPr/>
          </p:nvSpPr>
          <p:spPr>
            <a:xfrm>
              <a:off x="4381937" y="256782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4255;p24">
              <a:extLst>
                <a:ext uri="{FF2B5EF4-FFF2-40B4-BE49-F238E27FC236}">
                  <a16:creationId xmlns:a16="http://schemas.microsoft.com/office/drawing/2014/main" id="{1D4D1527-A262-4888-96A0-201FC05986EF}"/>
                </a:ext>
              </a:extLst>
            </p:cNvPr>
            <p:cNvSpPr/>
            <p:nvPr/>
          </p:nvSpPr>
          <p:spPr>
            <a:xfrm>
              <a:off x="4381937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4256;p24">
              <a:extLst>
                <a:ext uri="{FF2B5EF4-FFF2-40B4-BE49-F238E27FC236}">
                  <a16:creationId xmlns:a16="http://schemas.microsoft.com/office/drawing/2014/main" id="{59072E4F-C204-47FC-A3A7-81A2755AC4F4}"/>
                </a:ext>
              </a:extLst>
            </p:cNvPr>
            <p:cNvSpPr/>
            <p:nvPr/>
          </p:nvSpPr>
          <p:spPr>
            <a:xfrm>
              <a:off x="4381937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4257;p24">
              <a:extLst>
                <a:ext uri="{FF2B5EF4-FFF2-40B4-BE49-F238E27FC236}">
                  <a16:creationId xmlns:a16="http://schemas.microsoft.com/office/drawing/2014/main" id="{B17A5D7B-6B13-4877-8809-89B0FCDC89C8}"/>
                </a:ext>
              </a:extLst>
            </p:cNvPr>
            <p:cNvSpPr/>
            <p:nvPr/>
          </p:nvSpPr>
          <p:spPr>
            <a:xfrm>
              <a:off x="4381937" y="256782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4258;p24">
              <a:extLst>
                <a:ext uri="{FF2B5EF4-FFF2-40B4-BE49-F238E27FC236}">
                  <a16:creationId xmlns:a16="http://schemas.microsoft.com/office/drawing/2014/main" id="{08A3E113-DD9B-4296-B853-60C3486F0FAA}"/>
                </a:ext>
              </a:extLst>
            </p:cNvPr>
            <p:cNvSpPr/>
            <p:nvPr/>
          </p:nvSpPr>
          <p:spPr>
            <a:xfrm>
              <a:off x="4380985" y="256782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8"/>
                    <a:pt x="0" y="158"/>
                    <a:pt x="32" y="158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4259;p24">
              <a:extLst>
                <a:ext uri="{FF2B5EF4-FFF2-40B4-BE49-F238E27FC236}">
                  <a16:creationId xmlns:a16="http://schemas.microsoft.com/office/drawing/2014/main" id="{48AB9AF6-546F-4DA1-85E2-1B4A978709E1}"/>
                </a:ext>
              </a:extLst>
            </p:cNvPr>
            <p:cNvSpPr/>
            <p:nvPr/>
          </p:nvSpPr>
          <p:spPr>
            <a:xfrm>
              <a:off x="4416929" y="256878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4260;p24">
              <a:extLst>
                <a:ext uri="{FF2B5EF4-FFF2-40B4-BE49-F238E27FC236}">
                  <a16:creationId xmlns:a16="http://schemas.microsoft.com/office/drawing/2014/main" id="{97D87338-87B5-4AAB-A5DE-D33A6671BB87}"/>
                </a:ext>
              </a:extLst>
            </p:cNvPr>
            <p:cNvSpPr/>
            <p:nvPr/>
          </p:nvSpPr>
          <p:spPr>
            <a:xfrm>
              <a:off x="4416929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4261;p24">
              <a:extLst>
                <a:ext uri="{FF2B5EF4-FFF2-40B4-BE49-F238E27FC236}">
                  <a16:creationId xmlns:a16="http://schemas.microsoft.com/office/drawing/2014/main" id="{0245A57E-1DDE-4280-AA9E-2D09F7F9A3E3}"/>
                </a:ext>
              </a:extLst>
            </p:cNvPr>
            <p:cNvSpPr/>
            <p:nvPr/>
          </p:nvSpPr>
          <p:spPr>
            <a:xfrm>
              <a:off x="4416929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4262;p24">
              <a:extLst>
                <a:ext uri="{FF2B5EF4-FFF2-40B4-BE49-F238E27FC236}">
                  <a16:creationId xmlns:a16="http://schemas.microsoft.com/office/drawing/2014/main" id="{67C48C24-F338-423A-9CF7-E008EED51F4F}"/>
                </a:ext>
              </a:extLst>
            </p:cNvPr>
            <p:cNvSpPr/>
            <p:nvPr/>
          </p:nvSpPr>
          <p:spPr>
            <a:xfrm>
              <a:off x="4416929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4263;p24">
              <a:extLst>
                <a:ext uri="{FF2B5EF4-FFF2-40B4-BE49-F238E27FC236}">
                  <a16:creationId xmlns:a16="http://schemas.microsoft.com/office/drawing/2014/main" id="{59E54F2C-82CC-4685-B515-AB7CDFA69CBE}"/>
                </a:ext>
              </a:extLst>
            </p:cNvPr>
            <p:cNvSpPr/>
            <p:nvPr/>
          </p:nvSpPr>
          <p:spPr>
            <a:xfrm>
              <a:off x="4415977" y="256878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4264;p24">
              <a:extLst>
                <a:ext uri="{FF2B5EF4-FFF2-40B4-BE49-F238E27FC236}">
                  <a16:creationId xmlns:a16="http://schemas.microsoft.com/office/drawing/2014/main" id="{C08029F7-D727-42C8-8501-19845951FF30}"/>
                </a:ext>
              </a:extLst>
            </p:cNvPr>
            <p:cNvSpPr/>
            <p:nvPr/>
          </p:nvSpPr>
          <p:spPr>
            <a:xfrm>
              <a:off x="4415977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4265;p24">
              <a:extLst>
                <a:ext uri="{FF2B5EF4-FFF2-40B4-BE49-F238E27FC236}">
                  <a16:creationId xmlns:a16="http://schemas.microsoft.com/office/drawing/2014/main" id="{4E4B2ECC-1CB1-40FA-9168-AEF73DCA1120}"/>
                </a:ext>
              </a:extLst>
            </p:cNvPr>
            <p:cNvSpPr/>
            <p:nvPr/>
          </p:nvSpPr>
          <p:spPr>
            <a:xfrm>
              <a:off x="4415977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4266;p24">
              <a:extLst>
                <a:ext uri="{FF2B5EF4-FFF2-40B4-BE49-F238E27FC236}">
                  <a16:creationId xmlns:a16="http://schemas.microsoft.com/office/drawing/2014/main" id="{A1E3C7E1-4D91-44FE-BEFE-7CC51E7B3573}"/>
                </a:ext>
              </a:extLst>
            </p:cNvPr>
            <p:cNvSpPr/>
            <p:nvPr/>
          </p:nvSpPr>
          <p:spPr>
            <a:xfrm>
              <a:off x="4415977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4267;p24">
              <a:extLst>
                <a:ext uri="{FF2B5EF4-FFF2-40B4-BE49-F238E27FC236}">
                  <a16:creationId xmlns:a16="http://schemas.microsoft.com/office/drawing/2014/main" id="{31B9A64E-70BF-4C5B-B95C-4778278C1E8B}"/>
                </a:ext>
              </a:extLst>
            </p:cNvPr>
            <p:cNvSpPr/>
            <p:nvPr/>
          </p:nvSpPr>
          <p:spPr>
            <a:xfrm>
              <a:off x="4415977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4268;p24">
              <a:extLst>
                <a:ext uri="{FF2B5EF4-FFF2-40B4-BE49-F238E27FC236}">
                  <a16:creationId xmlns:a16="http://schemas.microsoft.com/office/drawing/2014/main" id="{81E1DFCF-6883-4160-8C6A-05CD8745775D}"/>
                </a:ext>
              </a:extLst>
            </p:cNvPr>
            <p:cNvSpPr/>
            <p:nvPr/>
          </p:nvSpPr>
          <p:spPr>
            <a:xfrm>
              <a:off x="4414995" y="256878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4269;p24">
              <a:extLst>
                <a:ext uri="{FF2B5EF4-FFF2-40B4-BE49-F238E27FC236}">
                  <a16:creationId xmlns:a16="http://schemas.microsoft.com/office/drawing/2014/main" id="{0C2821C0-4B71-4D9B-A170-4EB7863881BE}"/>
                </a:ext>
              </a:extLst>
            </p:cNvPr>
            <p:cNvSpPr/>
            <p:nvPr/>
          </p:nvSpPr>
          <p:spPr>
            <a:xfrm>
              <a:off x="4414995" y="256878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4270;p24">
              <a:extLst>
                <a:ext uri="{FF2B5EF4-FFF2-40B4-BE49-F238E27FC236}">
                  <a16:creationId xmlns:a16="http://schemas.microsoft.com/office/drawing/2014/main" id="{E5964856-1977-4AC8-A0F8-CE24871E4F90}"/>
                </a:ext>
              </a:extLst>
            </p:cNvPr>
            <p:cNvSpPr/>
            <p:nvPr/>
          </p:nvSpPr>
          <p:spPr>
            <a:xfrm>
              <a:off x="4513188" y="2568781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4271;p24">
              <a:extLst>
                <a:ext uri="{FF2B5EF4-FFF2-40B4-BE49-F238E27FC236}">
                  <a16:creationId xmlns:a16="http://schemas.microsoft.com/office/drawing/2014/main" id="{3DF96180-F9E8-48C6-810F-47F345D3EAC3}"/>
                </a:ext>
              </a:extLst>
            </p:cNvPr>
            <p:cNvSpPr/>
            <p:nvPr/>
          </p:nvSpPr>
          <p:spPr>
            <a:xfrm>
              <a:off x="4513188" y="2568781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4272;p24">
              <a:extLst>
                <a:ext uri="{FF2B5EF4-FFF2-40B4-BE49-F238E27FC236}">
                  <a16:creationId xmlns:a16="http://schemas.microsoft.com/office/drawing/2014/main" id="{4B4AADEC-4D38-48D9-9468-71BAC765561E}"/>
                </a:ext>
              </a:extLst>
            </p:cNvPr>
            <p:cNvSpPr/>
            <p:nvPr/>
          </p:nvSpPr>
          <p:spPr>
            <a:xfrm>
              <a:off x="4513188" y="2568781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4273;p24">
              <a:extLst>
                <a:ext uri="{FF2B5EF4-FFF2-40B4-BE49-F238E27FC236}">
                  <a16:creationId xmlns:a16="http://schemas.microsoft.com/office/drawing/2014/main" id="{4DB7D661-542E-4613-923A-BD0095DBA849}"/>
                </a:ext>
              </a:extLst>
            </p:cNvPr>
            <p:cNvSpPr/>
            <p:nvPr/>
          </p:nvSpPr>
          <p:spPr>
            <a:xfrm>
              <a:off x="4513188" y="2568781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4274;p24">
              <a:extLst>
                <a:ext uri="{FF2B5EF4-FFF2-40B4-BE49-F238E27FC236}">
                  <a16:creationId xmlns:a16="http://schemas.microsoft.com/office/drawing/2014/main" id="{E276BDB7-C25F-43B6-B2F7-3776DB70D3E9}"/>
                </a:ext>
              </a:extLst>
            </p:cNvPr>
            <p:cNvSpPr/>
            <p:nvPr/>
          </p:nvSpPr>
          <p:spPr>
            <a:xfrm>
              <a:off x="4513188" y="2568781"/>
              <a:ext cx="0" cy="4911"/>
            </a:xfrm>
            <a:custGeom>
              <a:avLst/>
              <a:gdLst/>
              <a:ahLst/>
              <a:cxnLst/>
              <a:rect l="l" t="t" r="r" b="b"/>
              <a:pathLst>
                <a:path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4275;p24">
              <a:extLst>
                <a:ext uri="{FF2B5EF4-FFF2-40B4-BE49-F238E27FC236}">
                  <a16:creationId xmlns:a16="http://schemas.microsoft.com/office/drawing/2014/main" id="{B4DA4E74-0FCF-41F7-875F-0A9BF9B5362C}"/>
                </a:ext>
              </a:extLst>
            </p:cNvPr>
            <p:cNvSpPr/>
            <p:nvPr/>
          </p:nvSpPr>
          <p:spPr>
            <a:xfrm>
              <a:off x="4513188" y="2568781"/>
              <a:ext cx="0" cy="5863"/>
            </a:xfrm>
            <a:custGeom>
              <a:avLst/>
              <a:gdLst/>
              <a:ahLst/>
              <a:cxnLst/>
              <a:rect l="l" t="t" r="r" b="b"/>
              <a:pathLst>
                <a:path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4276;p24">
              <a:extLst>
                <a:ext uri="{FF2B5EF4-FFF2-40B4-BE49-F238E27FC236}">
                  <a16:creationId xmlns:a16="http://schemas.microsoft.com/office/drawing/2014/main" id="{CE01FDA1-144D-4244-ADC0-3EA4C915FF40}"/>
                </a:ext>
              </a:extLst>
            </p:cNvPr>
            <p:cNvSpPr/>
            <p:nvPr/>
          </p:nvSpPr>
          <p:spPr>
            <a:xfrm>
              <a:off x="4512206" y="256878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lnTo>
                    <a:pt x="0" y="32"/>
                  </a:lnTo>
                  <a:lnTo>
                    <a:pt x="0" y="191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4277;p24">
              <a:extLst>
                <a:ext uri="{FF2B5EF4-FFF2-40B4-BE49-F238E27FC236}">
                  <a16:creationId xmlns:a16="http://schemas.microsoft.com/office/drawing/2014/main" id="{9E9833EA-0E34-4E4F-977C-E7659BAB5CF7}"/>
                </a:ext>
              </a:extLst>
            </p:cNvPr>
            <p:cNvSpPr/>
            <p:nvPr/>
          </p:nvSpPr>
          <p:spPr>
            <a:xfrm>
              <a:off x="4512206" y="256976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4278;p24">
              <a:extLst>
                <a:ext uri="{FF2B5EF4-FFF2-40B4-BE49-F238E27FC236}">
                  <a16:creationId xmlns:a16="http://schemas.microsoft.com/office/drawing/2014/main" id="{4C29733B-486D-49F8-B438-DF3AC7C9B551}"/>
                </a:ext>
              </a:extLst>
            </p:cNvPr>
            <p:cNvSpPr/>
            <p:nvPr/>
          </p:nvSpPr>
          <p:spPr>
            <a:xfrm>
              <a:off x="4454837" y="2567829"/>
              <a:ext cx="4911" cy="7797"/>
            </a:xfrm>
            <a:custGeom>
              <a:avLst/>
              <a:gdLst/>
              <a:ahLst/>
              <a:cxnLst/>
              <a:rect l="l" t="t" r="r" b="b"/>
              <a:pathLst>
                <a:path w="160" h="254" extrusionOk="0">
                  <a:moveTo>
                    <a:pt x="1" y="0"/>
                  </a:moveTo>
                  <a:lnTo>
                    <a:pt x="1" y="158"/>
                  </a:lnTo>
                  <a:lnTo>
                    <a:pt x="159" y="253"/>
                  </a:lnTo>
                  <a:lnTo>
                    <a:pt x="159" y="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4279;p24">
              <a:extLst>
                <a:ext uri="{FF2B5EF4-FFF2-40B4-BE49-F238E27FC236}">
                  <a16:creationId xmlns:a16="http://schemas.microsoft.com/office/drawing/2014/main" id="{FDCB96F0-F8E1-42E5-BF2E-370CCB525343}"/>
                </a:ext>
              </a:extLst>
            </p:cNvPr>
            <p:cNvSpPr/>
            <p:nvPr/>
          </p:nvSpPr>
          <p:spPr>
            <a:xfrm>
              <a:off x="4226405" y="2546435"/>
              <a:ext cx="40855" cy="29191"/>
            </a:xfrm>
            <a:custGeom>
              <a:avLst/>
              <a:gdLst/>
              <a:ahLst/>
              <a:cxnLst/>
              <a:rect l="l" t="t" r="r" b="b"/>
              <a:pathLst>
                <a:path w="1331" h="951" extrusionOk="0">
                  <a:moveTo>
                    <a:pt x="1" y="0"/>
                  </a:moveTo>
                  <a:lnTo>
                    <a:pt x="1" y="190"/>
                  </a:lnTo>
                  <a:lnTo>
                    <a:pt x="1331" y="950"/>
                  </a:lnTo>
                  <a:lnTo>
                    <a:pt x="1331" y="7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4280;p24">
              <a:extLst>
                <a:ext uri="{FF2B5EF4-FFF2-40B4-BE49-F238E27FC236}">
                  <a16:creationId xmlns:a16="http://schemas.microsoft.com/office/drawing/2014/main" id="{C82E4403-7819-4DBD-9A50-1F413C6A433B}"/>
                </a:ext>
              </a:extLst>
            </p:cNvPr>
            <p:cNvSpPr/>
            <p:nvPr/>
          </p:nvSpPr>
          <p:spPr>
            <a:xfrm>
              <a:off x="4267229" y="2570745"/>
              <a:ext cx="1995" cy="5863"/>
            </a:xfrm>
            <a:custGeom>
              <a:avLst/>
              <a:gdLst/>
              <a:ahLst/>
              <a:cxnLst/>
              <a:rect l="l" t="t" r="r" b="b"/>
              <a:pathLst>
                <a:path w="65" h="191" extrusionOk="0">
                  <a:moveTo>
                    <a:pt x="1" y="0"/>
                  </a:moveTo>
                  <a:lnTo>
                    <a:pt x="1" y="158"/>
                  </a:lnTo>
                  <a:lnTo>
                    <a:pt x="64" y="190"/>
                  </a:lnTo>
                  <a:lnTo>
                    <a:pt x="64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4281;p24">
              <a:extLst>
                <a:ext uri="{FF2B5EF4-FFF2-40B4-BE49-F238E27FC236}">
                  <a16:creationId xmlns:a16="http://schemas.microsoft.com/office/drawing/2014/main" id="{490DBD60-7195-4FA1-9F0A-F388EE164613}"/>
                </a:ext>
              </a:extLst>
            </p:cNvPr>
            <p:cNvSpPr/>
            <p:nvPr/>
          </p:nvSpPr>
          <p:spPr>
            <a:xfrm>
              <a:off x="4368339" y="2566847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4282;p24">
              <a:extLst>
                <a:ext uri="{FF2B5EF4-FFF2-40B4-BE49-F238E27FC236}">
                  <a16:creationId xmlns:a16="http://schemas.microsoft.com/office/drawing/2014/main" id="{C9D3213F-84F6-4046-83B2-F637FD5AF4C4}"/>
                </a:ext>
              </a:extLst>
            </p:cNvPr>
            <p:cNvSpPr/>
            <p:nvPr/>
          </p:nvSpPr>
          <p:spPr>
            <a:xfrm>
              <a:off x="4353759" y="2564913"/>
              <a:ext cx="11695" cy="12646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4283;p24">
              <a:extLst>
                <a:ext uri="{FF2B5EF4-FFF2-40B4-BE49-F238E27FC236}">
                  <a16:creationId xmlns:a16="http://schemas.microsoft.com/office/drawing/2014/main" id="{83428673-AD72-47A9-885B-7191488A0AED}"/>
                </a:ext>
              </a:extLst>
            </p:cNvPr>
            <p:cNvSpPr/>
            <p:nvPr/>
          </p:nvSpPr>
          <p:spPr>
            <a:xfrm>
              <a:off x="4353759" y="2557362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64" y="1"/>
                  </a:moveTo>
                  <a:cubicBezTo>
                    <a:pt x="349" y="1"/>
                    <a:pt x="333" y="9"/>
                    <a:pt x="317" y="24"/>
                  </a:cubicBezTo>
                  <a:lnTo>
                    <a:pt x="0" y="214"/>
                  </a:lnTo>
                  <a:cubicBezTo>
                    <a:pt x="0" y="214"/>
                    <a:pt x="0" y="246"/>
                    <a:pt x="0" y="246"/>
                  </a:cubicBezTo>
                  <a:lnTo>
                    <a:pt x="380" y="468"/>
                  </a:lnTo>
                  <a:cubicBezTo>
                    <a:pt x="396" y="484"/>
                    <a:pt x="412" y="492"/>
                    <a:pt x="428" y="492"/>
                  </a:cubicBezTo>
                  <a:cubicBezTo>
                    <a:pt x="444" y="492"/>
                    <a:pt x="459" y="484"/>
                    <a:pt x="475" y="468"/>
                  </a:cubicBezTo>
                  <a:lnTo>
                    <a:pt x="792" y="309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396" y="9"/>
                    <a:pt x="380" y="1"/>
                    <a:pt x="364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4284;p24">
              <a:extLst>
                <a:ext uri="{FF2B5EF4-FFF2-40B4-BE49-F238E27FC236}">
                  <a16:creationId xmlns:a16="http://schemas.microsoft.com/office/drawing/2014/main" id="{9B73C7CD-E857-4DE9-877F-67E4B857576A}"/>
                </a:ext>
              </a:extLst>
            </p:cNvPr>
            <p:cNvSpPr/>
            <p:nvPr/>
          </p:nvSpPr>
          <p:spPr>
            <a:xfrm>
              <a:off x="4354710" y="2557116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49" y="1"/>
                  </a:moveTo>
                  <a:cubicBezTo>
                    <a:pt x="318" y="1"/>
                    <a:pt x="318" y="32"/>
                    <a:pt x="318" y="32"/>
                  </a:cubicBezTo>
                  <a:lnTo>
                    <a:pt x="1" y="222"/>
                  </a:lnTo>
                  <a:lnTo>
                    <a:pt x="381" y="444"/>
                  </a:lnTo>
                  <a:lnTo>
                    <a:pt x="444" y="444"/>
                  </a:lnTo>
                  <a:lnTo>
                    <a:pt x="761" y="254"/>
                  </a:lnTo>
                  <a:lnTo>
                    <a:pt x="381" y="32"/>
                  </a:lnTo>
                  <a:cubicBezTo>
                    <a:pt x="349" y="32"/>
                    <a:pt x="349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4285;p24">
              <a:extLst>
                <a:ext uri="{FF2B5EF4-FFF2-40B4-BE49-F238E27FC236}">
                  <a16:creationId xmlns:a16="http://schemas.microsoft.com/office/drawing/2014/main" id="{9D2AC300-816A-4658-9BC9-630C5C6B5802}"/>
                </a:ext>
              </a:extLst>
            </p:cNvPr>
            <p:cNvSpPr/>
            <p:nvPr/>
          </p:nvSpPr>
          <p:spPr>
            <a:xfrm>
              <a:off x="4368339" y="25716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4286;p24">
              <a:extLst>
                <a:ext uri="{FF2B5EF4-FFF2-40B4-BE49-F238E27FC236}">
                  <a16:creationId xmlns:a16="http://schemas.microsoft.com/office/drawing/2014/main" id="{04AA9A60-9E5C-4E55-9937-0C0A38E69F93}"/>
                </a:ext>
              </a:extLst>
            </p:cNvPr>
            <p:cNvSpPr/>
            <p:nvPr/>
          </p:nvSpPr>
          <p:spPr>
            <a:xfrm>
              <a:off x="4367356" y="257169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32" y="32"/>
                    <a:pt x="32" y="32"/>
                    <a:pt x="1" y="32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4287;p24">
              <a:extLst>
                <a:ext uri="{FF2B5EF4-FFF2-40B4-BE49-F238E27FC236}">
                  <a16:creationId xmlns:a16="http://schemas.microsoft.com/office/drawing/2014/main" id="{FACEB205-4FE7-4F27-ADAB-DA256515F9A5}"/>
                </a:ext>
              </a:extLst>
            </p:cNvPr>
            <p:cNvSpPr/>
            <p:nvPr/>
          </p:nvSpPr>
          <p:spPr>
            <a:xfrm>
              <a:off x="4367356" y="25726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4288;p24">
              <a:extLst>
                <a:ext uri="{FF2B5EF4-FFF2-40B4-BE49-F238E27FC236}">
                  <a16:creationId xmlns:a16="http://schemas.microsoft.com/office/drawing/2014/main" id="{0C99D9D6-63DC-4C77-A80E-639197F86842}"/>
                </a:ext>
              </a:extLst>
            </p:cNvPr>
            <p:cNvSpPr/>
            <p:nvPr/>
          </p:nvSpPr>
          <p:spPr>
            <a:xfrm>
              <a:off x="4367356" y="25726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4289;p24">
              <a:extLst>
                <a:ext uri="{FF2B5EF4-FFF2-40B4-BE49-F238E27FC236}">
                  <a16:creationId xmlns:a16="http://schemas.microsoft.com/office/drawing/2014/main" id="{9F1F2511-F4BA-4E17-AE4E-FE9264ABF25F}"/>
                </a:ext>
              </a:extLst>
            </p:cNvPr>
            <p:cNvSpPr/>
            <p:nvPr/>
          </p:nvSpPr>
          <p:spPr>
            <a:xfrm>
              <a:off x="4367356" y="25726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4290;p24">
              <a:extLst>
                <a:ext uri="{FF2B5EF4-FFF2-40B4-BE49-F238E27FC236}">
                  <a16:creationId xmlns:a16="http://schemas.microsoft.com/office/drawing/2014/main" id="{61B66F56-7E89-4EB2-9238-F0BF3ABCD18E}"/>
                </a:ext>
              </a:extLst>
            </p:cNvPr>
            <p:cNvSpPr/>
            <p:nvPr/>
          </p:nvSpPr>
          <p:spPr>
            <a:xfrm>
              <a:off x="4366374" y="257267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4291;p24">
              <a:extLst>
                <a:ext uri="{FF2B5EF4-FFF2-40B4-BE49-F238E27FC236}">
                  <a16:creationId xmlns:a16="http://schemas.microsoft.com/office/drawing/2014/main" id="{A606B224-9ACE-426C-B301-7AFEA6615B87}"/>
                </a:ext>
              </a:extLst>
            </p:cNvPr>
            <p:cNvSpPr/>
            <p:nvPr/>
          </p:nvSpPr>
          <p:spPr>
            <a:xfrm>
              <a:off x="4366374" y="257267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4292;p24">
              <a:extLst>
                <a:ext uri="{FF2B5EF4-FFF2-40B4-BE49-F238E27FC236}">
                  <a16:creationId xmlns:a16="http://schemas.microsoft.com/office/drawing/2014/main" id="{A0047DE7-A728-40CC-A61A-A19B9B438CBB}"/>
                </a:ext>
              </a:extLst>
            </p:cNvPr>
            <p:cNvSpPr/>
            <p:nvPr/>
          </p:nvSpPr>
          <p:spPr>
            <a:xfrm>
              <a:off x="4366374" y="25726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4293;p24">
              <a:extLst>
                <a:ext uri="{FF2B5EF4-FFF2-40B4-BE49-F238E27FC236}">
                  <a16:creationId xmlns:a16="http://schemas.microsoft.com/office/drawing/2014/main" id="{EC702ECA-2EA2-4352-929F-54591E805ED7}"/>
                </a:ext>
              </a:extLst>
            </p:cNvPr>
            <p:cNvSpPr/>
            <p:nvPr/>
          </p:nvSpPr>
          <p:spPr>
            <a:xfrm>
              <a:off x="4366374" y="25726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4294;p24">
              <a:extLst>
                <a:ext uri="{FF2B5EF4-FFF2-40B4-BE49-F238E27FC236}">
                  <a16:creationId xmlns:a16="http://schemas.microsoft.com/office/drawing/2014/main" id="{9A7E0242-FBC6-4A05-8A59-08518314121E}"/>
                </a:ext>
              </a:extLst>
            </p:cNvPr>
            <p:cNvSpPr/>
            <p:nvPr/>
          </p:nvSpPr>
          <p:spPr>
            <a:xfrm>
              <a:off x="4366374" y="257169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4295;p24">
              <a:extLst>
                <a:ext uri="{FF2B5EF4-FFF2-40B4-BE49-F238E27FC236}">
                  <a16:creationId xmlns:a16="http://schemas.microsoft.com/office/drawing/2014/main" id="{AE3FEAA2-D04D-4BE2-896A-EC680C749850}"/>
                </a:ext>
              </a:extLst>
            </p:cNvPr>
            <p:cNvSpPr/>
            <p:nvPr/>
          </p:nvSpPr>
          <p:spPr>
            <a:xfrm>
              <a:off x="4365423" y="257169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4296;p24">
              <a:extLst>
                <a:ext uri="{FF2B5EF4-FFF2-40B4-BE49-F238E27FC236}">
                  <a16:creationId xmlns:a16="http://schemas.microsoft.com/office/drawing/2014/main" id="{473DF238-4BCA-4745-9249-DA7219D12C98}"/>
                </a:ext>
              </a:extLst>
            </p:cNvPr>
            <p:cNvSpPr/>
            <p:nvPr/>
          </p:nvSpPr>
          <p:spPr>
            <a:xfrm>
              <a:off x="4402349" y="2566847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4297;p24">
              <a:extLst>
                <a:ext uri="{FF2B5EF4-FFF2-40B4-BE49-F238E27FC236}">
                  <a16:creationId xmlns:a16="http://schemas.microsoft.com/office/drawing/2014/main" id="{A53E108D-93A2-4DB3-92EA-36F4C990E0E6}"/>
                </a:ext>
              </a:extLst>
            </p:cNvPr>
            <p:cNvSpPr/>
            <p:nvPr/>
          </p:nvSpPr>
          <p:spPr>
            <a:xfrm>
              <a:off x="4387769" y="2565864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1"/>
                  </a:moveTo>
                  <a:lnTo>
                    <a:pt x="1" y="159"/>
                  </a:lnTo>
                  <a:lnTo>
                    <a:pt x="381" y="381"/>
                  </a:lnTo>
                  <a:lnTo>
                    <a:pt x="381" y="2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4298;p24">
              <a:extLst>
                <a:ext uri="{FF2B5EF4-FFF2-40B4-BE49-F238E27FC236}">
                  <a16:creationId xmlns:a16="http://schemas.microsoft.com/office/drawing/2014/main" id="{B1E77792-E3F2-4357-88EB-5CACF98DAECE}"/>
                </a:ext>
              </a:extLst>
            </p:cNvPr>
            <p:cNvSpPr/>
            <p:nvPr/>
          </p:nvSpPr>
          <p:spPr>
            <a:xfrm>
              <a:off x="4401397" y="257267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32" y="159"/>
                    <a:pt x="32" y="159"/>
                    <a:pt x="32" y="15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4299;p24">
              <a:extLst>
                <a:ext uri="{FF2B5EF4-FFF2-40B4-BE49-F238E27FC236}">
                  <a16:creationId xmlns:a16="http://schemas.microsoft.com/office/drawing/2014/main" id="{DFC439C3-50CA-40EF-90EF-F00FF52158CD}"/>
                </a:ext>
              </a:extLst>
            </p:cNvPr>
            <p:cNvSpPr/>
            <p:nvPr/>
          </p:nvSpPr>
          <p:spPr>
            <a:xfrm>
              <a:off x="4401397" y="257267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4300;p24">
              <a:extLst>
                <a:ext uri="{FF2B5EF4-FFF2-40B4-BE49-F238E27FC236}">
                  <a16:creationId xmlns:a16="http://schemas.microsoft.com/office/drawing/2014/main" id="{588595F2-5EF9-46C2-8F7E-6F30041BF32B}"/>
                </a:ext>
              </a:extLst>
            </p:cNvPr>
            <p:cNvSpPr/>
            <p:nvPr/>
          </p:nvSpPr>
          <p:spPr>
            <a:xfrm>
              <a:off x="4401397" y="257267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4301;p24">
              <a:extLst>
                <a:ext uri="{FF2B5EF4-FFF2-40B4-BE49-F238E27FC236}">
                  <a16:creationId xmlns:a16="http://schemas.microsoft.com/office/drawing/2014/main" id="{80C113F7-682A-42B8-B4E6-46C672A474FD}"/>
                </a:ext>
              </a:extLst>
            </p:cNvPr>
            <p:cNvSpPr/>
            <p:nvPr/>
          </p:nvSpPr>
          <p:spPr>
            <a:xfrm>
              <a:off x="4400415" y="257267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4302;p24">
              <a:extLst>
                <a:ext uri="{FF2B5EF4-FFF2-40B4-BE49-F238E27FC236}">
                  <a16:creationId xmlns:a16="http://schemas.microsoft.com/office/drawing/2014/main" id="{644A985F-FD3C-4C87-A727-F99CB9F90496}"/>
                </a:ext>
              </a:extLst>
            </p:cNvPr>
            <p:cNvSpPr/>
            <p:nvPr/>
          </p:nvSpPr>
          <p:spPr>
            <a:xfrm>
              <a:off x="4400415" y="257267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4303;p24">
              <a:extLst>
                <a:ext uri="{FF2B5EF4-FFF2-40B4-BE49-F238E27FC236}">
                  <a16:creationId xmlns:a16="http://schemas.microsoft.com/office/drawing/2014/main" id="{E82C4B4D-8610-4C22-ABE9-C62B6A5CECA0}"/>
                </a:ext>
              </a:extLst>
            </p:cNvPr>
            <p:cNvSpPr/>
            <p:nvPr/>
          </p:nvSpPr>
          <p:spPr>
            <a:xfrm>
              <a:off x="4400415" y="257267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4304;p24">
              <a:extLst>
                <a:ext uri="{FF2B5EF4-FFF2-40B4-BE49-F238E27FC236}">
                  <a16:creationId xmlns:a16="http://schemas.microsoft.com/office/drawing/2014/main" id="{6A28965E-A634-457A-BD9D-F817CF0FAEA9}"/>
                </a:ext>
              </a:extLst>
            </p:cNvPr>
            <p:cNvSpPr/>
            <p:nvPr/>
          </p:nvSpPr>
          <p:spPr>
            <a:xfrm>
              <a:off x="4400415" y="257267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4305;p24">
              <a:extLst>
                <a:ext uri="{FF2B5EF4-FFF2-40B4-BE49-F238E27FC236}">
                  <a16:creationId xmlns:a16="http://schemas.microsoft.com/office/drawing/2014/main" id="{166CCF83-6C20-440A-962B-5F389F66EEC8}"/>
                </a:ext>
              </a:extLst>
            </p:cNvPr>
            <p:cNvSpPr/>
            <p:nvPr/>
          </p:nvSpPr>
          <p:spPr>
            <a:xfrm>
              <a:off x="4400415" y="257267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4306;p24">
              <a:extLst>
                <a:ext uri="{FF2B5EF4-FFF2-40B4-BE49-F238E27FC236}">
                  <a16:creationId xmlns:a16="http://schemas.microsoft.com/office/drawing/2014/main" id="{7D43BC67-15F9-4245-AF49-ADD539BAD1E7}"/>
                </a:ext>
              </a:extLst>
            </p:cNvPr>
            <p:cNvSpPr/>
            <p:nvPr/>
          </p:nvSpPr>
          <p:spPr>
            <a:xfrm>
              <a:off x="4399433" y="257267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4307;p24">
              <a:extLst>
                <a:ext uri="{FF2B5EF4-FFF2-40B4-BE49-F238E27FC236}">
                  <a16:creationId xmlns:a16="http://schemas.microsoft.com/office/drawing/2014/main" id="{DE8B1F0A-35BA-4B86-BF3E-47285AFA9506}"/>
                </a:ext>
              </a:extLst>
            </p:cNvPr>
            <p:cNvSpPr/>
            <p:nvPr/>
          </p:nvSpPr>
          <p:spPr>
            <a:xfrm>
              <a:off x="4399433" y="257267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4308;p24">
              <a:extLst>
                <a:ext uri="{FF2B5EF4-FFF2-40B4-BE49-F238E27FC236}">
                  <a16:creationId xmlns:a16="http://schemas.microsoft.com/office/drawing/2014/main" id="{6D1CCA6F-BB62-48AB-B541-D382BFFE01F5}"/>
                </a:ext>
              </a:extLst>
            </p:cNvPr>
            <p:cNvSpPr/>
            <p:nvPr/>
          </p:nvSpPr>
          <p:spPr>
            <a:xfrm>
              <a:off x="4399433" y="257267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4309;p24">
              <a:extLst>
                <a:ext uri="{FF2B5EF4-FFF2-40B4-BE49-F238E27FC236}">
                  <a16:creationId xmlns:a16="http://schemas.microsoft.com/office/drawing/2014/main" id="{CE033067-533E-4532-AA89-EEF97F1DB469}"/>
                </a:ext>
              </a:extLst>
            </p:cNvPr>
            <p:cNvSpPr/>
            <p:nvPr/>
          </p:nvSpPr>
          <p:spPr>
            <a:xfrm>
              <a:off x="4435407" y="256782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4310;p24">
              <a:extLst>
                <a:ext uri="{FF2B5EF4-FFF2-40B4-BE49-F238E27FC236}">
                  <a16:creationId xmlns:a16="http://schemas.microsoft.com/office/drawing/2014/main" id="{BA31C9DF-4A03-46FC-A0D7-E50BF1917B3F}"/>
                </a:ext>
              </a:extLst>
            </p:cNvPr>
            <p:cNvSpPr/>
            <p:nvPr/>
          </p:nvSpPr>
          <p:spPr>
            <a:xfrm>
              <a:off x="4420827" y="2566847"/>
              <a:ext cx="12677" cy="11695"/>
            </a:xfrm>
            <a:custGeom>
              <a:avLst/>
              <a:gdLst/>
              <a:ahLst/>
              <a:cxnLst/>
              <a:rect l="l" t="t" r="r" b="b"/>
              <a:pathLst>
                <a:path w="413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412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4311;p24">
              <a:extLst>
                <a:ext uri="{FF2B5EF4-FFF2-40B4-BE49-F238E27FC236}">
                  <a16:creationId xmlns:a16="http://schemas.microsoft.com/office/drawing/2014/main" id="{2D8907A9-7D8F-439A-A84F-3052B8436790}"/>
                </a:ext>
              </a:extLst>
            </p:cNvPr>
            <p:cNvSpPr/>
            <p:nvPr/>
          </p:nvSpPr>
          <p:spPr>
            <a:xfrm>
              <a:off x="4371255" y="2567829"/>
              <a:ext cx="9730" cy="10713"/>
            </a:xfrm>
            <a:custGeom>
              <a:avLst/>
              <a:gdLst/>
              <a:ahLst/>
              <a:cxnLst/>
              <a:rect l="l" t="t" r="r" b="b"/>
              <a:pathLst>
                <a:path w="317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4312;p24">
              <a:extLst>
                <a:ext uri="{FF2B5EF4-FFF2-40B4-BE49-F238E27FC236}">
                  <a16:creationId xmlns:a16="http://schemas.microsoft.com/office/drawing/2014/main" id="{5E8B4370-BCE8-4EE8-A7E5-AF7FF15EACB6}"/>
                </a:ext>
              </a:extLst>
            </p:cNvPr>
            <p:cNvSpPr/>
            <p:nvPr/>
          </p:nvSpPr>
          <p:spPr>
            <a:xfrm>
              <a:off x="4420827" y="2559326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65" y="0"/>
                  </a:moveTo>
                  <a:cubicBezTo>
                    <a:pt x="349" y="0"/>
                    <a:pt x="333" y="8"/>
                    <a:pt x="317" y="24"/>
                  </a:cubicBezTo>
                  <a:lnTo>
                    <a:pt x="0" y="182"/>
                  </a:lnTo>
                  <a:cubicBezTo>
                    <a:pt x="0" y="214"/>
                    <a:pt x="0" y="214"/>
                    <a:pt x="0" y="245"/>
                  </a:cubicBezTo>
                  <a:lnTo>
                    <a:pt x="380" y="467"/>
                  </a:lnTo>
                  <a:lnTo>
                    <a:pt x="475" y="467"/>
                  </a:lnTo>
                  <a:lnTo>
                    <a:pt x="792" y="277"/>
                  </a:lnTo>
                  <a:cubicBezTo>
                    <a:pt x="824" y="277"/>
                    <a:pt x="824" y="245"/>
                    <a:pt x="792" y="214"/>
                  </a:cubicBezTo>
                  <a:lnTo>
                    <a:pt x="412" y="24"/>
                  </a:lnTo>
                  <a:cubicBezTo>
                    <a:pt x="396" y="8"/>
                    <a:pt x="380" y="0"/>
                    <a:pt x="365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4313;p24">
              <a:extLst>
                <a:ext uri="{FF2B5EF4-FFF2-40B4-BE49-F238E27FC236}">
                  <a16:creationId xmlns:a16="http://schemas.microsoft.com/office/drawing/2014/main" id="{5919DCC9-B187-473D-A0C6-52EF14E2BCB6}"/>
                </a:ext>
              </a:extLst>
            </p:cNvPr>
            <p:cNvSpPr/>
            <p:nvPr/>
          </p:nvSpPr>
          <p:spPr>
            <a:xfrm>
              <a:off x="4421809" y="2559081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3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4314;p24">
              <a:extLst>
                <a:ext uri="{FF2B5EF4-FFF2-40B4-BE49-F238E27FC236}">
                  <a16:creationId xmlns:a16="http://schemas.microsoft.com/office/drawing/2014/main" id="{42F818AE-36F3-4D4A-AE27-B782718E90E7}"/>
                </a:ext>
              </a:extLst>
            </p:cNvPr>
            <p:cNvSpPr/>
            <p:nvPr/>
          </p:nvSpPr>
          <p:spPr>
            <a:xfrm>
              <a:off x="4435407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4315;p24">
              <a:extLst>
                <a:ext uri="{FF2B5EF4-FFF2-40B4-BE49-F238E27FC236}">
                  <a16:creationId xmlns:a16="http://schemas.microsoft.com/office/drawing/2014/main" id="{16B9D22E-AE3C-452E-B8D1-F2AE6CAF7D1C}"/>
                </a:ext>
              </a:extLst>
            </p:cNvPr>
            <p:cNvSpPr/>
            <p:nvPr/>
          </p:nvSpPr>
          <p:spPr>
            <a:xfrm>
              <a:off x="4435407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4316;p24">
              <a:extLst>
                <a:ext uri="{FF2B5EF4-FFF2-40B4-BE49-F238E27FC236}">
                  <a16:creationId xmlns:a16="http://schemas.microsoft.com/office/drawing/2014/main" id="{78607A9B-9E4E-4332-8E0C-F67879B2F580}"/>
                </a:ext>
              </a:extLst>
            </p:cNvPr>
            <p:cNvSpPr/>
            <p:nvPr/>
          </p:nvSpPr>
          <p:spPr>
            <a:xfrm>
              <a:off x="4434425" y="257366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4317;p24">
              <a:extLst>
                <a:ext uri="{FF2B5EF4-FFF2-40B4-BE49-F238E27FC236}">
                  <a16:creationId xmlns:a16="http://schemas.microsoft.com/office/drawing/2014/main" id="{3F184DCF-537F-48A1-883A-5835ED28FDD0}"/>
                </a:ext>
              </a:extLst>
            </p:cNvPr>
            <p:cNvSpPr/>
            <p:nvPr/>
          </p:nvSpPr>
          <p:spPr>
            <a:xfrm>
              <a:off x="4434425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4318;p24">
              <a:extLst>
                <a:ext uri="{FF2B5EF4-FFF2-40B4-BE49-F238E27FC236}">
                  <a16:creationId xmlns:a16="http://schemas.microsoft.com/office/drawing/2014/main" id="{B1438E03-9C26-4207-B9AD-7AF620B07987}"/>
                </a:ext>
              </a:extLst>
            </p:cNvPr>
            <p:cNvSpPr/>
            <p:nvPr/>
          </p:nvSpPr>
          <p:spPr>
            <a:xfrm>
              <a:off x="4434425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4319;p24">
              <a:extLst>
                <a:ext uri="{FF2B5EF4-FFF2-40B4-BE49-F238E27FC236}">
                  <a16:creationId xmlns:a16="http://schemas.microsoft.com/office/drawing/2014/main" id="{E45F64F2-AD86-4DD0-BA29-1173605DB8A6}"/>
                </a:ext>
              </a:extLst>
            </p:cNvPr>
            <p:cNvSpPr/>
            <p:nvPr/>
          </p:nvSpPr>
          <p:spPr>
            <a:xfrm>
              <a:off x="4434425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4320;p24">
              <a:extLst>
                <a:ext uri="{FF2B5EF4-FFF2-40B4-BE49-F238E27FC236}">
                  <a16:creationId xmlns:a16="http://schemas.microsoft.com/office/drawing/2014/main" id="{5FA88344-A3EB-421A-AA81-621927F45393}"/>
                </a:ext>
              </a:extLst>
            </p:cNvPr>
            <p:cNvSpPr/>
            <p:nvPr/>
          </p:nvSpPr>
          <p:spPr>
            <a:xfrm>
              <a:off x="4433473" y="257366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4321;p24">
              <a:extLst>
                <a:ext uri="{FF2B5EF4-FFF2-40B4-BE49-F238E27FC236}">
                  <a16:creationId xmlns:a16="http://schemas.microsoft.com/office/drawing/2014/main" id="{F6ECD827-B185-4B5D-AE5B-4E459C610793}"/>
                </a:ext>
              </a:extLst>
            </p:cNvPr>
            <p:cNvSpPr/>
            <p:nvPr/>
          </p:nvSpPr>
          <p:spPr>
            <a:xfrm>
              <a:off x="4433473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4322;p24">
              <a:extLst>
                <a:ext uri="{FF2B5EF4-FFF2-40B4-BE49-F238E27FC236}">
                  <a16:creationId xmlns:a16="http://schemas.microsoft.com/office/drawing/2014/main" id="{6001BE1B-F473-4365-A294-B6895A5525DD}"/>
                </a:ext>
              </a:extLst>
            </p:cNvPr>
            <p:cNvSpPr/>
            <p:nvPr/>
          </p:nvSpPr>
          <p:spPr>
            <a:xfrm>
              <a:off x="4433473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4323;p24">
              <a:extLst>
                <a:ext uri="{FF2B5EF4-FFF2-40B4-BE49-F238E27FC236}">
                  <a16:creationId xmlns:a16="http://schemas.microsoft.com/office/drawing/2014/main" id="{70DF1C71-71EB-4776-ACBD-F5823C4D198E}"/>
                </a:ext>
              </a:extLst>
            </p:cNvPr>
            <p:cNvSpPr/>
            <p:nvPr/>
          </p:nvSpPr>
          <p:spPr>
            <a:xfrm>
              <a:off x="4433473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4324;p24">
              <a:extLst>
                <a:ext uri="{FF2B5EF4-FFF2-40B4-BE49-F238E27FC236}">
                  <a16:creationId xmlns:a16="http://schemas.microsoft.com/office/drawing/2014/main" id="{8A80A99D-4A5F-4393-9F3D-B779005B2FB2}"/>
                </a:ext>
              </a:extLst>
            </p:cNvPr>
            <p:cNvSpPr/>
            <p:nvPr/>
          </p:nvSpPr>
          <p:spPr>
            <a:xfrm>
              <a:off x="4433473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4325;p24">
              <a:extLst>
                <a:ext uri="{FF2B5EF4-FFF2-40B4-BE49-F238E27FC236}">
                  <a16:creationId xmlns:a16="http://schemas.microsoft.com/office/drawing/2014/main" id="{B4DB6331-0069-4460-B877-D60B7AFAC80A}"/>
                </a:ext>
              </a:extLst>
            </p:cNvPr>
            <p:cNvSpPr/>
            <p:nvPr/>
          </p:nvSpPr>
          <p:spPr>
            <a:xfrm>
              <a:off x="4263362" y="2527956"/>
              <a:ext cx="79715" cy="51568"/>
            </a:xfrm>
            <a:custGeom>
              <a:avLst/>
              <a:gdLst/>
              <a:ahLst/>
              <a:cxnLst/>
              <a:rect l="l" t="t" r="r" b="b"/>
              <a:pathLst>
                <a:path w="2597" h="1680" extrusionOk="0">
                  <a:moveTo>
                    <a:pt x="0" y="1"/>
                  </a:moveTo>
                  <a:lnTo>
                    <a:pt x="0" y="159"/>
                  </a:lnTo>
                  <a:lnTo>
                    <a:pt x="2597" y="1679"/>
                  </a:lnTo>
                  <a:lnTo>
                    <a:pt x="2597" y="14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1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4326;p24">
              <a:extLst>
                <a:ext uri="{FF2B5EF4-FFF2-40B4-BE49-F238E27FC236}">
                  <a16:creationId xmlns:a16="http://schemas.microsoft.com/office/drawing/2014/main" id="{D02DA0A2-EFA3-4FE7-AC46-3BE85BE39BDA}"/>
                </a:ext>
              </a:extLst>
            </p:cNvPr>
            <p:cNvSpPr/>
            <p:nvPr/>
          </p:nvSpPr>
          <p:spPr>
            <a:xfrm>
              <a:off x="4405265" y="2568781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91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4327;p24">
              <a:extLst>
                <a:ext uri="{FF2B5EF4-FFF2-40B4-BE49-F238E27FC236}">
                  <a16:creationId xmlns:a16="http://schemas.microsoft.com/office/drawing/2014/main" id="{65D84C4D-6896-44F8-B765-E0E8DAD2C80E}"/>
                </a:ext>
              </a:extLst>
            </p:cNvPr>
            <p:cNvSpPr/>
            <p:nvPr/>
          </p:nvSpPr>
          <p:spPr>
            <a:xfrm>
              <a:off x="4371255" y="257366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4328;p24">
              <a:extLst>
                <a:ext uri="{FF2B5EF4-FFF2-40B4-BE49-F238E27FC236}">
                  <a16:creationId xmlns:a16="http://schemas.microsoft.com/office/drawing/2014/main" id="{B54FF1CA-565C-4327-B22D-483A40FB9AFA}"/>
                </a:ext>
              </a:extLst>
            </p:cNvPr>
            <p:cNvSpPr/>
            <p:nvPr/>
          </p:nvSpPr>
          <p:spPr>
            <a:xfrm>
              <a:off x="4371255" y="257366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4329;p24">
              <a:extLst>
                <a:ext uri="{FF2B5EF4-FFF2-40B4-BE49-F238E27FC236}">
                  <a16:creationId xmlns:a16="http://schemas.microsoft.com/office/drawing/2014/main" id="{50E19FA1-8264-462D-AE96-F4847655E505}"/>
                </a:ext>
              </a:extLst>
            </p:cNvPr>
            <p:cNvSpPr/>
            <p:nvPr/>
          </p:nvSpPr>
          <p:spPr>
            <a:xfrm>
              <a:off x="4371255" y="257366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4330;p24">
              <a:extLst>
                <a:ext uri="{FF2B5EF4-FFF2-40B4-BE49-F238E27FC236}">
                  <a16:creationId xmlns:a16="http://schemas.microsoft.com/office/drawing/2014/main" id="{E074BC17-7790-4CA0-A199-03C00F5F3052}"/>
                </a:ext>
              </a:extLst>
            </p:cNvPr>
            <p:cNvSpPr/>
            <p:nvPr/>
          </p:nvSpPr>
          <p:spPr>
            <a:xfrm>
              <a:off x="4371255" y="257366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4331;p24">
              <a:extLst>
                <a:ext uri="{FF2B5EF4-FFF2-40B4-BE49-F238E27FC236}">
                  <a16:creationId xmlns:a16="http://schemas.microsoft.com/office/drawing/2014/main" id="{999552E8-6A85-4AF4-8B49-022E0995C60D}"/>
                </a:ext>
              </a:extLst>
            </p:cNvPr>
            <p:cNvSpPr/>
            <p:nvPr/>
          </p:nvSpPr>
          <p:spPr>
            <a:xfrm>
              <a:off x="4371255" y="257461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4332;p24">
              <a:extLst>
                <a:ext uri="{FF2B5EF4-FFF2-40B4-BE49-F238E27FC236}">
                  <a16:creationId xmlns:a16="http://schemas.microsoft.com/office/drawing/2014/main" id="{5D3C242F-B9E3-4815-BEE0-F49067348F9E}"/>
                </a:ext>
              </a:extLst>
            </p:cNvPr>
            <p:cNvSpPr/>
            <p:nvPr/>
          </p:nvSpPr>
          <p:spPr>
            <a:xfrm>
              <a:off x="4371255" y="257461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4333;p24">
              <a:extLst>
                <a:ext uri="{FF2B5EF4-FFF2-40B4-BE49-F238E27FC236}">
                  <a16:creationId xmlns:a16="http://schemas.microsoft.com/office/drawing/2014/main" id="{3F641954-7382-4991-9487-B0AB1A4A5819}"/>
                </a:ext>
              </a:extLst>
            </p:cNvPr>
            <p:cNvSpPr/>
            <p:nvPr/>
          </p:nvSpPr>
          <p:spPr>
            <a:xfrm>
              <a:off x="4371255" y="257461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4334;p24">
              <a:extLst>
                <a:ext uri="{FF2B5EF4-FFF2-40B4-BE49-F238E27FC236}">
                  <a16:creationId xmlns:a16="http://schemas.microsoft.com/office/drawing/2014/main" id="{42E81064-6BC0-4198-9B82-D87822F5B714}"/>
                </a:ext>
              </a:extLst>
            </p:cNvPr>
            <p:cNvSpPr/>
            <p:nvPr/>
          </p:nvSpPr>
          <p:spPr>
            <a:xfrm>
              <a:off x="4371255" y="257461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4335;p24">
              <a:extLst>
                <a:ext uri="{FF2B5EF4-FFF2-40B4-BE49-F238E27FC236}">
                  <a16:creationId xmlns:a16="http://schemas.microsoft.com/office/drawing/2014/main" id="{B2761CAD-EC3C-41E5-9C9E-88DCEF4EF6F7}"/>
                </a:ext>
              </a:extLst>
            </p:cNvPr>
            <p:cNvSpPr/>
            <p:nvPr/>
          </p:nvSpPr>
          <p:spPr>
            <a:xfrm>
              <a:off x="4503458" y="2569763"/>
              <a:ext cx="8779" cy="10713"/>
            </a:xfrm>
            <a:custGeom>
              <a:avLst/>
              <a:gdLst/>
              <a:ahLst/>
              <a:cxnLst/>
              <a:rect l="l" t="t" r="r" b="b"/>
              <a:pathLst>
                <a:path w="286" h="349" extrusionOk="0">
                  <a:moveTo>
                    <a:pt x="285" y="0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285" y="159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4336;p24">
              <a:extLst>
                <a:ext uri="{FF2B5EF4-FFF2-40B4-BE49-F238E27FC236}">
                  <a16:creationId xmlns:a16="http://schemas.microsoft.com/office/drawing/2014/main" id="{67C5F5F9-6842-413F-90E8-03A1C1739DB9}"/>
                </a:ext>
              </a:extLst>
            </p:cNvPr>
            <p:cNvSpPr/>
            <p:nvPr/>
          </p:nvSpPr>
          <p:spPr>
            <a:xfrm>
              <a:off x="4488878" y="2567829"/>
              <a:ext cx="11695" cy="12646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4337;p24">
              <a:extLst>
                <a:ext uri="{FF2B5EF4-FFF2-40B4-BE49-F238E27FC236}">
                  <a16:creationId xmlns:a16="http://schemas.microsoft.com/office/drawing/2014/main" id="{A0D2FFBA-696A-497A-BC22-45D897AECD34}"/>
                </a:ext>
              </a:extLst>
            </p:cNvPr>
            <p:cNvSpPr/>
            <p:nvPr/>
          </p:nvSpPr>
          <p:spPr>
            <a:xfrm>
              <a:off x="4383901" y="2567829"/>
              <a:ext cx="11695" cy="12646"/>
            </a:xfrm>
            <a:custGeom>
              <a:avLst/>
              <a:gdLst/>
              <a:ahLst/>
              <a:cxnLst/>
              <a:rect l="l" t="t" r="r" b="b"/>
              <a:pathLst>
                <a:path w="381" h="412" extrusionOk="0">
                  <a:moveTo>
                    <a:pt x="0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4338;p24">
              <a:extLst>
                <a:ext uri="{FF2B5EF4-FFF2-40B4-BE49-F238E27FC236}">
                  <a16:creationId xmlns:a16="http://schemas.microsoft.com/office/drawing/2014/main" id="{91B89BF6-9410-4852-8C4C-957D281862D4}"/>
                </a:ext>
              </a:extLst>
            </p:cNvPr>
            <p:cNvSpPr/>
            <p:nvPr/>
          </p:nvSpPr>
          <p:spPr>
            <a:xfrm>
              <a:off x="4502476" y="257461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"/>
                  </a:moveTo>
                  <a:cubicBezTo>
                    <a:pt x="1" y="1"/>
                    <a:pt x="1" y="1"/>
                    <a:pt x="1" y="32"/>
                  </a:cubicBez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4339;p24">
              <a:extLst>
                <a:ext uri="{FF2B5EF4-FFF2-40B4-BE49-F238E27FC236}">
                  <a16:creationId xmlns:a16="http://schemas.microsoft.com/office/drawing/2014/main" id="{A47BE803-5917-405A-A7F2-84182D988797}"/>
                </a:ext>
              </a:extLst>
            </p:cNvPr>
            <p:cNvSpPr/>
            <p:nvPr/>
          </p:nvSpPr>
          <p:spPr>
            <a:xfrm>
              <a:off x="4502476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4340;p24">
              <a:extLst>
                <a:ext uri="{FF2B5EF4-FFF2-40B4-BE49-F238E27FC236}">
                  <a16:creationId xmlns:a16="http://schemas.microsoft.com/office/drawing/2014/main" id="{5804B6E0-A0D5-4C0D-91E4-E5411CA843AE}"/>
                </a:ext>
              </a:extLst>
            </p:cNvPr>
            <p:cNvSpPr/>
            <p:nvPr/>
          </p:nvSpPr>
          <p:spPr>
            <a:xfrm>
              <a:off x="4501494" y="257559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4341;p24">
              <a:extLst>
                <a:ext uri="{FF2B5EF4-FFF2-40B4-BE49-F238E27FC236}">
                  <a16:creationId xmlns:a16="http://schemas.microsoft.com/office/drawing/2014/main" id="{3DA4B4EB-B68A-49A4-8D59-63B70C9A82A8}"/>
                </a:ext>
              </a:extLst>
            </p:cNvPr>
            <p:cNvSpPr/>
            <p:nvPr/>
          </p:nvSpPr>
          <p:spPr>
            <a:xfrm>
              <a:off x="4501494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4342;p24">
              <a:extLst>
                <a:ext uri="{FF2B5EF4-FFF2-40B4-BE49-F238E27FC236}">
                  <a16:creationId xmlns:a16="http://schemas.microsoft.com/office/drawing/2014/main" id="{B52FAE22-7C1D-4F97-A24C-584BC11B9415}"/>
                </a:ext>
              </a:extLst>
            </p:cNvPr>
            <p:cNvSpPr/>
            <p:nvPr/>
          </p:nvSpPr>
          <p:spPr>
            <a:xfrm>
              <a:off x="4501494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4343;p24">
              <a:extLst>
                <a:ext uri="{FF2B5EF4-FFF2-40B4-BE49-F238E27FC236}">
                  <a16:creationId xmlns:a16="http://schemas.microsoft.com/office/drawing/2014/main" id="{267DCB91-ABB4-4AE9-B7B0-E58CE31F0660}"/>
                </a:ext>
              </a:extLst>
            </p:cNvPr>
            <p:cNvSpPr/>
            <p:nvPr/>
          </p:nvSpPr>
          <p:spPr>
            <a:xfrm>
              <a:off x="4501494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4344;p24">
              <a:extLst>
                <a:ext uri="{FF2B5EF4-FFF2-40B4-BE49-F238E27FC236}">
                  <a16:creationId xmlns:a16="http://schemas.microsoft.com/office/drawing/2014/main" id="{C7C40B15-96F8-4951-B297-D0C711408E61}"/>
                </a:ext>
              </a:extLst>
            </p:cNvPr>
            <p:cNvSpPr/>
            <p:nvPr/>
          </p:nvSpPr>
          <p:spPr>
            <a:xfrm>
              <a:off x="4501494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4345;p24">
              <a:extLst>
                <a:ext uri="{FF2B5EF4-FFF2-40B4-BE49-F238E27FC236}">
                  <a16:creationId xmlns:a16="http://schemas.microsoft.com/office/drawing/2014/main" id="{66485CE8-AEED-43D6-87B3-F529E5BC9C69}"/>
                </a:ext>
              </a:extLst>
            </p:cNvPr>
            <p:cNvSpPr/>
            <p:nvPr/>
          </p:nvSpPr>
          <p:spPr>
            <a:xfrm>
              <a:off x="4500542" y="2575595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4346;p24">
              <a:extLst>
                <a:ext uri="{FF2B5EF4-FFF2-40B4-BE49-F238E27FC236}">
                  <a16:creationId xmlns:a16="http://schemas.microsoft.com/office/drawing/2014/main" id="{272A09CF-262B-4FA0-B2F2-0771AB16CF92}"/>
                </a:ext>
              </a:extLst>
            </p:cNvPr>
            <p:cNvSpPr/>
            <p:nvPr/>
          </p:nvSpPr>
          <p:spPr>
            <a:xfrm>
              <a:off x="4500542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4347;p24">
              <a:extLst>
                <a:ext uri="{FF2B5EF4-FFF2-40B4-BE49-F238E27FC236}">
                  <a16:creationId xmlns:a16="http://schemas.microsoft.com/office/drawing/2014/main" id="{9C235BEF-9695-4703-A83A-50AEB2E88FB8}"/>
                </a:ext>
              </a:extLst>
            </p:cNvPr>
            <p:cNvSpPr/>
            <p:nvPr/>
          </p:nvSpPr>
          <p:spPr>
            <a:xfrm>
              <a:off x="4500542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2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4348;p24">
              <a:extLst>
                <a:ext uri="{FF2B5EF4-FFF2-40B4-BE49-F238E27FC236}">
                  <a16:creationId xmlns:a16="http://schemas.microsoft.com/office/drawing/2014/main" id="{D609EE71-6C6D-41F1-B815-E2D40D99B90D}"/>
                </a:ext>
              </a:extLst>
            </p:cNvPr>
            <p:cNvSpPr/>
            <p:nvPr/>
          </p:nvSpPr>
          <p:spPr>
            <a:xfrm>
              <a:off x="4500542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4349;p24">
              <a:extLst>
                <a:ext uri="{FF2B5EF4-FFF2-40B4-BE49-F238E27FC236}">
                  <a16:creationId xmlns:a16="http://schemas.microsoft.com/office/drawing/2014/main" id="{E5F56CCA-6701-4D4E-B84C-6E4A0F4CDD37}"/>
                </a:ext>
              </a:extLst>
            </p:cNvPr>
            <p:cNvSpPr/>
            <p:nvPr/>
          </p:nvSpPr>
          <p:spPr>
            <a:xfrm>
              <a:off x="4487896" y="2560278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81" y="1"/>
                  </a:moveTo>
                  <a:cubicBezTo>
                    <a:pt x="365" y="1"/>
                    <a:pt x="349" y="9"/>
                    <a:pt x="349" y="24"/>
                  </a:cubicBezTo>
                  <a:lnTo>
                    <a:pt x="32" y="214"/>
                  </a:lnTo>
                  <a:cubicBezTo>
                    <a:pt x="1" y="214"/>
                    <a:pt x="1" y="246"/>
                    <a:pt x="32" y="246"/>
                  </a:cubicBezTo>
                  <a:lnTo>
                    <a:pt x="412" y="468"/>
                  </a:lnTo>
                  <a:cubicBezTo>
                    <a:pt x="412" y="484"/>
                    <a:pt x="428" y="492"/>
                    <a:pt x="448" y="492"/>
                  </a:cubicBezTo>
                  <a:cubicBezTo>
                    <a:pt x="468" y="492"/>
                    <a:pt x="491" y="484"/>
                    <a:pt x="507" y="468"/>
                  </a:cubicBezTo>
                  <a:lnTo>
                    <a:pt x="792" y="309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412" y="9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4350;p24">
              <a:extLst>
                <a:ext uri="{FF2B5EF4-FFF2-40B4-BE49-F238E27FC236}">
                  <a16:creationId xmlns:a16="http://schemas.microsoft.com/office/drawing/2014/main" id="{DC651B56-3A12-4872-854C-A54E8AA393D9}"/>
                </a:ext>
              </a:extLst>
            </p:cNvPr>
            <p:cNvSpPr/>
            <p:nvPr/>
          </p:nvSpPr>
          <p:spPr>
            <a:xfrm>
              <a:off x="4488878" y="2560032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49" y="1"/>
                  </a:moveTo>
                  <a:cubicBezTo>
                    <a:pt x="349" y="1"/>
                    <a:pt x="317" y="32"/>
                    <a:pt x="317" y="32"/>
                  </a:cubicBezTo>
                  <a:lnTo>
                    <a:pt x="0" y="222"/>
                  </a:lnTo>
                  <a:lnTo>
                    <a:pt x="380" y="444"/>
                  </a:lnTo>
                  <a:lnTo>
                    <a:pt x="444" y="444"/>
                  </a:lnTo>
                  <a:lnTo>
                    <a:pt x="760" y="254"/>
                  </a:lnTo>
                  <a:lnTo>
                    <a:pt x="380" y="32"/>
                  </a:lnTo>
                  <a:cubicBezTo>
                    <a:pt x="380" y="32"/>
                    <a:pt x="349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4351;p24">
              <a:extLst>
                <a:ext uri="{FF2B5EF4-FFF2-40B4-BE49-F238E27FC236}">
                  <a16:creationId xmlns:a16="http://schemas.microsoft.com/office/drawing/2014/main" id="{44709DEF-0F1B-4CD6-9E02-35F3FE0572DD}"/>
                </a:ext>
              </a:extLst>
            </p:cNvPr>
            <p:cNvSpPr/>
            <p:nvPr/>
          </p:nvSpPr>
          <p:spPr>
            <a:xfrm>
              <a:off x="4405265" y="257461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4352;p24">
              <a:extLst>
                <a:ext uri="{FF2B5EF4-FFF2-40B4-BE49-F238E27FC236}">
                  <a16:creationId xmlns:a16="http://schemas.microsoft.com/office/drawing/2014/main" id="{D5B2900A-FCCC-41CE-9E60-D7881E2EF28E}"/>
                </a:ext>
              </a:extLst>
            </p:cNvPr>
            <p:cNvSpPr/>
            <p:nvPr/>
          </p:nvSpPr>
          <p:spPr>
            <a:xfrm>
              <a:off x="4405265" y="257461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4353;p24">
              <a:extLst>
                <a:ext uri="{FF2B5EF4-FFF2-40B4-BE49-F238E27FC236}">
                  <a16:creationId xmlns:a16="http://schemas.microsoft.com/office/drawing/2014/main" id="{C5238AC0-E0E8-4E0F-8301-9F0575E50B31}"/>
                </a:ext>
              </a:extLst>
            </p:cNvPr>
            <p:cNvSpPr/>
            <p:nvPr/>
          </p:nvSpPr>
          <p:spPr>
            <a:xfrm>
              <a:off x="4404313" y="2574613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4354;p24">
              <a:extLst>
                <a:ext uri="{FF2B5EF4-FFF2-40B4-BE49-F238E27FC236}">
                  <a16:creationId xmlns:a16="http://schemas.microsoft.com/office/drawing/2014/main" id="{550774D8-BEE7-465A-BA72-F70944AD4AEC}"/>
                </a:ext>
              </a:extLst>
            </p:cNvPr>
            <p:cNvSpPr/>
            <p:nvPr/>
          </p:nvSpPr>
          <p:spPr>
            <a:xfrm>
              <a:off x="4404313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4355;p24">
              <a:extLst>
                <a:ext uri="{FF2B5EF4-FFF2-40B4-BE49-F238E27FC236}">
                  <a16:creationId xmlns:a16="http://schemas.microsoft.com/office/drawing/2014/main" id="{49DF7B36-5B52-4DAD-90D5-ACFEDF7E23FE}"/>
                </a:ext>
              </a:extLst>
            </p:cNvPr>
            <p:cNvSpPr/>
            <p:nvPr/>
          </p:nvSpPr>
          <p:spPr>
            <a:xfrm>
              <a:off x="4404313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4356;p24">
              <a:extLst>
                <a:ext uri="{FF2B5EF4-FFF2-40B4-BE49-F238E27FC236}">
                  <a16:creationId xmlns:a16="http://schemas.microsoft.com/office/drawing/2014/main" id="{93ED154F-B4C2-40A7-8FE7-C9C301C2F0A4}"/>
                </a:ext>
              </a:extLst>
            </p:cNvPr>
            <p:cNvSpPr/>
            <p:nvPr/>
          </p:nvSpPr>
          <p:spPr>
            <a:xfrm>
              <a:off x="4404313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4357;p24">
              <a:extLst>
                <a:ext uri="{FF2B5EF4-FFF2-40B4-BE49-F238E27FC236}">
                  <a16:creationId xmlns:a16="http://schemas.microsoft.com/office/drawing/2014/main" id="{2D7D8E16-931F-4E06-AB8D-7463BDC91AA8}"/>
                </a:ext>
              </a:extLst>
            </p:cNvPr>
            <p:cNvSpPr/>
            <p:nvPr/>
          </p:nvSpPr>
          <p:spPr>
            <a:xfrm>
              <a:off x="4404313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4358;p24">
              <a:extLst>
                <a:ext uri="{FF2B5EF4-FFF2-40B4-BE49-F238E27FC236}">
                  <a16:creationId xmlns:a16="http://schemas.microsoft.com/office/drawing/2014/main" id="{A8D08804-1B9B-440D-9CED-0AB485A1CE45}"/>
                </a:ext>
              </a:extLst>
            </p:cNvPr>
            <p:cNvSpPr/>
            <p:nvPr/>
          </p:nvSpPr>
          <p:spPr>
            <a:xfrm>
              <a:off x="4404313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4359;p24">
              <a:extLst>
                <a:ext uri="{FF2B5EF4-FFF2-40B4-BE49-F238E27FC236}">
                  <a16:creationId xmlns:a16="http://schemas.microsoft.com/office/drawing/2014/main" id="{871213EC-DD02-4C4A-BF9F-D280397DF494}"/>
                </a:ext>
              </a:extLst>
            </p:cNvPr>
            <p:cNvSpPr/>
            <p:nvPr/>
          </p:nvSpPr>
          <p:spPr>
            <a:xfrm>
              <a:off x="4371255" y="257461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4360;p24">
              <a:extLst>
                <a:ext uri="{FF2B5EF4-FFF2-40B4-BE49-F238E27FC236}">
                  <a16:creationId xmlns:a16="http://schemas.microsoft.com/office/drawing/2014/main" id="{9856B872-9C67-43E5-A387-8AC2B77D1B32}"/>
                </a:ext>
              </a:extLst>
            </p:cNvPr>
            <p:cNvSpPr/>
            <p:nvPr/>
          </p:nvSpPr>
          <p:spPr>
            <a:xfrm>
              <a:off x="4417911" y="256878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4361;p24">
              <a:extLst>
                <a:ext uri="{FF2B5EF4-FFF2-40B4-BE49-F238E27FC236}">
                  <a16:creationId xmlns:a16="http://schemas.microsoft.com/office/drawing/2014/main" id="{712DB300-3F33-4918-8508-C77ACEF77C88}"/>
                </a:ext>
              </a:extLst>
            </p:cNvPr>
            <p:cNvSpPr/>
            <p:nvPr/>
          </p:nvSpPr>
          <p:spPr>
            <a:xfrm>
              <a:off x="4343046" y="2573661"/>
              <a:ext cx="1013" cy="6814"/>
            </a:xfrm>
            <a:custGeom>
              <a:avLst/>
              <a:gdLst/>
              <a:ahLst/>
              <a:cxnLst/>
              <a:rect l="l" t="t" r="r" b="b"/>
              <a:pathLst>
                <a:path w="33" h="222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33" y="222"/>
                    <a:pt x="33" y="222"/>
                  </a:cubicBezTo>
                  <a:lnTo>
                    <a:pt x="33" y="63"/>
                  </a:lnTo>
                  <a:cubicBezTo>
                    <a:pt x="33" y="32"/>
                    <a:pt x="1" y="32"/>
                    <a:pt x="1" y="0"/>
                  </a:cubicBezTo>
                  <a:close/>
                </a:path>
              </a:pathLst>
            </a:custGeom>
            <a:solidFill>
              <a:srgbClr val="E0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4362;p24">
              <a:extLst>
                <a:ext uri="{FF2B5EF4-FFF2-40B4-BE49-F238E27FC236}">
                  <a16:creationId xmlns:a16="http://schemas.microsoft.com/office/drawing/2014/main" id="{A932CABE-B4D8-4433-8CCB-94B42DCC4D44}"/>
                </a:ext>
              </a:extLst>
            </p:cNvPr>
            <p:cNvSpPr/>
            <p:nvPr/>
          </p:nvSpPr>
          <p:spPr>
            <a:xfrm>
              <a:off x="4395565" y="257461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4363;p24">
              <a:extLst>
                <a:ext uri="{FF2B5EF4-FFF2-40B4-BE49-F238E27FC236}">
                  <a16:creationId xmlns:a16="http://schemas.microsoft.com/office/drawing/2014/main" id="{80BCD872-4C01-4EE1-BBFD-F9919D388200}"/>
                </a:ext>
              </a:extLst>
            </p:cNvPr>
            <p:cNvSpPr/>
            <p:nvPr/>
          </p:nvSpPr>
          <p:spPr>
            <a:xfrm>
              <a:off x="4404313" y="257559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59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4364;p24">
              <a:extLst>
                <a:ext uri="{FF2B5EF4-FFF2-40B4-BE49-F238E27FC236}">
                  <a16:creationId xmlns:a16="http://schemas.microsoft.com/office/drawing/2014/main" id="{88157A41-5CCF-4856-8CE1-A9127B8E1E8E}"/>
                </a:ext>
              </a:extLst>
            </p:cNvPr>
            <p:cNvSpPr/>
            <p:nvPr/>
          </p:nvSpPr>
          <p:spPr>
            <a:xfrm>
              <a:off x="4429575" y="25755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0"/>
                  </a:lnTo>
                  <a:cubicBezTo>
                    <a:pt x="0" y="190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4365;p24">
              <a:extLst>
                <a:ext uri="{FF2B5EF4-FFF2-40B4-BE49-F238E27FC236}">
                  <a16:creationId xmlns:a16="http://schemas.microsoft.com/office/drawing/2014/main" id="{67FE1099-69F7-43B3-AF9A-9E3BAA7EBD24}"/>
                </a:ext>
              </a:extLst>
            </p:cNvPr>
            <p:cNvSpPr/>
            <p:nvPr/>
          </p:nvSpPr>
          <p:spPr>
            <a:xfrm>
              <a:off x="4396517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4366;p24">
              <a:extLst>
                <a:ext uri="{FF2B5EF4-FFF2-40B4-BE49-F238E27FC236}">
                  <a16:creationId xmlns:a16="http://schemas.microsoft.com/office/drawing/2014/main" id="{2DC2E6D9-82DB-408A-AA6B-AEB980C432BE}"/>
                </a:ext>
              </a:extLst>
            </p:cNvPr>
            <p:cNvSpPr/>
            <p:nvPr/>
          </p:nvSpPr>
          <p:spPr>
            <a:xfrm>
              <a:off x="4396517" y="25755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4367;p24">
              <a:extLst>
                <a:ext uri="{FF2B5EF4-FFF2-40B4-BE49-F238E27FC236}">
                  <a16:creationId xmlns:a16="http://schemas.microsoft.com/office/drawing/2014/main" id="{A403F91C-394C-4C95-B8AB-99A042367435}"/>
                </a:ext>
              </a:extLst>
            </p:cNvPr>
            <p:cNvSpPr/>
            <p:nvPr/>
          </p:nvSpPr>
          <p:spPr>
            <a:xfrm>
              <a:off x="4396517" y="25755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4368;p24">
              <a:extLst>
                <a:ext uri="{FF2B5EF4-FFF2-40B4-BE49-F238E27FC236}">
                  <a16:creationId xmlns:a16="http://schemas.microsoft.com/office/drawing/2014/main" id="{6652A1AD-AAC3-4BCC-B0CD-8F5EE1461543}"/>
                </a:ext>
              </a:extLst>
            </p:cNvPr>
            <p:cNvSpPr/>
            <p:nvPr/>
          </p:nvSpPr>
          <p:spPr>
            <a:xfrm>
              <a:off x="4396517" y="25755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4369;p24">
              <a:extLst>
                <a:ext uri="{FF2B5EF4-FFF2-40B4-BE49-F238E27FC236}">
                  <a16:creationId xmlns:a16="http://schemas.microsoft.com/office/drawing/2014/main" id="{A403FC58-91AE-4F15-8DDD-04A3A0B36F40}"/>
                </a:ext>
              </a:extLst>
            </p:cNvPr>
            <p:cNvSpPr/>
            <p:nvPr/>
          </p:nvSpPr>
          <p:spPr>
            <a:xfrm>
              <a:off x="4395565" y="257657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32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4370;p24">
              <a:extLst>
                <a:ext uri="{FF2B5EF4-FFF2-40B4-BE49-F238E27FC236}">
                  <a16:creationId xmlns:a16="http://schemas.microsoft.com/office/drawing/2014/main" id="{16F9413F-54D0-4D80-BE11-5C9AB8CDD099}"/>
                </a:ext>
              </a:extLst>
            </p:cNvPr>
            <p:cNvSpPr/>
            <p:nvPr/>
          </p:nvSpPr>
          <p:spPr>
            <a:xfrm>
              <a:off x="4395565" y="2576577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4371;p24">
              <a:extLst>
                <a:ext uri="{FF2B5EF4-FFF2-40B4-BE49-F238E27FC236}">
                  <a16:creationId xmlns:a16="http://schemas.microsoft.com/office/drawing/2014/main" id="{6AAE40AA-AE90-4518-A50B-6C0E1CFD0C42}"/>
                </a:ext>
              </a:extLst>
            </p:cNvPr>
            <p:cNvSpPr/>
            <p:nvPr/>
          </p:nvSpPr>
          <p:spPr>
            <a:xfrm>
              <a:off x="4395565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4372;p24">
              <a:extLst>
                <a:ext uri="{FF2B5EF4-FFF2-40B4-BE49-F238E27FC236}">
                  <a16:creationId xmlns:a16="http://schemas.microsoft.com/office/drawing/2014/main" id="{801BE49E-77FA-4F03-99A3-729893BB7FD8}"/>
                </a:ext>
              </a:extLst>
            </p:cNvPr>
            <p:cNvSpPr/>
            <p:nvPr/>
          </p:nvSpPr>
          <p:spPr>
            <a:xfrm>
              <a:off x="4395565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4373;p24">
              <a:extLst>
                <a:ext uri="{FF2B5EF4-FFF2-40B4-BE49-F238E27FC236}">
                  <a16:creationId xmlns:a16="http://schemas.microsoft.com/office/drawing/2014/main" id="{D37E4808-1679-4CB8-AF2B-9BFF14C90143}"/>
                </a:ext>
              </a:extLst>
            </p:cNvPr>
            <p:cNvSpPr/>
            <p:nvPr/>
          </p:nvSpPr>
          <p:spPr>
            <a:xfrm>
              <a:off x="4467484" y="2560032"/>
              <a:ext cx="29191" cy="22407"/>
            </a:xfrm>
            <a:custGeom>
              <a:avLst/>
              <a:gdLst/>
              <a:ahLst/>
              <a:cxnLst/>
              <a:rect l="l" t="t" r="r" b="b"/>
              <a:pathLst>
                <a:path w="951" h="730" extrusionOk="0">
                  <a:moveTo>
                    <a:pt x="1" y="1"/>
                  </a:moveTo>
                  <a:lnTo>
                    <a:pt x="1" y="159"/>
                  </a:lnTo>
                  <a:lnTo>
                    <a:pt x="951" y="729"/>
                  </a:lnTo>
                  <a:lnTo>
                    <a:pt x="951" y="5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4374;p24">
              <a:extLst>
                <a:ext uri="{FF2B5EF4-FFF2-40B4-BE49-F238E27FC236}">
                  <a16:creationId xmlns:a16="http://schemas.microsoft.com/office/drawing/2014/main" id="{8CE6C909-25ED-460D-84D3-B93BD4E1DBD0}"/>
                </a:ext>
              </a:extLst>
            </p:cNvPr>
            <p:cNvSpPr/>
            <p:nvPr/>
          </p:nvSpPr>
          <p:spPr>
            <a:xfrm>
              <a:off x="4344028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ED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4375;p24">
              <a:extLst>
                <a:ext uri="{FF2B5EF4-FFF2-40B4-BE49-F238E27FC236}">
                  <a16:creationId xmlns:a16="http://schemas.microsoft.com/office/drawing/2014/main" id="{CABA3BD2-A77A-4B02-A6B3-1EE5E7A697B8}"/>
                </a:ext>
              </a:extLst>
            </p:cNvPr>
            <p:cNvSpPr/>
            <p:nvPr/>
          </p:nvSpPr>
          <p:spPr>
            <a:xfrm>
              <a:off x="4344028" y="257559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ED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4376;p24">
              <a:extLst>
                <a:ext uri="{FF2B5EF4-FFF2-40B4-BE49-F238E27FC236}">
                  <a16:creationId xmlns:a16="http://schemas.microsoft.com/office/drawing/2014/main" id="{5D3856C9-C363-4010-8F40-D32ED175731A}"/>
                </a:ext>
              </a:extLst>
            </p:cNvPr>
            <p:cNvSpPr/>
            <p:nvPr/>
          </p:nvSpPr>
          <p:spPr>
            <a:xfrm>
              <a:off x="4344028" y="257559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4377;p24">
              <a:extLst>
                <a:ext uri="{FF2B5EF4-FFF2-40B4-BE49-F238E27FC236}">
                  <a16:creationId xmlns:a16="http://schemas.microsoft.com/office/drawing/2014/main" id="{A9E6B651-BA34-41E9-8CB0-17D931388A79}"/>
                </a:ext>
              </a:extLst>
            </p:cNvPr>
            <p:cNvSpPr/>
            <p:nvPr/>
          </p:nvSpPr>
          <p:spPr>
            <a:xfrm>
              <a:off x="4343046" y="2575595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3" y="0"/>
                  </a:moveTo>
                  <a:cubicBezTo>
                    <a:pt x="33" y="0"/>
                    <a:pt x="1" y="0"/>
                    <a:pt x="1" y="32"/>
                  </a:cubicBezTo>
                  <a:lnTo>
                    <a:pt x="1" y="190"/>
                  </a:lnTo>
                  <a:cubicBezTo>
                    <a:pt x="33" y="190"/>
                    <a:pt x="33" y="190"/>
                    <a:pt x="33" y="15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DF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4378;p24">
              <a:extLst>
                <a:ext uri="{FF2B5EF4-FFF2-40B4-BE49-F238E27FC236}">
                  <a16:creationId xmlns:a16="http://schemas.microsoft.com/office/drawing/2014/main" id="{455504C9-82F6-48BB-AFDD-35613060043C}"/>
                </a:ext>
              </a:extLst>
            </p:cNvPr>
            <p:cNvSpPr/>
            <p:nvPr/>
          </p:nvSpPr>
          <p:spPr>
            <a:xfrm>
              <a:off x="4343046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58"/>
                    <a:pt x="1" y="158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E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4379;p24">
              <a:extLst>
                <a:ext uri="{FF2B5EF4-FFF2-40B4-BE49-F238E27FC236}">
                  <a16:creationId xmlns:a16="http://schemas.microsoft.com/office/drawing/2014/main" id="{2E072655-DD77-454E-BA5D-450D6BEB4E79}"/>
                </a:ext>
              </a:extLst>
            </p:cNvPr>
            <p:cNvSpPr/>
            <p:nvPr/>
          </p:nvSpPr>
          <p:spPr>
            <a:xfrm>
              <a:off x="4343046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4380;p24">
              <a:extLst>
                <a:ext uri="{FF2B5EF4-FFF2-40B4-BE49-F238E27FC236}">
                  <a16:creationId xmlns:a16="http://schemas.microsoft.com/office/drawing/2014/main" id="{9846CF05-ED85-4F7F-8F0F-D8ED39E08198}"/>
                </a:ext>
              </a:extLst>
            </p:cNvPr>
            <p:cNvSpPr/>
            <p:nvPr/>
          </p:nvSpPr>
          <p:spPr>
            <a:xfrm>
              <a:off x="4343046" y="25765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58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3E3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4381;p24">
              <a:extLst>
                <a:ext uri="{FF2B5EF4-FFF2-40B4-BE49-F238E27FC236}">
                  <a16:creationId xmlns:a16="http://schemas.microsoft.com/office/drawing/2014/main" id="{C3DC1089-402D-437F-858A-5F657F24D660}"/>
                </a:ext>
              </a:extLst>
            </p:cNvPr>
            <p:cNvSpPr/>
            <p:nvPr/>
          </p:nvSpPr>
          <p:spPr>
            <a:xfrm>
              <a:off x="4343046" y="25765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4382;p24">
              <a:extLst>
                <a:ext uri="{FF2B5EF4-FFF2-40B4-BE49-F238E27FC236}">
                  <a16:creationId xmlns:a16="http://schemas.microsoft.com/office/drawing/2014/main" id="{718A753C-2C0E-4561-9C79-62E696186EDE}"/>
                </a:ext>
              </a:extLst>
            </p:cNvPr>
            <p:cNvSpPr/>
            <p:nvPr/>
          </p:nvSpPr>
          <p:spPr>
            <a:xfrm>
              <a:off x="4429575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4383;p24">
              <a:extLst>
                <a:ext uri="{FF2B5EF4-FFF2-40B4-BE49-F238E27FC236}">
                  <a16:creationId xmlns:a16="http://schemas.microsoft.com/office/drawing/2014/main" id="{EA22B683-B283-42A4-84EA-A8F5A808D14A}"/>
                </a:ext>
              </a:extLst>
            </p:cNvPr>
            <p:cNvSpPr/>
            <p:nvPr/>
          </p:nvSpPr>
          <p:spPr>
            <a:xfrm>
              <a:off x="4429575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4384;p24">
              <a:extLst>
                <a:ext uri="{FF2B5EF4-FFF2-40B4-BE49-F238E27FC236}">
                  <a16:creationId xmlns:a16="http://schemas.microsoft.com/office/drawing/2014/main" id="{8409A49C-FD4C-4D60-9B37-9AB69866D63F}"/>
                </a:ext>
              </a:extLst>
            </p:cNvPr>
            <p:cNvSpPr/>
            <p:nvPr/>
          </p:nvSpPr>
          <p:spPr>
            <a:xfrm>
              <a:off x="4429575" y="257657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4385;p24">
              <a:extLst>
                <a:ext uri="{FF2B5EF4-FFF2-40B4-BE49-F238E27FC236}">
                  <a16:creationId xmlns:a16="http://schemas.microsoft.com/office/drawing/2014/main" id="{4C6C4636-EBAC-4E3C-9FBE-D4BBBA29BD00}"/>
                </a:ext>
              </a:extLst>
            </p:cNvPr>
            <p:cNvSpPr/>
            <p:nvPr/>
          </p:nvSpPr>
          <p:spPr>
            <a:xfrm>
              <a:off x="4429575" y="25765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8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4386;p24">
              <a:extLst>
                <a:ext uri="{FF2B5EF4-FFF2-40B4-BE49-F238E27FC236}">
                  <a16:creationId xmlns:a16="http://schemas.microsoft.com/office/drawing/2014/main" id="{FEC02291-A6A0-48E2-8469-7481B5EC4EAB}"/>
                </a:ext>
              </a:extLst>
            </p:cNvPr>
            <p:cNvSpPr/>
            <p:nvPr/>
          </p:nvSpPr>
          <p:spPr>
            <a:xfrm>
              <a:off x="4429575" y="25765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4387;p24">
              <a:extLst>
                <a:ext uri="{FF2B5EF4-FFF2-40B4-BE49-F238E27FC236}">
                  <a16:creationId xmlns:a16="http://schemas.microsoft.com/office/drawing/2014/main" id="{BD1F2C5F-F9CA-4710-BA54-166F932E102B}"/>
                </a:ext>
              </a:extLst>
            </p:cNvPr>
            <p:cNvSpPr/>
            <p:nvPr/>
          </p:nvSpPr>
          <p:spPr>
            <a:xfrm>
              <a:off x="4429575" y="25765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4388;p24">
              <a:extLst>
                <a:ext uri="{FF2B5EF4-FFF2-40B4-BE49-F238E27FC236}">
                  <a16:creationId xmlns:a16="http://schemas.microsoft.com/office/drawing/2014/main" id="{9DD62CF8-2329-49D3-B09C-4C5596808417}"/>
                </a:ext>
              </a:extLst>
            </p:cNvPr>
            <p:cNvSpPr/>
            <p:nvPr/>
          </p:nvSpPr>
          <p:spPr>
            <a:xfrm>
              <a:off x="4429575" y="257752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4389;p24">
              <a:extLst>
                <a:ext uri="{FF2B5EF4-FFF2-40B4-BE49-F238E27FC236}">
                  <a16:creationId xmlns:a16="http://schemas.microsoft.com/office/drawing/2014/main" id="{C4FFB7D7-D444-46D5-A7C8-137D3BEF0E6E}"/>
                </a:ext>
              </a:extLst>
            </p:cNvPr>
            <p:cNvSpPr/>
            <p:nvPr/>
          </p:nvSpPr>
          <p:spPr>
            <a:xfrm>
              <a:off x="4429575" y="257752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4390;p24">
              <a:extLst>
                <a:ext uri="{FF2B5EF4-FFF2-40B4-BE49-F238E27FC236}">
                  <a16:creationId xmlns:a16="http://schemas.microsoft.com/office/drawing/2014/main" id="{593BEB2E-DD3B-4254-9630-AB4B72ABA41E}"/>
                </a:ext>
              </a:extLst>
            </p:cNvPr>
            <p:cNvSpPr/>
            <p:nvPr/>
          </p:nvSpPr>
          <p:spPr>
            <a:xfrm>
              <a:off x="4496644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4391;p24">
              <a:extLst>
                <a:ext uri="{FF2B5EF4-FFF2-40B4-BE49-F238E27FC236}">
                  <a16:creationId xmlns:a16="http://schemas.microsoft.com/office/drawing/2014/main" id="{EE933F18-A63D-4C34-AC05-C210610520C9}"/>
                </a:ext>
              </a:extLst>
            </p:cNvPr>
            <p:cNvSpPr/>
            <p:nvPr/>
          </p:nvSpPr>
          <p:spPr>
            <a:xfrm>
              <a:off x="4401397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4392;p24">
              <a:extLst>
                <a:ext uri="{FF2B5EF4-FFF2-40B4-BE49-F238E27FC236}">
                  <a16:creationId xmlns:a16="http://schemas.microsoft.com/office/drawing/2014/main" id="{A1D1EE14-3E0C-4D0C-9036-AFA3DCC3E642}"/>
                </a:ext>
              </a:extLst>
            </p:cNvPr>
            <p:cNvSpPr/>
            <p:nvPr/>
          </p:nvSpPr>
          <p:spPr>
            <a:xfrm>
              <a:off x="4401397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4393;p24">
              <a:extLst>
                <a:ext uri="{FF2B5EF4-FFF2-40B4-BE49-F238E27FC236}">
                  <a16:creationId xmlns:a16="http://schemas.microsoft.com/office/drawing/2014/main" id="{7AD4F45B-5E13-46C5-9491-98152658638B}"/>
                </a:ext>
              </a:extLst>
            </p:cNvPr>
            <p:cNvSpPr/>
            <p:nvPr/>
          </p:nvSpPr>
          <p:spPr>
            <a:xfrm>
              <a:off x="4400415" y="2578081"/>
              <a:ext cx="1013" cy="5310"/>
            </a:xfrm>
            <a:custGeom>
              <a:avLst/>
              <a:gdLst/>
              <a:ahLst/>
              <a:cxnLst/>
              <a:rect l="l" t="t" r="r" b="b"/>
              <a:pathLst>
                <a:path w="33" h="173" extrusionOk="0">
                  <a:moveTo>
                    <a:pt x="2" y="0"/>
                  </a:moveTo>
                  <a:cubicBezTo>
                    <a:pt x="0" y="0"/>
                    <a:pt x="0" y="4"/>
                    <a:pt x="0" y="14"/>
                  </a:cubicBezTo>
                  <a:lnTo>
                    <a:pt x="0" y="173"/>
                  </a:lnTo>
                  <a:lnTo>
                    <a:pt x="32" y="173"/>
                  </a:lnTo>
                  <a:lnTo>
                    <a:pt x="32" y="14"/>
                  </a:lnTo>
                  <a:cubicBezTo>
                    <a:pt x="11" y="14"/>
                    <a:pt x="4" y="0"/>
                    <a:pt x="2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4394;p24">
              <a:extLst>
                <a:ext uri="{FF2B5EF4-FFF2-40B4-BE49-F238E27FC236}">
                  <a16:creationId xmlns:a16="http://schemas.microsoft.com/office/drawing/2014/main" id="{6EF40372-D2E7-4A08-A1C4-CDD4E9E4CEC7}"/>
                </a:ext>
              </a:extLst>
            </p:cNvPr>
            <p:cNvSpPr/>
            <p:nvPr/>
          </p:nvSpPr>
          <p:spPr>
            <a:xfrm>
              <a:off x="4400415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4395;p24">
              <a:extLst>
                <a:ext uri="{FF2B5EF4-FFF2-40B4-BE49-F238E27FC236}">
                  <a16:creationId xmlns:a16="http://schemas.microsoft.com/office/drawing/2014/main" id="{2C7C5072-2423-4766-97EC-2587842191D4}"/>
                </a:ext>
              </a:extLst>
            </p:cNvPr>
            <p:cNvSpPr/>
            <p:nvPr/>
          </p:nvSpPr>
          <p:spPr>
            <a:xfrm>
              <a:off x="4400415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4396;p24">
              <a:extLst>
                <a:ext uri="{FF2B5EF4-FFF2-40B4-BE49-F238E27FC236}">
                  <a16:creationId xmlns:a16="http://schemas.microsoft.com/office/drawing/2014/main" id="{F5257153-84C6-4DE0-B216-8EC172800B10}"/>
                </a:ext>
              </a:extLst>
            </p:cNvPr>
            <p:cNvSpPr/>
            <p:nvPr/>
          </p:nvSpPr>
          <p:spPr>
            <a:xfrm>
              <a:off x="4400415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4397;p24">
              <a:extLst>
                <a:ext uri="{FF2B5EF4-FFF2-40B4-BE49-F238E27FC236}">
                  <a16:creationId xmlns:a16="http://schemas.microsoft.com/office/drawing/2014/main" id="{8D2C3D39-DFB2-49A6-AC92-47013FBFA5E9}"/>
                </a:ext>
              </a:extLst>
            </p:cNvPr>
            <p:cNvSpPr/>
            <p:nvPr/>
          </p:nvSpPr>
          <p:spPr>
            <a:xfrm>
              <a:off x="4399433" y="257752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4398;p24">
              <a:extLst>
                <a:ext uri="{FF2B5EF4-FFF2-40B4-BE49-F238E27FC236}">
                  <a16:creationId xmlns:a16="http://schemas.microsoft.com/office/drawing/2014/main" id="{46036E55-F41E-43B0-A805-FAF48F77BE74}"/>
                </a:ext>
              </a:extLst>
            </p:cNvPr>
            <p:cNvSpPr/>
            <p:nvPr/>
          </p:nvSpPr>
          <p:spPr>
            <a:xfrm>
              <a:off x="4399433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4399;p24">
              <a:extLst>
                <a:ext uri="{FF2B5EF4-FFF2-40B4-BE49-F238E27FC236}">
                  <a16:creationId xmlns:a16="http://schemas.microsoft.com/office/drawing/2014/main" id="{075A74A2-2801-4AAA-B7C7-D58D6243D1BA}"/>
                </a:ext>
              </a:extLst>
            </p:cNvPr>
            <p:cNvSpPr/>
            <p:nvPr/>
          </p:nvSpPr>
          <p:spPr>
            <a:xfrm>
              <a:off x="4399433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4400;p24">
              <a:extLst>
                <a:ext uri="{FF2B5EF4-FFF2-40B4-BE49-F238E27FC236}">
                  <a16:creationId xmlns:a16="http://schemas.microsoft.com/office/drawing/2014/main" id="{1921F56C-9BA4-4525-BB9A-C0E8263A386C}"/>
                </a:ext>
              </a:extLst>
            </p:cNvPr>
            <p:cNvSpPr/>
            <p:nvPr/>
          </p:nvSpPr>
          <p:spPr>
            <a:xfrm>
              <a:off x="4399433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cubicBezTo>
                    <a:pt x="1" y="191"/>
                    <a:pt x="1" y="191"/>
                    <a:pt x="1" y="191"/>
                  </a:cubicBezTo>
                  <a:lnTo>
                    <a:pt x="1" y="32"/>
                  </a:lnTo>
                  <a:cubicBezTo>
                    <a:pt x="1" y="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4401;p24">
              <a:extLst>
                <a:ext uri="{FF2B5EF4-FFF2-40B4-BE49-F238E27FC236}">
                  <a16:creationId xmlns:a16="http://schemas.microsoft.com/office/drawing/2014/main" id="{71943DD4-8758-4137-B38F-FD4B8262D2B6}"/>
                </a:ext>
              </a:extLst>
            </p:cNvPr>
            <p:cNvSpPr/>
            <p:nvPr/>
          </p:nvSpPr>
          <p:spPr>
            <a:xfrm>
              <a:off x="4398481" y="257851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4402;p24">
              <a:extLst>
                <a:ext uri="{FF2B5EF4-FFF2-40B4-BE49-F238E27FC236}">
                  <a16:creationId xmlns:a16="http://schemas.microsoft.com/office/drawing/2014/main" id="{B6A508A3-2AAB-4EFC-9E01-D052C7F42512}"/>
                </a:ext>
              </a:extLst>
            </p:cNvPr>
            <p:cNvSpPr/>
            <p:nvPr/>
          </p:nvSpPr>
          <p:spPr>
            <a:xfrm>
              <a:off x="4496644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4403;p24">
              <a:extLst>
                <a:ext uri="{FF2B5EF4-FFF2-40B4-BE49-F238E27FC236}">
                  <a16:creationId xmlns:a16="http://schemas.microsoft.com/office/drawing/2014/main" id="{5A20BFF1-4995-49F4-B68F-2BF0AC7BEEC2}"/>
                </a:ext>
              </a:extLst>
            </p:cNvPr>
            <p:cNvSpPr/>
            <p:nvPr/>
          </p:nvSpPr>
          <p:spPr>
            <a:xfrm>
              <a:off x="4496644" y="257752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4404;p24">
              <a:extLst>
                <a:ext uri="{FF2B5EF4-FFF2-40B4-BE49-F238E27FC236}">
                  <a16:creationId xmlns:a16="http://schemas.microsoft.com/office/drawing/2014/main" id="{9CE1E6A2-1318-4AC8-862F-55076F551149}"/>
                </a:ext>
              </a:extLst>
            </p:cNvPr>
            <p:cNvSpPr/>
            <p:nvPr/>
          </p:nvSpPr>
          <p:spPr>
            <a:xfrm>
              <a:off x="4496644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4405;p24">
              <a:extLst>
                <a:ext uri="{FF2B5EF4-FFF2-40B4-BE49-F238E27FC236}">
                  <a16:creationId xmlns:a16="http://schemas.microsoft.com/office/drawing/2014/main" id="{8F972388-C904-451D-A882-11545A4225D5}"/>
                </a:ext>
              </a:extLst>
            </p:cNvPr>
            <p:cNvSpPr/>
            <p:nvPr/>
          </p:nvSpPr>
          <p:spPr>
            <a:xfrm>
              <a:off x="4496644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4406;p24">
              <a:extLst>
                <a:ext uri="{FF2B5EF4-FFF2-40B4-BE49-F238E27FC236}">
                  <a16:creationId xmlns:a16="http://schemas.microsoft.com/office/drawing/2014/main" id="{E0A7B3ED-1CFB-40C4-995F-EE0353C206EF}"/>
                </a:ext>
              </a:extLst>
            </p:cNvPr>
            <p:cNvSpPr/>
            <p:nvPr/>
          </p:nvSpPr>
          <p:spPr>
            <a:xfrm>
              <a:off x="4496644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4407;p24">
              <a:extLst>
                <a:ext uri="{FF2B5EF4-FFF2-40B4-BE49-F238E27FC236}">
                  <a16:creationId xmlns:a16="http://schemas.microsoft.com/office/drawing/2014/main" id="{DE6447B1-C10C-453B-B860-0C6BDB3D5628}"/>
                </a:ext>
              </a:extLst>
            </p:cNvPr>
            <p:cNvSpPr/>
            <p:nvPr/>
          </p:nvSpPr>
          <p:spPr>
            <a:xfrm>
              <a:off x="4496644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4408;p24">
              <a:extLst>
                <a:ext uri="{FF2B5EF4-FFF2-40B4-BE49-F238E27FC236}">
                  <a16:creationId xmlns:a16="http://schemas.microsoft.com/office/drawing/2014/main" id="{AD7BF1EA-8D0E-401E-A6AA-75B9D180747A}"/>
                </a:ext>
              </a:extLst>
            </p:cNvPr>
            <p:cNvSpPr/>
            <p:nvPr/>
          </p:nvSpPr>
          <p:spPr>
            <a:xfrm>
              <a:off x="4496644" y="257851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4409;p24">
              <a:extLst>
                <a:ext uri="{FF2B5EF4-FFF2-40B4-BE49-F238E27FC236}">
                  <a16:creationId xmlns:a16="http://schemas.microsoft.com/office/drawing/2014/main" id="{CE6AFADF-F0F1-4E79-8D94-29A3A9E0C576}"/>
                </a:ext>
              </a:extLst>
            </p:cNvPr>
            <p:cNvSpPr/>
            <p:nvPr/>
          </p:nvSpPr>
          <p:spPr>
            <a:xfrm>
              <a:off x="4496644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4410;p24">
              <a:extLst>
                <a:ext uri="{FF2B5EF4-FFF2-40B4-BE49-F238E27FC236}">
                  <a16:creationId xmlns:a16="http://schemas.microsoft.com/office/drawing/2014/main" id="{308E7845-786B-4DCD-A355-45DB6D5D54A3}"/>
                </a:ext>
              </a:extLst>
            </p:cNvPr>
            <p:cNvSpPr/>
            <p:nvPr/>
          </p:nvSpPr>
          <p:spPr>
            <a:xfrm>
              <a:off x="4445138" y="2569763"/>
              <a:ext cx="14611" cy="14611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475" y="0"/>
                  </a:moveTo>
                  <a:lnTo>
                    <a:pt x="0" y="285"/>
                  </a:lnTo>
                  <a:lnTo>
                    <a:pt x="0" y="475"/>
                  </a:lnTo>
                  <a:lnTo>
                    <a:pt x="475" y="19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4411;p24">
              <a:extLst>
                <a:ext uri="{FF2B5EF4-FFF2-40B4-BE49-F238E27FC236}">
                  <a16:creationId xmlns:a16="http://schemas.microsoft.com/office/drawing/2014/main" id="{7316DD54-A95B-4906-BA7E-EE6221F4D364}"/>
                </a:ext>
              </a:extLst>
            </p:cNvPr>
            <p:cNvSpPr/>
            <p:nvPr/>
          </p:nvSpPr>
          <p:spPr>
            <a:xfrm>
              <a:off x="4434425" y="257851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4412;p24">
              <a:extLst>
                <a:ext uri="{FF2B5EF4-FFF2-40B4-BE49-F238E27FC236}">
                  <a16:creationId xmlns:a16="http://schemas.microsoft.com/office/drawing/2014/main" id="{37858494-A126-4373-B1F4-A01592FB808B}"/>
                </a:ext>
              </a:extLst>
            </p:cNvPr>
            <p:cNvSpPr/>
            <p:nvPr/>
          </p:nvSpPr>
          <p:spPr>
            <a:xfrm>
              <a:off x="4434425" y="257851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4413;p24">
              <a:extLst>
                <a:ext uri="{FF2B5EF4-FFF2-40B4-BE49-F238E27FC236}">
                  <a16:creationId xmlns:a16="http://schemas.microsoft.com/office/drawing/2014/main" id="{3727F345-8FE2-4ECE-8D45-F3CA96274E77}"/>
                </a:ext>
              </a:extLst>
            </p:cNvPr>
            <p:cNvSpPr/>
            <p:nvPr/>
          </p:nvSpPr>
          <p:spPr>
            <a:xfrm>
              <a:off x="4434425" y="257851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4414;p24">
              <a:extLst>
                <a:ext uri="{FF2B5EF4-FFF2-40B4-BE49-F238E27FC236}">
                  <a16:creationId xmlns:a16="http://schemas.microsoft.com/office/drawing/2014/main" id="{6C8EA0D9-1B30-4942-92D4-8E3B9F90FD89}"/>
                </a:ext>
              </a:extLst>
            </p:cNvPr>
            <p:cNvSpPr/>
            <p:nvPr/>
          </p:nvSpPr>
          <p:spPr>
            <a:xfrm>
              <a:off x="4434425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4415;p24">
              <a:extLst>
                <a:ext uri="{FF2B5EF4-FFF2-40B4-BE49-F238E27FC236}">
                  <a16:creationId xmlns:a16="http://schemas.microsoft.com/office/drawing/2014/main" id="{9C633F98-AFFE-421F-B5C7-0F77B1F43597}"/>
                </a:ext>
              </a:extLst>
            </p:cNvPr>
            <p:cNvSpPr/>
            <p:nvPr/>
          </p:nvSpPr>
          <p:spPr>
            <a:xfrm>
              <a:off x="4433473" y="257851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4416;p24">
              <a:extLst>
                <a:ext uri="{FF2B5EF4-FFF2-40B4-BE49-F238E27FC236}">
                  <a16:creationId xmlns:a16="http://schemas.microsoft.com/office/drawing/2014/main" id="{301B1AFF-DEB0-4892-88F1-15BDBD9A8F07}"/>
                </a:ext>
              </a:extLst>
            </p:cNvPr>
            <p:cNvSpPr/>
            <p:nvPr/>
          </p:nvSpPr>
          <p:spPr>
            <a:xfrm>
              <a:off x="4433473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4417;p24">
              <a:extLst>
                <a:ext uri="{FF2B5EF4-FFF2-40B4-BE49-F238E27FC236}">
                  <a16:creationId xmlns:a16="http://schemas.microsoft.com/office/drawing/2014/main" id="{767975F3-357D-458C-9A05-8AC68B42B571}"/>
                </a:ext>
              </a:extLst>
            </p:cNvPr>
            <p:cNvSpPr/>
            <p:nvPr/>
          </p:nvSpPr>
          <p:spPr>
            <a:xfrm>
              <a:off x="4433473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4418;p24">
              <a:extLst>
                <a:ext uri="{FF2B5EF4-FFF2-40B4-BE49-F238E27FC236}">
                  <a16:creationId xmlns:a16="http://schemas.microsoft.com/office/drawing/2014/main" id="{7C68EBDE-47DC-4A72-97E2-804E1A1238F6}"/>
                </a:ext>
              </a:extLst>
            </p:cNvPr>
            <p:cNvSpPr/>
            <p:nvPr/>
          </p:nvSpPr>
          <p:spPr>
            <a:xfrm>
              <a:off x="4433473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4419;p24">
              <a:extLst>
                <a:ext uri="{FF2B5EF4-FFF2-40B4-BE49-F238E27FC236}">
                  <a16:creationId xmlns:a16="http://schemas.microsoft.com/office/drawing/2014/main" id="{34C6A8D5-CAE9-4345-B9CD-73D333C5D19C}"/>
                </a:ext>
              </a:extLst>
            </p:cNvPr>
            <p:cNvSpPr/>
            <p:nvPr/>
          </p:nvSpPr>
          <p:spPr>
            <a:xfrm>
              <a:off x="4433473" y="257851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4420;p24">
              <a:extLst>
                <a:ext uri="{FF2B5EF4-FFF2-40B4-BE49-F238E27FC236}">
                  <a16:creationId xmlns:a16="http://schemas.microsoft.com/office/drawing/2014/main" id="{F5585F6C-ED63-42EF-AA3D-E736F0DB91A5}"/>
                </a:ext>
              </a:extLst>
            </p:cNvPr>
            <p:cNvSpPr/>
            <p:nvPr/>
          </p:nvSpPr>
          <p:spPr>
            <a:xfrm>
              <a:off x="4432491" y="257851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59"/>
                    <a:pt x="0" y="159"/>
                    <a:pt x="32" y="15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4421;p24">
              <a:extLst>
                <a:ext uri="{FF2B5EF4-FFF2-40B4-BE49-F238E27FC236}">
                  <a16:creationId xmlns:a16="http://schemas.microsoft.com/office/drawing/2014/main" id="{5DA8C4C4-D010-476D-8229-4DFE60281429}"/>
                </a:ext>
              </a:extLst>
            </p:cNvPr>
            <p:cNvSpPr/>
            <p:nvPr/>
          </p:nvSpPr>
          <p:spPr>
            <a:xfrm>
              <a:off x="4432491" y="257851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4422;p24">
              <a:extLst>
                <a:ext uri="{FF2B5EF4-FFF2-40B4-BE49-F238E27FC236}">
                  <a16:creationId xmlns:a16="http://schemas.microsoft.com/office/drawing/2014/main" id="{C0D516B8-2C20-4F39-B1D8-46A48ED8E63D}"/>
                </a:ext>
              </a:extLst>
            </p:cNvPr>
            <p:cNvSpPr/>
            <p:nvPr/>
          </p:nvSpPr>
          <p:spPr>
            <a:xfrm>
              <a:off x="4445138" y="257851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4423;p24">
              <a:extLst>
                <a:ext uri="{FF2B5EF4-FFF2-40B4-BE49-F238E27FC236}">
                  <a16:creationId xmlns:a16="http://schemas.microsoft.com/office/drawing/2014/main" id="{7A7104AB-5A34-4517-B5C0-55FFB433D79D}"/>
                </a:ext>
              </a:extLst>
            </p:cNvPr>
            <p:cNvSpPr/>
            <p:nvPr/>
          </p:nvSpPr>
          <p:spPr>
            <a:xfrm>
              <a:off x="4445138" y="257851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4424;p24">
              <a:extLst>
                <a:ext uri="{FF2B5EF4-FFF2-40B4-BE49-F238E27FC236}">
                  <a16:creationId xmlns:a16="http://schemas.microsoft.com/office/drawing/2014/main" id="{ECD0B000-1A81-412D-8E34-32CE6AF80F59}"/>
                </a:ext>
              </a:extLst>
            </p:cNvPr>
            <p:cNvSpPr/>
            <p:nvPr/>
          </p:nvSpPr>
          <p:spPr>
            <a:xfrm>
              <a:off x="4444155" y="257851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lnTo>
                    <a:pt x="0" y="32"/>
                  </a:ln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4425;p24">
              <a:extLst>
                <a:ext uri="{FF2B5EF4-FFF2-40B4-BE49-F238E27FC236}">
                  <a16:creationId xmlns:a16="http://schemas.microsoft.com/office/drawing/2014/main" id="{7E8CB88F-AAB1-472D-B2DD-BF51B6FFDF26}"/>
                </a:ext>
              </a:extLst>
            </p:cNvPr>
            <p:cNvSpPr/>
            <p:nvPr/>
          </p:nvSpPr>
          <p:spPr>
            <a:xfrm>
              <a:off x="4444155" y="257949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4426;p24">
              <a:extLst>
                <a:ext uri="{FF2B5EF4-FFF2-40B4-BE49-F238E27FC236}">
                  <a16:creationId xmlns:a16="http://schemas.microsoft.com/office/drawing/2014/main" id="{B075B6CF-E03D-4641-8051-D8E5C6274941}"/>
                </a:ext>
              </a:extLst>
            </p:cNvPr>
            <p:cNvSpPr/>
            <p:nvPr/>
          </p:nvSpPr>
          <p:spPr>
            <a:xfrm>
              <a:off x="4444155" y="257949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4427;p24">
              <a:extLst>
                <a:ext uri="{FF2B5EF4-FFF2-40B4-BE49-F238E27FC236}">
                  <a16:creationId xmlns:a16="http://schemas.microsoft.com/office/drawing/2014/main" id="{2940224D-7734-4C8B-885C-98B57FF020D8}"/>
                </a:ext>
              </a:extLst>
            </p:cNvPr>
            <p:cNvSpPr/>
            <p:nvPr/>
          </p:nvSpPr>
          <p:spPr>
            <a:xfrm>
              <a:off x="4444155" y="257949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4428;p24">
              <a:extLst>
                <a:ext uri="{FF2B5EF4-FFF2-40B4-BE49-F238E27FC236}">
                  <a16:creationId xmlns:a16="http://schemas.microsoft.com/office/drawing/2014/main" id="{B24C432E-222D-42BD-97EC-CD4293DFAEF8}"/>
                </a:ext>
              </a:extLst>
            </p:cNvPr>
            <p:cNvSpPr/>
            <p:nvPr/>
          </p:nvSpPr>
          <p:spPr>
            <a:xfrm>
              <a:off x="4444155" y="257949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4429;p24">
              <a:extLst>
                <a:ext uri="{FF2B5EF4-FFF2-40B4-BE49-F238E27FC236}">
                  <a16:creationId xmlns:a16="http://schemas.microsoft.com/office/drawing/2014/main" id="{994F92E3-DBB6-4BB0-A299-C2DD2D9F3242}"/>
                </a:ext>
              </a:extLst>
            </p:cNvPr>
            <p:cNvSpPr/>
            <p:nvPr/>
          </p:nvSpPr>
          <p:spPr>
            <a:xfrm>
              <a:off x="4444155" y="257949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4430;p24">
              <a:extLst>
                <a:ext uri="{FF2B5EF4-FFF2-40B4-BE49-F238E27FC236}">
                  <a16:creationId xmlns:a16="http://schemas.microsoft.com/office/drawing/2014/main" id="{092215EE-8EB4-4615-AD58-BCA90751D945}"/>
                </a:ext>
              </a:extLst>
            </p:cNvPr>
            <p:cNvSpPr/>
            <p:nvPr/>
          </p:nvSpPr>
          <p:spPr>
            <a:xfrm>
              <a:off x="4252649" y="2570745"/>
              <a:ext cx="14611" cy="13629"/>
            </a:xfrm>
            <a:custGeom>
              <a:avLst/>
              <a:gdLst/>
              <a:ahLst/>
              <a:cxnLst/>
              <a:rect l="l" t="t" r="r" b="b"/>
              <a:pathLst>
                <a:path w="476" h="444" extrusionOk="0">
                  <a:moveTo>
                    <a:pt x="476" y="0"/>
                  </a:moveTo>
                  <a:lnTo>
                    <a:pt x="1" y="285"/>
                  </a:lnTo>
                  <a:lnTo>
                    <a:pt x="1" y="443"/>
                  </a:lnTo>
                  <a:lnTo>
                    <a:pt x="476" y="158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4431;p24">
              <a:extLst>
                <a:ext uri="{FF2B5EF4-FFF2-40B4-BE49-F238E27FC236}">
                  <a16:creationId xmlns:a16="http://schemas.microsoft.com/office/drawing/2014/main" id="{15882850-9BD3-4A44-8B86-D604C5AFD3BB}"/>
                </a:ext>
              </a:extLst>
            </p:cNvPr>
            <p:cNvSpPr/>
            <p:nvPr/>
          </p:nvSpPr>
          <p:spPr>
            <a:xfrm>
              <a:off x="4444155" y="2579493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4432;p24">
              <a:extLst>
                <a:ext uri="{FF2B5EF4-FFF2-40B4-BE49-F238E27FC236}">
                  <a16:creationId xmlns:a16="http://schemas.microsoft.com/office/drawing/2014/main" id="{88A73118-34D6-487F-9704-EC355FEB687B}"/>
                </a:ext>
              </a:extLst>
            </p:cNvPr>
            <p:cNvSpPr/>
            <p:nvPr/>
          </p:nvSpPr>
          <p:spPr>
            <a:xfrm>
              <a:off x="4252649" y="2570745"/>
              <a:ext cx="16575" cy="9730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476" y="0"/>
                  </a:moveTo>
                  <a:lnTo>
                    <a:pt x="1" y="285"/>
                  </a:lnTo>
                  <a:lnTo>
                    <a:pt x="64" y="317"/>
                  </a:lnTo>
                  <a:lnTo>
                    <a:pt x="539" y="3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4433;p24">
              <a:extLst>
                <a:ext uri="{FF2B5EF4-FFF2-40B4-BE49-F238E27FC236}">
                  <a16:creationId xmlns:a16="http://schemas.microsoft.com/office/drawing/2014/main" id="{5DE4E0D5-DEC4-4EF2-A497-7E364C296606}"/>
                </a:ext>
              </a:extLst>
            </p:cNvPr>
            <p:cNvSpPr/>
            <p:nvPr/>
          </p:nvSpPr>
          <p:spPr>
            <a:xfrm>
              <a:off x="4254614" y="2571697"/>
              <a:ext cx="14611" cy="13659"/>
            </a:xfrm>
            <a:custGeom>
              <a:avLst/>
              <a:gdLst/>
              <a:ahLst/>
              <a:cxnLst/>
              <a:rect l="l" t="t" r="r" b="b"/>
              <a:pathLst>
                <a:path w="476" h="445" extrusionOk="0">
                  <a:moveTo>
                    <a:pt x="475" y="1"/>
                  </a:moveTo>
                  <a:lnTo>
                    <a:pt x="0" y="286"/>
                  </a:lnTo>
                  <a:lnTo>
                    <a:pt x="0" y="444"/>
                  </a:lnTo>
                  <a:lnTo>
                    <a:pt x="475" y="159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E7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4434;p24">
              <a:extLst>
                <a:ext uri="{FF2B5EF4-FFF2-40B4-BE49-F238E27FC236}">
                  <a16:creationId xmlns:a16="http://schemas.microsoft.com/office/drawing/2014/main" id="{F4A154BB-A77E-4120-AAD2-72B9D8F4530F}"/>
                </a:ext>
              </a:extLst>
            </p:cNvPr>
            <p:cNvSpPr/>
            <p:nvPr/>
          </p:nvSpPr>
          <p:spPr>
            <a:xfrm>
              <a:off x="4213759" y="2557116"/>
              <a:ext cx="79746" cy="50585"/>
            </a:xfrm>
            <a:custGeom>
              <a:avLst/>
              <a:gdLst/>
              <a:ahLst/>
              <a:cxnLst/>
              <a:rect l="l" t="t" r="r" b="b"/>
              <a:pathLst>
                <a:path w="2598" h="1648" extrusionOk="0">
                  <a:moveTo>
                    <a:pt x="1" y="1"/>
                  </a:moveTo>
                  <a:lnTo>
                    <a:pt x="1" y="159"/>
                  </a:lnTo>
                  <a:lnTo>
                    <a:pt x="2598" y="1648"/>
                  </a:lnTo>
                  <a:lnTo>
                    <a:pt x="2598" y="1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D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4435;p24">
              <a:extLst>
                <a:ext uri="{FF2B5EF4-FFF2-40B4-BE49-F238E27FC236}">
                  <a16:creationId xmlns:a16="http://schemas.microsoft.com/office/drawing/2014/main" id="{0A0BC218-AEC7-4CE7-A898-ABE2EE4E3A85}"/>
                </a:ext>
              </a:extLst>
            </p:cNvPr>
            <p:cNvSpPr/>
            <p:nvPr/>
          </p:nvSpPr>
          <p:spPr>
            <a:xfrm>
              <a:off x="4213759" y="2557116"/>
              <a:ext cx="79746" cy="50585"/>
            </a:xfrm>
            <a:custGeom>
              <a:avLst/>
              <a:gdLst/>
              <a:ahLst/>
              <a:cxnLst/>
              <a:rect l="l" t="t" r="r" b="b"/>
              <a:pathLst>
                <a:path w="2598" h="1648" extrusionOk="0">
                  <a:moveTo>
                    <a:pt x="1" y="1"/>
                  </a:moveTo>
                  <a:lnTo>
                    <a:pt x="1" y="159"/>
                  </a:lnTo>
                  <a:lnTo>
                    <a:pt x="2598" y="1648"/>
                  </a:lnTo>
                  <a:lnTo>
                    <a:pt x="2598" y="1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4436;p24">
              <a:extLst>
                <a:ext uri="{FF2B5EF4-FFF2-40B4-BE49-F238E27FC236}">
                  <a16:creationId xmlns:a16="http://schemas.microsoft.com/office/drawing/2014/main" id="{8506E866-9162-4383-945F-BE0F4A205523}"/>
                </a:ext>
              </a:extLst>
            </p:cNvPr>
            <p:cNvSpPr/>
            <p:nvPr/>
          </p:nvSpPr>
          <p:spPr>
            <a:xfrm>
              <a:off x="4252649" y="2579493"/>
              <a:ext cx="1995" cy="5863"/>
            </a:xfrm>
            <a:custGeom>
              <a:avLst/>
              <a:gdLst/>
              <a:ahLst/>
              <a:cxnLst/>
              <a:rect l="l" t="t" r="r" b="b"/>
              <a:pathLst>
                <a:path w="65" h="191" extrusionOk="0">
                  <a:moveTo>
                    <a:pt x="1" y="0"/>
                  </a:moveTo>
                  <a:lnTo>
                    <a:pt x="1" y="158"/>
                  </a:lnTo>
                  <a:lnTo>
                    <a:pt x="64" y="190"/>
                  </a:lnTo>
                  <a:lnTo>
                    <a:pt x="64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4437;p24">
              <a:extLst>
                <a:ext uri="{FF2B5EF4-FFF2-40B4-BE49-F238E27FC236}">
                  <a16:creationId xmlns:a16="http://schemas.microsoft.com/office/drawing/2014/main" id="{BB2B85BC-D326-4140-A85C-C196ADE4308A}"/>
                </a:ext>
              </a:extLst>
            </p:cNvPr>
            <p:cNvSpPr/>
            <p:nvPr/>
          </p:nvSpPr>
          <p:spPr>
            <a:xfrm>
              <a:off x="4385835" y="2576577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8"/>
                  </a:lnTo>
                  <a:lnTo>
                    <a:pt x="317" y="1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4438;p24">
              <a:extLst>
                <a:ext uri="{FF2B5EF4-FFF2-40B4-BE49-F238E27FC236}">
                  <a16:creationId xmlns:a16="http://schemas.microsoft.com/office/drawing/2014/main" id="{3B3A600A-3005-4BD4-A16B-3DB4AE8CAC82}"/>
                </a:ext>
              </a:extLst>
            </p:cNvPr>
            <p:cNvSpPr/>
            <p:nvPr/>
          </p:nvSpPr>
          <p:spPr>
            <a:xfrm>
              <a:off x="4371255" y="257559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4439;p24">
              <a:extLst>
                <a:ext uri="{FF2B5EF4-FFF2-40B4-BE49-F238E27FC236}">
                  <a16:creationId xmlns:a16="http://schemas.microsoft.com/office/drawing/2014/main" id="{DA9434A5-328C-4B2B-8966-2DF6A6DF56A1}"/>
                </a:ext>
              </a:extLst>
            </p:cNvPr>
            <p:cNvSpPr/>
            <p:nvPr/>
          </p:nvSpPr>
          <p:spPr>
            <a:xfrm>
              <a:off x="4371255" y="2567829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17" y="0"/>
                  </a:moveTo>
                  <a:lnTo>
                    <a:pt x="0" y="190"/>
                  </a:lnTo>
                  <a:cubicBezTo>
                    <a:pt x="0" y="190"/>
                    <a:pt x="0" y="222"/>
                    <a:pt x="0" y="253"/>
                  </a:cubicBezTo>
                  <a:lnTo>
                    <a:pt x="380" y="475"/>
                  </a:lnTo>
                  <a:lnTo>
                    <a:pt x="475" y="475"/>
                  </a:lnTo>
                  <a:lnTo>
                    <a:pt x="792" y="285"/>
                  </a:lnTo>
                  <a:cubicBezTo>
                    <a:pt x="824" y="285"/>
                    <a:pt x="824" y="253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4440;p24">
              <a:extLst>
                <a:ext uri="{FF2B5EF4-FFF2-40B4-BE49-F238E27FC236}">
                  <a16:creationId xmlns:a16="http://schemas.microsoft.com/office/drawing/2014/main" id="{1FF0E873-C459-4BA9-95BB-FDC8B01B4970}"/>
                </a:ext>
              </a:extLst>
            </p:cNvPr>
            <p:cNvSpPr/>
            <p:nvPr/>
          </p:nvSpPr>
          <p:spPr>
            <a:xfrm>
              <a:off x="4372206" y="2567829"/>
              <a:ext cx="23390" cy="12646"/>
            </a:xfrm>
            <a:custGeom>
              <a:avLst/>
              <a:gdLst/>
              <a:ahLst/>
              <a:cxnLst/>
              <a:rect l="l" t="t" r="r" b="b"/>
              <a:pathLst>
                <a:path w="762" h="412" extrusionOk="0">
                  <a:moveTo>
                    <a:pt x="318" y="0"/>
                  </a:moveTo>
                  <a:lnTo>
                    <a:pt x="1" y="190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4441;p24">
              <a:extLst>
                <a:ext uri="{FF2B5EF4-FFF2-40B4-BE49-F238E27FC236}">
                  <a16:creationId xmlns:a16="http://schemas.microsoft.com/office/drawing/2014/main" id="{705CD760-EAC3-4441-B77C-8BB999FB7945}"/>
                </a:ext>
              </a:extLst>
            </p:cNvPr>
            <p:cNvSpPr/>
            <p:nvPr/>
          </p:nvSpPr>
          <p:spPr>
            <a:xfrm>
              <a:off x="4385835" y="258240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4442;p24">
              <a:extLst>
                <a:ext uri="{FF2B5EF4-FFF2-40B4-BE49-F238E27FC236}">
                  <a16:creationId xmlns:a16="http://schemas.microsoft.com/office/drawing/2014/main" id="{41E253A8-0DFB-47BE-9A62-DE949A2BD66F}"/>
                </a:ext>
              </a:extLst>
            </p:cNvPr>
            <p:cNvSpPr/>
            <p:nvPr/>
          </p:nvSpPr>
          <p:spPr>
            <a:xfrm>
              <a:off x="4384853" y="2582409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4443;p24">
              <a:extLst>
                <a:ext uri="{FF2B5EF4-FFF2-40B4-BE49-F238E27FC236}">
                  <a16:creationId xmlns:a16="http://schemas.microsoft.com/office/drawing/2014/main" id="{E6B4D8AA-A78C-43C3-A888-AA8C779C4066}"/>
                </a:ext>
              </a:extLst>
            </p:cNvPr>
            <p:cNvSpPr/>
            <p:nvPr/>
          </p:nvSpPr>
          <p:spPr>
            <a:xfrm>
              <a:off x="4384853" y="258240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4444;p24">
              <a:extLst>
                <a:ext uri="{FF2B5EF4-FFF2-40B4-BE49-F238E27FC236}">
                  <a16:creationId xmlns:a16="http://schemas.microsoft.com/office/drawing/2014/main" id="{29818D37-9816-4684-A105-0BB8179CC7BD}"/>
                </a:ext>
              </a:extLst>
            </p:cNvPr>
            <p:cNvSpPr/>
            <p:nvPr/>
          </p:nvSpPr>
          <p:spPr>
            <a:xfrm>
              <a:off x="4384853" y="258240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4445;p24">
              <a:extLst>
                <a:ext uri="{FF2B5EF4-FFF2-40B4-BE49-F238E27FC236}">
                  <a16:creationId xmlns:a16="http://schemas.microsoft.com/office/drawing/2014/main" id="{18B797E3-0296-4F4E-9B83-EC514292B5D5}"/>
                </a:ext>
              </a:extLst>
            </p:cNvPr>
            <p:cNvSpPr/>
            <p:nvPr/>
          </p:nvSpPr>
          <p:spPr>
            <a:xfrm>
              <a:off x="4384853" y="258240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8"/>
                  </a:lnTo>
                  <a:lnTo>
                    <a:pt x="1" y="15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4446;p24">
              <a:extLst>
                <a:ext uri="{FF2B5EF4-FFF2-40B4-BE49-F238E27FC236}">
                  <a16:creationId xmlns:a16="http://schemas.microsoft.com/office/drawing/2014/main" id="{8E1BB2D6-D641-48C8-8302-225C3B6CCFA0}"/>
                </a:ext>
              </a:extLst>
            </p:cNvPr>
            <p:cNvSpPr/>
            <p:nvPr/>
          </p:nvSpPr>
          <p:spPr>
            <a:xfrm>
              <a:off x="4383901" y="258240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4447;p24">
              <a:extLst>
                <a:ext uri="{FF2B5EF4-FFF2-40B4-BE49-F238E27FC236}">
                  <a16:creationId xmlns:a16="http://schemas.microsoft.com/office/drawing/2014/main" id="{BA3163F3-803C-49B6-9786-C3A5C113D795}"/>
                </a:ext>
              </a:extLst>
            </p:cNvPr>
            <p:cNvSpPr/>
            <p:nvPr/>
          </p:nvSpPr>
          <p:spPr>
            <a:xfrm>
              <a:off x="4383901" y="258240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4448;p24">
              <a:extLst>
                <a:ext uri="{FF2B5EF4-FFF2-40B4-BE49-F238E27FC236}">
                  <a16:creationId xmlns:a16="http://schemas.microsoft.com/office/drawing/2014/main" id="{CA159379-CA44-49C0-83E0-3F145363A94A}"/>
                </a:ext>
              </a:extLst>
            </p:cNvPr>
            <p:cNvSpPr/>
            <p:nvPr/>
          </p:nvSpPr>
          <p:spPr>
            <a:xfrm>
              <a:off x="4383901" y="258240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4449;p24">
              <a:extLst>
                <a:ext uri="{FF2B5EF4-FFF2-40B4-BE49-F238E27FC236}">
                  <a16:creationId xmlns:a16="http://schemas.microsoft.com/office/drawing/2014/main" id="{D2E3DAE1-D3B0-4817-BB8A-C7F2BD57C6E4}"/>
                </a:ext>
              </a:extLst>
            </p:cNvPr>
            <p:cNvSpPr/>
            <p:nvPr/>
          </p:nvSpPr>
          <p:spPr>
            <a:xfrm>
              <a:off x="4383901" y="258240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4450;p24">
              <a:extLst>
                <a:ext uri="{FF2B5EF4-FFF2-40B4-BE49-F238E27FC236}">
                  <a16:creationId xmlns:a16="http://schemas.microsoft.com/office/drawing/2014/main" id="{9A69E63E-88B7-4148-B487-01AF70C12643}"/>
                </a:ext>
              </a:extLst>
            </p:cNvPr>
            <p:cNvSpPr/>
            <p:nvPr/>
          </p:nvSpPr>
          <p:spPr>
            <a:xfrm>
              <a:off x="4383901" y="2582409"/>
              <a:ext cx="0" cy="4881"/>
            </a:xfrm>
            <a:custGeom>
              <a:avLst/>
              <a:gdLst/>
              <a:ahLst/>
              <a:cxnLst/>
              <a:rect l="l" t="t" r="r" b="b"/>
              <a:pathLst>
                <a:path h="159" extrusionOk="0">
                  <a:moveTo>
                    <a:pt x="0" y="0"/>
                  </a:moveTo>
                  <a:lnTo>
                    <a:pt x="0" y="158"/>
                  </a:lnTo>
                  <a:cubicBezTo>
                    <a:pt x="0" y="158"/>
                    <a:pt x="0" y="158"/>
                    <a:pt x="0" y="15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4451;p24">
              <a:extLst>
                <a:ext uri="{FF2B5EF4-FFF2-40B4-BE49-F238E27FC236}">
                  <a16:creationId xmlns:a16="http://schemas.microsoft.com/office/drawing/2014/main" id="{3E000B9A-35E5-4BBE-ADDB-AA0C3A30F139}"/>
                </a:ext>
              </a:extLst>
            </p:cNvPr>
            <p:cNvSpPr/>
            <p:nvPr/>
          </p:nvSpPr>
          <p:spPr>
            <a:xfrm>
              <a:off x="4382919" y="2582409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8"/>
                  </a:lnTo>
                  <a:lnTo>
                    <a:pt x="32" y="15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4452;p24">
              <a:extLst>
                <a:ext uri="{FF2B5EF4-FFF2-40B4-BE49-F238E27FC236}">
                  <a16:creationId xmlns:a16="http://schemas.microsoft.com/office/drawing/2014/main" id="{DF94BB47-135A-44BB-9384-1D4E6937E2DD}"/>
                </a:ext>
              </a:extLst>
            </p:cNvPr>
            <p:cNvSpPr/>
            <p:nvPr/>
          </p:nvSpPr>
          <p:spPr>
            <a:xfrm>
              <a:off x="4419845" y="2577529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1" y="159"/>
                  </a:lnTo>
                  <a:lnTo>
                    <a:pt x="1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4453;p24">
              <a:extLst>
                <a:ext uri="{FF2B5EF4-FFF2-40B4-BE49-F238E27FC236}">
                  <a16:creationId xmlns:a16="http://schemas.microsoft.com/office/drawing/2014/main" id="{0BAF8CC7-8CBF-421E-B600-E32AE5D4461E}"/>
                </a:ext>
              </a:extLst>
            </p:cNvPr>
            <p:cNvSpPr/>
            <p:nvPr/>
          </p:nvSpPr>
          <p:spPr>
            <a:xfrm>
              <a:off x="4405265" y="257657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" y="0"/>
                  </a:moveTo>
                  <a:lnTo>
                    <a:pt x="1" y="158"/>
                  </a:lnTo>
                  <a:lnTo>
                    <a:pt x="381" y="380"/>
                  </a:lnTo>
                  <a:lnTo>
                    <a:pt x="381" y="1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4454;p24">
              <a:extLst>
                <a:ext uri="{FF2B5EF4-FFF2-40B4-BE49-F238E27FC236}">
                  <a16:creationId xmlns:a16="http://schemas.microsoft.com/office/drawing/2014/main" id="{87DA2207-18BA-481F-A24F-7D5D26A7F5C7}"/>
                </a:ext>
              </a:extLst>
            </p:cNvPr>
            <p:cNvSpPr/>
            <p:nvPr/>
          </p:nvSpPr>
          <p:spPr>
            <a:xfrm>
              <a:off x="4418893" y="258240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cubicBezTo>
                    <a:pt x="32" y="32"/>
                    <a:pt x="32" y="32"/>
                    <a:pt x="0" y="32"/>
                  </a:cubicBez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4455;p24">
              <a:extLst>
                <a:ext uri="{FF2B5EF4-FFF2-40B4-BE49-F238E27FC236}">
                  <a16:creationId xmlns:a16="http://schemas.microsoft.com/office/drawing/2014/main" id="{EE86BDF2-6894-4C52-B464-E7F27B177E4B}"/>
                </a:ext>
              </a:extLst>
            </p:cNvPr>
            <p:cNvSpPr/>
            <p:nvPr/>
          </p:nvSpPr>
          <p:spPr>
            <a:xfrm>
              <a:off x="4418893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4456;p24">
              <a:extLst>
                <a:ext uri="{FF2B5EF4-FFF2-40B4-BE49-F238E27FC236}">
                  <a16:creationId xmlns:a16="http://schemas.microsoft.com/office/drawing/2014/main" id="{930069C6-9698-4105-98D3-E5FDEACAB6CC}"/>
                </a:ext>
              </a:extLst>
            </p:cNvPr>
            <p:cNvSpPr/>
            <p:nvPr/>
          </p:nvSpPr>
          <p:spPr>
            <a:xfrm>
              <a:off x="4418893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4457;p24">
              <a:extLst>
                <a:ext uri="{FF2B5EF4-FFF2-40B4-BE49-F238E27FC236}">
                  <a16:creationId xmlns:a16="http://schemas.microsoft.com/office/drawing/2014/main" id="{309ED798-4F5D-4F7D-851C-F24CAAD8FF4B}"/>
                </a:ext>
              </a:extLst>
            </p:cNvPr>
            <p:cNvSpPr/>
            <p:nvPr/>
          </p:nvSpPr>
          <p:spPr>
            <a:xfrm>
              <a:off x="4417911" y="258336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4458;p24">
              <a:extLst>
                <a:ext uri="{FF2B5EF4-FFF2-40B4-BE49-F238E27FC236}">
                  <a16:creationId xmlns:a16="http://schemas.microsoft.com/office/drawing/2014/main" id="{681D0CF7-5F0F-4C1C-A5C6-44832D78C746}"/>
                </a:ext>
              </a:extLst>
            </p:cNvPr>
            <p:cNvSpPr/>
            <p:nvPr/>
          </p:nvSpPr>
          <p:spPr>
            <a:xfrm>
              <a:off x="4417911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4459;p24">
              <a:extLst>
                <a:ext uri="{FF2B5EF4-FFF2-40B4-BE49-F238E27FC236}">
                  <a16:creationId xmlns:a16="http://schemas.microsoft.com/office/drawing/2014/main" id="{E62BBD68-D583-41B4-8CD5-A57B4FD4C40D}"/>
                </a:ext>
              </a:extLst>
            </p:cNvPr>
            <p:cNvSpPr/>
            <p:nvPr/>
          </p:nvSpPr>
          <p:spPr>
            <a:xfrm>
              <a:off x="4417911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4460;p24">
              <a:extLst>
                <a:ext uri="{FF2B5EF4-FFF2-40B4-BE49-F238E27FC236}">
                  <a16:creationId xmlns:a16="http://schemas.microsoft.com/office/drawing/2014/main" id="{A49C1692-A8F5-4829-9C44-061C1F834A15}"/>
                </a:ext>
              </a:extLst>
            </p:cNvPr>
            <p:cNvSpPr/>
            <p:nvPr/>
          </p:nvSpPr>
          <p:spPr>
            <a:xfrm>
              <a:off x="4417911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4461;p24">
              <a:extLst>
                <a:ext uri="{FF2B5EF4-FFF2-40B4-BE49-F238E27FC236}">
                  <a16:creationId xmlns:a16="http://schemas.microsoft.com/office/drawing/2014/main" id="{0A33FAA1-0ACE-463B-B81F-0469B4AFCEE4}"/>
                </a:ext>
              </a:extLst>
            </p:cNvPr>
            <p:cNvSpPr/>
            <p:nvPr/>
          </p:nvSpPr>
          <p:spPr>
            <a:xfrm>
              <a:off x="4417911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4462;p24">
              <a:extLst>
                <a:ext uri="{FF2B5EF4-FFF2-40B4-BE49-F238E27FC236}">
                  <a16:creationId xmlns:a16="http://schemas.microsoft.com/office/drawing/2014/main" id="{48B43131-BE12-4DD1-A29B-080DA211AEB2}"/>
                </a:ext>
              </a:extLst>
            </p:cNvPr>
            <p:cNvSpPr/>
            <p:nvPr/>
          </p:nvSpPr>
          <p:spPr>
            <a:xfrm>
              <a:off x="4416929" y="258336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4463;p24">
              <a:extLst>
                <a:ext uri="{FF2B5EF4-FFF2-40B4-BE49-F238E27FC236}">
                  <a16:creationId xmlns:a16="http://schemas.microsoft.com/office/drawing/2014/main" id="{B23951A3-828E-43BD-BDFA-AE1A2122DC43}"/>
                </a:ext>
              </a:extLst>
            </p:cNvPr>
            <p:cNvSpPr/>
            <p:nvPr/>
          </p:nvSpPr>
          <p:spPr>
            <a:xfrm>
              <a:off x="4416929" y="258336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4464;p24">
              <a:extLst>
                <a:ext uri="{FF2B5EF4-FFF2-40B4-BE49-F238E27FC236}">
                  <a16:creationId xmlns:a16="http://schemas.microsoft.com/office/drawing/2014/main" id="{21854404-A49D-4951-97D8-F5E046F58ED3}"/>
                </a:ext>
              </a:extLst>
            </p:cNvPr>
            <p:cNvSpPr/>
            <p:nvPr/>
          </p:nvSpPr>
          <p:spPr>
            <a:xfrm>
              <a:off x="4416929" y="25824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4465;p24">
              <a:extLst>
                <a:ext uri="{FF2B5EF4-FFF2-40B4-BE49-F238E27FC236}">
                  <a16:creationId xmlns:a16="http://schemas.microsoft.com/office/drawing/2014/main" id="{96DC20BE-5BB7-4D88-8AFF-973F30C09732}"/>
                </a:ext>
              </a:extLst>
            </p:cNvPr>
            <p:cNvSpPr/>
            <p:nvPr/>
          </p:nvSpPr>
          <p:spPr>
            <a:xfrm>
              <a:off x="4404313" y="2568781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48" y="1"/>
                  </a:moveTo>
                  <a:lnTo>
                    <a:pt x="32" y="191"/>
                  </a:lnTo>
                  <a:cubicBezTo>
                    <a:pt x="0" y="191"/>
                    <a:pt x="0" y="222"/>
                    <a:pt x="32" y="222"/>
                  </a:cubicBezTo>
                  <a:lnTo>
                    <a:pt x="412" y="444"/>
                  </a:lnTo>
                  <a:cubicBezTo>
                    <a:pt x="428" y="460"/>
                    <a:pt x="443" y="468"/>
                    <a:pt x="459" y="468"/>
                  </a:cubicBezTo>
                  <a:cubicBezTo>
                    <a:pt x="475" y="468"/>
                    <a:pt x="491" y="460"/>
                    <a:pt x="507" y="444"/>
                  </a:cubicBezTo>
                  <a:lnTo>
                    <a:pt x="823" y="286"/>
                  </a:lnTo>
                  <a:cubicBezTo>
                    <a:pt x="823" y="254"/>
                    <a:pt x="823" y="254"/>
                    <a:pt x="823" y="222"/>
                  </a:cubicBezTo>
                  <a:lnTo>
                    <a:pt x="443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4466;p24">
              <a:extLst>
                <a:ext uri="{FF2B5EF4-FFF2-40B4-BE49-F238E27FC236}">
                  <a16:creationId xmlns:a16="http://schemas.microsoft.com/office/drawing/2014/main" id="{FF28F477-0AEB-4084-93B0-C6D961C38F2E}"/>
                </a:ext>
              </a:extLst>
            </p:cNvPr>
            <p:cNvSpPr/>
            <p:nvPr/>
          </p:nvSpPr>
          <p:spPr>
            <a:xfrm>
              <a:off x="4405265" y="2568781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4467;p24">
              <a:extLst>
                <a:ext uri="{FF2B5EF4-FFF2-40B4-BE49-F238E27FC236}">
                  <a16:creationId xmlns:a16="http://schemas.microsoft.com/office/drawing/2014/main" id="{DAE34399-1E93-4DA7-B84D-74C8C7CD721E}"/>
                </a:ext>
              </a:extLst>
            </p:cNvPr>
            <p:cNvSpPr/>
            <p:nvPr/>
          </p:nvSpPr>
          <p:spPr>
            <a:xfrm>
              <a:off x="4388751" y="257851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4468;p24">
              <a:extLst>
                <a:ext uri="{FF2B5EF4-FFF2-40B4-BE49-F238E27FC236}">
                  <a16:creationId xmlns:a16="http://schemas.microsoft.com/office/drawing/2014/main" id="{BF983E00-F66A-4E9F-B97E-830F2FF30486}"/>
                </a:ext>
              </a:extLst>
            </p:cNvPr>
            <p:cNvSpPr/>
            <p:nvPr/>
          </p:nvSpPr>
          <p:spPr>
            <a:xfrm>
              <a:off x="4422761" y="257851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7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4469;p24">
              <a:extLst>
                <a:ext uri="{FF2B5EF4-FFF2-40B4-BE49-F238E27FC236}">
                  <a16:creationId xmlns:a16="http://schemas.microsoft.com/office/drawing/2014/main" id="{E80933A2-799B-4962-BD38-8D9442B6880F}"/>
                </a:ext>
              </a:extLst>
            </p:cNvPr>
            <p:cNvSpPr/>
            <p:nvPr/>
          </p:nvSpPr>
          <p:spPr>
            <a:xfrm>
              <a:off x="4388751" y="258336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4470;p24">
              <a:extLst>
                <a:ext uri="{FF2B5EF4-FFF2-40B4-BE49-F238E27FC236}">
                  <a16:creationId xmlns:a16="http://schemas.microsoft.com/office/drawing/2014/main" id="{D6A0CA6B-FA23-4250-9894-1AB9B4D18FD5}"/>
                </a:ext>
              </a:extLst>
            </p:cNvPr>
            <p:cNvSpPr/>
            <p:nvPr/>
          </p:nvSpPr>
          <p:spPr>
            <a:xfrm>
              <a:off x="4388751" y="258336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4471;p24">
              <a:extLst>
                <a:ext uri="{FF2B5EF4-FFF2-40B4-BE49-F238E27FC236}">
                  <a16:creationId xmlns:a16="http://schemas.microsoft.com/office/drawing/2014/main" id="{D9204CB8-4504-4208-ABD8-387B6D656F8F}"/>
                </a:ext>
              </a:extLst>
            </p:cNvPr>
            <p:cNvSpPr/>
            <p:nvPr/>
          </p:nvSpPr>
          <p:spPr>
            <a:xfrm>
              <a:off x="4388751" y="25843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4472;p24">
              <a:extLst>
                <a:ext uri="{FF2B5EF4-FFF2-40B4-BE49-F238E27FC236}">
                  <a16:creationId xmlns:a16="http://schemas.microsoft.com/office/drawing/2014/main" id="{1B7B7BE9-B6EA-4C5C-9FD8-D62BAE0A0B23}"/>
                </a:ext>
              </a:extLst>
            </p:cNvPr>
            <p:cNvSpPr/>
            <p:nvPr/>
          </p:nvSpPr>
          <p:spPr>
            <a:xfrm>
              <a:off x="4388751" y="25843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4473;p24">
              <a:extLst>
                <a:ext uri="{FF2B5EF4-FFF2-40B4-BE49-F238E27FC236}">
                  <a16:creationId xmlns:a16="http://schemas.microsoft.com/office/drawing/2014/main" id="{10B524F7-9323-4C7E-A679-2CC7E25584F0}"/>
                </a:ext>
              </a:extLst>
            </p:cNvPr>
            <p:cNvSpPr/>
            <p:nvPr/>
          </p:nvSpPr>
          <p:spPr>
            <a:xfrm>
              <a:off x="4388751" y="25843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4474;p24">
              <a:extLst>
                <a:ext uri="{FF2B5EF4-FFF2-40B4-BE49-F238E27FC236}">
                  <a16:creationId xmlns:a16="http://schemas.microsoft.com/office/drawing/2014/main" id="{0329D375-9DA1-46D3-912B-558DC8939C75}"/>
                </a:ext>
              </a:extLst>
            </p:cNvPr>
            <p:cNvSpPr/>
            <p:nvPr/>
          </p:nvSpPr>
          <p:spPr>
            <a:xfrm>
              <a:off x="4388751" y="25843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4475;p24">
              <a:extLst>
                <a:ext uri="{FF2B5EF4-FFF2-40B4-BE49-F238E27FC236}">
                  <a16:creationId xmlns:a16="http://schemas.microsoft.com/office/drawing/2014/main" id="{F43FC61C-C4A0-498A-A3D0-C1B7F211AE38}"/>
                </a:ext>
              </a:extLst>
            </p:cNvPr>
            <p:cNvSpPr/>
            <p:nvPr/>
          </p:nvSpPr>
          <p:spPr>
            <a:xfrm>
              <a:off x="4388751" y="258434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4476;p24">
              <a:extLst>
                <a:ext uri="{FF2B5EF4-FFF2-40B4-BE49-F238E27FC236}">
                  <a16:creationId xmlns:a16="http://schemas.microsoft.com/office/drawing/2014/main" id="{915BE377-62F3-4859-BA57-6B6DC3EDE360}"/>
                </a:ext>
              </a:extLst>
            </p:cNvPr>
            <p:cNvSpPr/>
            <p:nvPr/>
          </p:nvSpPr>
          <p:spPr>
            <a:xfrm>
              <a:off x="4388751" y="258434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4477;p24">
              <a:extLst>
                <a:ext uri="{FF2B5EF4-FFF2-40B4-BE49-F238E27FC236}">
                  <a16:creationId xmlns:a16="http://schemas.microsoft.com/office/drawing/2014/main" id="{2C6B4153-2B6E-44FA-B336-7B10A98D7A6A}"/>
                </a:ext>
              </a:extLst>
            </p:cNvPr>
            <p:cNvSpPr/>
            <p:nvPr/>
          </p:nvSpPr>
          <p:spPr>
            <a:xfrm>
              <a:off x="4401397" y="257851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4478;p24">
              <a:extLst>
                <a:ext uri="{FF2B5EF4-FFF2-40B4-BE49-F238E27FC236}">
                  <a16:creationId xmlns:a16="http://schemas.microsoft.com/office/drawing/2014/main" id="{D9B7901F-68C0-43FE-9BE1-07F2FCAEF430}"/>
                </a:ext>
              </a:extLst>
            </p:cNvPr>
            <p:cNvSpPr/>
            <p:nvPr/>
          </p:nvSpPr>
          <p:spPr>
            <a:xfrm>
              <a:off x="4422761" y="258434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4479;p24">
              <a:extLst>
                <a:ext uri="{FF2B5EF4-FFF2-40B4-BE49-F238E27FC236}">
                  <a16:creationId xmlns:a16="http://schemas.microsoft.com/office/drawing/2014/main" id="{9CFA7976-5767-49BC-A32C-B8A4C7B60123}"/>
                </a:ext>
              </a:extLst>
            </p:cNvPr>
            <p:cNvSpPr/>
            <p:nvPr/>
          </p:nvSpPr>
          <p:spPr>
            <a:xfrm>
              <a:off x="4422761" y="258434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4480;p24">
              <a:extLst>
                <a:ext uri="{FF2B5EF4-FFF2-40B4-BE49-F238E27FC236}">
                  <a16:creationId xmlns:a16="http://schemas.microsoft.com/office/drawing/2014/main" id="{67285603-1299-4965-A975-CE6E25919AB1}"/>
                </a:ext>
              </a:extLst>
            </p:cNvPr>
            <p:cNvSpPr/>
            <p:nvPr/>
          </p:nvSpPr>
          <p:spPr>
            <a:xfrm>
              <a:off x="4421809" y="2584343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0"/>
                  </a:moveTo>
                  <a:lnTo>
                    <a:pt x="0" y="32"/>
                  </a:lnTo>
                  <a:lnTo>
                    <a:pt x="0" y="191"/>
                  </a:lnTo>
                  <a:lnTo>
                    <a:pt x="32" y="19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4481;p24">
              <a:extLst>
                <a:ext uri="{FF2B5EF4-FFF2-40B4-BE49-F238E27FC236}">
                  <a16:creationId xmlns:a16="http://schemas.microsoft.com/office/drawing/2014/main" id="{DFB214B5-6A0F-48D4-81DB-A344904E6FCA}"/>
                </a:ext>
              </a:extLst>
            </p:cNvPr>
            <p:cNvSpPr/>
            <p:nvPr/>
          </p:nvSpPr>
          <p:spPr>
            <a:xfrm>
              <a:off x="4421809" y="258532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4482;p24">
              <a:extLst>
                <a:ext uri="{FF2B5EF4-FFF2-40B4-BE49-F238E27FC236}">
                  <a16:creationId xmlns:a16="http://schemas.microsoft.com/office/drawing/2014/main" id="{B92D15A1-AC0B-4970-9840-1828DF5EA319}"/>
                </a:ext>
              </a:extLst>
            </p:cNvPr>
            <p:cNvSpPr/>
            <p:nvPr/>
          </p:nvSpPr>
          <p:spPr>
            <a:xfrm>
              <a:off x="4421809" y="258532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4483;p24">
              <a:extLst>
                <a:ext uri="{FF2B5EF4-FFF2-40B4-BE49-F238E27FC236}">
                  <a16:creationId xmlns:a16="http://schemas.microsoft.com/office/drawing/2014/main" id="{71552B82-13EF-4EBE-80A9-4C7D7A082374}"/>
                </a:ext>
              </a:extLst>
            </p:cNvPr>
            <p:cNvSpPr/>
            <p:nvPr/>
          </p:nvSpPr>
          <p:spPr>
            <a:xfrm>
              <a:off x="4421809" y="258532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4484;p24">
              <a:extLst>
                <a:ext uri="{FF2B5EF4-FFF2-40B4-BE49-F238E27FC236}">
                  <a16:creationId xmlns:a16="http://schemas.microsoft.com/office/drawing/2014/main" id="{1B803402-4B81-45E1-9C18-B06F8B3C1513}"/>
                </a:ext>
              </a:extLst>
            </p:cNvPr>
            <p:cNvSpPr/>
            <p:nvPr/>
          </p:nvSpPr>
          <p:spPr>
            <a:xfrm>
              <a:off x="4421809" y="258532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4485;p24">
              <a:extLst>
                <a:ext uri="{FF2B5EF4-FFF2-40B4-BE49-F238E27FC236}">
                  <a16:creationId xmlns:a16="http://schemas.microsoft.com/office/drawing/2014/main" id="{C086F59E-1B58-4237-8106-1817B25389A3}"/>
                </a:ext>
              </a:extLst>
            </p:cNvPr>
            <p:cNvSpPr/>
            <p:nvPr/>
          </p:nvSpPr>
          <p:spPr>
            <a:xfrm>
              <a:off x="4421809" y="258532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4486;p24">
              <a:extLst>
                <a:ext uri="{FF2B5EF4-FFF2-40B4-BE49-F238E27FC236}">
                  <a16:creationId xmlns:a16="http://schemas.microsoft.com/office/drawing/2014/main" id="{AC23C14F-18A1-4BEF-BC6D-7416390B6BAA}"/>
                </a:ext>
              </a:extLst>
            </p:cNvPr>
            <p:cNvSpPr/>
            <p:nvPr/>
          </p:nvSpPr>
          <p:spPr>
            <a:xfrm>
              <a:off x="4388751" y="258434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0"/>
                  </a:lnTo>
                  <a:cubicBezTo>
                    <a:pt x="0" y="32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4487;p24">
              <a:extLst>
                <a:ext uri="{FF2B5EF4-FFF2-40B4-BE49-F238E27FC236}">
                  <a16:creationId xmlns:a16="http://schemas.microsoft.com/office/drawing/2014/main" id="{6B696CC9-A129-4162-A99B-CF75A794D15D}"/>
                </a:ext>
              </a:extLst>
            </p:cNvPr>
            <p:cNvSpPr/>
            <p:nvPr/>
          </p:nvSpPr>
          <p:spPr>
            <a:xfrm>
              <a:off x="4413061" y="258532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32" y="159"/>
                    <a:pt x="32" y="190"/>
                  </a:cubicBezTo>
                  <a:lnTo>
                    <a:pt x="32" y="32"/>
                  </a:lnTo>
                  <a:cubicBezTo>
                    <a:pt x="32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4488;p24">
              <a:extLst>
                <a:ext uri="{FF2B5EF4-FFF2-40B4-BE49-F238E27FC236}">
                  <a16:creationId xmlns:a16="http://schemas.microsoft.com/office/drawing/2014/main" id="{29FDE637-7B61-4909-B56B-897A03FBF96D}"/>
                </a:ext>
              </a:extLst>
            </p:cNvPr>
            <p:cNvSpPr/>
            <p:nvPr/>
          </p:nvSpPr>
          <p:spPr>
            <a:xfrm>
              <a:off x="4421809" y="258532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32" y="190"/>
                    <a:pt x="32" y="190"/>
                  </a:cubicBezTo>
                  <a:lnTo>
                    <a:pt x="32" y="32"/>
                  </a:lnTo>
                  <a:cubicBezTo>
                    <a:pt x="0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4489;p24">
              <a:extLst>
                <a:ext uri="{FF2B5EF4-FFF2-40B4-BE49-F238E27FC236}">
                  <a16:creationId xmlns:a16="http://schemas.microsoft.com/office/drawing/2014/main" id="{DE249899-EAE3-4293-BAB6-E727A74FB697}"/>
                </a:ext>
              </a:extLst>
            </p:cNvPr>
            <p:cNvSpPr/>
            <p:nvPr/>
          </p:nvSpPr>
          <p:spPr>
            <a:xfrm>
              <a:off x="4414013" y="25862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4490;p24">
              <a:extLst>
                <a:ext uri="{FF2B5EF4-FFF2-40B4-BE49-F238E27FC236}">
                  <a16:creationId xmlns:a16="http://schemas.microsoft.com/office/drawing/2014/main" id="{C1205916-98E2-4CB5-88E8-02A6C174FE97}"/>
                </a:ext>
              </a:extLst>
            </p:cNvPr>
            <p:cNvSpPr/>
            <p:nvPr/>
          </p:nvSpPr>
          <p:spPr>
            <a:xfrm>
              <a:off x="4414013" y="25862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4491;p24">
              <a:extLst>
                <a:ext uri="{FF2B5EF4-FFF2-40B4-BE49-F238E27FC236}">
                  <a16:creationId xmlns:a16="http://schemas.microsoft.com/office/drawing/2014/main" id="{20DBC2C3-4BA4-4BCD-AEE7-666B3F564B33}"/>
                </a:ext>
              </a:extLst>
            </p:cNvPr>
            <p:cNvSpPr/>
            <p:nvPr/>
          </p:nvSpPr>
          <p:spPr>
            <a:xfrm>
              <a:off x="4414013" y="25862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4492;p24">
              <a:extLst>
                <a:ext uri="{FF2B5EF4-FFF2-40B4-BE49-F238E27FC236}">
                  <a16:creationId xmlns:a16="http://schemas.microsoft.com/office/drawing/2014/main" id="{E39EDB2F-DCA1-4D30-B279-A9219CCAD468}"/>
                </a:ext>
              </a:extLst>
            </p:cNvPr>
            <p:cNvSpPr/>
            <p:nvPr/>
          </p:nvSpPr>
          <p:spPr>
            <a:xfrm>
              <a:off x="4414013" y="25862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4493;p24">
              <a:extLst>
                <a:ext uri="{FF2B5EF4-FFF2-40B4-BE49-F238E27FC236}">
                  <a16:creationId xmlns:a16="http://schemas.microsoft.com/office/drawing/2014/main" id="{A836FD85-C1CE-4952-96DB-8A592BEECD42}"/>
                </a:ext>
              </a:extLst>
            </p:cNvPr>
            <p:cNvSpPr/>
            <p:nvPr/>
          </p:nvSpPr>
          <p:spPr>
            <a:xfrm>
              <a:off x="4413061" y="2586277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4494;p24">
              <a:extLst>
                <a:ext uri="{FF2B5EF4-FFF2-40B4-BE49-F238E27FC236}">
                  <a16:creationId xmlns:a16="http://schemas.microsoft.com/office/drawing/2014/main" id="{83430A82-5BAF-4690-BD1A-9283E290C882}"/>
                </a:ext>
              </a:extLst>
            </p:cNvPr>
            <p:cNvSpPr/>
            <p:nvPr/>
          </p:nvSpPr>
          <p:spPr>
            <a:xfrm>
              <a:off x="4413061" y="2586277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4495;p24">
              <a:extLst>
                <a:ext uri="{FF2B5EF4-FFF2-40B4-BE49-F238E27FC236}">
                  <a16:creationId xmlns:a16="http://schemas.microsoft.com/office/drawing/2014/main" id="{AFC126BC-1100-4D2C-8D6C-23A65C9D847B}"/>
                </a:ext>
              </a:extLst>
            </p:cNvPr>
            <p:cNvSpPr/>
            <p:nvPr/>
          </p:nvSpPr>
          <p:spPr>
            <a:xfrm>
              <a:off x="4413061" y="25862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4496;p24">
              <a:extLst>
                <a:ext uri="{FF2B5EF4-FFF2-40B4-BE49-F238E27FC236}">
                  <a16:creationId xmlns:a16="http://schemas.microsoft.com/office/drawing/2014/main" id="{B5C72FC7-6846-498F-B35D-A078775B80F7}"/>
                </a:ext>
              </a:extLst>
            </p:cNvPr>
            <p:cNvSpPr/>
            <p:nvPr/>
          </p:nvSpPr>
          <p:spPr>
            <a:xfrm>
              <a:off x="4413061" y="258627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4497;p24">
              <a:extLst>
                <a:ext uri="{FF2B5EF4-FFF2-40B4-BE49-F238E27FC236}">
                  <a16:creationId xmlns:a16="http://schemas.microsoft.com/office/drawing/2014/main" id="{B5DCD286-252C-45AA-A8C8-2FB3C3371B76}"/>
                </a:ext>
              </a:extLst>
            </p:cNvPr>
            <p:cNvSpPr/>
            <p:nvPr/>
          </p:nvSpPr>
          <p:spPr>
            <a:xfrm>
              <a:off x="4418893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4498;p24">
              <a:extLst>
                <a:ext uri="{FF2B5EF4-FFF2-40B4-BE49-F238E27FC236}">
                  <a16:creationId xmlns:a16="http://schemas.microsoft.com/office/drawing/2014/main" id="{A3C717DF-4514-4639-95EE-EBA9C77D3201}"/>
                </a:ext>
              </a:extLst>
            </p:cNvPr>
            <p:cNvSpPr/>
            <p:nvPr/>
          </p:nvSpPr>
          <p:spPr>
            <a:xfrm>
              <a:off x="4417911" y="258824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4499;p24">
              <a:extLst>
                <a:ext uri="{FF2B5EF4-FFF2-40B4-BE49-F238E27FC236}">
                  <a16:creationId xmlns:a16="http://schemas.microsoft.com/office/drawing/2014/main" id="{1D9C25F0-C78A-41F4-9EBA-3C96685BC2C4}"/>
                </a:ext>
              </a:extLst>
            </p:cNvPr>
            <p:cNvSpPr/>
            <p:nvPr/>
          </p:nvSpPr>
          <p:spPr>
            <a:xfrm>
              <a:off x="4417911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4500;p24">
              <a:extLst>
                <a:ext uri="{FF2B5EF4-FFF2-40B4-BE49-F238E27FC236}">
                  <a16:creationId xmlns:a16="http://schemas.microsoft.com/office/drawing/2014/main" id="{8C6D89F8-4B4E-436D-A8A0-60D36F01514D}"/>
                </a:ext>
              </a:extLst>
            </p:cNvPr>
            <p:cNvSpPr/>
            <p:nvPr/>
          </p:nvSpPr>
          <p:spPr>
            <a:xfrm>
              <a:off x="4417911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4501;p24">
              <a:extLst>
                <a:ext uri="{FF2B5EF4-FFF2-40B4-BE49-F238E27FC236}">
                  <a16:creationId xmlns:a16="http://schemas.microsoft.com/office/drawing/2014/main" id="{535CDC6D-B1E3-49C8-ADA1-428513007077}"/>
                </a:ext>
              </a:extLst>
            </p:cNvPr>
            <p:cNvSpPr/>
            <p:nvPr/>
          </p:nvSpPr>
          <p:spPr>
            <a:xfrm>
              <a:off x="4417911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4502;p24">
              <a:extLst>
                <a:ext uri="{FF2B5EF4-FFF2-40B4-BE49-F238E27FC236}">
                  <a16:creationId xmlns:a16="http://schemas.microsoft.com/office/drawing/2014/main" id="{D337727E-9FE6-4066-BE4C-A1B1489348C3}"/>
                </a:ext>
              </a:extLst>
            </p:cNvPr>
            <p:cNvSpPr/>
            <p:nvPr/>
          </p:nvSpPr>
          <p:spPr>
            <a:xfrm>
              <a:off x="4417911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4503;p24">
              <a:extLst>
                <a:ext uri="{FF2B5EF4-FFF2-40B4-BE49-F238E27FC236}">
                  <a16:creationId xmlns:a16="http://schemas.microsoft.com/office/drawing/2014/main" id="{BD195F2A-A051-46C4-8B0A-9DF2790B1A01}"/>
                </a:ext>
              </a:extLst>
            </p:cNvPr>
            <p:cNvSpPr/>
            <p:nvPr/>
          </p:nvSpPr>
          <p:spPr>
            <a:xfrm>
              <a:off x="4416929" y="258824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4504;p24">
              <a:extLst>
                <a:ext uri="{FF2B5EF4-FFF2-40B4-BE49-F238E27FC236}">
                  <a16:creationId xmlns:a16="http://schemas.microsoft.com/office/drawing/2014/main" id="{BF5DE76E-4978-442E-BBAB-0EE23DAF831D}"/>
                </a:ext>
              </a:extLst>
            </p:cNvPr>
            <p:cNvSpPr/>
            <p:nvPr/>
          </p:nvSpPr>
          <p:spPr>
            <a:xfrm>
              <a:off x="4416929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4505;p24">
              <a:extLst>
                <a:ext uri="{FF2B5EF4-FFF2-40B4-BE49-F238E27FC236}">
                  <a16:creationId xmlns:a16="http://schemas.microsoft.com/office/drawing/2014/main" id="{4AD775FB-F78C-4993-953F-90C5BF081010}"/>
                </a:ext>
              </a:extLst>
            </p:cNvPr>
            <p:cNvSpPr/>
            <p:nvPr/>
          </p:nvSpPr>
          <p:spPr>
            <a:xfrm>
              <a:off x="4416929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4506;p24">
              <a:extLst>
                <a:ext uri="{FF2B5EF4-FFF2-40B4-BE49-F238E27FC236}">
                  <a16:creationId xmlns:a16="http://schemas.microsoft.com/office/drawing/2014/main" id="{86D95426-3FAA-4D03-953E-BC6074DA4F78}"/>
                </a:ext>
              </a:extLst>
            </p:cNvPr>
            <p:cNvSpPr/>
            <p:nvPr/>
          </p:nvSpPr>
          <p:spPr>
            <a:xfrm>
              <a:off x="4416929" y="258824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4507;p24">
              <a:extLst>
                <a:ext uri="{FF2B5EF4-FFF2-40B4-BE49-F238E27FC236}">
                  <a16:creationId xmlns:a16="http://schemas.microsoft.com/office/drawing/2014/main" id="{25FDD16B-AE47-46E3-9E43-BD1E330142F3}"/>
                </a:ext>
              </a:extLst>
            </p:cNvPr>
            <p:cNvSpPr/>
            <p:nvPr/>
          </p:nvSpPr>
          <p:spPr>
            <a:xfrm>
              <a:off x="4415977" y="258824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4508;p24">
              <a:extLst>
                <a:ext uri="{FF2B5EF4-FFF2-40B4-BE49-F238E27FC236}">
                  <a16:creationId xmlns:a16="http://schemas.microsoft.com/office/drawing/2014/main" id="{AE8092BB-1D44-49F2-92AD-BEEBDE8C17E1}"/>
                </a:ext>
              </a:extLst>
            </p:cNvPr>
            <p:cNvSpPr/>
            <p:nvPr/>
          </p:nvSpPr>
          <p:spPr>
            <a:xfrm>
              <a:off x="4403331" y="2586277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91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4509;p24">
              <a:extLst>
                <a:ext uri="{FF2B5EF4-FFF2-40B4-BE49-F238E27FC236}">
                  <a16:creationId xmlns:a16="http://schemas.microsoft.com/office/drawing/2014/main" id="{9A7FF086-35B9-468F-8B25-F6468793DB70}"/>
                </a:ext>
              </a:extLst>
            </p:cNvPr>
            <p:cNvSpPr/>
            <p:nvPr/>
          </p:nvSpPr>
          <p:spPr>
            <a:xfrm>
              <a:off x="4388751" y="2585325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4510;p24">
              <a:extLst>
                <a:ext uri="{FF2B5EF4-FFF2-40B4-BE49-F238E27FC236}">
                  <a16:creationId xmlns:a16="http://schemas.microsoft.com/office/drawing/2014/main" id="{7745DA72-E93F-4254-8CDD-7D1247343BB2}"/>
                </a:ext>
              </a:extLst>
            </p:cNvPr>
            <p:cNvSpPr/>
            <p:nvPr/>
          </p:nvSpPr>
          <p:spPr>
            <a:xfrm>
              <a:off x="4388751" y="2577774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65" y="1"/>
                  </a:moveTo>
                  <a:cubicBezTo>
                    <a:pt x="349" y="1"/>
                    <a:pt x="333" y="9"/>
                    <a:pt x="317" y="24"/>
                  </a:cubicBezTo>
                  <a:lnTo>
                    <a:pt x="0" y="214"/>
                  </a:lnTo>
                  <a:cubicBezTo>
                    <a:pt x="0" y="214"/>
                    <a:pt x="0" y="246"/>
                    <a:pt x="0" y="246"/>
                  </a:cubicBezTo>
                  <a:lnTo>
                    <a:pt x="380" y="468"/>
                  </a:lnTo>
                  <a:cubicBezTo>
                    <a:pt x="396" y="484"/>
                    <a:pt x="412" y="492"/>
                    <a:pt x="428" y="492"/>
                  </a:cubicBezTo>
                  <a:cubicBezTo>
                    <a:pt x="444" y="492"/>
                    <a:pt x="460" y="484"/>
                    <a:pt x="475" y="468"/>
                  </a:cubicBezTo>
                  <a:lnTo>
                    <a:pt x="792" y="278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4"/>
                  </a:lnTo>
                  <a:cubicBezTo>
                    <a:pt x="396" y="9"/>
                    <a:pt x="380" y="1"/>
                    <a:pt x="365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4511;p24">
              <a:extLst>
                <a:ext uri="{FF2B5EF4-FFF2-40B4-BE49-F238E27FC236}">
                  <a16:creationId xmlns:a16="http://schemas.microsoft.com/office/drawing/2014/main" id="{CF3E77E8-10B0-4108-A3B7-512425A2CB38}"/>
                </a:ext>
              </a:extLst>
            </p:cNvPr>
            <p:cNvSpPr/>
            <p:nvPr/>
          </p:nvSpPr>
          <p:spPr>
            <a:xfrm>
              <a:off x="4389733" y="2577529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48" y="1"/>
                  </a:moveTo>
                  <a:cubicBezTo>
                    <a:pt x="317" y="1"/>
                    <a:pt x="317" y="32"/>
                    <a:pt x="317" y="32"/>
                  </a:cubicBezTo>
                  <a:lnTo>
                    <a:pt x="0" y="191"/>
                  </a:lnTo>
                  <a:cubicBezTo>
                    <a:pt x="0" y="191"/>
                    <a:pt x="0" y="222"/>
                    <a:pt x="0" y="222"/>
                  </a:cubicBezTo>
                  <a:lnTo>
                    <a:pt x="380" y="413"/>
                  </a:lnTo>
                  <a:cubicBezTo>
                    <a:pt x="380" y="444"/>
                    <a:pt x="380" y="444"/>
                    <a:pt x="412" y="444"/>
                  </a:cubicBezTo>
                  <a:lnTo>
                    <a:pt x="443" y="444"/>
                  </a:lnTo>
                  <a:lnTo>
                    <a:pt x="760" y="254"/>
                  </a:lnTo>
                  <a:lnTo>
                    <a:pt x="380" y="32"/>
                  </a:lnTo>
                  <a:cubicBezTo>
                    <a:pt x="348" y="1"/>
                    <a:pt x="348" y="1"/>
                    <a:pt x="348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4512;p24">
              <a:extLst>
                <a:ext uri="{FF2B5EF4-FFF2-40B4-BE49-F238E27FC236}">
                  <a16:creationId xmlns:a16="http://schemas.microsoft.com/office/drawing/2014/main" id="{9ED599D4-31C1-4D53-BE95-9B29401FB9F2}"/>
                </a:ext>
              </a:extLst>
            </p:cNvPr>
            <p:cNvSpPr/>
            <p:nvPr/>
          </p:nvSpPr>
          <p:spPr>
            <a:xfrm>
              <a:off x="4403331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4513;p24">
              <a:extLst>
                <a:ext uri="{FF2B5EF4-FFF2-40B4-BE49-F238E27FC236}">
                  <a16:creationId xmlns:a16="http://schemas.microsoft.com/office/drawing/2014/main" id="{9E24C714-D078-48D7-808C-3E29A3027469}"/>
                </a:ext>
              </a:extLst>
            </p:cNvPr>
            <p:cNvSpPr/>
            <p:nvPr/>
          </p:nvSpPr>
          <p:spPr>
            <a:xfrm>
              <a:off x="4402349" y="259210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1"/>
                  </a:moveTo>
                  <a:lnTo>
                    <a:pt x="1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4514;p24">
              <a:extLst>
                <a:ext uri="{FF2B5EF4-FFF2-40B4-BE49-F238E27FC236}">
                  <a16:creationId xmlns:a16="http://schemas.microsoft.com/office/drawing/2014/main" id="{6A064EAE-C148-489B-BDDB-D98B986D774F}"/>
                </a:ext>
              </a:extLst>
            </p:cNvPr>
            <p:cNvSpPr/>
            <p:nvPr/>
          </p:nvSpPr>
          <p:spPr>
            <a:xfrm>
              <a:off x="4402349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4515;p24">
              <a:extLst>
                <a:ext uri="{FF2B5EF4-FFF2-40B4-BE49-F238E27FC236}">
                  <a16:creationId xmlns:a16="http://schemas.microsoft.com/office/drawing/2014/main" id="{23D3EC9E-8C66-4E30-92CE-52C656E318A1}"/>
                </a:ext>
              </a:extLst>
            </p:cNvPr>
            <p:cNvSpPr/>
            <p:nvPr/>
          </p:nvSpPr>
          <p:spPr>
            <a:xfrm>
              <a:off x="4402349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4516;p24">
              <a:extLst>
                <a:ext uri="{FF2B5EF4-FFF2-40B4-BE49-F238E27FC236}">
                  <a16:creationId xmlns:a16="http://schemas.microsoft.com/office/drawing/2014/main" id="{5609DF80-BFF7-4072-ADD8-E2D1F88A07C1}"/>
                </a:ext>
              </a:extLst>
            </p:cNvPr>
            <p:cNvSpPr/>
            <p:nvPr/>
          </p:nvSpPr>
          <p:spPr>
            <a:xfrm>
              <a:off x="4402349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91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4517;p24">
              <a:extLst>
                <a:ext uri="{FF2B5EF4-FFF2-40B4-BE49-F238E27FC236}">
                  <a16:creationId xmlns:a16="http://schemas.microsoft.com/office/drawing/2014/main" id="{5C731972-0CDE-47A8-A56F-6224F529BB6E}"/>
                </a:ext>
              </a:extLst>
            </p:cNvPr>
            <p:cNvSpPr/>
            <p:nvPr/>
          </p:nvSpPr>
          <p:spPr>
            <a:xfrm>
              <a:off x="4401397" y="259210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4518;p24">
              <a:extLst>
                <a:ext uri="{FF2B5EF4-FFF2-40B4-BE49-F238E27FC236}">
                  <a16:creationId xmlns:a16="http://schemas.microsoft.com/office/drawing/2014/main" id="{450DBA99-8ECB-49B5-9DEC-FC893E4F0419}"/>
                </a:ext>
              </a:extLst>
            </p:cNvPr>
            <p:cNvSpPr/>
            <p:nvPr/>
          </p:nvSpPr>
          <p:spPr>
            <a:xfrm>
              <a:off x="4401397" y="2592109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4519;p24">
              <a:extLst>
                <a:ext uri="{FF2B5EF4-FFF2-40B4-BE49-F238E27FC236}">
                  <a16:creationId xmlns:a16="http://schemas.microsoft.com/office/drawing/2014/main" id="{7875368A-783E-46EE-A56E-B96B680C619F}"/>
                </a:ext>
              </a:extLst>
            </p:cNvPr>
            <p:cNvSpPr/>
            <p:nvPr/>
          </p:nvSpPr>
          <p:spPr>
            <a:xfrm>
              <a:off x="4401397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4520;p24">
              <a:extLst>
                <a:ext uri="{FF2B5EF4-FFF2-40B4-BE49-F238E27FC236}">
                  <a16:creationId xmlns:a16="http://schemas.microsoft.com/office/drawing/2014/main" id="{182BDDBC-8519-4F2D-9DD6-89B725DD7779}"/>
                </a:ext>
              </a:extLst>
            </p:cNvPr>
            <p:cNvSpPr/>
            <p:nvPr/>
          </p:nvSpPr>
          <p:spPr>
            <a:xfrm>
              <a:off x="4401397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4521;p24">
              <a:extLst>
                <a:ext uri="{FF2B5EF4-FFF2-40B4-BE49-F238E27FC236}">
                  <a16:creationId xmlns:a16="http://schemas.microsoft.com/office/drawing/2014/main" id="{81B0F88C-FE38-4E9F-A460-6FD1EED03D21}"/>
                </a:ext>
              </a:extLst>
            </p:cNvPr>
            <p:cNvSpPr/>
            <p:nvPr/>
          </p:nvSpPr>
          <p:spPr>
            <a:xfrm>
              <a:off x="4401397" y="259210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4522;p24">
              <a:extLst>
                <a:ext uri="{FF2B5EF4-FFF2-40B4-BE49-F238E27FC236}">
                  <a16:creationId xmlns:a16="http://schemas.microsoft.com/office/drawing/2014/main" id="{728B2322-67A6-4D5E-A585-935C8912F7B7}"/>
                </a:ext>
              </a:extLst>
            </p:cNvPr>
            <p:cNvSpPr/>
            <p:nvPr/>
          </p:nvSpPr>
          <p:spPr>
            <a:xfrm>
              <a:off x="4400415" y="2592109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4523;p24">
              <a:extLst>
                <a:ext uri="{FF2B5EF4-FFF2-40B4-BE49-F238E27FC236}">
                  <a16:creationId xmlns:a16="http://schemas.microsoft.com/office/drawing/2014/main" id="{2965EE71-79A0-400C-8253-F9AB3E2891DC}"/>
                </a:ext>
              </a:extLst>
            </p:cNvPr>
            <p:cNvSpPr/>
            <p:nvPr/>
          </p:nvSpPr>
          <p:spPr>
            <a:xfrm>
              <a:off x="4470400" y="2578511"/>
              <a:ext cx="26275" cy="20443"/>
            </a:xfrm>
            <a:custGeom>
              <a:avLst/>
              <a:gdLst/>
              <a:ahLst/>
              <a:cxnLst/>
              <a:rect l="l" t="t" r="r" b="b"/>
              <a:pathLst>
                <a:path w="856" h="666" extrusionOk="0">
                  <a:moveTo>
                    <a:pt x="856" y="0"/>
                  </a:moveTo>
                  <a:lnTo>
                    <a:pt x="1" y="507"/>
                  </a:lnTo>
                  <a:lnTo>
                    <a:pt x="1" y="666"/>
                  </a:lnTo>
                  <a:lnTo>
                    <a:pt x="856" y="159"/>
                  </a:lnTo>
                  <a:lnTo>
                    <a:pt x="856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4524;p24">
              <a:extLst>
                <a:ext uri="{FF2B5EF4-FFF2-40B4-BE49-F238E27FC236}">
                  <a16:creationId xmlns:a16="http://schemas.microsoft.com/office/drawing/2014/main" id="{917E03D3-87FC-4ED7-9843-3B39A1573D9C}"/>
                </a:ext>
              </a:extLst>
            </p:cNvPr>
            <p:cNvSpPr/>
            <p:nvPr/>
          </p:nvSpPr>
          <p:spPr>
            <a:xfrm>
              <a:off x="4445138" y="2580445"/>
              <a:ext cx="23359" cy="18509"/>
            </a:xfrm>
            <a:custGeom>
              <a:avLst/>
              <a:gdLst/>
              <a:ahLst/>
              <a:cxnLst/>
              <a:rect l="l" t="t" r="r" b="b"/>
              <a:pathLst>
                <a:path w="761" h="603" extrusionOk="0">
                  <a:moveTo>
                    <a:pt x="0" y="1"/>
                  </a:moveTo>
                  <a:lnTo>
                    <a:pt x="0" y="159"/>
                  </a:lnTo>
                  <a:lnTo>
                    <a:pt x="729" y="603"/>
                  </a:lnTo>
                  <a:lnTo>
                    <a:pt x="760" y="44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4525;p24">
              <a:extLst>
                <a:ext uri="{FF2B5EF4-FFF2-40B4-BE49-F238E27FC236}">
                  <a16:creationId xmlns:a16="http://schemas.microsoft.com/office/drawing/2014/main" id="{3ADF383F-5068-4FF4-BA87-5A476EE1DB4D}"/>
                </a:ext>
              </a:extLst>
            </p:cNvPr>
            <p:cNvSpPr/>
            <p:nvPr/>
          </p:nvSpPr>
          <p:spPr>
            <a:xfrm>
              <a:off x="4406247" y="2588241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90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4526;p24">
              <a:extLst>
                <a:ext uri="{FF2B5EF4-FFF2-40B4-BE49-F238E27FC236}">
                  <a16:creationId xmlns:a16="http://schemas.microsoft.com/office/drawing/2014/main" id="{260011C2-C2A0-4B09-B6E9-0D67F04C305C}"/>
                </a:ext>
              </a:extLst>
            </p:cNvPr>
            <p:cNvSpPr/>
            <p:nvPr/>
          </p:nvSpPr>
          <p:spPr>
            <a:xfrm>
              <a:off x="4470400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4527;p24">
              <a:extLst>
                <a:ext uri="{FF2B5EF4-FFF2-40B4-BE49-F238E27FC236}">
                  <a16:creationId xmlns:a16="http://schemas.microsoft.com/office/drawing/2014/main" id="{D5C3A25D-5024-4F63-9772-FA11483DE55E}"/>
                </a:ext>
              </a:extLst>
            </p:cNvPr>
            <p:cNvSpPr/>
            <p:nvPr/>
          </p:nvSpPr>
          <p:spPr>
            <a:xfrm>
              <a:off x="4470400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4528;p24">
              <a:extLst>
                <a:ext uri="{FF2B5EF4-FFF2-40B4-BE49-F238E27FC236}">
                  <a16:creationId xmlns:a16="http://schemas.microsoft.com/office/drawing/2014/main" id="{94D4C672-A18D-4D79-8572-897736C0DB32}"/>
                </a:ext>
              </a:extLst>
            </p:cNvPr>
            <p:cNvSpPr/>
            <p:nvPr/>
          </p:nvSpPr>
          <p:spPr>
            <a:xfrm>
              <a:off x="4469417" y="2594073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3" y="15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4529;p24">
              <a:extLst>
                <a:ext uri="{FF2B5EF4-FFF2-40B4-BE49-F238E27FC236}">
                  <a16:creationId xmlns:a16="http://schemas.microsoft.com/office/drawing/2014/main" id="{B42AFDAB-7747-44B4-8FB0-5C172EED4182}"/>
                </a:ext>
              </a:extLst>
            </p:cNvPr>
            <p:cNvSpPr/>
            <p:nvPr/>
          </p:nvSpPr>
          <p:spPr>
            <a:xfrm>
              <a:off x="4469417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4530;p24">
              <a:extLst>
                <a:ext uri="{FF2B5EF4-FFF2-40B4-BE49-F238E27FC236}">
                  <a16:creationId xmlns:a16="http://schemas.microsoft.com/office/drawing/2014/main" id="{0114179A-4814-46ED-A45D-93FB6A62E7DD}"/>
                </a:ext>
              </a:extLst>
            </p:cNvPr>
            <p:cNvSpPr/>
            <p:nvPr/>
          </p:nvSpPr>
          <p:spPr>
            <a:xfrm>
              <a:off x="4469417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4531;p24">
              <a:extLst>
                <a:ext uri="{FF2B5EF4-FFF2-40B4-BE49-F238E27FC236}">
                  <a16:creationId xmlns:a16="http://schemas.microsoft.com/office/drawing/2014/main" id="{9C77BF5D-446F-4B20-BE91-4CA01FA4F206}"/>
                </a:ext>
              </a:extLst>
            </p:cNvPr>
            <p:cNvSpPr/>
            <p:nvPr/>
          </p:nvSpPr>
          <p:spPr>
            <a:xfrm>
              <a:off x="4469417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4532;p24">
              <a:extLst>
                <a:ext uri="{FF2B5EF4-FFF2-40B4-BE49-F238E27FC236}">
                  <a16:creationId xmlns:a16="http://schemas.microsoft.com/office/drawing/2014/main" id="{489C4ECF-83DC-4A4F-A347-1CA3E7F777C3}"/>
                </a:ext>
              </a:extLst>
            </p:cNvPr>
            <p:cNvSpPr/>
            <p:nvPr/>
          </p:nvSpPr>
          <p:spPr>
            <a:xfrm>
              <a:off x="4468466" y="2594073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4533;p24">
              <a:extLst>
                <a:ext uri="{FF2B5EF4-FFF2-40B4-BE49-F238E27FC236}">
                  <a16:creationId xmlns:a16="http://schemas.microsoft.com/office/drawing/2014/main" id="{E1ADD309-59BA-4650-8BFB-29F3CE6CC162}"/>
                </a:ext>
              </a:extLst>
            </p:cNvPr>
            <p:cNvSpPr/>
            <p:nvPr/>
          </p:nvSpPr>
          <p:spPr>
            <a:xfrm>
              <a:off x="4468466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4534;p24">
              <a:extLst>
                <a:ext uri="{FF2B5EF4-FFF2-40B4-BE49-F238E27FC236}">
                  <a16:creationId xmlns:a16="http://schemas.microsoft.com/office/drawing/2014/main" id="{B4DDDED6-8E3A-4DA7-9389-3D5F9085E292}"/>
                </a:ext>
              </a:extLst>
            </p:cNvPr>
            <p:cNvSpPr/>
            <p:nvPr/>
          </p:nvSpPr>
          <p:spPr>
            <a:xfrm>
              <a:off x="4468466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4535;p24">
              <a:extLst>
                <a:ext uri="{FF2B5EF4-FFF2-40B4-BE49-F238E27FC236}">
                  <a16:creationId xmlns:a16="http://schemas.microsoft.com/office/drawing/2014/main" id="{A03FEEB5-3AFB-45AF-891B-310A18040D1D}"/>
                </a:ext>
              </a:extLst>
            </p:cNvPr>
            <p:cNvSpPr/>
            <p:nvPr/>
          </p:nvSpPr>
          <p:spPr>
            <a:xfrm>
              <a:off x="4468466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4536;p24">
              <a:extLst>
                <a:ext uri="{FF2B5EF4-FFF2-40B4-BE49-F238E27FC236}">
                  <a16:creationId xmlns:a16="http://schemas.microsoft.com/office/drawing/2014/main" id="{0C961515-5CD1-4507-B997-ED40CEB33613}"/>
                </a:ext>
              </a:extLst>
            </p:cNvPr>
            <p:cNvSpPr/>
            <p:nvPr/>
          </p:nvSpPr>
          <p:spPr>
            <a:xfrm>
              <a:off x="4468466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4537;p24">
              <a:extLst>
                <a:ext uri="{FF2B5EF4-FFF2-40B4-BE49-F238E27FC236}">
                  <a16:creationId xmlns:a16="http://schemas.microsoft.com/office/drawing/2014/main" id="{755EE744-82CA-40E0-93C3-543158CD6BA9}"/>
                </a:ext>
              </a:extLst>
            </p:cNvPr>
            <p:cNvSpPr/>
            <p:nvPr/>
          </p:nvSpPr>
          <p:spPr>
            <a:xfrm>
              <a:off x="4444155" y="2560032"/>
              <a:ext cx="53501" cy="33826"/>
            </a:xfrm>
            <a:custGeom>
              <a:avLst/>
              <a:gdLst/>
              <a:ahLst/>
              <a:cxnLst/>
              <a:rect l="l" t="t" r="r" b="b"/>
              <a:pathLst>
                <a:path w="1743" h="1102" extrusionOk="0">
                  <a:moveTo>
                    <a:pt x="666" y="1"/>
                  </a:moveTo>
                  <a:lnTo>
                    <a:pt x="349" y="191"/>
                  </a:lnTo>
                  <a:cubicBezTo>
                    <a:pt x="317" y="191"/>
                    <a:pt x="317" y="222"/>
                    <a:pt x="349" y="254"/>
                  </a:cubicBezTo>
                  <a:lnTo>
                    <a:pt x="507" y="349"/>
                  </a:lnTo>
                  <a:lnTo>
                    <a:pt x="32" y="602"/>
                  </a:lnTo>
                  <a:cubicBezTo>
                    <a:pt x="0" y="634"/>
                    <a:pt x="0" y="634"/>
                    <a:pt x="32" y="666"/>
                  </a:cubicBezTo>
                  <a:lnTo>
                    <a:pt x="761" y="1078"/>
                  </a:lnTo>
                  <a:cubicBezTo>
                    <a:pt x="776" y="1093"/>
                    <a:pt x="800" y="1101"/>
                    <a:pt x="820" y="1101"/>
                  </a:cubicBezTo>
                  <a:cubicBezTo>
                    <a:pt x="840" y="1101"/>
                    <a:pt x="856" y="1093"/>
                    <a:pt x="856" y="1078"/>
                  </a:cubicBezTo>
                  <a:lnTo>
                    <a:pt x="1711" y="602"/>
                  </a:lnTo>
                  <a:cubicBezTo>
                    <a:pt x="1742" y="602"/>
                    <a:pt x="1742" y="571"/>
                    <a:pt x="1711" y="571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4538;p24">
              <a:extLst>
                <a:ext uri="{FF2B5EF4-FFF2-40B4-BE49-F238E27FC236}">
                  <a16:creationId xmlns:a16="http://schemas.microsoft.com/office/drawing/2014/main" id="{0C97FBF7-FFD4-4026-B099-44414494B863}"/>
                </a:ext>
              </a:extLst>
            </p:cNvPr>
            <p:cNvSpPr/>
            <p:nvPr/>
          </p:nvSpPr>
          <p:spPr>
            <a:xfrm>
              <a:off x="4445138" y="2560032"/>
              <a:ext cx="50555" cy="32107"/>
            </a:xfrm>
            <a:custGeom>
              <a:avLst/>
              <a:gdLst/>
              <a:ahLst/>
              <a:cxnLst/>
              <a:rect l="l" t="t" r="r" b="b"/>
              <a:pathLst>
                <a:path w="1647" h="1046" extrusionOk="0">
                  <a:moveTo>
                    <a:pt x="634" y="1"/>
                  </a:moveTo>
                  <a:lnTo>
                    <a:pt x="317" y="191"/>
                  </a:lnTo>
                  <a:lnTo>
                    <a:pt x="475" y="286"/>
                  </a:lnTo>
                  <a:lnTo>
                    <a:pt x="507" y="286"/>
                  </a:lnTo>
                  <a:cubicBezTo>
                    <a:pt x="507" y="317"/>
                    <a:pt x="507" y="317"/>
                    <a:pt x="475" y="317"/>
                  </a:cubicBezTo>
                  <a:lnTo>
                    <a:pt x="0" y="602"/>
                  </a:lnTo>
                  <a:lnTo>
                    <a:pt x="760" y="1046"/>
                  </a:lnTo>
                  <a:lnTo>
                    <a:pt x="824" y="1046"/>
                  </a:lnTo>
                  <a:lnTo>
                    <a:pt x="1647" y="539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4539;p24">
              <a:extLst>
                <a:ext uri="{FF2B5EF4-FFF2-40B4-BE49-F238E27FC236}">
                  <a16:creationId xmlns:a16="http://schemas.microsoft.com/office/drawing/2014/main" id="{77706F6B-8B68-470A-9AEA-B93F8DBD053C}"/>
                </a:ext>
              </a:extLst>
            </p:cNvPr>
            <p:cNvSpPr/>
            <p:nvPr/>
          </p:nvSpPr>
          <p:spPr>
            <a:xfrm>
              <a:off x="4406247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4540;p24">
              <a:extLst>
                <a:ext uri="{FF2B5EF4-FFF2-40B4-BE49-F238E27FC236}">
                  <a16:creationId xmlns:a16="http://schemas.microsoft.com/office/drawing/2014/main" id="{95FFA799-0BF9-483F-9704-577F97269C58}"/>
                </a:ext>
              </a:extLst>
            </p:cNvPr>
            <p:cNvSpPr/>
            <p:nvPr/>
          </p:nvSpPr>
          <p:spPr>
            <a:xfrm>
              <a:off x="4406247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4541;p24">
              <a:extLst>
                <a:ext uri="{FF2B5EF4-FFF2-40B4-BE49-F238E27FC236}">
                  <a16:creationId xmlns:a16="http://schemas.microsoft.com/office/drawing/2014/main" id="{58148630-A208-43F5-AF7D-BC151210B1DD}"/>
                </a:ext>
              </a:extLst>
            </p:cNvPr>
            <p:cNvSpPr/>
            <p:nvPr/>
          </p:nvSpPr>
          <p:spPr>
            <a:xfrm>
              <a:off x="4406247" y="2594073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4542;p24">
              <a:extLst>
                <a:ext uri="{FF2B5EF4-FFF2-40B4-BE49-F238E27FC236}">
                  <a16:creationId xmlns:a16="http://schemas.microsoft.com/office/drawing/2014/main" id="{85C74A74-8DB9-4D8F-9C2D-399424DEA3E7}"/>
                </a:ext>
              </a:extLst>
            </p:cNvPr>
            <p:cNvSpPr/>
            <p:nvPr/>
          </p:nvSpPr>
          <p:spPr>
            <a:xfrm>
              <a:off x="4406247" y="259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4543;p24">
              <a:extLst>
                <a:ext uri="{FF2B5EF4-FFF2-40B4-BE49-F238E27FC236}">
                  <a16:creationId xmlns:a16="http://schemas.microsoft.com/office/drawing/2014/main" id="{5A1B8223-3CAA-4C27-BF0E-FC71034D0284}"/>
                </a:ext>
              </a:extLst>
            </p:cNvPr>
            <p:cNvSpPr/>
            <p:nvPr/>
          </p:nvSpPr>
          <p:spPr>
            <a:xfrm>
              <a:off x="4406247" y="259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4544;p24">
              <a:extLst>
                <a:ext uri="{FF2B5EF4-FFF2-40B4-BE49-F238E27FC236}">
                  <a16:creationId xmlns:a16="http://schemas.microsoft.com/office/drawing/2014/main" id="{755EE74D-4FED-4707-8D7C-0176EFA59188}"/>
                </a:ext>
              </a:extLst>
            </p:cNvPr>
            <p:cNvSpPr/>
            <p:nvPr/>
          </p:nvSpPr>
          <p:spPr>
            <a:xfrm>
              <a:off x="4406247" y="259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4545;p24">
              <a:extLst>
                <a:ext uri="{FF2B5EF4-FFF2-40B4-BE49-F238E27FC236}">
                  <a16:creationId xmlns:a16="http://schemas.microsoft.com/office/drawing/2014/main" id="{85F1A2D5-9D59-4087-AD73-ED53BD2A67C0}"/>
                </a:ext>
              </a:extLst>
            </p:cNvPr>
            <p:cNvSpPr/>
            <p:nvPr/>
          </p:nvSpPr>
          <p:spPr>
            <a:xfrm>
              <a:off x="4406247" y="25940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4546;p24">
              <a:extLst>
                <a:ext uri="{FF2B5EF4-FFF2-40B4-BE49-F238E27FC236}">
                  <a16:creationId xmlns:a16="http://schemas.microsoft.com/office/drawing/2014/main" id="{61500943-71AA-4EBF-B0D7-AD65062C1C0C}"/>
                </a:ext>
              </a:extLst>
            </p:cNvPr>
            <p:cNvSpPr/>
            <p:nvPr/>
          </p:nvSpPr>
          <p:spPr>
            <a:xfrm>
              <a:off x="4406247" y="25950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4547;p24">
              <a:extLst>
                <a:ext uri="{FF2B5EF4-FFF2-40B4-BE49-F238E27FC236}">
                  <a16:creationId xmlns:a16="http://schemas.microsoft.com/office/drawing/2014/main" id="{8493DB1F-BD39-418F-B947-B6FCC894BFAE}"/>
                </a:ext>
              </a:extLst>
            </p:cNvPr>
            <p:cNvSpPr/>
            <p:nvPr/>
          </p:nvSpPr>
          <p:spPr>
            <a:xfrm>
              <a:off x="4406247" y="2595025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4548;p24">
              <a:extLst>
                <a:ext uri="{FF2B5EF4-FFF2-40B4-BE49-F238E27FC236}">
                  <a16:creationId xmlns:a16="http://schemas.microsoft.com/office/drawing/2014/main" id="{CE22C6CE-C860-4314-98B5-EDEA2F296E74}"/>
                </a:ext>
              </a:extLst>
            </p:cNvPr>
            <p:cNvSpPr/>
            <p:nvPr/>
          </p:nvSpPr>
          <p:spPr>
            <a:xfrm>
              <a:off x="4422761" y="2586277"/>
              <a:ext cx="29191" cy="21425"/>
            </a:xfrm>
            <a:custGeom>
              <a:avLst/>
              <a:gdLst/>
              <a:ahLst/>
              <a:cxnLst/>
              <a:rect l="l" t="t" r="r" b="b"/>
              <a:pathLst>
                <a:path w="951" h="698" extrusionOk="0">
                  <a:moveTo>
                    <a:pt x="1" y="1"/>
                  </a:moveTo>
                  <a:lnTo>
                    <a:pt x="1" y="159"/>
                  </a:lnTo>
                  <a:lnTo>
                    <a:pt x="951" y="698"/>
                  </a:lnTo>
                  <a:lnTo>
                    <a:pt x="95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4549;p24">
              <a:extLst>
                <a:ext uri="{FF2B5EF4-FFF2-40B4-BE49-F238E27FC236}">
                  <a16:creationId xmlns:a16="http://schemas.microsoft.com/office/drawing/2014/main" id="{5F17C34A-8031-444E-819C-030C0B1D3320}"/>
                </a:ext>
              </a:extLst>
            </p:cNvPr>
            <p:cNvSpPr/>
            <p:nvPr/>
          </p:nvSpPr>
          <p:spPr>
            <a:xfrm>
              <a:off x="4418893" y="2588241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4550;p24">
              <a:extLst>
                <a:ext uri="{FF2B5EF4-FFF2-40B4-BE49-F238E27FC236}">
                  <a16:creationId xmlns:a16="http://schemas.microsoft.com/office/drawing/2014/main" id="{E31AC4AC-9644-4B0A-984C-97FE13EDFD42}"/>
                </a:ext>
              </a:extLst>
            </p:cNvPr>
            <p:cNvSpPr/>
            <p:nvPr/>
          </p:nvSpPr>
          <p:spPr>
            <a:xfrm>
              <a:off x="4406247" y="259502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4551;p24">
              <a:extLst>
                <a:ext uri="{FF2B5EF4-FFF2-40B4-BE49-F238E27FC236}">
                  <a16:creationId xmlns:a16="http://schemas.microsoft.com/office/drawing/2014/main" id="{D2DC3E13-C68E-4627-BA6F-5C3AED4CAE9B}"/>
                </a:ext>
              </a:extLst>
            </p:cNvPr>
            <p:cNvSpPr/>
            <p:nvPr/>
          </p:nvSpPr>
          <p:spPr>
            <a:xfrm>
              <a:off x="4435407" y="2578511"/>
              <a:ext cx="29191" cy="22377"/>
            </a:xfrm>
            <a:custGeom>
              <a:avLst/>
              <a:gdLst/>
              <a:ahLst/>
              <a:cxnLst/>
              <a:rect l="l" t="t" r="r" b="b"/>
              <a:pathLst>
                <a:path w="951" h="729" extrusionOk="0">
                  <a:moveTo>
                    <a:pt x="0" y="0"/>
                  </a:moveTo>
                  <a:lnTo>
                    <a:pt x="0" y="190"/>
                  </a:lnTo>
                  <a:lnTo>
                    <a:pt x="951" y="729"/>
                  </a:lnTo>
                  <a:lnTo>
                    <a:pt x="951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4552;p24">
              <a:extLst>
                <a:ext uri="{FF2B5EF4-FFF2-40B4-BE49-F238E27FC236}">
                  <a16:creationId xmlns:a16="http://schemas.microsoft.com/office/drawing/2014/main" id="{E0C6069F-F7BD-48D2-8942-A60C32942874}"/>
                </a:ext>
              </a:extLst>
            </p:cNvPr>
            <p:cNvSpPr/>
            <p:nvPr/>
          </p:nvSpPr>
          <p:spPr>
            <a:xfrm>
              <a:off x="4430557" y="2595025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32" y="191"/>
                    <a:pt x="32" y="191"/>
                  </a:cubicBezTo>
                  <a:lnTo>
                    <a:pt x="32" y="33"/>
                  </a:lnTo>
                  <a:cubicBezTo>
                    <a:pt x="32" y="3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4553;p24">
              <a:extLst>
                <a:ext uri="{FF2B5EF4-FFF2-40B4-BE49-F238E27FC236}">
                  <a16:creationId xmlns:a16="http://schemas.microsoft.com/office/drawing/2014/main" id="{A3E54E62-B556-420A-8A87-54E7AD067117}"/>
                </a:ext>
              </a:extLst>
            </p:cNvPr>
            <p:cNvSpPr/>
            <p:nvPr/>
          </p:nvSpPr>
          <p:spPr>
            <a:xfrm>
              <a:off x="4269194" y="2571697"/>
              <a:ext cx="40855" cy="29191"/>
            </a:xfrm>
            <a:custGeom>
              <a:avLst/>
              <a:gdLst/>
              <a:ahLst/>
              <a:cxnLst/>
              <a:rect l="l" t="t" r="r" b="b"/>
              <a:pathLst>
                <a:path w="1331" h="951" extrusionOk="0">
                  <a:moveTo>
                    <a:pt x="0" y="1"/>
                  </a:moveTo>
                  <a:lnTo>
                    <a:pt x="0" y="159"/>
                  </a:lnTo>
                  <a:lnTo>
                    <a:pt x="1330" y="951"/>
                  </a:lnTo>
                  <a:lnTo>
                    <a:pt x="1330" y="79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4554;p24">
              <a:extLst>
                <a:ext uri="{FF2B5EF4-FFF2-40B4-BE49-F238E27FC236}">
                  <a16:creationId xmlns:a16="http://schemas.microsoft.com/office/drawing/2014/main" id="{48A406FF-02E7-4CAE-AF0C-B2EF036FCEE2}"/>
                </a:ext>
              </a:extLst>
            </p:cNvPr>
            <p:cNvSpPr/>
            <p:nvPr/>
          </p:nvSpPr>
          <p:spPr>
            <a:xfrm>
              <a:off x="4310018" y="2576577"/>
              <a:ext cx="33059" cy="24310"/>
            </a:xfrm>
            <a:custGeom>
              <a:avLst/>
              <a:gdLst/>
              <a:ahLst/>
              <a:cxnLst/>
              <a:rect l="l" t="t" r="r" b="b"/>
              <a:pathLst>
                <a:path w="1077" h="792" extrusionOk="0">
                  <a:moveTo>
                    <a:pt x="1077" y="0"/>
                  </a:moveTo>
                  <a:lnTo>
                    <a:pt x="0" y="634"/>
                  </a:lnTo>
                  <a:lnTo>
                    <a:pt x="0" y="792"/>
                  </a:lnTo>
                  <a:lnTo>
                    <a:pt x="1077" y="190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E7E8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4555;p24">
              <a:extLst>
                <a:ext uri="{FF2B5EF4-FFF2-40B4-BE49-F238E27FC236}">
                  <a16:creationId xmlns:a16="http://schemas.microsoft.com/office/drawing/2014/main" id="{4515C7B6-DFE6-4830-BB28-E43844D79051}"/>
                </a:ext>
              </a:extLst>
            </p:cNvPr>
            <p:cNvSpPr/>
            <p:nvPr/>
          </p:nvSpPr>
          <p:spPr>
            <a:xfrm>
              <a:off x="4464568" y="25960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32"/>
                  </a:moveTo>
                  <a:lnTo>
                    <a:pt x="1" y="191"/>
                  </a:lnTo>
                  <a:cubicBezTo>
                    <a:pt x="1" y="191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32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4556;p24">
              <a:extLst>
                <a:ext uri="{FF2B5EF4-FFF2-40B4-BE49-F238E27FC236}">
                  <a16:creationId xmlns:a16="http://schemas.microsoft.com/office/drawing/2014/main" id="{30808558-FE08-42A8-8202-A92C8FDD8EEF}"/>
                </a:ext>
              </a:extLst>
            </p:cNvPr>
            <p:cNvSpPr/>
            <p:nvPr/>
          </p:nvSpPr>
          <p:spPr>
            <a:xfrm>
              <a:off x="4431509" y="25960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4557;p24">
              <a:extLst>
                <a:ext uri="{FF2B5EF4-FFF2-40B4-BE49-F238E27FC236}">
                  <a16:creationId xmlns:a16="http://schemas.microsoft.com/office/drawing/2014/main" id="{9C8A5C6B-9D68-41E0-BCDD-6CCF711C6079}"/>
                </a:ext>
              </a:extLst>
            </p:cNvPr>
            <p:cNvSpPr/>
            <p:nvPr/>
          </p:nvSpPr>
          <p:spPr>
            <a:xfrm>
              <a:off x="4431509" y="25960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4558;p24">
              <a:extLst>
                <a:ext uri="{FF2B5EF4-FFF2-40B4-BE49-F238E27FC236}">
                  <a16:creationId xmlns:a16="http://schemas.microsoft.com/office/drawing/2014/main" id="{D5969414-674A-4C7B-9F25-2E062290A203}"/>
                </a:ext>
              </a:extLst>
            </p:cNvPr>
            <p:cNvSpPr/>
            <p:nvPr/>
          </p:nvSpPr>
          <p:spPr>
            <a:xfrm>
              <a:off x="4431509" y="2596007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4559;p24">
              <a:extLst>
                <a:ext uri="{FF2B5EF4-FFF2-40B4-BE49-F238E27FC236}">
                  <a16:creationId xmlns:a16="http://schemas.microsoft.com/office/drawing/2014/main" id="{B6372711-07C0-4F42-AB3C-CF959A404D6D}"/>
                </a:ext>
              </a:extLst>
            </p:cNvPr>
            <p:cNvSpPr/>
            <p:nvPr/>
          </p:nvSpPr>
          <p:spPr>
            <a:xfrm>
              <a:off x="4431509" y="25960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lnTo>
                    <a:pt x="1" y="19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4560;p24">
              <a:extLst>
                <a:ext uri="{FF2B5EF4-FFF2-40B4-BE49-F238E27FC236}">
                  <a16:creationId xmlns:a16="http://schemas.microsoft.com/office/drawing/2014/main" id="{9511C759-C12F-4CBE-91E8-4D3452CB13FF}"/>
                </a:ext>
              </a:extLst>
            </p:cNvPr>
            <p:cNvSpPr/>
            <p:nvPr/>
          </p:nvSpPr>
          <p:spPr>
            <a:xfrm>
              <a:off x="4430557" y="2596007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4561;p24">
              <a:extLst>
                <a:ext uri="{FF2B5EF4-FFF2-40B4-BE49-F238E27FC236}">
                  <a16:creationId xmlns:a16="http://schemas.microsoft.com/office/drawing/2014/main" id="{4CD855CE-CC26-4A70-89FF-CA1BBCDDC597}"/>
                </a:ext>
              </a:extLst>
            </p:cNvPr>
            <p:cNvSpPr/>
            <p:nvPr/>
          </p:nvSpPr>
          <p:spPr>
            <a:xfrm>
              <a:off x="4430557" y="259600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4562;p24">
              <a:extLst>
                <a:ext uri="{FF2B5EF4-FFF2-40B4-BE49-F238E27FC236}">
                  <a16:creationId xmlns:a16="http://schemas.microsoft.com/office/drawing/2014/main" id="{7EDE5CAB-9F9E-4506-9353-497B2810697F}"/>
                </a:ext>
              </a:extLst>
            </p:cNvPr>
            <p:cNvSpPr/>
            <p:nvPr/>
          </p:nvSpPr>
          <p:spPr>
            <a:xfrm>
              <a:off x="4430557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4563;p24">
              <a:extLst>
                <a:ext uri="{FF2B5EF4-FFF2-40B4-BE49-F238E27FC236}">
                  <a16:creationId xmlns:a16="http://schemas.microsoft.com/office/drawing/2014/main" id="{2A7F44BB-7A7D-40C8-A6EA-F7D99C3DB018}"/>
                </a:ext>
              </a:extLst>
            </p:cNvPr>
            <p:cNvSpPr/>
            <p:nvPr/>
          </p:nvSpPr>
          <p:spPr>
            <a:xfrm>
              <a:off x="4430557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4564;p24">
              <a:extLst>
                <a:ext uri="{FF2B5EF4-FFF2-40B4-BE49-F238E27FC236}">
                  <a16:creationId xmlns:a16="http://schemas.microsoft.com/office/drawing/2014/main" id="{532E15B1-C428-4DE6-9A4A-EB72BB7F6DBA}"/>
                </a:ext>
              </a:extLst>
            </p:cNvPr>
            <p:cNvSpPr/>
            <p:nvPr/>
          </p:nvSpPr>
          <p:spPr>
            <a:xfrm>
              <a:off x="4464568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4565;p24">
              <a:extLst>
                <a:ext uri="{FF2B5EF4-FFF2-40B4-BE49-F238E27FC236}">
                  <a16:creationId xmlns:a16="http://schemas.microsoft.com/office/drawing/2014/main" id="{62594970-1602-4CD4-82EA-F8798B0D27C6}"/>
                </a:ext>
              </a:extLst>
            </p:cNvPr>
            <p:cNvSpPr/>
            <p:nvPr/>
          </p:nvSpPr>
          <p:spPr>
            <a:xfrm>
              <a:off x="4464568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4566;p24">
              <a:extLst>
                <a:ext uri="{FF2B5EF4-FFF2-40B4-BE49-F238E27FC236}">
                  <a16:creationId xmlns:a16="http://schemas.microsoft.com/office/drawing/2014/main" id="{31FF8485-20D0-423B-AC9B-76E8BDFAD450}"/>
                </a:ext>
              </a:extLst>
            </p:cNvPr>
            <p:cNvSpPr/>
            <p:nvPr/>
          </p:nvSpPr>
          <p:spPr>
            <a:xfrm>
              <a:off x="4464568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4567;p24">
              <a:extLst>
                <a:ext uri="{FF2B5EF4-FFF2-40B4-BE49-F238E27FC236}">
                  <a16:creationId xmlns:a16="http://schemas.microsoft.com/office/drawing/2014/main" id="{699F1CD9-8E04-4D50-928F-713F3FF6042E}"/>
                </a:ext>
              </a:extLst>
            </p:cNvPr>
            <p:cNvSpPr/>
            <p:nvPr/>
          </p:nvSpPr>
          <p:spPr>
            <a:xfrm>
              <a:off x="4464568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4568;p24">
              <a:extLst>
                <a:ext uri="{FF2B5EF4-FFF2-40B4-BE49-F238E27FC236}">
                  <a16:creationId xmlns:a16="http://schemas.microsoft.com/office/drawing/2014/main" id="{78708463-BD22-4615-B91B-9D8C44B16369}"/>
                </a:ext>
              </a:extLst>
            </p:cNvPr>
            <p:cNvSpPr/>
            <p:nvPr/>
          </p:nvSpPr>
          <p:spPr>
            <a:xfrm>
              <a:off x="4464568" y="2596989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4569;p24">
              <a:extLst>
                <a:ext uri="{FF2B5EF4-FFF2-40B4-BE49-F238E27FC236}">
                  <a16:creationId xmlns:a16="http://schemas.microsoft.com/office/drawing/2014/main" id="{9D7B8B34-4E8A-4A83-A02F-AD4D4F0069FA}"/>
                </a:ext>
              </a:extLst>
            </p:cNvPr>
            <p:cNvSpPr/>
            <p:nvPr/>
          </p:nvSpPr>
          <p:spPr>
            <a:xfrm>
              <a:off x="4464568" y="25969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59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4570;p24">
              <a:extLst>
                <a:ext uri="{FF2B5EF4-FFF2-40B4-BE49-F238E27FC236}">
                  <a16:creationId xmlns:a16="http://schemas.microsoft.com/office/drawing/2014/main" id="{84FDD7C0-4633-4142-9CF0-863FFB0ED720}"/>
                </a:ext>
              </a:extLst>
            </p:cNvPr>
            <p:cNvSpPr/>
            <p:nvPr/>
          </p:nvSpPr>
          <p:spPr>
            <a:xfrm>
              <a:off x="4464568" y="25969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4571;p24">
              <a:extLst>
                <a:ext uri="{FF2B5EF4-FFF2-40B4-BE49-F238E27FC236}">
                  <a16:creationId xmlns:a16="http://schemas.microsoft.com/office/drawing/2014/main" id="{AE17E615-BDA5-42D8-A410-31A80303A90F}"/>
                </a:ext>
              </a:extLst>
            </p:cNvPr>
            <p:cNvSpPr/>
            <p:nvPr/>
          </p:nvSpPr>
          <p:spPr>
            <a:xfrm>
              <a:off x="4464568" y="259698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4572;p24">
              <a:extLst>
                <a:ext uri="{FF2B5EF4-FFF2-40B4-BE49-F238E27FC236}">
                  <a16:creationId xmlns:a16="http://schemas.microsoft.com/office/drawing/2014/main" id="{E9D226C9-2B65-48F9-A53F-A3873AF023D2}"/>
                </a:ext>
              </a:extLst>
            </p:cNvPr>
            <p:cNvSpPr/>
            <p:nvPr/>
          </p:nvSpPr>
          <p:spPr>
            <a:xfrm>
              <a:off x="4436389" y="259794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3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3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4573;p24">
              <a:extLst>
                <a:ext uri="{FF2B5EF4-FFF2-40B4-BE49-F238E27FC236}">
                  <a16:creationId xmlns:a16="http://schemas.microsoft.com/office/drawing/2014/main" id="{E5C738B0-3A77-421C-A2E3-8B03837FADAF}"/>
                </a:ext>
              </a:extLst>
            </p:cNvPr>
            <p:cNvSpPr/>
            <p:nvPr/>
          </p:nvSpPr>
          <p:spPr>
            <a:xfrm>
              <a:off x="4435407" y="259794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4574;p24">
              <a:extLst>
                <a:ext uri="{FF2B5EF4-FFF2-40B4-BE49-F238E27FC236}">
                  <a16:creationId xmlns:a16="http://schemas.microsoft.com/office/drawing/2014/main" id="{142017E9-FE07-4233-BF13-90A588E30330}"/>
                </a:ext>
              </a:extLst>
            </p:cNvPr>
            <p:cNvSpPr/>
            <p:nvPr/>
          </p:nvSpPr>
          <p:spPr>
            <a:xfrm>
              <a:off x="4435407" y="259794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4575;p24">
              <a:extLst>
                <a:ext uri="{FF2B5EF4-FFF2-40B4-BE49-F238E27FC236}">
                  <a16:creationId xmlns:a16="http://schemas.microsoft.com/office/drawing/2014/main" id="{A8CDFD21-08E9-4D4D-BC26-C86505BE42DF}"/>
                </a:ext>
              </a:extLst>
            </p:cNvPr>
            <p:cNvSpPr/>
            <p:nvPr/>
          </p:nvSpPr>
          <p:spPr>
            <a:xfrm>
              <a:off x="4435407" y="25979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4576;p24">
              <a:extLst>
                <a:ext uri="{FF2B5EF4-FFF2-40B4-BE49-F238E27FC236}">
                  <a16:creationId xmlns:a16="http://schemas.microsoft.com/office/drawing/2014/main" id="{43BDB0B0-96CD-4EC3-9DDB-B1E8433F0AD4}"/>
                </a:ext>
              </a:extLst>
            </p:cNvPr>
            <p:cNvSpPr/>
            <p:nvPr/>
          </p:nvSpPr>
          <p:spPr>
            <a:xfrm>
              <a:off x="4435407" y="25979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4577;p24">
              <a:extLst>
                <a:ext uri="{FF2B5EF4-FFF2-40B4-BE49-F238E27FC236}">
                  <a16:creationId xmlns:a16="http://schemas.microsoft.com/office/drawing/2014/main" id="{CEFA5B4D-1568-4611-A235-BA8999626E69}"/>
                </a:ext>
              </a:extLst>
            </p:cNvPr>
            <p:cNvSpPr/>
            <p:nvPr/>
          </p:nvSpPr>
          <p:spPr>
            <a:xfrm>
              <a:off x="4435407" y="25979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4578;p24">
              <a:extLst>
                <a:ext uri="{FF2B5EF4-FFF2-40B4-BE49-F238E27FC236}">
                  <a16:creationId xmlns:a16="http://schemas.microsoft.com/office/drawing/2014/main" id="{369C6F1E-33C8-452A-B761-971E57750818}"/>
                </a:ext>
              </a:extLst>
            </p:cNvPr>
            <p:cNvSpPr/>
            <p:nvPr/>
          </p:nvSpPr>
          <p:spPr>
            <a:xfrm>
              <a:off x="4434425" y="259794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4579;p24">
              <a:extLst>
                <a:ext uri="{FF2B5EF4-FFF2-40B4-BE49-F238E27FC236}">
                  <a16:creationId xmlns:a16="http://schemas.microsoft.com/office/drawing/2014/main" id="{415BB1CD-4548-4DE7-A59C-FEA1B4DC5EE3}"/>
                </a:ext>
              </a:extLst>
            </p:cNvPr>
            <p:cNvSpPr/>
            <p:nvPr/>
          </p:nvSpPr>
          <p:spPr>
            <a:xfrm>
              <a:off x="4434425" y="25979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4580;p24">
              <a:extLst>
                <a:ext uri="{FF2B5EF4-FFF2-40B4-BE49-F238E27FC236}">
                  <a16:creationId xmlns:a16="http://schemas.microsoft.com/office/drawing/2014/main" id="{593D0DBB-D18F-4EEE-840D-B7CFC3E56080}"/>
                </a:ext>
              </a:extLst>
            </p:cNvPr>
            <p:cNvSpPr/>
            <p:nvPr/>
          </p:nvSpPr>
          <p:spPr>
            <a:xfrm>
              <a:off x="4434425" y="259794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4581;p24">
              <a:extLst>
                <a:ext uri="{FF2B5EF4-FFF2-40B4-BE49-F238E27FC236}">
                  <a16:creationId xmlns:a16="http://schemas.microsoft.com/office/drawing/2014/main" id="{B9D44E9F-D7B2-4FB7-AA92-878D12689293}"/>
                </a:ext>
              </a:extLst>
            </p:cNvPr>
            <p:cNvSpPr/>
            <p:nvPr/>
          </p:nvSpPr>
          <p:spPr>
            <a:xfrm>
              <a:off x="4434425" y="259794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9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4582;p24">
              <a:extLst>
                <a:ext uri="{FF2B5EF4-FFF2-40B4-BE49-F238E27FC236}">
                  <a16:creationId xmlns:a16="http://schemas.microsoft.com/office/drawing/2014/main" id="{064D98D8-5FB4-4F6C-8804-C62F4B526412}"/>
                </a:ext>
              </a:extLst>
            </p:cNvPr>
            <p:cNvSpPr/>
            <p:nvPr/>
          </p:nvSpPr>
          <p:spPr>
            <a:xfrm>
              <a:off x="4433473" y="259794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32" y="1"/>
                  </a:moveTo>
                  <a:cubicBezTo>
                    <a:pt x="0" y="1"/>
                    <a:pt x="0" y="1"/>
                    <a:pt x="0" y="33"/>
                  </a:cubicBezTo>
                  <a:lnTo>
                    <a:pt x="0" y="191"/>
                  </a:lnTo>
                  <a:lnTo>
                    <a:pt x="32" y="19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4583;p24">
              <a:extLst>
                <a:ext uri="{FF2B5EF4-FFF2-40B4-BE49-F238E27FC236}">
                  <a16:creationId xmlns:a16="http://schemas.microsoft.com/office/drawing/2014/main" id="{68511514-3FFF-4778-A878-C5D81C1273E4}"/>
                </a:ext>
              </a:extLst>
            </p:cNvPr>
            <p:cNvSpPr/>
            <p:nvPr/>
          </p:nvSpPr>
          <p:spPr>
            <a:xfrm>
              <a:off x="4420827" y="259698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0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4584;p24">
              <a:extLst>
                <a:ext uri="{FF2B5EF4-FFF2-40B4-BE49-F238E27FC236}">
                  <a16:creationId xmlns:a16="http://schemas.microsoft.com/office/drawing/2014/main" id="{6DE8B4E1-CE29-4355-877E-8CD7142C3AD2}"/>
                </a:ext>
              </a:extLst>
            </p:cNvPr>
            <p:cNvSpPr/>
            <p:nvPr/>
          </p:nvSpPr>
          <p:spPr>
            <a:xfrm>
              <a:off x="4406247" y="259600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4585;p24">
              <a:extLst>
                <a:ext uri="{FF2B5EF4-FFF2-40B4-BE49-F238E27FC236}">
                  <a16:creationId xmlns:a16="http://schemas.microsoft.com/office/drawing/2014/main" id="{E0FE0EB6-1D80-4AE8-AA8F-BC25B75A4AFA}"/>
                </a:ext>
              </a:extLst>
            </p:cNvPr>
            <p:cNvSpPr/>
            <p:nvPr/>
          </p:nvSpPr>
          <p:spPr>
            <a:xfrm>
              <a:off x="4420827" y="2601839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91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4586;p24">
              <a:extLst>
                <a:ext uri="{FF2B5EF4-FFF2-40B4-BE49-F238E27FC236}">
                  <a16:creationId xmlns:a16="http://schemas.microsoft.com/office/drawing/2014/main" id="{ED668BC5-B168-45DC-8FD5-896BEF9A7C83}"/>
                </a:ext>
              </a:extLst>
            </p:cNvPr>
            <p:cNvSpPr/>
            <p:nvPr/>
          </p:nvSpPr>
          <p:spPr>
            <a:xfrm>
              <a:off x="4419845" y="2602821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0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4587;p24">
              <a:extLst>
                <a:ext uri="{FF2B5EF4-FFF2-40B4-BE49-F238E27FC236}">
                  <a16:creationId xmlns:a16="http://schemas.microsoft.com/office/drawing/2014/main" id="{7669BA7C-9AFD-4CAE-A9C7-1FF9CCC391EF}"/>
                </a:ext>
              </a:extLst>
            </p:cNvPr>
            <p:cNvSpPr/>
            <p:nvPr/>
          </p:nvSpPr>
          <p:spPr>
            <a:xfrm>
              <a:off x="4419845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4588;p24">
              <a:extLst>
                <a:ext uri="{FF2B5EF4-FFF2-40B4-BE49-F238E27FC236}">
                  <a16:creationId xmlns:a16="http://schemas.microsoft.com/office/drawing/2014/main" id="{4BB9FC19-276C-40F6-9C8E-C596DF2075F6}"/>
                </a:ext>
              </a:extLst>
            </p:cNvPr>
            <p:cNvSpPr/>
            <p:nvPr/>
          </p:nvSpPr>
          <p:spPr>
            <a:xfrm>
              <a:off x="4419845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4589;p24">
              <a:extLst>
                <a:ext uri="{FF2B5EF4-FFF2-40B4-BE49-F238E27FC236}">
                  <a16:creationId xmlns:a16="http://schemas.microsoft.com/office/drawing/2014/main" id="{0C10D605-E833-4DA1-B556-FA3593AE4720}"/>
                </a:ext>
              </a:extLst>
            </p:cNvPr>
            <p:cNvSpPr/>
            <p:nvPr/>
          </p:nvSpPr>
          <p:spPr>
            <a:xfrm>
              <a:off x="4419845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4590;p24">
              <a:extLst>
                <a:ext uri="{FF2B5EF4-FFF2-40B4-BE49-F238E27FC236}">
                  <a16:creationId xmlns:a16="http://schemas.microsoft.com/office/drawing/2014/main" id="{68C66074-2B4A-4161-8DF7-F2AEF65CFDCD}"/>
                </a:ext>
              </a:extLst>
            </p:cNvPr>
            <p:cNvSpPr/>
            <p:nvPr/>
          </p:nvSpPr>
          <p:spPr>
            <a:xfrm>
              <a:off x="4418893" y="260282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4591;p24">
              <a:extLst>
                <a:ext uri="{FF2B5EF4-FFF2-40B4-BE49-F238E27FC236}">
                  <a16:creationId xmlns:a16="http://schemas.microsoft.com/office/drawing/2014/main" id="{32DF9EF0-D178-45C3-850D-3755526E6A05}"/>
                </a:ext>
              </a:extLst>
            </p:cNvPr>
            <p:cNvSpPr/>
            <p:nvPr/>
          </p:nvSpPr>
          <p:spPr>
            <a:xfrm>
              <a:off x="4418893" y="2602821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4592;p24">
              <a:extLst>
                <a:ext uri="{FF2B5EF4-FFF2-40B4-BE49-F238E27FC236}">
                  <a16:creationId xmlns:a16="http://schemas.microsoft.com/office/drawing/2014/main" id="{455F5211-E056-44AE-9CAC-4ADA3BEE26D1}"/>
                </a:ext>
              </a:extLst>
            </p:cNvPr>
            <p:cNvSpPr/>
            <p:nvPr/>
          </p:nvSpPr>
          <p:spPr>
            <a:xfrm>
              <a:off x="4418893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4593;p24">
              <a:extLst>
                <a:ext uri="{FF2B5EF4-FFF2-40B4-BE49-F238E27FC236}">
                  <a16:creationId xmlns:a16="http://schemas.microsoft.com/office/drawing/2014/main" id="{0FBDDDB6-4715-44AC-9C16-5B47245AE3FD}"/>
                </a:ext>
              </a:extLst>
            </p:cNvPr>
            <p:cNvSpPr/>
            <p:nvPr/>
          </p:nvSpPr>
          <p:spPr>
            <a:xfrm>
              <a:off x="4418893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4594;p24">
              <a:extLst>
                <a:ext uri="{FF2B5EF4-FFF2-40B4-BE49-F238E27FC236}">
                  <a16:creationId xmlns:a16="http://schemas.microsoft.com/office/drawing/2014/main" id="{808F9A0C-6D5D-4AC9-87D5-85BDCE08D4FA}"/>
                </a:ext>
              </a:extLst>
            </p:cNvPr>
            <p:cNvSpPr/>
            <p:nvPr/>
          </p:nvSpPr>
          <p:spPr>
            <a:xfrm>
              <a:off x="4418893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4595;p24">
              <a:extLst>
                <a:ext uri="{FF2B5EF4-FFF2-40B4-BE49-F238E27FC236}">
                  <a16:creationId xmlns:a16="http://schemas.microsoft.com/office/drawing/2014/main" id="{5079A0FE-810D-46F1-A398-F8F69D952337}"/>
                </a:ext>
              </a:extLst>
            </p:cNvPr>
            <p:cNvSpPr/>
            <p:nvPr/>
          </p:nvSpPr>
          <p:spPr>
            <a:xfrm>
              <a:off x="4417911" y="2601839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1"/>
                  </a:moveTo>
                  <a:lnTo>
                    <a:pt x="0" y="191"/>
                  </a:lnTo>
                  <a:lnTo>
                    <a:pt x="32" y="191"/>
                  </a:lnTo>
                  <a:lnTo>
                    <a:pt x="32" y="32"/>
                  </a:ln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4596;p24">
              <a:extLst>
                <a:ext uri="{FF2B5EF4-FFF2-40B4-BE49-F238E27FC236}">
                  <a16:creationId xmlns:a16="http://schemas.microsoft.com/office/drawing/2014/main" id="{7ECB1380-9510-4ECC-A288-C76D95DF6D1A}"/>
                </a:ext>
              </a:extLst>
            </p:cNvPr>
            <p:cNvSpPr/>
            <p:nvPr/>
          </p:nvSpPr>
          <p:spPr>
            <a:xfrm>
              <a:off x="4406247" y="2588241"/>
              <a:ext cx="25293" cy="14365"/>
            </a:xfrm>
            <a:custGeom>
              <a:avLst/>
              <a:gdLst/>
              <a:ahLst/>
              <a:cxnLst/>
              <a:rect l="l" t="t" r="r" b="b"/>
              <a:pathLst>
                <a:path w="824" h="468" extrusionOk="0">
                  <a:moveTo>
                    <a:pt x="317" y="0"/>
                  </a:moveTo>
                  <a:lnTo>
                    <a:pt x="0" y="190"/>
                  </a:lnTo>
                  <a:cubicBezTo>
                    <a:pt x="0" y="190"/>
                    <a:pt x="0" y="222"/>
                    <a:pt x="0" y="222"/>
                  </a:cubicBezTo>
                  <a:lnTo>
                    <a:pt x="380" y="444"/>
                  </a:lnTo>
                  <a:cubicBezTo>
                    <a:pt x="396" y="459"/>
                    <a:pt x="412" y="467"/>
                    <a:pt x="428" y="467"/>
                  </a:cubicBezTo>
                  <a:cubicBezTo>
                    <a:pt x="444" y="467"/>
                    <a:pt x="460" y="459"/>
                    <a:pt x="475" y="444"/>
                  </a:cubicBezTo>
                  <a:lnTo>
                    <a:pt x="792" y="285"/>
                  </a:lnTo>
                  <a:cubicBezTo>
                    <a:pt x="824" y="254"/>
                    <a:pt x="824" y="254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4597;p24">
              <a:extLst>
                <a:ext uri="{FF2B5EF4-FFF2-40B4-BE49-F238E27FC236}">
                  <a16:creationId xmlns:a16="http://schemas.microsoft.com/office/drawing/2014/main" id="{37983BB6-D797-4441-8EF6-BF006B8E83F0}"/>
                </a:ext>
              </a:extLst>
            </p:cNvPr>
            <p:cNvSpPr/>
            <p:nvPr/>
          </p:nvSpPr>
          <p:spPr>
            <a:xfrm>
              <a:off x="4407229" y="2588241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3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4598;p24">
              <a:extLst>
                <a:ext uri="{FF2B5EF4-FFF2-40B4-BE49-F238E27FC236}">
                  <a16:creationId xmlns:a16="http://schemas.microsoft.com/office/drawing/2014/main" id="{552174FD-FAFE-4278-8871-B703D3F264A6}"/>
                </a:ext>
              </a:extLst>
            </p:cNvPr>
            <p:cNvSpPr/>
            <p:nvPr/>
          </p:nvSpPr>
          <p:spPr>
            <a:xfrm>
              <a:off x="4454837" y="2596989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8" y="0"/>
                  </a:moveTo>
                  <a:lnTo>
                    <a:pt x="1" y="190"/>
                  </a:lnTo>
                  <a:lnTo>
                    <a:pt x="1" y="349"/>
                  </a:lnTo>
                  <a:lnTo>
                    <a:pt x="318" y="19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4599;p24">
              <a:extLst>
                <a:ext uri="{FF2B5EF4-FFF2-40B4-BE49-F238E27FC236}">
                  <a16:creationId xmlns:a16="http://schemas.microsoft.com/office/drawing/2014/main" id="{58639C3A-5A05-40AA-931C-523DCE2F5094}"/>
                </a:ext>
              </a:extLst>
            </p:cNvPr>
            <p:cNvSpPr/>
            <p:nvPr/>
          </p:nvSpPr>
          <p:spPr>
            <a:xfrm>
              <a:off x="4298354" y="259600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380" y="1"/>
                  </a:moveTo>
                  <a:lnTo>
                    <a:pt x="0" y="222"/>
                  </a:lnTo>
                  <a:lnTo>
                    <a:pt x="0" y="381"/>
                  </a:lnTo>
                  <a:lnTo>
                    <a:pt x="380" y="159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E8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4600;p24">
              <a:extLst>
                <a:ext uri="{FF2B5EF4-FFF2-40B4-BE49-F238E27FC236}">
                  <a16:creationId xmlns:a16="http://schemas.microsoft.com/office/drawing/2014/main" id="{EC2E42A8-78BE-4961-A0F3-5CA47BF462CC}"/>
                </a:ext>
              </a:extLst>
            </p:cNvPr>
            <p:cNvSpPr/>
            <p:nvPr/>
          </p:nvSpPr>
          <p:spPr>
            <a:xfrm>
              <a:off x="4421809" y="2578511"/>
              <a:ext cx="42789" cy="25047"/>
            </a:xfrm>
            <a:custGeom>
              <a:avLst/>
              <a:gdLst/>
              <a:ahLst/>
              <a:cxnLst/>
              <a:rect l="l" t="t" r="r" b="b"/>
              <a:pathLst>
                <a:path w="1394" h="816" extrusionOk="0">
                  <a:moveTo>
                    <a:pt x="348" y="0"/>
                  </a:moveTo>
                  <a:lnTo>
                    <a:pt x="32" y="190"/>
                  </a:lnTo>
                  <a:cubicBezTo>
                    <a:pt x="0" y="222"/>
                    <a:pt x="0" y="222"/>
                    <a:pt x="32" y="254"/>
                  </a:cubicBezTo>
                  <a:lnTo>
                    <a:pt x="982" y="792"/>
                  </a:lnTo>
                  <a:cubicBezTo>
                    <a:pt x="998" y="808"/>
                    <a:pt x="1014" y="816"/>
                    <a:pt x="1029" y="816"/>
                  </a:cubicBezTo>
                  <a:cubicBezTo>
                    <a:pt x="1045" y="816"/>
                    <a:pt x="1061" y="808"/>
                    <a:pt x="1077" y="792"/>
                  </a:cubicBezTo>
                  <a:lnTo>
                    <a:pt x="1394" y="602"/>
                  </a:lnTo>
                  <a:cubicBezTo>
                    <a:pt x="1394" y="602"/>
                    <a:pt x="1394" y="571"/>
                    <a:pt x="1394" y="571"/>
                  </a:cubicBezTo>
                  <a:lnTo>
                    <a:pt x="443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4601;p24">
              <a:extLst>
                <a:ext uri="{FF2B5EF4-FFF2-40B4-BE49-F238E27FC236}">
                  <a16:creationId xmlns:a16="http://schemas.microsoft.com/office/drawing/2014/main" id="{F2094CC6-DCE7-4145-AE7A-B6BB3E51E1B4}"/>
                </a:ext>
              </a:extLst>
            </p:cNvPr>
            <p:cNvSpPr/>
            <p:nvPr/>
          </p:nvSpPr>
          <p:spPr>
            <a:xfrm>
              <a:off x="4422761" y="2578511"/>
              <a:ext cx="40855" cy="23359"/>
            </a:xfrm>
            <a:custGeom>
              <a:avLst/>
              <a:gdLst/>
              <a:ahLst/>
              <a:cxnLst/>
              <a:rect l="l" t="t" r="r" b="b"/>
              <a:pathLst>
                <a:path w="1331" h="761" extrusionOk="0">
                  <a:moveTo>
                    <a:pt x="317" y="0"/>
                  </a:moveTo>
                  <a:lnTo>
                    <a:pt x="1" y="190"/>
                  </a:lnTo>
                  <a:lnTo>
                    <a:pt x="951" y="761"/>
                  </a:lnTo>
                  <a:lnTo>
                    <a:pt x="1014" y="761"/>
                  </a:lnTo>
                  <a:lnTo>
                    <a:pt x="1331" y="57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4602;p24">
              <a:extLst>
                <a:ext uri="{FF2B5EF4-FFF2-40B4-BE49-F238E27FC236}">
                  <a16:creationId xmlns:a16="http://schemas.microsoft.com/office/drawing/2014/main" id="{2F3D3EDE-8519-4F44-8060-43D8529F9439}"/>
                </a:ext>
              </a:extLst>
            </p:cNvPr>
            <p:cNvSpPr/>
            <p:nvPr/>
          </p:nvSpPr>
          <p:spPr>
            <a:xfrm>
              <a:off x="4453886" y="260282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32" y="190"/>
                    <a:pt x="32" y="190"/>
                    <a:pt x="32" y="15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4603;p24">
              <a:extLst>
                <a:ext uri="{FF2B5EF4-FFF2-40B4-BE49-F238E27FC236}">
                  <a16:creationId xmlns:a16="http://schemas.microsoft.com/office/drawing/2014/main" id="{9CD4B173-ED57-4757-AE1D-1D820E6850A6}"/>
                </a:ext>
              </a:extLst>
            </p:cNvPr>
            <p:cNvSpPr/>
            <p:nvPr/>
          </p:nvSpPr>
          <p:spPr>
            <a:xfrm>
              <a:off x="4453886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32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4604;p24">
              <a:extLst>
                <a:ext uri="{FF2B5EF4-FFF2-40B4-BE49-F238E27FC236}">
                  <a16:creationId xmlns:a16="http://schemas.microsoft.com/office/drawing/2014/main" id="{4D0024AC-3DBC-482F-BCA1-662497DA6EED}"/>
                </a:ext>
              </a:extLst>
            </p:cNvPr>
            <p:cNvSpPr/>
            <p:nvPr/>
          </p:nvSpPr>
          <p:spPr>
            <a:xfrm>
              <a:off x="4453886" y="26037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4605;p24">
              <a:extLst>
                <a:ext uri="{FF2B5EF4-FFF2-40B4-BE49-F238E27FC236}">
                  <a16:creationId xmlns:a16="http://schemas.microsoft.com/office/drawing/2014/main" id="{A7136E78-23A9-4EAC-A518-24E156E7665C}"/>
                </a:ext>
              </a:extLst>
            </p:cNvPr>
            <p:cNvSpPr/>
            <p:nvPr/>
          </p:nvSpPr>
          <p:spPr>
            <a:xfrm>
              <a:off x="4452903" y="2603773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4606;p24">
              <a:extLst>
                <a:ext uri="{FF2B5EF4-FFF2-40B4-BE49-F238E27FC236}">
                  <a16:creationId xmlns:a16="http://schemas.microsoft.com/office/drawing/2014/main" id="{44794A2A-8417-4B2E-B8EA-2BB503DE81C0}"/>
                </a:ext>
              </a:extLst>
            </p:cNvPr>
            <p:cNvSpPr/>
            <p:nvPr/>
          </p:nvSpPr>
          <p:spPr>
            <a:xfrm>
              <a:off x="4452903" y="26037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4607;p24">
              <a:extLst>
                <a:ext uri="{FF2B5EF4-FFF2-40B4-BE49-F238E27FC236}">
                  <a16:creationId xmlns:a16="http://schemas.microsoft.com/office/drawing/2014/main" id="{F6BDC362-8D90-467A-BD8D-DE8B83B6C026}"/>
                </a:ext>
              </a:extLst>
            </p:cNvPr>
            <p:cNvSpPr/>
            <p:nvPr/>
          </p:nvSpPr>
          <p:spPr>
            <a:xfrm>
              <a:off x="4452903" y="26037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4608;p24">
              <a:extLst>
                <a:ext uri="{FF2B5EF4-FFF2-40B4-BE49-F238E27FC236}">
                  <a16:creationId xmlns:a16="http://schemas.microsoft.com/office/drawing/2014/main" id="{12B3700B-734E-49D7-947E-221EA9A3B458}"/>
                </a:ext>
              </a:extLst>
            </p:cNvPr>
            <p:cNvSpPr/>
            <p:nvPr/>
          </p:nvSpPr>
          <p:spPr>
            <a:xfrm>
              <a:off x="4452903" y="26037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4609;p24">
              <a:extLst>
                <a:ext uri="{FF2B5EF4-FFF2-40B4-BE49-F238E27FC236}">
                  <a16:creationId xmlns:a16="http://schemas.microsoft.com/office/drawing/2014/main" id="{767199B3-D51D-45AF-8457-0A9F40D723FA}"/>
                </a:ext>
              </a:extLst>
            </p:cNvPr>
            <p:cNvSpPr/>
            <p:nvPr/>
          </p:nvSpPr>
          <p:spPr>
            <a:xfrm>
              <a:off x="4452903" y="2603773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4610;p24">
              <a:extLst>
                <a:ext uri="{FF2B5EF4-FFF2-40B4-BE49-F238E27FC236}">
                  <a16:creationId xmlns:a16="http://schemas.microsoft.com/office/drawing/2014/main" id="{BEF3BE6F-6AAF-487B-B94B-8358C4CB20F8}"/>
                </a:ext>
              </a:extLst>
            </p:cNvPr>
            <p:cNvSpPr/>
            <p:nvPr/>
          </p:nvSpPr>
          <p:spPr>
            <a:xfrm>
              <a:off x="4451921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3" y="19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4611;p24">
              <a:extLst>
                <a:ext uri="{FF2B5EF4-FFF2-40B4-BE49-F238E27FC236}">
                  <a16:creationId xmlns:a16="http://schemas.microsoft.com/office/drawing/2014/main" id="{2BBD211F-4BCE-427A-A206-2A0996EBAB84}"/>
                </a:ext>
              </a:extLst>
            </p:cNvPr>
            <p:cNvSpPr/>
            <p:nvPr/>
          </p:nvSpPr>
          <p:spPr>
            <a:xfrm>
              <a:off x="4451921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90"/>
                    <a:pt x="1" y="19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4612;p24">
              <a:extLst>
                <a:ext uri="{FF2B5EF4-FFF2-40B4-BE49-F238E27FC236}">
                  <a16:creationId xmlns:a16="http://schemas.microsoft.com/office/drawing/2014/main" id="{AEF10437-4D60-4C19-8CF9-615A81E2EDCE}"/>
                </a:ext>
              </a:extLst>
            </p:cNvPr>
            <p:cNvSpPr/>
            <p:nvPr/>
          </p:nvSpPr>
          <p:spPr>
            <a:xfrm>
              <a:off x="4451921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4613;p24">
              <a:extLst>
                <a:ext uri="{FF2B5EF4-FFF2-40B4-BE49-F238E27FC236}">
                  <a16:creationId xmlns:a16="http://schemas.microsoft.com/office/drawing/2014/main" id="{A1D45082-A3E2-4D29-A902-2C4031408AF6}"/>
                </a:ext>
              </a:extLst>
            </p:cNvPr>
            <p:cNvSpPr/>
            <p:nvPr/>
          </p:nvSpPr>
          <p:spPr>
            <a:xfrm>
              <a:off x="4212807" y="2546435"/>
              <a:ext cx="97242" cy="57123"/>
            </a:xfrm>
            <a:custGeom>
              <a:avLst/>
              <a:gdLst/>
              <a:ahLst/>
              <a:cxnLst/>
              <a:rect l="l" t="t" r="r" b="b"/>
              <a:pathLst>
                <a:path w="3168" h="1861" extrusionOk="0">
                  <a:moveTo>
                    <a:pt x="444" y="0"/>
                  </a:moveTo>
                  <a:lnTo>
                    <a:pt x="32" y="254"/>
                  </a:lnTo>
                  <a:cubicBezTo>
                    <a:pt x="0" y="254"/>
                    <a:pt x="0" y="317"/>
                    <a:pt x="32" y="349"/>
                  </a:cubicBezTo>
                  <a:lnTo>
                    <a:pt x="1301" y="1076"/>
                  </a:lnTo>
                  <a:lnTo>
                    <a:pt x="1774" y="792"/>
                  </a:lnTo>
                  <a:lnTo>
                    <a:pt x="444" y="0"/>
                  </a:lnTo>
                  <a:close/>
                  <a:moveTo>
                    <a:pt x="1301" y="1076"/>
                  </a:moveTo>
                  <a:lnTo>
                    <a:pt x="1299" y="1077"/>
                  </a:lnTo>
                  <a:lnTo>
                    <a:pt x="1330" y="1093"/>
                  </a:lnTo>
                  <a:lnTo>
                    <a:pt x="1301" y="1076"/>
                  </a:lnTo>
                  <a:close/>
                  <a:moveTo>
                    <a:pt x="1837" y="824"/>
                  </a:moveTo>
                  <a:lnTo>
                    <a:pt x="1362" y="1109"/>
                  </a:lnTo>
                  <a:lnTo>
                    <a:pt x="1330" y="1093"/>
                  </a:lnTo>
                  <a:lnTo>
                    <a:pt x="2629" y="1837"/>
                  </a:lnTo>
                  <a:cubicBezTo>
                    <a:pt x="2645" y="1853"/>
                    <a:pt x="2676" y="1861"/>
                    <a:pt x="2708" y="1861"/>
                  </a:cubicBezTo>
                  <a:cubicBezTo>
                    <a:pt x="2740" y="1861"/>
                    <a:pt x="2771" y="1853"/>
                    <a:pt x="2787" y="1837"/>
                  </a:cubicBezTo>
                  <a:lnTo>
                    <a:pt x="3167" y="1616"/>
                  </a:lnTo>
                  <a:lnTo>
                    <a:pt x="1837" y="824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4614;p24">
              <a:extLst>
                <a:ext uri="{FF2B5EF4-FFF2-40B4-BE49-F238E27FC236}">
                  <a16:creationId xmlns:a16="http://schemas.microsoft.com/office/drawing/2014/main" id="{3C65E367-A3EB-42DC-8CA1-AF824D426E84}"/>
                </a:ext>
              </a:extLst>
            </p:cNvPr>
            <p:cNvSpPr/>
            <p:nvPr/>
          </p:nvSpPr>
          <p:spPr>
            <a:xfrm>
              <a:off x="4213759" y="2527219"/>
              <a:ext cx="130300" cy="67836"/>
            </a:xfrm>
            <a:custGeom>
              <a:avLst/>
              <a:gdLst/>
              <a:ahLst/>
              <a:cxnLst/>
              <a:rect l="l" t="t" r="r" b="b"/>
              <a:pathLst>
                <a:path w="4245" h="2210" extrusionOk="0">
                  <a:moveTo>
                    <a:pt x="413" y="626"/>
                  </a:moveTo>
                  <a:lnTo>
                    <a:pt x="1" y="880"/>
                  </a:lnTo>
                  <a:lnTo>
                    <a:pt x="423" y="632"/>
                  </a:lnTo>
                  <a:lnTo>
                    <a:pt x="423" y="632"/>
                  </a:lnTo>
                  <a:lnTo>
                    <a:pt x="413" y="626"/>
                  </a:lnTo>
                  <a:close/>
                  <a:moveTo>
                    <a:pt x="1525" y="1"/>
                  </a:moveTo>
                  <a:cubicBezTo>
                    <a:pt x="1497" y="1"/>
                    <a:pt x="1474" y="9"/>
                    <a:pt x="1458" y="25"/>
                  </a:cubicBezTo>
                  <a:lnTo>
                    <a:pt x="423" y="632"/>
                  </a:lnTo>
                  <a:lnTo>
                    <a:pt x="423" y="632"/>
                  </a:lnTo>
                  <a:lnTo>
                    <a:pt x="1743" y="1418"/>
                  </a:lnTo>
                  <a:lnTo>
                    <a:pt x="1806" y="1450"/>
                  </a:lnTo>
                  <a:lnTo>
                    <a:pt x="3136" y="2210"/>
                  </a:lnTo>
                  <a:lnTo>
                    <a:pt x="4213" y="1608"/>
                  </a:lnTo>
                  <a:cubicBezTo>
                    <a:pt x="4245" y="1576"/>
                    <a:pt x="4245" y="1545"/>
                    <a:pt x="4213" y="1513"/>
                  </a:cubicBezTo>
                  <a:lnTo>
                    <a:pt x="1616" y="25"/>
                  </a:lnTo>
                  <a:cubicBezTo>
                    <a:pt x="1584" y="9"/>
                    <a:pt x="1553" y="1"/>
                    <a:pt x="1525" y="1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4615;p24">
              <a:extLst>
                <a:ext uri="{FF2B5EF4-FFF2-40B4-BE49-F238E27FC236}">
                  <a16:creationId xmlns:a16="http://schemas.microsoft.com/office/drawing/2014/main" id="{25030CBD-AA8F-4732-9119-00A4ECC3CDE9}"/>
                </a:ext>
              </a:extLst>
            </p:cNvPr>
            <p:cNvSpPr/>
            <p:nvPr/>
          </p:nvSpPr>
          <p:spPr>
            <a:xfrm>
              <a:off x="4297372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4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4616;p24">
              <a:extLst>
                <a:ext uri="{FF2B5EF4-FFF2-40B4-BE49-F238E27FC236}">
                  <a16:creationId xmlns:a16="http://schemas.microsoft.com/office/drawing/2014/main" id="{D0099D35-4E20-45C0-A691-66656F2BBBE2}"/>
                </a:ext>
              </a:extLst>
            </p:cNvPr>
            <p:cNvSpPr/>
            <p:nvPr/>
          </p:nvSpPr>
          <p:spPr>
            <a:xfrm>
              <a:off x="4297372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E3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4617;p24">
              <a:extLst>
                <a:ext uri="{FF2B5EF4-FFF2-40B4-BE49-F238E27FC236}">
                  <a16:creationId xmlns:a16="http://schemas.microsoft.com/office/drawing/2014/main" id="{8607A07F-403B-40F7-8D95-DEE5DD1C6704}"/>
                </a:ext>
              </a:extLst>
            </p:cNvPr>
            <p:cNvSpPr/>
            <p:nvPr/>
          </p:nvSpPr>
          <p:spPr>
            <a:xfrm>
              <a:off x="4296390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1" y="0"/>
                    <a:pt x="1" y="0"/>
                    <a:pt x="1" y="32"/>
                  </a:cubicBez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1E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4618;p24">
              <a:extLst>
                <a:ext uri="{FF2B5EF4-FFF2-40B4-BE49-F238E27FC236}">
                  <a16:creationId xmlns:a16="http://schemas.microsoft.com/office/drawing/2014/main" id="{9E9444F8-8807-4B39-B6C8-DC44C2F066DC}"/>
                </a:ext>
              </a:extLst>
            </p:cNvPr>
            <p:cNvSpPr/>
            <p:nvPr/>
          </p:nvSpPr>
          <p:spPr>
            <a:xfrm>
              <a:off x="4296390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4619;p24">
              <a:extLst>
                <a:ext uri="{FF2B5EF4-FFF2-40B4-BE49-F238E27FC236}">
                  <a16:creationId xmlns:a16="http://schemas.microsoft.com/office/drawing/2014/main" id="{B406F5AC-83CB-428D-A3D0-CEA329AF959B}"/>
                </a:ext>
              </a:extLst>
            </p:cNvPr>
            <p:cNvSpPr/>
            <p:nvPr/>
          </p:nvSpPr>
          <p:spPr>
            <a:xfrm>
              <a:off x="4295438" y="260282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ubicBezTo>
                    <a:pt x="32" y="0"/>
                    <a:pt x="18" y="14"/>
                    <a:pt x="8" y="14"/>
                  </a:cubicBezTo>
                  <a:cubicBezTo>
                    <a:pt x="4" y="14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DFDF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4620;p24">
              <a:extLst>
                <a:ext uri="{FF2B5EF4-FFF2-40B4-BE49-F238E27FC236}">
                  <a16:creationId xmlns:a16="http://schemas.microsoft.com/office/drawing/2014/main" id="{B61BF45E-93FB-44DB-8E03-6DE1592E27D5}"/>
                </a:ext>
              </a:extLst>
            </p:cNvPr>
            <p:cNvSpPr/>
            <p:nvPr/>
          </p:nvSpPr>
          <p:spPr>
            <a:xfrm>
              <a:off x="4295438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4621;p24">
              <a:extLst>
                <a:ext uri="{FF2B5EF4-FFF2-40B4-BE49-F238E27FC236}">
                  <a16:creationId xmlns:a16="http://schemas.microsoft.com/office/drawing/2014/main" id="{B77E95B2-3C0F-43FC-AA99-2A8A44752B71}"/>
                </a:ext>
              </a:extLst>
            </p:cNvPr>
            <p:cNvSpPr/>
            <p:nvPr/>
          </p:nvSpPr>
          <p:spPr>
            <a:xfrm>
              <a:off x="4295438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4622;p24">
              <a:extLst>
                <a:ext uri="{FF2B5EF4-FFF2-40B4-BE49-F238E27FC236}">
                  <a16:creationId xmlns:a16="http://schemas.microsoft.com/office/drawing/2014/main" id="{F205A0A3-88D4-4178-AA4D-3FA3301405F8}"/>
                </a:ext>
              </a:extLst>
            </p:cNvPr>
            <p:cNvSpPr/>
            <p:nvPr/>
          </p:nvSpPr>
          <p:spPr>
            <a:xfrm>
              <a:off x="4294456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EDD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4623;p24">
              <a:extLst>
                <a:ext uri="{FF2B5EF4-FFF2-40B4-BE49-F238E27FC236}">
                  <a16:creationId xmlns:a16="http://schemas.microsoft.com/office/drawing/2014/main" id="{D99601D2-A870-42E0-9166-A4D0855625D2}"/>
                </a:ext>
              </a:extLst>
            </p:cNvPr>
            <p:cNvSpPr/>
            <p:nvPr/>
          </p:nvSpPr>
          <p:spPr>
            <a:xfrm>
              <a:off x="4294456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CDB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4624;p24">
              <a:extLst>
                <a:ext uri="{FF2B5EF4-FFF2-40B4-BE49-F238E27FC236}">
                  <a16:creationId xmlns:a16="http://schemas.microsoft.com/office/drawing/2014/main" id="{6FE0153A-5477-4311-873A-A7268A468ACE}"/>
                </a:ext>
              </a:extLst>
            </p:cNvPr>
            <p:cNvSpPr/>
            <p:nvPr/>
          </p:nvSpPr>
          <p:spPr>
            <a:xfrm>
              <a:off x="4293474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32" y="159"/>
                    <a:pt x="32" y="190"/>
                    <a:pt x="32" y="19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DBDA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4625;p24">
              <a:extLst>
                <a:ext uri="{FF2B5EF4-FFF2-40B4-BE49-F238E27FC236}">
                  <a16:creationId xmlns:a16="http://schemas.microsoft.com/office/drawing/2014/main" id="{9EAADB17-EDBF-457A-8D44-2E4451770D6E}"/>
                </a:ext>
              </a:extLst>
            </p:cNvPr>
            <p:cNvSpPr/>
            <p:nvPr/>
          </p:nvSpPr>
          <p:spPr>
            <a:xfrm>
              <a:off x="4293474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C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4626;p24">
              <a:extLst>
                <a:ext uri="{FF2B5EF4-FFF2-40B4-BE49-F238E27FC236}">
                  <a16:creationId xmlns:a16="http://schemas.microsoft.com/office/drawing/2014/main" id="{CA8B4491-AA5F-4C25-889B-B6266467BA2F}"/>
                </a:ext>
              </a:extLst>
            </p:cNvPr>
            <p:cNvSpPr/>
            <p:nvPr/>
          </p:nvSpPr>
          <p:spPr>
            <a:xfrm>
              <a:off x="4297372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5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3E3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4627;p24">
              <a:extLst>
                <a:ext uri="{FF2B5EF4-FFF2-40B4-BE49-F238E27FC236}">
                  <a16:creationId xmlns:a16="http://schemas.microsoft.com/office/drawing/2014/main" id="{325F670F-C9D6-4681-BD05-A1AEB700298A}"/>
                </a:ext>
              </a:extLst>
            </p:cNvPr>
            <p:cNvSpPr/>
            <p:nvPr/>
          </p:nvSpPr>
          <p:spPr>
            <a:xfrm>
              <a:off x="4297372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59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4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4628;p24">
              <a:extLst>
                <a:ext uri="{FF2B5EF4-FFF2-40B4-BE49-F238E27FC236}">
                  <a16:creationId xmlns:a16="http://schemas.microsoft.com/office/drawing/2014/main" id="{2CC79A67-4A19-4C10-8FB5-D51689FD3D7A}"/>
                </a:ext>
              </a:extLst>
            </p:cNvPr>
            <p:cNvSpPr/>
            <p:nvPr/>
          </p:nvSpPr>
          <p:spPr>
            <a:xfrm>
              <a:off x="4296390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0"/>
                  </a:moveTo>
                  <a:cubicBezTo>
                    <a:pt x="1" y="0"/>
                    <a:pt x="1" y="0"/>
                    <a:pt x="1" y="32"/>
                  </a:cubicBezTo>
                  <a:lnTo>
                    <a:pt x="1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4629;p24">
              <a:extLst>
                <a:ext uri="{FF2B5EF4-FFF2-40B4-BE49-F238E27FC236}">
                  <a16:creationId xmlns:a16="http://schemas.microsoft.com/office/drawing/2014/main" id="{FC3EE220-0A8C-42B3-B6F3-A7A0253DA259}"/>
                </a:ext>
              </a:extLst>
            </p:cNvPr>
            <p:cNvSpPr/>
            <p:nvPr/>
          </p:nvSpPr>
          <p:spPr>
            <a:xfrm>
              <a:off x="4296390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4630;p24">
              <a:extLst>
                <a:ext uri="{FF2B5EF4-FFF2-40B4-BE49-F238E27FC236}">
                  <a16:creationId xmlns:a16="http://schemas.microsoft.com/office/drawing/2014/main" id="{0BF8DB45-C399-40FA-8476-2783AE57E8FD}"/>
                </a:ext>
              </a:extLst>
            </p:cNvPr>
            <p:cNvSpPr/>
            <p:nvPr/>
          </p:nvSpPr>
          <p:spPr>
            <a:xfrm>
              <a:off x="4295438" y="2602821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ubicBezTo>
                    <a:pt x="32" y="0"/>
                    <a:pt x="18" y="14"/>
                    <a:pt x="8" y="14"/>
                  </a:cubicBezTo>
                  <a:cubicBezTo>
                    <a:pt x="4" y="14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E3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4631;p24">
              <a:extLst>
                <a:ext uri="{FF2B5EF4-FFF2-40B4-BE49-F238E27FC236}">
                  <a16:creationId xmlns:a16="http://schemas.microsoft.com/office/drawing/2014/main" id="{75AC2F0D-3984-4818-A3A2-A628AADBAE52}"/>
                </a:ext>
              </a:extLst>
            </p:cNvPr>
            <p:cNvSpPr/>
            <p:nvPr/>
          </p:nvSpPr>
          <p:spPr>
            <a:xfrm>
              <a:off x="4295438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4632;p24">
              <a:extLst>
                <a:ext uri="{FF2B5EF4-FFF2-40B4-BE49-F238E27FC236}">
                  <a16:creationId xmlns:a16="http://schemas.microsoft.com/office/drawing/2014/main" id="{96E0FB6E-0CFE-4B64-8807-D7239C30D206}"/>
                </a:ext>
              </a:extLst>
            </p:cNvPr>
            <p:cNvSpPr/>
            <p:nvPr/>
          </p:nvSpPr>
          <p:spPr>
            <a:xfrm>
              <a:off x="4295438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lnTo>
                    <a:pt x="0" y="1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4633;p24">
              <a:extLst>
                <a:ext uri="{FF2B5EF4-FFF2-40B4-BE49-F238E27FC236}">
                  <a16:creationId xmlns:a16="http://schemas.microsoft.com/office/drawing/2014/main" id="{1856E72B-E5E9-4689-A81D-1741DAFA93AE}"/>
                </a:ext>
              </a:extLst>
            </p:cNvPr>
            <p:cNvSpPr/>
            <p:nvPr/>
          </p:nvSpPr>
          <p:spPr>
            <a:xfrm>
              <a:off x="4294456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FDC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4634;p24">
              <a:extLst>
                <a:ext uri="{FF2B5EF4-FFF2-40B4-BE49-F238E27FC236}">
                  <a16:creationId xmlns:a16="http://schemas.microsoft.com/office/drawing/2014/main" id="{DA7D8EB0-E71F-4955-A219-2E4D550B552A}"/>
                </a:ext>
              </a:extLst>
            </p:cNvPr>
            <p:cNvSpPr/>
            <p:nvPr/>
          </p:nvSpPr>
          <p:spPr>
            <a:xfrm>
              <a:off x="4294456" y="2602821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0"/>
                  </a:moveTo>
                  <a:lnTo>
                    <a:pt x="0" y="190"/>
                  </a:lnTo>
                  <a:cubicBezTo>
                    <a:pt x="0" y="190"/>
                    <a:pt x="0" y="190"/>
                    <a:pt x="0" y="19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4635;p24">
              <a:extLst>
                <a:ext uri="{FF2B5EF4-FFF2-40B4-BE49-F238E27FC236}">
                  <a16:creationId xmlns:a16="http://schemas.microsoft.com/office/drawing/2014/main" id="{B7AF5881-E1B6-4A34-ABFB-9CA7944E6D2C}"/>
                </a:ext>
              </a:extLst>
            </p:cNvPr>
            <p:cNvSpPr/>
            <p:nvPr/>
          </p:nvSpPr>
          <p:spPr>
            <a:xfrm>
              <a:off x="4293474" y="2602821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32" y="159"/>
                    <a:pt x="32" y="190"/>
                    <a:pt x="32" y="19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DD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4636;p24">
              <a:extLst>
                <a:ext uri="{FF2B5EF4-FFF2-40B4-BE49-F238E27FC236}">
                  <a16:creationId xmlns:a16="http://schemas.microsoft.com/office/drawing/2014/main" id="{77769155-3C5B-48D4-A79C-BFECD8E5A07F}"/>
                </a:ext>
              </a:extLst>
            </p:cNvPr>
            <p:cNvSpPr/>
            <p:nvPr/>
          </p:nvSpPr>
          <p:spPr>
            <a:xfrm>
              <a:off x="4293474" y="2602821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D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4637;p24">
              <a:extLst>
                <a:ext uri="{FF2B5EF4-FFF2-40B4-BE49-F238E27FC236}">
                  <a16:creationId xmlns:a16="http://schemas.microsoft.com/office/drawing/2014/main" id="{701F1E68-8BA7-44E8-8CEF-B13469A10D3A}"/>
                </a:ext>
              </a:extLst>
            </p:cNvPr>
            <p:cNvSpPr/>
            <p:nvPr/>
          </p:nvSpPr>
          <p:spPr>
            <a:xfrm>
              <a:off x="4423743" y="2598923"/>
              <a:ext cx="9761" cy="10713"/>
            </a:xfrm>
            <a:custGeom>
              <a:avLst/>
              <a:gdLst/>
              <a:ahLst/>
              <a:cxnLst/>
              <a:rect l="l" t="t" r="r" b="b"/>
              <a:pathLst>
                <a:path w="318" h="349" extrusionOk="0">
                  <a:moveTo>
                    <a:pt x="317" y="1"/>
                  </a:moveTo>
                  <a:lnTo>
                    <a:pt x="0" y="159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4638;p24">
              <a:extLst>
                <a:ext uri="{FF2B5EF4-FFF2-40B4-BE49-F238E27FC236}">
                  <a16:creationId xmlns:a16="http://schemas.microsoft.com/office/drawing/2014/main" id="{CB0449D9-CCF7-423C-9B4F-D98ADBC55347}"/>
                </a:ext>
              </a:extLst>
            </p:cNvPr>
            <p:cNvSpPr/>
            <p:nvPr/>
          </p:nvSpPr>
          <p:spPr>
            <a:xfrm>
              <a:off x="4423743" y="26037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4639;p24">
              <a:extLst>
                <a:ext uri="{FF2B5EF4-FFF2-40B4-BE49-F238E27FC236}">
                  <a16:creationId xmlns:a16="http://schemas.microsoft.com/office/drawing/2014/main" id="{1787FCF0-7E22-414B-9C62-7358D4617744}"/>
                </a:ext>
              </a:extLst>
            </p:cNvPr>
            <p:cNvSpPr/>
            <p:nvPr/>
          </p:nvSpPr>
          <p:spPr>
            <a:xfrm>
              <a:off x="4423743" y="26037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91"/>
                    <a:pt x="0" y="191"/>
                  </a:cubicBezTo>
                  <a:lnTo>
                    <a:pt x="0" y="33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4640;p24">
              <a:extLst>
                <a:ext uri="{FF2B5EF4-FFF2-40B4-BE49-F238E27FC236}">
                  <a16:creationId xmlns:a16="http://schemas.microsoft.com/office/drawing/2014/main" id="{21E16C24-B58D-4B90-9A4E-1568380E7B3B}"/>
                </a:ext>
              </a:extLst>
            </p:cNvPr>
            <p:cNvSpPr/>
            <p:nvPr/>
          </p:nvSpPr>
          <p:spPr>
            <a:xfrm>
              <a:off x="4423743" y="2603773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1"/>
                  </a:moveTo>
                  <a:lnTo>
                    <a:pt x="0" y="191"/>
                  </a:lnTo>
                  <a:lnTo>
                    <a:pt x="0" y="191"/>
                  </a:lnTo>
                  <a:lnTo>
                    <a:pt x="0" y="3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4641;p24">
              <a:extLst>
                <a:ext uri="{FF2B5EF4-FFF2-40B4-BE49-F238E27FC236}">
                  <a16:creationId xmlns:a16="http://schemas.microsoft.com/office/drawing/2014/main" id="{A33EB6BE-7F6C-4DA7-AAC1-8D4E36C4954C}"/>
                </a:ext>
              </a:extLst>
            </p:cNvPr>
            <p:cNvSpPr/>
            <p:nvPr/>
          </p:nvSpPr>
          <p:spPr>
            <a:xfrm>
              <a:off x="4423743" y="260475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4642;p24">
              <a:extLst>
                <a:ext uri="{FF2B5EF4-FFF2-40B4-BE49-F238E27FC236}">
                  <a16:creationId xmlns:a16="http://schemas.microsoft.com/office/drawing/2014/main" id="{DF025681-2777-46A2-AA56-354B0A3E9EF8}"/>
                </a:ext>
              </a:extLst>
            </p:cNvPr>
            <p:cNvSpPr/>
            <p:nvPr/>
          </p:nvSpPr>
          <p:spPr>
            <a:xfrm>
              <a:off x="4423743" y="260475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4643;p24">
              <a:extLst>
                <a:ext uri="{FF2B5EF4-FFF2-40B4-BE49-F238E27FC236}">
                  <a16:creationId xmlns:a16="http://schemas.microsoft.com/office/drawing/2014/main" id="{E50AEF79-C62C-4B7B-A273-54F466A7CC29}"/>
                </a:ext>
              </a:extLst>
            </p:cNvPr>
            <p:cNvSpPr/>
            <p:nvPr/>
          </p:nvSpPr>
          <p:spPr>
            <a:xfrm>
              <a:off x="4423743" y="260475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4644;p24">
              <a:extLst>
                <a:ext uri="{FF2B5EF4-FFF2-40B4-BE49-F238E27FC236}">
                  <a16:creationId xmlns:a16="http://schemas.microsoft.com/office/drawing/2014/main" id="{9613163D-391F-4809-9975-5C0EB70A4AC1}"/>
                </a:ext>
              </a:extLst>
            </p:cNvPr>
            <p:cNvSpPr/>
            <p:nvPr/>
          </p:nvSpPr>
          <p:spPr>
            <a:xfrm>
              <a:off x="4423743" y="260475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4645;p24">
              <a:extLst>
                <a:ext uri="{FF2B5EF4-FFF2-40B4-BE49-F238E27FC236}">
                  <a16:creationId xmlns:a16="http://schemas.microsoft.com/office/drawing/2014/main" id="{50C7C763-F656-4BDF-9071-505F819F2BB6}"/>
                </a:ext>
              </a:extLst>
            </p:cNvPr>
            <p:cNvSpPr/>
            <p:nvPr/>
          </p:nvSpPr>
          <p:spPr>
            <a:xfrm>
              <a:off x="4423743" y="260475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4646;p24">
              <a:extLst>
                <a:ext uri="{FF2B5EF4-FFF2-40B4-BE49-F238E27FC236}">
                  <a16:creationId xmlns:a16="http://schemas.microsoft.com/office/drawing/2014/main" id="{4C9AE29F-5671-49CC-8B09-57A05A46D0B4}"/>
                </a:ext>
              </a:extLst>
            </p:cNvPr>
            <p:cNvSpPr/>
            <p:nvPr/>
          </p:nvSpPr>
          <p:spPr>
            <a:xfrm>
              <a:off x="4436389" y="2598923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1"/>
                  </a:moveTo>
                  <a:lnTo>
                    <a:pt x="0" y="159"/>
                  </a:lnTo>
                  <a:lnTo>
                    <a:pt x="380" y="381"/>
                  </a:lnTo>
                  <a:lnTo>
                    <a:pt x="380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4647;p24">
              <a:extLst>
                <a:ext uri="{FF2B5EF4-FFF2-40B4-BE49-F238E27FC236}">
                  <a16:creationId xmlns:a16="http://schemas.microsoft.com/office/drawing/2014/main" id="{7D066E61-99E6-4B52-B377-366131D1E4F4}"/>
                </a:ext>
              </a:extLst>
            </p:cNvPr>
            <p:cNvSpPr/>
            <p:nvPr/>
          </p:nvSpPr>
          <p:spPr>
            <a:xfrm>
              <a:off x="4423743" y="2604755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0" y="32"/>
                  </a:moveTo>
                  <a:lnTo>
                    <a:pt x="0" y="191"/>
                  </a:lnTo>
                  <a:cubicBezTo>
                    <a:pt x="0" y="191"/>
                    <a:pt x="0" y="191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4648;p24">
              <a:extLst>
                <a:ext uri="{FF2B5EF4-FFF2-40B4-BE49-F238E27FC236}">
                  <a16:creationId xmlns:a16="http://schemas.microsoft.com/office/drawing/2014/main" id="{A948F1BE-5A65-454D-B1EE-FF29FB368B43}"/>
                </a:ext>
              </a:extLst>
            </p:cNvPr>
            <p:cNvSpPr/>
            <p:nvPr/>
          </p:nvSpPr>
          <p:spPr>
            <a:xfrm>
              <a:off x="4448054" y="2604755"/>
              <a:ext cx="982" cy="6845"/>
            </a:xfrm>
            <a:custGeom>
              <a:avLst/>
              <a:gdLst/>
              <a:ahLst/>
              <a:cxnLst/>
              <a:rect l="l" t="t" r="r" b="b"/>
              <a:pathLst>
                <a:path w="32" h="223" extrusionOk="0">
                  <a:moveTo>
                    <a:pt x="0" y="1"/>
                  </a:moveTo>
                  <a:lnTo>
                    <a:pt x="0" y="191"/>
                  </a:lnTo>
                  <a:cubicBezTo>
                    <a:pt x="0" y="191"/>
                    <a:pt x="32" y="191"/>
                    <a:pt x="32" y="222"/>
                  </a:cubicBezTo>
                  <a:lnTo>
                    <a:pt x="32" y="32"/>
                  </a:lnTo>
                  <a:cubicBezTo>
                    <a:pt x="32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4649;p24">
              <a:extLst>
                <a:ext uri="{FF2B5EF4-FFF2-40B4-BE49-F238E27FC236}">
                  <a16:creationId xmlns:a16="http://schemas.microsoft.com/office/drawing/2014/main" id="{1860246A-D1D9-4E8C-9037-E1087A0A001E}"/>
                </a:ext>
              </a:extLst>
            </p:cNvPr>
            <p:cNvSpPr/>
            <p:nvPr/>
          </p:nvSpPr>
          <p:spPr>
            <a:xfrm>
              <a:off x="4449005" y="260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4650;p24">
              <a:extLst>
                <a:ext uri="{FF2B5EF4-FFF2-40B4-BE49-F238E27FC236}">
                  <a16:creationId xmlns:a16="http://schemas.microsoft.com/office/drawing/2014/main" id="{36C17B4B-A879-4B2A-B1F6-25A8D4FCEF5B}"/>
                </a:ext>
              </a:extLst>
            </p:cNvPr>
            <p:cNvSpPr/>
            <p:nvPr/>
          </p:nvSpPr>
          <p:spPr>
            <a:xfrm>
              <a:off x="4449005" y="260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4651;p24">
              <a:extLst>
                <a:ext uri="{FF2B5EF4-FFF2-40B4-BE49-F238E27FC236}">
                  <a16:creationId xmlns:a16="http://schemas.microsoft.com/office/drawing/2014/main" id="{89F7E118-DBB1-490C-BB15-D235515FAB5C}"/>
                </a:ext>
              </a:extLst>
            </p:cNvPr>
            <p:cNvSpPr/>
            <p:nvPr/>
          </p:nvSpPr>
          <p:spPr>
            <a:xfrm>
              <a:off x="4449005" y="2605737"/>
              <a:ext cx="31" cy="5863"/>
            </a:xfrm>
            <a:custGeom>
              <a:avLst/>
              <a:gdLst/>
              <a:ahLst/>
              <a:cxnLst/>
              <a:rect l="l" t="t" r="r" b="b"/>
              <a:pathLst>
                <a:path w="1" h="191" extrusionOk="0">
                  <a:moveTo>
                    <a:pt x="1" y="0"/>
                  </a:moveTo>
                  <a:lnTo>
                    <a:pt x="1" y="190"/>
                  </a:lnTo>
                  <a:lnTo>
                    <a:pt x="1" y="190"/>
                  </a:lnTo>
                  <a:lnTo>
                    <a:pt x="1" y="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4652;p24">
              <a:extLst>
                <a:ext uri="{FF2B5EF4-FFF2-40B4-BE49-F238E27FC236}">
                  <a16:creationId xmlns:a16="http://schemas.microsoft.com/office/drawing/2014/main" id="{81C1C44A-03B4-4463-8423-A57806FE4A1E}"/>
                </a:ext>
              </a:extLst>
            </p:cNvPr>
            <p:cNvSpPr/>
            <p:nvPr/>
          </p:nvSpPr>
          <p:spPr>
            <a:xfrm>
              <a:off x="4449005" y="26066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4653;p24">
              <a:extLst>
                <a:ext uri="{FF2B5EF4-FFF2-40B4-BE49-F238E27FC236}">
                  <a16:creationId xmlns:a16="http://schemas.microsoft.com/office/drawing/2014/main" id="{90B0FCCF-73F5-41A7-AFAE-40F99ACFFA95}"/>
                </a:ext>
              </a:extLst>
            </p:cNvPr>
            <p:cNvSpPr/>
            <p:nvPr/>
          </p:nvSpPr>
          <p:spPr>
            <a:xfrm>
              <a:off x="4448054" y="2606689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4654;p24">
              <a:extLst>
                <a:ext uri="{FF2B5EF4-FFF2-40B4-BE49-F238E27FC236}">
                  <a16:creationId xmlns:a16="http://schemas.microsoft.com/office/drawing/2014/main" id="{25962B00-F728-4FDD-A3CE-FB911BBC0147}"/>
                </a:ext>
              </a:extLst>
            </p:cNvPr>
            <p:cNvSpPr/>
            <p:nvPr/>
          </p:nvSpPr>
          <p:spPr>
            <a:xfrm>
              <a:off x="4448054" y="26066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4655;p24">
              <a:extLst>
                <a:ext uri="{FF2B5EF4-FFF2-40B4-BE49-F238E27FC236}">
                  <a16:creationId xmlns:a16="http://schemas.microsoft.com/office/drawing/2014/main" id="{F0B86699-BF82-4146-91B9-AF1728F81824}"/>
                </a:ext>
              </a:extLst>
            </p:cNvPr>
            <p:cNvSpPr/>
            <p:nvPr/>
          </p:nvSpPr>
          <p:spPr>
            <a:xfrm>
              <a:off x="4448054" y="26066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4656;p24">
              <a:extLst>
                <a:ext uri="{FF2B5EF4-FFF2-40B4-BE49-F238E27FC236}">
                  <a16:creationId xmlns:a16="http://schemas.microsoft.com/office/drawing/2014/main" id="{05D7257D-E609-43CB-9A1B-6616B6C4E9CE}"/>
                </a:ext>
              </a:extLst>
            </p:cNvPr>
            <p:cNvSpPr/>
            <p:nvPr/>
          </p:nvSpPr>
          <p:spPr>
            <a:xfrm>
              <a:off x="4448054" y="2606689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4657;p24">
              <a:extLst>
                <a:ext uri="{FF2B5EF4-FFF2-40B4-BE49-F238E27FC236}">
                  <a16:creationId xmlns:a16="http://schemas.microsoft.com/office/drawing/2014/main" id="{C0784D00-7511-4A1C-8A79-EC697A8AFE50}"/>
                </a:ext>
              </a:extLst>
            </p:cNvPr>
            <p:cNvSpPr/>
            <p:nvPr/>
          </p:nvSpPr>
          <p:spPr>
            <a:xfrm>
              <a:off x="4438323" y="2606689"/>
              <a:ext cx="9761" cy="10743"/>
            </a:xfrm>
            <a:custGeom>
              <a:avLst/>
              <a:gdLst/>
              <a:ahLst/>
              <a:cxnLst/>
              <a:rect l="l" t="t" r="r" b="b"/>
              <a:pathLst>
                <a:path w="318" h="350" extrusionOk="0">
                  <a:moveTo>
                    <a:pt x="317" y="1"/>
                  </a:moveTo>
                  <a:lnTo>
                    <a:pt x="0" y="191"/>
                  </a:lnTo>
                  <a:lnTo>
                    <a:pt x="0" y="349"/>
                  </a:lnTo>
                  <a:lnTo>
                    <a:pt x="317" y="1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A39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4658;p24">
              <a:extLst>
                <a:ext uri="{FF2B5EF4-FFF2-40B4-BE49-F238E27FC236}">
                  <a16:creationId xmlns:a16="http://schemas.microsoft.com/office/drawing/2014/main" id="{93D11C7F-C717-45B1-A915-C1D1888190AB}"/>
                </a:ext>
              </a:extLst>
            </p:cNvPr>
            <p:cNvSpPr/>
            <p:nvPr/>
          </p:nvSpPr>
          <p:spPr>
            <a:xfrm>
              <a:off x="4423743" y="2605737"/>
              <a:ext cx="11695" cy="11695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0" y="0"/>
                  </a:moveTo>
                  <a:lnTo>
                    <a:pt x="0" y="159"/>
                  </a:lnTo>
                  <a:lnTo>
                    <a:pt x="380" y="380"/>
                  </a:lnTo>
                  <a:lnTo>
                    <a:pt x="38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4659;p24">
              <a:extLst>
                <a:ext uri="{FF2B5EF4-FFF2-40B4-BE49-F238E27FC236}">
                  <a16:creationId xmlns:a16="http://schemas.microsoft.com/office/drawing/2014/main" id="{8DF9EF52-7808-4D24-917E-1BF57DCA625C}"/>
                </a:ext>
              </a:extLst>
            </p:cNvPr>
            <p:cNvSpPr/>
            <p:nvPr/>
          </p:nvSpPr>
          <p:spPr>
            <a:xfrm>
              <a:off x="4438323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73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4660;p24">
              <a:extLst>
                <a:ext uri="{FF2B5EF4-FFF2-40B4-BE49-F238E27FC236}">
                  <a16:creationId xmlns:a16="http://schemas.microsoft.com/office/drawing/2014/main" id="{B2870BE1-B80F-4EC9-AE5C-BE780A5F3B98}"/>
                </a:ext>
              </a:extLst>
            </p:cNvPr>
            <p:cNvSpPr/>
            <p:nvPr/>
          </p:nvSpPr>
          <p:spPr>
            <a:xfrm>
              <a:off x="4437341" y="261252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7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4661;p24">
              <a:extLst>
                <a:ext uri="{FF2B5EF4-FFF2-40B4-BE49-F238E27FC236}">
                  <a16:creationId xmlns:a16="http://schemas.microsoft.com/office/drawing/2014/main" id="{4961605D-8B5B-49B3-BC86-4DEE240C888B}"/>
                </a:ext>
              </a:extLst>
            </p:cNvPr>
            <p:cNvSpPr/>
            <p:nvPr/>
          </p:nvSpPr>
          <p:spPr>
            <a:xfrm>
              <a:off x="4437341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4662;p24">
              <a:extLst>
                <a:ext uri="{FF2B5EF4-FFF2-40B4-BE49-F238E27FC236}">
                  <a16:creationId xmlns:a16="http://schemas.microsoft.com/office/drawing/2014/main" id="{47E7CB08-65D7-4F60-B81B-EDAE5205B2D8}"/>
                </a:ext>
              </a:extLst>
            </p:cNvPr>
            <p:cNvSpPr/>
            <p:nvPr/>
          </p:nvSpPr>
          <p:spPr>
            <a:xfrm>
              <a:off x="4437341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53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4663;p24">
              <a:extLst>
                <a:ext uri="{FF2B5EF4-FFF2-40B4-BE49-F238E27FC236}">
                  <a16:creationId xmlns:a16="http://schemas.microsoft.com/office/drawing/2014/main" id="{D0262768-5334-4743-BCF0-747492A3A75D}"/>
                </a:ext>
              </a:extLst>
            </p:cNvPr>
            <p:cNvSpPr/>
            <p:nvPr/>
          </p:nvSpPr>
          <p:spPr>
            <a:xfrm>
              <a:off x="4437341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1" y="1"/>
                  </a:moveTo>
                  <a:lnTo>
                    <a:pt x="1" y="159"/>
                  </a:lnTo>
                  <a:lnTo>
                    <a:pt x="1" y="15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4664;p24">
              <a:extLst>
                <a:ext uri="{FF2B5EF4-FFF2-40B4-BE49-F238E27FC236}">
                  <a16:creationId xmlns:a16="http://schemas.microsoft.com/office/drawing/2014/main" id="{4462322E-D076-4ED1-80B6-2A4B68D182B3}"/>
                </a:ext>
              </a:extLst>
            </p:cNvPr>
            <p:cNvSpPr/>
            <p:nvPr/>
          </p:nvSpPr>
          <p:spPr>
            <a:xfrm>
              <a:off x="4436389" y="2612521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3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4665;p24">
              <a:extLst>
                <a:ext uri="{FF2B5EF4-FFF2-40B4-BE49-F238E27FC236}">
                  <a16:creationId xmlns:a16="http://schemas.microsoft.com/office/drawing/2014/main" id="{8AE4AFFF-85EF-4DCD-A37E-867EE85268D5}"/>
                </a:ext>
              </a:extLst>
            </p:cNvPr>
            <p:cNvSpPr/>
            <p:nvPr/>
          </p:nvSpPr>
          <p:spPr>
            <a:xfrm>
              <a:off x="4436389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13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4666;p24">
              <a:extLst>
                <a:ext uri="{FF2B5EF4-FFF2-40B4-BE49-F238E27FC236}">
                  <a16:creationId xmlns:a16="http://schemas.microsoft.com/office/drawing/2014/main" id="{6BE6E71A-9B29-4B5A-A124-63AC1201413D}"/>
                </a:ext>
              </a:extLst>
            </p:cNvPr>
            <p:cNvSpPr/>
            <p:nvPr/>
          </p:nvSpPr>
          <p:spPr>
            <a:xfrm>
              <a:off x="4436389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4667;p24">
              <a:extLst>
                <a:ext uri="{FF2B5EF4-FFF2-40B4-BE49-F238E27FC236}">
                  <a16:creationId xmlns:a16="http://schemas.microsoft.com/office/drawing/2014/main" id="{0763DF01-542C-49F9-88AF-D735F6C74C1E}"/>
                </a:ext>
              </a:extLst>
            </p:cNvPr>
            <p:cNvSpPr/>
            <p:nvPr/>
          </p:nvSpPr>
          <p:spPr>
            <a:xfrm>
              <a:off x="4436389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4668;p24">
              <a:extLst>
                <a:ext uri="{FF2B5EF4-FFF2-40B4-BE49-F238E27FC236}">
                  <a16:creationId xmlns:a16="http://schemas.microsoft.com/office/drawing/2014/main" id="{8CEBBD8D-97F2-4024-964E-993E0F5C4F49}"/>
                </a:ext>
              </a:extLst>
            </p:cNvPr>
            <p:cNvSpPr/>
            <p:nvPr/>
          </p:nvSpPr>
          <p:spPr>
            <a:xfrm>
              <a:off x="4436389" y="2612521"/>
              <a:ext cx="31" cy="4911"/>
            </a:xfrm>
            <a:custGeom>
              <a:avLst/>
              <a:gdLst/>
              <a:ahLst/>
              <a:cxnLst/>
              <a:rect l="l" t="t" r="r" b="b"/>
              <a:pathLst>
                <a:path w="1" h="160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13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4669;p24">
              <a:extLst>
                <a:ext uri="{FF2B5EF4-FFF2-40B4-BE49-F238E27FC236}">
                  <a16:creationId xmlns:a16="http://schemas.microsoft.com/office/drawing/2014/main" id="{FA50DEF9-7CE5-493D-846E-B5B7C1852BC9}"/>
                </a:ext>
              </a:extLst>
            </p:cNvPr>
            <p:cNvSpPr/>
            <p:nvPr/>
          </p:nvSpPr>
          <p:spPr>
            <a:xfrm>
              <a:off x="4435407" y="2612521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02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4670;p24">
              <a:extLst>
                <a:ext uri="{FF2B5EF4-FFF2-40B4-BE49-F238E27FC236}">
                  <a16:creationId xmlns:a16="http://schemas.microsoft.com/office/drawing/2014/main" id="{9BC2F317-06F5-4AE4-A307-E7B70F05DEE8}"/>
                </a:ext>
              </a:extLst>
            </p:cNvPr>
            <p:cNvSpPr/>
            <p:nvPr/>
          </p:nvSpPr>
          <p:spPr>
            <a:xfrm>
              <a:off x="4423743" y="2597941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17" y="1"/>
                  </a:moveTo>
                  <a:lnTo>
                    <a:pt x="0" y="191"/>
                  </a:lnTo>
                  <a:cubicBezTo>
                    <a:pt x="0" y="223"/>
                    <a:pt x="0" y="223"/>
                    <a:pt x="0" y="254"/>
                  </a:cubicBezTo>
                  <a:lnTo>
                    <a:pt x="380" y="476"/>
                  </a:lnTo>
                  <a:lnTo>
                    <a:pt x="475" y="476"/>
                  </a:lnTo>
                  <a:lnTo>
                    <a:pt x="792" y="286"/>
                  </a:lnTo>
                  <a:cubicBezTo>
                    <a:pt x="824" y="286"/>
                    <a:pt x="824" y="254"/>
                    <a:pt x="792" y="223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4671;p24">
              <a:extLst>
                <a:ext uri="{FF2B5EF4-FFF2-40B4-BE49-F238E27FC236}">
                  <a16:creationId xmlns:a16="http://schemas.microsoft.com/office/drawing/2014/main" id="{123AF6CE-7D16-46BE-8DD3-929B7F1D64C2}"/>
                </a:ext>
              </a:extLst>
            </p:cNvPr>
            <p:cNvSpPr/>
            <p:nvPr/>
          </p:nvSpPr>
          <p:spPr>
            <a:xfrm>
              <a:off x="4424725" y="2597941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1"/>
                  </a:moveTo>
                  <a:lnTo>
                    <a:pt x="0" y="191"/>
                  </a:lnTo>
                  <a:lnTo>
                    <a:pt x="380" y="413"/>
                  </a:lnTo>
                  <a:lnTo>
                    <a:pt x="443" y="413"/>
                  </a:lnTo>
                  <a:lnTo>
                    <a:pt x="760" y="22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4672;p24">
              <a:extLst>
                <a:ext uri="{FF2B5EF4-FFF2-40B4-BE49-F238E27FC236}">
                  <a16:creationId xmlns:a16="http://schemas.microsoft.com/office/drawing/2014/main" id="{FBDF6E22-C7DB-4CF9-A479-2B44617A3F64}"/>
                </a:ext>
              </a:extLst>
            </p:cNvPr>
            <p:cNvSpPr/>
            <p:nvPr/>
          </p:nvSpPr>
          <p:spPr>
            <a:xfrm>
              <a:off x="4438323" y="2562948"/>
              <a:ext cx="96260" cy="61267"/>
            </a:xfrm>
            <a:custGeom>
              <a:avLst/>
              <a:gdLst/>
              <a:ahLst/>
              <a:cxnLst/>
              <a:rect l="l" t="t" r="r" b="b"/>
              <a:pathLst>
                <a:path w="3136" h="1996" extrusionOk="0">
                  <a:moveTo>
                    <a:pt x="3136" y="1"/>
                  </a:moveTo>
                  <a:lnTo>
                    <a:pt x="0" y="1838"/>
                  </a:lnTo>
                  <a:lnTo>
                    <a:pt x="0" y="1996"/>
                  </a:lnTo>
                  <a:lnTo>
                    <a:pt x="3136" y="191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4673;p24">
              <a:extLst>
                <a:ext uri="{FF2B5EF4-FFF2-40B4-BE49-F238E27FC236}">
                  <a16:creationId xmlns:a16="http://schemas.microsoft.com/office/drawing/2014/main" id="{B22F5373-57EF-4D4D-ABA4-7506B4D4A747}"/>
                </a:ext>
              </a:extLst>
            </p:cNvPr>
            <p:cNvSpPr/>
            <p:nvPr/>
          </p:nvSpPr>
          <p:spPr>
            <a:xfrm>
              <a:off x="4185581" y="2476450"/>
              <a:ext cx="246941" cy="147766"/>
            </a:xfrm>
            <a:custGeom>
              <a:avLst/>
              <a:gdLst/>
              <a:ahLst/>
              <a:cxnLst/>
              <a:rect l="l" t="t" r="r" b="b"/>
              <a:pathLst>
                <a:path w="8045" h="4814" extrusionOk="0">
                  <a:moveTo>
                    <a:pt x="1" y="0"/>
                  </a:moveTo>
                  <a:lnTo>
                    <a:pt x="1" y="159"/>
                  </a:lnTo>
                  <a:lnTo>
                    <a:pt x="8044" y="4814"/>
                  </a:lnTo>
                  <a:lnTo>
                    <a:pt x="8044" y="46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4674;p24">
              <a:extLst>
                <a:ext uri="{FF2B5EF4-FFF2-40B4-BE49-F238E27FC236}">
                  <a16:creationId xmlns:a16="http://schemas.microsoft.com/office/drawing/2014/main" id="{55016965-3B69-4486-84B0-68E70B7BD32E}"/>
                </a:ext>
              </a:extLst>
            </p:cNvPr>
            <p:cNvSpPr/>
            <p:nvPr/>
          </p:nvSpPr>
          <p:spPr>
            <a:xfrm>
              <a:off x="4437341" y="261933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CEC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4675;p24">
              <a:extLst>
                <a:ext uri="{FF2B5EF4-FFF2-40B4-BE49-F238E27FC236}">
                  <a16:creationId xmlns:a16="http://schemas.microsoft.com/office/drawing/2014/main" id="{52ED66A5-E742-4C47-B547-70A334460FA4}"/>
                </a:ext>
              </a:extLst>
            </p:cNvPr>
            <p:cNvSpPr/>
            <p:nvPr/>
          </p:nvSpPr>
          <p:spPr>
            <a:xfrm>
              <a:off x="4437341" y="26193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AE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4676;p24">
              <a:extLst>
                <a:ext uri="{FF2B5EF4-FFF2-40B4-BE49-F238E27FC236}">
                  <a16:creationId xmlns:a16="http://schemas.microsoft.com/office/drawing/2014/main" id="{282C838E-CAD2-437C-894C-9A56F84722C9}"/>
                </a:ext>
              </a:extLst>
            </p:cNvPr>
            <p:cNvSpPr/>
            <p:nvPr/>
          </p:nvSpPr>
          <p:spPr>
            <a:xfrm>
              <a:off x="4436389" y="2619335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9E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4677;p24">
              <a:extLst>
                <a:ext uri="{FF2B5EF4-FFF2-40B4-BE49-F238E27FC236}">
                  <a16:creationId xmlns:a16="http://schemas.microsoft.com/office/drawing/2014/main" id="{C3CD5104-6A04-494D-8F48-4DB9FBF710E4}"/>
                </a:ext>
              </a:extLst>
            </p:cNvPr>
            <p:cNvSpPr/>
            <p:nvPr/>
          </p:nvSpPr>
          <p:spPr>
            <a:xfrm>
              <a:off x="4436389" y="26193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7E8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4678;p24">
              <a:extLst>
                <a:ext uri="{FF2B5EF4-FFF2-40B4-BE49-F238E27FC236}">
                  <a16:creationId xmlns:a16="http://schemas.microsoft.com/office/drawing/2014/main" id="{4F7E5F10-D49F-438D-B18F-A9A81564F613}"/>
                </a:ext>
              </a:extLst>
            </p:cNvPr>
            <p:cNvSpPr/>
            <p:nvPr/>
          </p:nvSpPr>
          <p:spPr>
            <a:xfrm>
              <a:off x="4435407" y="261933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6E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4679;p24">
              <a:extLst>
                <a:ext uri="{FF2B5EF4-FFF2-40B4-BE49-F238E27FC236}">
                  <a16:creationId xmlns:a16="http://schemas.microsoft.com/office/drawing/2014/main" id="{71661525-2AEB-4A93-A359-DBEDB9C8D933}"/>
                </a:ext>
              </a:extLst>
            </p:cNvPr>
            <p:cNvSpPr/>
            <p:nvPr/>
          </p:nvSpPr>
          <p:spPr>
            <a:xfrm>
              <a:off x="4435407" y="26193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lnTo>
                    <a:pt x="0" y="159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5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4680;p24">
              <a:extLst>
                <a:ext uri="{FF2B5EF4-FFF2-40B4-BE49-F238E27FC236}">
                  <a16:creationId xmlns:a16="http://schemas.microsoft.com/office/drawing/2014/main" id="{74E36D02-E45D-4B78-ABFD-5EA888AD796E}"/>
                </a:ext>
              </a:extLst>
            </p:cNvPr>
            <p:cNvSpPr/>
            <p:nvPr/>
          </p:nvSpPr>
          <p:spPr>
            <a:xfrm>
              <a:off x="4434425" y="261933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5E4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4681;p24">
              <a:extLst>
                <a:ext uri="{FF2B5EF4-FFF2-40B4-BE49-F238E27FC236}">
                  <a16:creationId xmlns:a16="http://schemas.microsoft.com/office/drawing/2014/main" id="{19491B9C-5AB2-443E-A616-BB0CD574E4C5}"/>
                </a:ext>
              </a:extLst>
            </p:cNvPr>
            <p:cNvSpPr/>
            <p:nvPr/>
          </p:nvSpPr>
          <p:spPr>
            <a:xfrm>
              <a:off x="4434425" y="26193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1" y="1"/>
                  </a:moveTo>
                  <a:lnTo>
                    <a:pt x="1" y="159"/>
                  </a:lnTo>
                  <a:cubicBezTo>
                    <a:pt x="1" y="159"/>
                    <a:pt x="1" y="159"/>
                    <a:pt x="1" y="159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4E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4682;p24">
              <a:extLst>
                <a:ext uri="{FF2B5EF4-FFF2-40B4-BE49-F238E27FC236}">
                  <a16:creationId xmlns:a16="http://schemas.microsoft.com/office/drawing/2014/main" id="{B8613376-127D-4EA4-8FE2-21C91B52259E}"/>
                </a:ext>
              </a:extLst>
            </p:cNvPr>
            <p:cNvSpPr/>
            <p:nvPr/>
          </p:nvSpPr>
          <p:spPr>
            <a:xfrm>
              <a:off x="4433473" y="2619335"/>
              <a:ext cx="982" cy="4881"/>
            </a:xfrm>
            <a:custGeom>
              <a:avLst/>
              <a:gdLst/>
              <a:ahLst/>
              <a:cxnLst/>
              <a:rect l="l" t="t" r="r" b="b"/>
              <a:pathLst>
                <a:path w="32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4683;p24">
              <a:extLst>
                <a:ext uri="{FF2B5EF4-FFF2-40B4-BE49-F238E27FC236}">
                  <a16:creationId xmlns:a16="http://schemas.microsoft.com/office/drawing/2014/main" id="{12D405C6-1277-4CA9-B9F0-73A9E97B4E14}"/>
                </a:ext>
              </a:extLst>
            </p:cNvPr>
            <p:cNvSpPr/>
            <p:nvPr/>
          </p:nvSpPr>
          <p:spPr>
            <a:xfrm>
              <a:off x="4433473" y="2619335"/>
              <a:ext cx="31" cy="4881"/>
            </a:xfrm>
            <a:custGeom>
              <a:avLst/>
              <a:gdLst/>
              <a:ahLst/>
              <a:cxnLst/>
              <a:rect l="l" t="t" r="r" b="b"/>
              <a:pathLst>
                <a:path w="1" h="159" extrusionOk="0">
                  <a:moveTo>
                    <a:pt x="0" y="1"/>
                  </a:moveTo>
                  <a:lnTo>
                    <a:pt x="0" y="159"/>
                  </a:lnTo>
                  <a:cubicBezTo>
                    <a:pt x="0" y="159"/>
                    <a:pt x="0" y="159"/>
                    <a:pt x="0" y="159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1E1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4684;p24">
              <a:extLst>
                <a:ext uri="{FF2B5EF4-FFF2-40B4-BE49-F238E27FC236}">
                  <a16:creationId xmlns:a16="http://schemas.microsoft.com/office/drawing/2014/main" id="{EE571996-1296-40EE-A11F-83A7C2EE4760}"/>
                </a:ext>
              </a:extLst>
            </p:cNvPr>
            <p:cNvSpPr/>
            <p:nvPr/>
          </p:nvSpPr>
          <p:spPr>
            <a:xfrm>
              <a:off x="4432491" y="2619335"/>
              <a:ext cx="1013" cy="4881"/>
            </a:xfrm>
            <a:custGeom>
              <a:avLst/>
              <a:gdLst/>
              <a:ahLst/>
              <a:cxnLst/>
              <a:rect l="l" t="t" r="r" b="b"/>
              <a:pathLst>
                <a:path w="33" h="159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E2E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4685;p24">
              <a:extLst>
                <a:ext uri="{FF2B5EF4-FFF2-40B4-BE49-F238E27FC236}">
                  <a16:creationId xmlns:a16="http://schemas.microsoft.com/office/drawing/2014/main" id="{B0C44600-5A12-4B8A-A242-F828398D4398}"/>
                </a:ext>
              </a:extLst>
            </p:cNvPr>
            <p:cNvSpPr/>
            <p:nvPr/>
          </p:nvSpPr>
          <p:spPr>
            <a:xfrm>
              <a:off x="4108782" y="2399160"/>
              <a:ext cx="456926" cy="263455"/>
            </a:xfrm>
            <a:custGeom>
              <a:avLst/>
              <a:gdLst/>
              <a:ahLst/>
              <a:cxnLst/>
              <a:rect l="l" t="t" r="r" b="b"/>
              <a:pathLst>
                <a:path w="14886" h="8583" extrusionOk="0">
                  <a:moveTo>
                    <a:pt x="4945" y="4173"/>
                  </a:moveTo>
                  <a:cubicBezTo>
                    <a:pt x="4973" y="4173"/>
                    <a:pt x="5004" y="4181"/>
                    <a:pt x="5036" y="4197"/>
                  </a:cubicBezTo>
                  <a:lnTo>
                    <a:pt x="7633" y="5685"/>
                  </a:lnTo>
                  <a:cubicBezTo>
                    <a:pt x="7665" y="5717"/>
                    <a:pt x="7665" y="5780"/>
                    <a:pt x="7633" y="5780"/>
                  </a:cubicBezTo>
                  <a:lnTo>
                    <a:pt x="6556" y="6414"/>
                  </a:lnTo>
                  <a:lnTo>
                    <a:pt x="6176" y="6635"/>
                  </a:lnTo>
                  <a:cubicBezTo>
                    <a:pt x="6160" y="6651"/>
                    <a:pt x="6129" y="6659"/>
                    <a:pt x="6097" y="6659"/>
                  </a:cubicBezTo>
                  <a:cubicBezTo>
                    <a:pt x="6065" y="6659"/>
                    <a:pt x="6034" y="6651"/>
                    <a:pt x="6018" y="6635"/>
                  </a:cubicBezTo>
                  <a:lnTo>
                    <a:pt x="3421" y="5147"/>
                  </a:lnTo>
                  <a:cubicBezTo>
                    <a:pt x="3389" y="5115"/>
                    <a:pt x="3389" y="5052"/>
                    <a:pt x="3421" y="5052"/>
                  </a:cubicBezTo>
                  <a:lnTo>
                    <a:pt x="4878" y="4197"/>
                  </a:lnTo>
                  <a:cubicBezTo>
                    <a:pt x="4894" y="4181"/>
                    <a:pt x="4917" y="4173"/>
                    <a:pt x="4945" y="4173"/>
                  </a:cubicBezTo>
                  <a:close/>
                  <a:moveTo>
                    <a:pt x="5713" y="563"/>
                  </a:moveTo>
                  <a:cubicBezTo>
                    <a:pt x="5749" y="563"/>
                    <a:pt x="5780" y="571"/>
                    <a:pt x="5796" y="586"/>
                  </a:cubicBezTo>
                  <a:lnTo>
                    <a:pt x="13872" y="5242"/>
                  </a:lnTo>
                  <a:cubicBezTo>
                    <a:pt x="13935" y="5273"/>
                    <a:pt x="13935" y="5305"/>
                    <a:pt x="13872" y="5337"/>
                  </a:cubicBezTo>
                  <a:lnTo>
                    <a:pt x="10736" y="7174"/>
                  </a:lnTo>
                  <a:cubicBezTo>
                    <a:pt x="10705" y="7174"/>
                    <a:pt x="10610" y="7174"/>
                    <a:pt x="10546" y="7142"/>
                  </a:cubicBezTo>
                  <a:lnTo>
                    <a:pt x="2503" y="2518"/>
                  </a:lnTo>
                  <a:cubicBezTo>
                    <a:pt x="2439" y="2487"/>
                    <a:pt x="2439" y="2423"/>
                    <a:pt x="2503" y="2392"/>
                  </a:cubicBezTo>
                  <a:lnTo>
                    <a:pt x="5606" y="586"/>
                  </a:lnTo>
                  <a:cubicBezTo>
                    <a:pt x="5638" y="571"/>
                    <a:pt x="5677" y="563"/>
                    <a:pt x="5713" y="563"/>
                  </a:cubicBezTo>
                  <a:close/>
                  <a:moveTo>
                    <a:pt x="6018" y="1"/>
                  </a:moveTo>
                  <a:cubicBezTo>
                    <a:pt x="5939" y="1"/>
                    <a:pt x="5859" y="16"/>
                    <a:pt x="5796" y="48"/>
                  </a:cubicBezTo>
                  <a:lnTo>
                    <a:pt x="127" y="3342"/>
                  </a:lnTo>
                  <a:cubicBezTo>
                    <a:pt x="1" y="3405"/>
                    <a:pt x="1" y="3532"/>
                    <a:pt x="127" y="3595"/>
                  </a:cubicBezTo>
                  <a:lnTo>
                    <a:pt x="8678" y="8535"/>
                  </a:lnTo>
                  <a:cubicBezTo>
                    <a:pt x="8741" y="8567"/>
                    <a:pt x="8821" y="8583"/>
                    <a:pt x="8900" y="8583"/>
                  </a:cubicBezTo>
                  <a:cubicBezTo>
                    <a:pt x="8979" y="8583"/>
                    <a:pt x="9058" y="8567"/>
                    <a:pt x="9121" y="8535"/>
                  </a:cubicBezTo>
                  <a:lnTo>
                    <a:pt x="14790" y="5242"/>
                  </a:lnTo>
                  <a:cubicBezTo>
                    <a:pt x="14885" y="5178"/>
                    <a:pt x="14885" y="5052"/>
                    <a:pt x="14790" y="4988"/>
                  </a:cubicBezTo>
                  <a:lnTo>
                    <a:pt x="12573" y="3722"/>
                  </a:lnTo>
                  <a:lnTo>
                    <a:pt x="12447" y="3817"/>
                  </a:lnTo>
                  <a:lnTo>
                    <a:pt x="8266" y="1410"/>
                  </a:lnTo>
                  <a:lnTo>
                    <a:pt x="8425" y="1315"/>
                  </a:lnTo>
                  <a:lnTo>
                    <a:pt x="6239" y="48"/>
                  </a:lnTo>
                  <a:cubicBezTo>
                    <a:pt x="6176" y="16"/>
                    <a:pt x="6097" y="1"/>
                    <a:pt x="6018" y="1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4686;p24">
              <a:extLst>
                <a:ext uri="{FF2B5EF4-FFF2-40B4-BE49-F238E27FC236}">
                  <a16:creationId xmlns:a16="http://schemas.microsoft.com/office/drawing/2014/main" id="{E284EB70-3291-400A-B302-0AF39D86C41B}"/>
                </a:ext>
              </a:extLst>
            </p:cNvPr>
            <p:cNvSpPr/>
            <p:nvPr/>
          </p:nvSpPr>
          <p:spPr>
            <a:xfrm>
              <a:off x="4417911" y="2520190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49" y="0"/>
                  </a:moveTo>
                  <a:lnTo>
                    <a:pt x="32" y="190"/>
                  </a:lnTo>
                  <a:cubicBezTo>
                    <a:pt x="0" y="190"/>
                    <a:pt x="0" y="222"/>
                    <a:pt x="32" y="254"/>
                  </a:cubicBezTo>
                  <a:lnTo>
                    <a:pt x="412" y="475"/>
                  </a:lnTo>
                  <a:lnTo>
                    <a:pt x="507" y="475"/>
                  </a:lnTo>
                  <a:lnTo>
                    <a:pt x="792" y="285"/>
                  </a:lnTo>
                  <a:cubicBezTo>
                    <a:pt x="824" y="285"/>
                    <a:pt x="824" y="254"/>
                    <a:pt x="792" y="222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4687;p24">
              <a:extLst>
                <a:ext uri="{FF2B5EF4-FFF2-40B4-BE49-F238E27FC236}">
                  <a16:creationId xmlns:a16="http://schemas.microsoft.com/office/drawing/2014/main" id="{BCFCA924-9E2A-4500-84FB-8D50977B71BC}"/>
                </a:ext>
              </a:extLst>
            </p:cNvPr>
            <p:cNvSpPr/>
            <p:nvPr/>
          </p:nvSpPr>
          <p:spPr>
            <a:xfrm>
              <a:off x="4418893" y="2520190"/>
              <a:ext cx="23359" cy="12677"/>
            </a:xfrm>
            <a:custGeom>
              <a:avLst/>
              <a:gdLst/>
              <a:ahLst/>
              <a:cxnLst/>
              <a:rect l="l" t="t" r="r" b="b"/>
              <a:pathLst>
                <a:path w="761" h="413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lnTo>
                    <a:pt x="443" y="412"/>
                  </a:lnTo>
                  <a:lnTo>
                    <a:pt x="760" y="22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4688;p24">
              <a:extLst>
                <a:ext uri="{FF2B5EF4-FFF2-40B4-BE49-F238E27FC236}">
                  <a16:creationId xmlns:a16="http://schemas.microsoft.com/office/drawing/2014/main" id="{FC567233-4071-46C8-B412-E6A7AB270596}"/>
                </a:ext>
              </a:extLst>
            </p:cNvPr>
            <p:cNvSpPr/>
            <p:nvPr/>
          </p:nvSpPr>
          <p:spPr>
            <a:xfrm>
              <a:off x="4470400" y="2550548"/>
              <a:ext cx="25293" cy="14396"/>
            </a:xfrm>
            <a:custGeom>
              <a:avLst/>
              <a:gdLst/>
              <a:ahLst/>
              <a:cxnLst/>
              <a:rect l="l" t="t" r="r" b="b"/>
              <a:pathLst>
                <a:path w="824" h="469" extrusionOk="0">
                  <a:moveTo>
                    <a:pt x="381" y="1"/>
                  </a:moveTo>
                  <a:cubicBezTo>
                    <a:pt x="365" y="1"/>
                    <a:pt x="349" y="9"/>
                    <a:pt x="349" y="25"/>
                  </a:cubicBezTo>
                  <a:lnTo>
                    <a:pt x="32" y="183"/>
                  </a:lnTo>
                  <a:cubicBezTo>
                    <a:pt x="1" y="215"/>
                    <a:pt x="1" y="215"/>
                    <a:pt x="32" y="246"/>
                  </a:cubicBezTo>
                  <a:lnTo>
                    <a:pt x="412" y="468"/>
                  </a:lnTo>
                  <a:lnTo>
                    <a:pt x="507" y="468"/>
                  </a:lnTo>
                  <a:lnTo>
                    <a:pt x="792" y="278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5"/>
                  </a:lnTo>
                  <a:cubicBezTo>
                    <a:pt x="412" y="9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4689;p24">
              <a:extLst>
                <a:ext uri="{FF2B5EF4-FFF2-40B4-BE49-F238E27FC236}">
                  <a16:creationId xmlns:a16="http://schemas.microsoft.com/office/drawing/2014/main" id="{62A7B989-123C-4AE6-A6DD-3EE0835027CC}"/>
                </a:ext>
              </a:extLst>
            </p:cNvPr>
            <p:cNvSpPr/>
            <p:nvPr/>
          </p:nvSpPr>
          <p:spPr>
            <a:xfrm>
              <a:off x="4471382" y="2550333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17" y="0"/>
                  </a:moveTo>
                  <a:lnTo>
                    <a:pt x="0" y="190"/>
                  </a:lnTo>
                  <a:lnTo>
                    <a:pt x="380" y="412"/>
                  </a:lnTo>
                  <a:cubicBezTo>
                    <a:pt x="380" y="412"/>
                    <a:pt x="412" y="443"/>
                    <a:pt x="412" y="443"/>
                  </a:cubicBezTo>
                  <a:cubicBezTo>
                    <a:pt x="444" y="443"/>
                    <a:pt x="444" y="412"/>
                    <a:pt x="444" y="412"/>
                  </a:cubicBezTo>
                  <a:lnTo>
                    <a:pt x="760" y="253"/>
                  </a:lnTo>
                  <a:cubicBezTo>
                    <a:pt x="760" y="253"/>
                    <a:pt x="760" y="222"/>
                    <a:pt x="760" y="222"/>
                  </a:cubicBezTo>
                  <a:lnTo>
                    <a:pt x="380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4690;p24">
              <a:extLst>
                <a:ext uri="{FF2B5EF4-FFF2-40B4-BE49-F238E27FC236}">
                  <a16:creationId xmlns:a16="http://schemas.microsoft.com/office/drawing/2014/main" id="{CC32A709-ED68-490E-8273-2B9351D75D95}"/>
                </a:ext>
              </a:extLst>
            </p:cNvPr>
            <p:cNvSpPr/>
            <p:nvPr/>
          </p:nvSpPr>
          <p:spPr>
            <a:xfrm>
              <a:off x="4183647" y="2416165"/>
              <a:ext cx="351918" cy="203201"/>
            </a:xfrm>
            <a:custGeom>
              <a:avLst/>
              <a:gdLst/>
              <a:ahLst/>
              <a:cxnLst/>
              <a:rect l="l" t="t" r="r" b="b"/>
              <a:pathLst>
                <a:path w="11465" h="6620" extrusionOk="0">
                  <a:moveTo>
                    <a:pt x="3262" y="222"/>
                  </a:moveTo>
                  <a:lnTo>
                    <a:pt x="3674" y="476"/>
                  </a:lnTo>
                  <a:cubicBezTo>
                    <a:pt x="3674" y="476"/>
                    <a:pt x="3674" y="507"/>
                    <a:pt x="3674" y="507"/>
                  </a:cubicBezTo>
                  <a:lnTo>
                    <a:pt x="3515" y="602"/>
                  </a:lnTo>
                  <a:lnTo>
                    <a:pt x="3452" y="602"/>
                  </a:lnTo>
                  <a:lnTo>
                    <a:pt x="3040" y="349"/>
                  </a:lnTo>
                  <a:cubicBezTo>
                    <a:pt x="3009" y="349"/>
                    <a:pt x="3009" y="349"/>
                    <a:pt x="3040" y="317"/>
                  </a:cubicBezTo>
                  <a:lnTo>
                    <a:pt x="3199" y="222"/>
                  </a:lnTo>
                  <a:close/>
                  <a:moveTo>
                    <a:pt x="2886" y="420"/>
                  </a:moveTo>
                  <a:cubicBezTo>
                    <a:pt x="2906" y="420"/>
                    <a:pt x="2930" y="428"/>
                    <a:pt x="2945" y="444"/>
                  </a:cubicBezTo>
                  <a:lnTo>
                    <a:pt x="3325" y="666"/>
                  </a:lnTo>
                  <a:cubicBezTo>
                    <a:pt x="3325" y="666"/>
                    <a:pt x="3325" y="697"/>
                    <a:pt x="3325" y="729"/>
                  </a:cubicBezTo>
                  <a:lnTo>
                    <a:pt x="3009" y="888"/>
                  </a:lnTo>
                  <a:cubicBezTo>
                    <a:pt x="2993" y="903"/>
                    <a:pt x="2977" y="911"/>
                    <a:pt x="2961" y="911"/>
                  </a:cubicBezTo>
                  <a:cubicBezTo>
                    <a:pt x="2945" y="911"/>
                    <a:pt x="2930" y="903"/>
                    <a:pt x="2914" y="888"/>
                  </a:cubicBezTo>
                  <a:lnTo>
                    <a:pt x="2534" y="666"/>
                  </a:lnTo>
                  <a:cubicBezTo>
                    <a:pt x="2502" y="666"/>
                    <a:pt x="2502" y="634"/>
                    <a:pt x="2534" y="634"/>
                  </a:cubicBezTo>
                  <a:lnTo>
                    <a:pt x="2850" y="444"/>
                  </a:lnTo>
                  <a:cubicBezTo>
                    <a:pt x="2850" y="428"/>
                    <a:pt x="2866" y="420"/>
                    <a:pt x="2886" y="420"/>
                  </a:cubicBezTo>
                  <a:close/>
                  <a:moveTo>
                    <a:pt x="3800" y="547"/>
                  </a:moveTo>
                  <a:cubicBezTo>
                    <a:pt x="3808" y="547"/>
                    <a:pt x="3816" y="555"/>
                    <a:pt x="3832" y="571"/>
                  </a:cubicBezTo>
                  <a:lnTo>
                    <a:pt x="4244" y="792"/>
                  </a:lnTo>
                  <a:cubicBezTo>
                    <a:pt x="4244" y="792"/>
                    <a:pt x="4244" y="824"/>
                    <a:pt x="4244" y="824"/>
                  </a:cubicBezTo>
                  <a:lnTo>
                    <a:pt x="4085" y="919"/>
                  </a:lnTo>
                  <a:cubicBezTo>
                    <a:pt x="4070" y="935"/>
                    <a:pt x="4054" y="943"/>
                    <a:pt x="4042" y="943"/>
                  </a:cubicBezTo>
                  <a:cubicBezTo>
                    <a:pt x="4030" y="943"/>
                    <a:pt x="4022" y="935"/>
                    <a:pt x="4022" y="919"/>
                  </a:cubicBezTo>
                  <a:lnTo>
                    <a:pt x="3610" y="697"/>
                  </a:lnTo>
                  <a:cubicBezTo>
                    <a:pt x="3579" y="666"/>
                    <a:pt x="3579" y="666"/>
                    <a:pt x="3610" y="666"/>
                  </a:cubicBezTo>
                  <a:lnTo>
                    <a:pt x="3769" y="571"/>
                  </a:lnTo>
                  <a:cubicBezTo>
                    <a:pt x="3785" y="555"/>
                    <a:pt x="3793" y="547"/>
                    <a:pt x="3800" y="547"/>
                  </a:cubicBezTo>
                  <a:close/>
                  <a:moveTo>
                    <a:pt x="3515" y="761"/>
                  </a:moveTo>
                  <a:lnTo>
                    <a:pt x="3895" y="983"/>
                  </a:lnTo>
                  <a:cubicBezTo>
                    <a:pt x="3895" y="1014"/>
                    <a:pt x="3895" y="1014"/>
                    <a:pt x="3895" y="1046"/>
                  </a:cubicBezTo>
                  <a:lnTo>
                    <a:pt x="3579" y="1236"/>
                  </a:lnTo>
                  <a:lnTo>
                    <a:pt x="3484" y="1236"/>
                  </a:lnTo>
                  <a:lnTo>
                    <a:pt x="3104" y="1014"/>
                  </a:lnTo>
                  <a:cubicBezTo>
                    <a:pt x="3072" y="983"/>
                    <a:pt x="3072" y="951"/>
                    <a:pt x="3104" y="951"/>
                  </a:cubicBezTo>
                  <a:lnTo>
                    <a:pt x="3420" y="761"/>
                  </a:lnTo>
                  <a:close/>
                  <a:moveTo>
                    <a:pt x="4402" y="888"/>
                  </a:moveTo>
                  <a:lnTo>
                    <a:pt x="4814" y="1141"/>
                  </a:lnTo>
                  <a:cubicBezTo>
                    <a:pt x="4814" y="1141"/>
                    <a:pt x="4814" y="1141"/>
                    <a:pt x="4814" y="1173"/>
                  </a:cubicBezTo>
                  <a:lnTo>
                    <a:pt x="4656" y="1268"/>
                  </a:lnTo>
                  <a:lnTo>
                    <a:pt x="4592" y="1268"/>
                  </a:lnTo>
                  <a:lnTo>
                    <a:pt x="4181" y="1014"/>
                  </a:lnTo>
                  <a:cubicBezTo>
                    <a:pt x="4149" y="1014"/>
                    <a:pt x="4149" y="983"/>
                    <a:pt x="4181" y="983"/>
                  </a:cubicBezTo>
                  <a:lnTo>
                    <a:pt x="4339" y="888"/>
                  </a:lnTo>
                  <a:close/>
                  <a:moveTo>
                    <a:pt x="1869" y="1046"/>
                  </a:moveTo>
                  <a:lnTo>
                    <a:pt x="2249" y="1268"/>
                  </a:lnTo>
                  <a:cubicBezTo>
                    <a:pt x="2280" y="1299"/>
                    <a:pt x="2280" y="1299"/>
                    <a:pt x="2249" y="1331"/>
                  </a:cubicBezTo>
                  <a:lnTo>
                    <a:pt x="1932" y="1521"/>
                  </a:lnTo>
                  <a:lnTo>
                    <a:pt x="1869" y="1521"/>
                  </a:lnTo>
                  <a:lnTo>
                    <a:pt x="1489" y="1299"/>
                  </a:lnTo>
                  <a:cubicBezTo>
                    <a:pt x="1457" y="1268"/>
                    <a:pt x="1457" y="1236"/>
                    <a:pt x="1489" y="1236"/>
                  </a:cubicBezTo>
                  <a:lnTo>
                    <a:pt x="1774" y="1046"/>
                  </a:lnTo>
                  <a:close/>
                  <a:moveTo>
                    <a:pt x="2356" y="737"/>
                  </a:moveTo>
                  <a:cubicBezTo>
                    <a:pt x="2375" y="737"/>
                    <a:pt x="2391" y="745"/>
                    <a:pt x="2407" y="761"/>
                  </a:cubicBezTo>
                  <a:lnTo>
                    <a:pt x="3357" y="1299"/>
                  </a:lnTo>
                  <a:cubicBezTo>
                    <a:pt x="3389" y="1299"/>
                    <a:pt x="3389" y="1331"/>
                    <a:pt x="3357" y="1363"/>
                  </a:cubicBezTo>
                  <a:lnTo>
                    <a:pt x="3040" y="1521"/>
                  </a:lnTo>
                  <a:cubicBezTo>
                    <a:pt x="3025" y="1537"/>
                    <a:pt x="3009" y="1545"/>
                    <a:pt x="2993" y="1545"/>
                  </a:cubicBezTo>
                  <a:cubicBezTo>
                    <a:pt x="2977" y="1545"/>
                    <a:pt x="2961" y="1537"/>
                    <a:pt x="2945" y="1521"/>
                  </a:cubicBezTo>
                  <a:lnTo>
                    <a:pt x="2027" y="983"/>
                  </a:lnTo>
                  <a:cubicBezTo>
                    <a:pt x="1995" y="983"/>
                    <a:pt x="1995" y="951"/>
                    <a:pt x="2027" y="919"/>
                  </a:cubicBezTo>
                  <a:lnTo>
                    <a:pt x="2280" y="761"/>
                  </a:lnTo>
                  <a:cubicBezTo>
                    <a:pt x="2312" y="745"/>
                    <a:pt x="2336" y="737"/>
                    <a:pt x="2356" y="737"/>
                  </a:cubicBezTo>
                  <a:close/>
                  <a:moveTo>
                    <a:pt x="4026" y="1085"/>
                  </a:moveTo>
                  <a:cubicBezTo>
                    <a:pt x="4046" y="1085"/>
                    <a:pt x="4070" y="1093"/>
                    <a:pt x="4085" y="1109"/>
                  </a:cubicBezTo>
                  <a:lnTo>
                    <a:pt x="4466" y="1331"/>
                  </a:lnTo>
                  <a:cubicBezTo>
                    <a:pt x="4466" y="1331"/>
                    <a:pt x="4466" y="1363"/>
                    <a:pt x="4466" y="1363"/>
                  </a:cubicBezTo>
                  <a:lnTo>
                    <a:pt x="4149" y="1553"/>
                  </a:lnTo>
                  <a:cubicBezTo>
                    <a:pt x="4133" y="1568"/>
                    <a:pt x="4117" y="1576"/>
                    <a:pt x="4101" y="1576"/>
                  </a:cubicBezTo>
                  <a:cubicBezTo>
                    <a:pt x="4085" y="1576"/>
                    <a:pt x="4070" y="1568"/>
                    <a:pt x="4054" y="1553"/>
                  </a:cubicBezTo>
                  <a:lnTo>
                    <a:pt x="3674" y="1331"/>
                  </a:lnTo>
                  <a:cubicBezTo>
                    <a:pt x="3642" y="1331"/>
                    <a:pt x="3642" y="1299"/>
                    <a:pt x="3674" y="1268"/>
                  </a:cubicBezTo>
                  <a:lnTo>
                    <a:pt x="3990" y="1109"/>
                  </a:lnTo>
                  <a:cubicBezTo>
                    <a:pt x="3990" y="1093"/>
                    <a:pt x="4006" y="1085"/>
                    <a:pt x="4026" y="1085"/>
                  </a:cubicBezTo>
                  <a:close/>
                  <a:moveTo>
                    <a:pt x="4929" y="1212"/>
                  </a:moveTo>
                  <a:cubicBezTo>
                    <a:pt x="4941" y="1212"/>
                    <a:pt x="4956" y="1220"/>
                    <a:pt x="4972" y="1236"/>
                  </a:cubicBezTo>
                  <a:lnTo>
                    <a:pt x="5384" y="1458"/>
                  </a:lnTo>
                  <a:cubicBezTo>
                    <a:pt x="5384" y="1458"/>
                    <a:pt x="5384" y="1489"/>
                    <a:pt x="5384" y="1489"/>
                  </a:cubicBezTo>
                  <a:lnTo>
                    <a:pt x="5226" y="1584"/>
                  </a:lnTo>
                  <a:lnTo>
                    <a:pt x="5162" y="1584"/>
                  </a:lnTo>
                  <a:lnTo>
                    <a:pt x="4751" y="1363"/>
                  </a:lnTo>
                  <a:cubicBezTo>
                    <a:pt x="4719" y="1331"/>
                    <a:pt x="4719" y="1331"/>
                    <a:pt x="4751" y="1299"/>
                  </a:cubicBezTo>
                  <a:lnTo>
                    <a:pt x="4909" y="1236"/>
                  </a:lnTo>
                  <a:cubicBezTo>
                    <a:pt x="4909" y="1220"/>
                    <a:pt x="4917" y="1212"/>
                    <a:pt x="4929" y="1212"/>
                  </a:cubicBezTo>
                  <a:close/>
                  <a:moveTo>
                    <a:pt x="1314" y="1339"/>
                  </a:moveTo>
                  <a:cubicBezTo>
                    <a:pt x="1330" y="1339"/>
                    <a:pt x="1346" y="1347"/>
                    <a:pt x="1362" y="1363"/>
                  </a:cubicBezTo>
                  <a:lnTo>
                    <a:pt x="1742" y="1584"/>
                  </a:lnTo>
                  <a:cubicBezTo>
                    <a:pt x="1774" y="1584"/>
                    <a:pt x="1774" y="1616"/>
                    <a:pt x="1742" y="1616"/>
                  </a:cubicBezTo>
                  <a:lnTo>
                    <a:pt x="1425" y="1806"/>
                  </a:lnTo>
                  <a:cubicBezTo>
                    <a:pt x="1409" y="1822"/>
                    <a:pt x="1394" y="1830"/>
                    <a:pt x="1378" y="1830"/>
                  </a:cubicBezTo>
                  <a:cubicBezTo>
                    <a:pt x="1362" y="1830"/>
                    <a:pt x="1346" y="1822"/>
                    <a:pt x="1330" y="1806"/>
                  </a:cubicBezTo>
                  <a:lnTo>
                    <a:pt x="950" y="1584"/>
                  </a:lnTo>
                  <a:cubicBezTo>
                    <a:pt x="919" y="1584"/>
                    <a:pt x="919" y="1553"/>
                    <a:pt x="950" y="1553"/>
                  </a:cubicBezTo>
                  <a:lnTo>
                    <a:pt x="1267" y="1363"/>
                  </a:lnTo>
                  <a:cubicBezTo>
                    <a:pt x="1283" y="1347"/>
                    <a:pt x="1299" y="1339"/>
                    <a:pt x="1314" y="1339"/>
                  </a:cubicBezTo>
                  <a:close/>
                  <a:moveTo>
                    <a:pt x="2403" y="1370"/>
                  </a:moveTo>
                  <a:cubicBezTo>
                    <a:pt x="2423" y="1370"/>
                    <a:pt x="2439" y="1378"/>
                    <a:pt x="2439" y="1394"/>
                  </a:cubicBezTo>
                  <a:lnTo>
                    <a:pt x="2819" y="1616"/>
                  </a:lnTo>
                  <a:cubicBezTo>
                    <a:pt x="2850" y="1616"/>
                    <a:pt x="2850" y="1648"/>
                    <a:pt x="2819" y="1648"/>
                  </a:cubicBezTo>
                  <a:lnTo>
                    <a:pt x="2502" y="1838"/>
                  </a:lnTo>
                  <a:lnTo>
                    <a:pt x="2407" y="1838"/>
                  </a:lnTo>
                  <a:lnTo>
                    <a:pt x="2059" y="1616"/>
                  </a:lnTo>
                  <a:cubicBezTo>
                    <a:pt x="2027" y="1584"/>
                    <a:pt x="2027" y="1584"/>
                    <a:pt x="2059" y="1553"/>
                  </a:cubicBezTo>
                  <a:lnTo>
                    <a:pt x="2344" y="1394"/>
                  </a:lnTo>
                  <a:cubicBezTo>
                    <a:pt x="2360" y="1378"/>
                    <a:pt x="2383" y="1370"/>
                    <a:pt x="2403" y="1370"/>
                  </a:cubicBezTo>
                  <a:close/>
                  <a:moveTo>
                    <a:pt x="3547" y="1394"/>
                  </a:moveTo>
                  <a:lnTo>
                    <a:pt x="3927" y="1616"/>
                  </a:lnTo>
                  <a:cubicBezTo>
                    <a:pt x="3959" y="1648"/>
                    <a:pt x="3959" y="1679"/>
                    <a:pt x="3927" y="1679"/>
                  </a:cubicBezTo>
                  <a:lnTo>
                    <a:pt x="3610" y="1869"/>
                  </a:lnTo>
                  <a:lnTo>
                    <a:pt x="3515" y="1869"/>
                  </a:lnTo>
                  <a:lnTo>
                    <a:pt x="3135" y="1648"/>
                  </a:lnTo>
                  <a:cubicBezTo>
                    <a:pt x="3104" y="1616"/>
                    <a:pt x="3104" y="1584"/>
                    <a:pt x="3135" y="1584"/>
                  </a:cubicBezTo>
                  <a:lnTo>
                    <a:pt x="3452" y="1394"/>
                  </a:lnTo>
                  <a:close/>
                  <a:moveTo>
                    <a:pt x="4656" y="1426"/>
                  </a:moveTo>
                  <a:lnTo>
                    <a:pt x="5036" y="1648"/>
                  </a:lnTo>
                  <a:cubicBezTo>
                    <a:pt x="5036" y="1679"/>
                    <a:pt x="5036" y="1679"/>
                    <a:pt x="5036" y="1711"/>
                  </a:cubicBezTo>
                  <a:lnTo>
                    <a:pt x="4719" y="1869"/>
                  </a:lnTo>
                  <a:cubicBezTo>
                    <a:pt x="4703" y="1885"/>
                    <a:pt x="4687" y="1893"/>
                    <a:pt x="4671" y="1893"/>
                  </a:cubicBezTo>
                  <a:cubicBezTo>
                    <a:pt x="4656" y="1893"/>
                    <a:pt x="4640" y="1885"/>
                    <a:pt x="4624" y="1869"/>
                  </a:cubicBezTo>
                  <a:lnTo>
                    <a:pt x="4244" y="1648"/>
                  </a:lnTo>
                  <a:cubicBezTo>
                    <a:pt x="4212" y="1648"/>
                    <a:pt x="4212" y="1616"/>
                    <a:pt x="4244" y="1616"/>
                  </a:cubicBezTo>
                  <a:lnTo>
                    <a:pt x="4561" y="1426"/>
                  </a:lnTo>
                  <a:close/>
                  <a:moveTo>
                    <a:pt x="5542" y="1553"/>
                  </a:moveTo>
                  <a:lnTo>
                    <a:pt x="5954" y="1774"/>
                  </a:lnTo>
                  <a:cubicBezTo>
                    <a:pt x="5954" y="1806"/>
                    <a:pt x="5954" y="1806"/>
                    <a:pt x="5954" y="1838"/>
                  </a:cubicBezTo>
                  <a:lnTo>
                    <a:pt x="5796" y="1901"/>
                  </a:lnTo>
                  <a:cubicBezTo>
                    <a:pt x="5780" y="1917"/>
                    <a:pt x="5764" y="1925"/>
                    <a:pt x="5752" y="1925"/>
                  </a:cubicBezTo>
                  <a:cubicBezTo>
                    <a:pt x="5740" y="1925"/>
                    <a:pt x="5732" y="1917"/>
                    <a:pt x="5732" y="1901"/>
                  </a:cubicBezTo>
                  <a:lnTo>
                    <a:pt x="5321" y="1679"/>
                  </a:lnTo>
                  <a:cubicBezTo>
                    <a:pt x="5289" y="1679"/>
                    <a:pt x="5289" y="1648"/>
                    <a:pt x="5321" y="1648"/>
                  </a:cubicBezTo>
                  <a:lnTo>
                    <a:pt x="5479" y="1553"/>
                  </a:lnTo>
                  <a:close/>
                  <a:moveTo>
                    <a:pt x="824" y="1648"/>
                  </a:moveTo>
                  <a:lnTo>
                    <a:pt x="1204" y="1869"/>
                  </a:lnTo>
                  <a:cubicBezTo>
                    <a:pt x="1235" y="1901"/>
                    <a:pt x="1235" y="1933"/>
                    <a:pt x="1204" y="1933"/>
                  </a:cubicBezTo>
                  <a:lnTo>
                    <a:pt x="887" y="2123"/>
                  </a:lnTo>
                  <a:lnTo>
                    <a:pt x="792" y="2123"/>
                  </a:lnTo>
                  <a:lnTo>
                    <a:pt x="412" y="1901"/>
                  </a:lnTo>
                  <a:cubicBezTo>
                    <a:pt x="412" y="1869"/>
                    <a:pt x="412" y="1869"/>
                    <a:pt x="412" y="1838"/>
                  </a:cubicBezTo>
                  <a:lnTo>
                    <a:pt x="729" y="1648"/>
                  </a:lnTo>
                  <a:close/>
                  <a:moveTo>
                    <a:pt x="1932" y="1679"/>
                  </a:moveTo>
                  <a:lnTo>
                    <a:pt x="2312" y="1901"/>
                  </a:lnTo>
                  <a:cubicBezTo>
                    <a:pt x="2344" y="1933"/>
                    <a:pt x="2344" y="1933"/>
                    <a:pt x="2312" y="1964"/>
                  </a:cubicBezTo>
                  <a:lnTo>
                    <a:pt x="1995" y="2154"/>
                  </a:lnTo>
                  <a:lnTo>
                    <a:pt x="1900" y="2154"/>
                  </a:lnTo>
                  <a:lnTo>
                    <a:pt x="1520" y="1933"/>
                  </a:lnTo>
                  <a:cubicBezTo>
                    <a:pt x="1489" y="1901"/>
                    <a:pt x="1489" y="1869"/>
                    <a:pt x="1520" y="1869"/>
                  </a:cubicBezTo>
                  <a:lnTo>
                    <a:pt x="1837" y="1679"/>
                  </a:lnTo>
                  <a:close/>
                  <a:moveTo>
                    <a:pt x="2973" y="1687"/>
                  </a:moveTo>
                  <a:cubicBezTo>
                    <a:pt x="2993" y="1687"/>
                    <a:pt x="3009" y="1695"/>
                    <a:pt x="3009" y="1711"/>
                  </a:cubicBezTo>
                  <a:lnTo>
                    <a:pt x="3389" y="1933"/>
                  </a:lnTo>
                  <a:cubicBezTo>
                    <a:pt x="3420" y="1933"/>
                    <a:pt x="3420" y="1964"/>
                    <a:pt x="3389" y="1996"/>
                  </a:cubicBezTo>
                  <a:lnTo>
                    <a:pt x="3072" y="2154"/>
                  </a:lnTo>
                  <a:cubicBezTo>
                    <a:pt x="3072" y="2170"/>
                    <a:pt x="3056" y="2178"/>
                    <a:pt x="3036" y="2178"/>
                  </a:cubicBezTo>
                  <a:cubicBezTo>
                    <a:pt x="3017" y="2178"/>
                    <a:pt x="2993" y="2170"/>
                    <a:pt x="2977" y="2154"/>
                  </a:cubicBezTo>
                  <a:lnTo>
                    <a:pt x="2629" y="1933"/>
                  </a:lnTo>
                  <a:cubicBezTo>
                    <a:pt x="2597" y="1933"/>
                    <a:pt x="2597" y="1901"/>
                    <a:pt x="2629" y="1901"/>
                  </a:cubicBezTo>
                  <a:lnTo>
                    <a:pt x="2914" y="1711"/>
                  </a:lnTo>
                  <a:cubicBezTo>
                    <a:pt x="2930" y="1695"/>
                    <a:pt x="2953" y="1687"/>
                    <a:pt x="2973" y="1687"/>
                  </a:cubicBezTo>
                  <a:close/>
                  <a:moveTo>
                    <a:pt x="4070" y="1719"/>
                  </a:moveTo>
                  <a:cubicBezTo>
                    <a:pt x="4085" y="1719"/>
                    <a:pt x="4101" y="1727"/>
                    <a:pt x="4117" y="1743"/>
                  </a:cubicBezTo>
                  <a:lnTo>
                    <a:pt x="4497" y="1964"/>
                  </a:lnTo>
                  <a:cubicBezTo>
                    <a:pt x="4529" y="1964"/>
                    <a:pt x="4529" y="1996"/>
                    <a:pt x="4497" y="1996"/>
                  </a:cubicBezTo>
                  <a:lnTo>
                    <a:pt x="4181" y="2186"/>
                  </a:lnTo>
                  <a:cubicBezTo>
                    <a:pt x="4165" y="2202"/>
                    <a:pt x="4149" y="2210"/>
                    <a:pt x="4133" y="2210"/>
                  </a:cubicBezTo>
                  <a:cubicBezTo>
                    <a:pt x="4117" y="2210"/>
                    <a:pt x="4101" y="2202"/>
                    <a:pt x="4085" y="2186"/>
                  </a:cubicBezTo>
                  <a:lnTo>
                    <a:pt x="3705" y="1964"/>
                  </a:lnTo>
                  <a:cubicBezTo>
                    <a:pt x="3674" y="1964"/>
                    <a:pt x="3674" y="1933"/>
                    <a:pt x="3705" y="1901"/>
                  </a:cubicBezTo>
                  <a:lnTo>
                    <a:pt x="4022" y="1743"/>
                  </a:lnTo>
                  <a:cubicBezTo>
                    <a:pt x="4038" y="1727"/>
                    <a:pt x="4054" y="1719"/>
                    <a:pt x="4070" y="1719"/>
                  </a:cubicBezTo>
                  <a:close/>
                  <a:moveTo>
                    <a:pt x="5162" y="1750"/>
                  </a:moveTo>
                  <a:cubicBezTo>
                    <a:pt x="5178" y="1750"/>
                    <a:pt x="5194" y="1758"/>
                    <a:pt x="5194" y="1774"/>
                  </a:cubicBezTo>
                  <a:lnTo>
                    <a:pt x="5574" y="1964"/>
                  </a:lnTo>
                  <a:cubicBezTo>
                    <a:pt x="5606" y="1996"/>
                    <a:pt x="5606" y="2028"/>
                    <a:pt x="5574" y="2028"/>
                  </a:cubicBezTo>
                  <a:lnTo>
                    <a:pt x="5289" y="2218"/>
                  </a:lnTo>
                  <a:lnTo>
                    <a:pt x="5194" y="2218"/>
                  </a:lnTo>
                  <a:lnTo>
                    <a:pt x="4814" y="1996"/>
                  </a:lnTo>
                  <a:cubicBezTo>
                    <a:pt x="4782" y="1964"/>
                    <a:pt x="4782" y="1964"/>
                    <a:pt x="4814" y="1933"/>
                  </a:cubicBezTo>
                  <a:lnTo>
                    <a:pt x="5131" y="1774"/>
                  </a:lnTo>
                  <a:cubicBezTo>
                    <a:pt x="5131" y="1758"/>
                    <a:pt x="5146" y="1750"/>
                    <a:pt x="5162" y="1750"/>
                  </a:cubicBezTo>
                  <a:close/>
                  <a:moveTo>
                    <a:pt x="6112" y="1869"/>
                  </a:moveTo>
                  <a:lnTo>
                    <a:pt x="6524" y="2123"/>
                  </a:lnTo>
                  <a:cubicBezTo>
                    <a:pt x="6524" y="2123"/>
                    <a:pt x="6524" y="2154"/>
                    <a:pt x="6524" y="2154"/>
                  </a:cubicBezTo>
                  <a:lnTo>
                    <a:pt x="6366" y="2249"/>
                  </a:lnTo>
                  <a:lnTo>
                    <a:pt x="6302" y="2249"/>
                  </a:lnTo>
                  <a:lnTo>
                    <a:pt x="5891" y="1996"/>
                  </a:lnTo>
                  <a:cubicBezTo>
                    <a:pt x="5859" y="1996"/>
                    <a:pt x="5859" y="1964"/>
                    <a:pt x="5891" y="1964"/>
                  </a:cubicBezTo>
                  <a:lnTo>
                    <a:pt x="6049" y="1869"/>
                  </a:lnTo>
                  <a:close/>
                  <a:moveTo>
                    <a:pt x="1346" y="1972"/>
                  </a:moveTo>
                  <a:cubicBezTo>
                    <a:pt x="1362" y="1972"/>
                    <a:pt x="1378" y="1980"/>
                    <a:pt x="1394" y="1996"/>
                  </a:cubicBezTo>
                  <a:lnTo>
                    <a:pt x="1774" y="2218"/>
                  </a:lnTo>
                  <a:cubicBezTo>
                    <a:pt x="1805" y="2218"/>
                    <a:pt x="1805" y="2249"/>
                    <a:pt x="1774" y="2249"/>
                  </a:cubicBezTo>
                  <a:lnTo>
                    <a:pt x="1457" y="2439"/>
                  </a:lnTo>
                  <a:cubicBezTo>
                    <a:pt x="1457" y="2455"/>
                    <a:pt x="1441" y="2463"/>
                    <a:pt x="1421" y="2463"/>
                  </a:cubicBezTo>
                  <a:cubicBezTo>
                    <a:pt x="1402" y="2463"/>
                    <a:pt x="1378" y="2455"/>
                    <a:pt x="1362" y="2439"/>
                  </a:cubicBezTo>
                  <a:lnTo>
                    <a:pt x="982" y="2218"/>
                  </a:lnTo>
                  <a:cubicBezTo>
                    <a:pt x="982" y="2218"/>
                    <a:pt x="982" y="2186"/>
                    <a:pt x="982" y="2186"/>
                  </a:cubicBezTo>
                  <a:lnTo>
                    <a:pt x="1299" y="1996"/>
                  </a:lnTo>
                  <a:cubicBezTo>
                    <a:pt x="1314" y="1980"/>
                    <a:pt x="1330" y="1972"/>
                    <a:pt x="1346" y="1972"/>
                  </a:cubicBezTo>
                  <a:close/>
                  <a:moveTo>
                    <a:pt x="2455" y="2004"/>
                  </a:moveTo>
                  <a:cubicBezTo>
                    <a:pt x="2470" y="2004"/>
                    <a:pt x="2486" y="2012"/>
                    <a:pt x="2502" y="2028"/>
                  </a:cubicBezTo>
                  <a:lnTo>
                    <a:pt x="2882" y="2249"/>
                  </a:lnTo>
                  <a:cubicBezTo>
                    <a:pt x="2882" y="2249"/>
                    <a:pt x="2882" y="2281"/>
                    <a:pt x="2882" y="2281"/>
                  </a:cubicBezTo>
                  <a:lnTo>
                    <a:pt x="2565" y="2471"/>
                  </a:lnTo>
                  <a:lnTo>
                    <a:pt x="2470" y="2471"/>
                  </a:lnTo>
                  <a:lnTo>
                    <a:pt x="2090" y="2249"/>
                  </a:lnTo>
                  <a:cubicBezTo>
                    <a:pt x="2059" y="2249"/>
                    <a:pt x="2059" y="2218"/>
                    <a:pt x="2090" y="2186"/>
                  </a:cubicBezTo>
                  <a:lnTo>
                    <a:pt x="2407" y="2028"/>
                  </a:lnTo>
                  <a:cubicBezTo>
                    <a:pt x="2423" y="2012"/>
                    <a:pt x="2439" y="2004"/>
                    <a:pt x="2455" y="2004"/>
                  </a:cubicBezTo>
                  <a:close/>
                  <a:moveTo>
                    <a:pt x="3579" y="2028"/>
                  </a:moveTo>
                  <a:lnTo>
                    <a:pt x="3959" y="2249"/>
                  </a:lnTo>
                  <a:cubicBezTo>
                    <a:pt x="3990" y="2281"/>
                    <a:pt x="3990" y="2313"/>
                    <a:pt x="3959" y="2313"/>
                  </a:cubicBezTo>
                  <a:lnTo>
                    <a:pt x="3642" y="2503"/>
                  </a:lnTo>
                  <a:lnTo>
                    <a:pt x="3547" y="2503"/>
                  </a:lnTo>
                  <a:lnTo>
                    <a:pt x="3199" y="2281"/>
                  </a:lnTo>
                  <a:cubicBezTo>
                    <a:pt x="3167" y="2249"/>
                    <a:pt x="3167" y="2218"/>
                    <a:pt x="3199" y="2218"/>
                  </a:cubicBezTo>
                  <a:lnTo>
                    <a:pt x="3484" y="2028"/>
                  </a:lnTo>
                  <a:close/>
                  <a:moveTo>
                    <a:pt x="4687" y="2059"/>
                  </a:moveTo>
                  <a:lnTo>
                    <a:pt x="5067" y="2281"/>
                  </a:lnTo>
                  <a:cubicBezTo>
                    <a:pt x="5099" y="2313"/>
                    <a:pt x="5099" y="2313"/>
                    <a:pt x="5067" y="2344"/>
                  </a:cubicBezTo>
                  <a:lnTo>
                    <a:pt x="4751" y="2503"/>
                  </a:lnTo>
                  <a:cubicBezTo>
                    <a:pt x="4735" y="2518"/>
                    <a:pt x="4719" y="2526"/>
                    <a:pt x="4703" y="2526"/>
                  </a:cubicBezTo>
                  <a:cubicBezTo>
                    <a:pt x="4687" y="2526"/>
                    <a:pt x="4671" y="2518"/>
                    <a:pt x="4656" y="2503"/>
                  </a:cubicBezTo>
                  <a:lnTo>
                    <a:pt x="4276" y="2313"/>
                  </a:lnTo>
                  <a:cubicBezTo>
                    <a:pt x="4244" y="2281"/>
                    <a:pt x="4244" y="2249"/>
                    <a:pt x="4276" y="2249"/>
                  </a:cubicBezTo>
                  <a:lnTo>
                    <a:pt x="4592" y="2059"/>
                  </a:lnTo>
                  <a:close/>
                  <a:moveTo>
                    <a:pt x="5732" y="2067"/>
                  </a:moveTo>
                  <a:cubicBezTo>
                    <a:pt x="5748" y="2067"/>
                    <a:pt x="5764" y="2075"/>
                    <a:pt x="5764" y="2091"/>
                  </a:cubicBezTo>
                  <a:lnTo>
                    <a:pt x="6144" y="2313"/>
                  </a:lnTo>
                  <a:cubicBezTo>
                    <a:pt x="6176" y="2313"/>
                    <a:pt x="6176" y="2344"/>
                    <a:pt x="6144" y="2344"/>
                  </a:cubicBezTo>
                  <a:lnTo>
                    <a:pt x="5859" y="2534"/>
                  </a:lnTo>
                  <a:cubicBezTo>
                    <a:pt x="5843" y="2550"/>
                    <a:pt x="5819" y="2558"/>
                    <a:pt x="5800" y="2558"/>
                  </a:cubicBezTo>
                  <a:cubicBezTo>
                    <a:pt x="5780" y="2558"/>
                    <a:pt x="5764" y="2550"/>
                    <a:pt x="5764" y="2534"/>
                  </a:cubicBezTo>
                  <a:lnTo>
                    <a:pt x="5384" y="2313"/>
                  </a:lnTo>
                  <a:cubicBezTo>
                    <a:pt x="5352" y="2313"/>
                    <a:pt x="5352" y="2281"/>
                    <a:pt x="5384" y="2281"/>
                  </a:cubicBezTo>
                  <a:lnTo>
                    <a:pt x="5701" y="2091"/>
                  </a:lnTo>
                  <a:cubicBezTo>
                    <a:pt x="5701" y="2075"/>
                    <a:pt x="5716" y="2067"/>
                    <a:pt x="5732" y="2067"/>
                  </a:cubicBezTo>
                  <a:close/>
                  <a:moveTo>
                    <a:pt x="6639" y="2194"/>
                  </a:moveTo>
                  <a:cubicBezTo>
                    <a:pt x="6651" y="2194"/>
                    <a:pt x="6667" y="2202"/>
                    <a:pt x="6682" y="2218"/>
                  </a:cubicBezTo>
                  <a:lnTo>
                    <a:pt x="7094" y="2439"/>
                  </a:lnTo>
                  <a:cubicBezTo>
                    <a:pt x="7094" y="2439"/>
                    <a:pt x="7094" y="2471"/>
                    <a:pt x="7094" y="2471"/>
                  </a:cubicBezTo>
                  <a:lnTo>
                    <a:pt x="6936" y="2566"/>
                  </a:lnTo>
                  <a:cubicBezTo>
                    <a:pt x="6920" y="2582"/>
                    <a:pt x="6904" y="2590"/>
                    <a:pt x="6892" y="2590"/>
                  </a:cubicBezTo>
                  <a:cubicBezTo>
                    <a:pt x="6880" y="2590"/>
                    <a:pt x="6872" y="2582"/>
                    <a:pt x="6872" y="2566"/>
                  </a:cubicBezTo>
                  <a:lnTo>
                    <a:pt x="6461" y="2344"/>
                  </a:lnTo>
                  <a:cubicBezTo>
                    <a:pt x="6429" y="2313"/>
                    <a:pt x="6429" y="2313"/>
                    <a:pt x="6461" y="2313"/>
                  </a:cubicBezTo>
                  <a:lnTo>
                    <a:pt x="6619" y="2218"/>
                  </a:lnTo>
                  <a:cubicBezTo>
                    <a:pt x="6619" y="2202"/>
                    <a:pt x="6627" y="2194"/>
                    <a:pt x="6639" y="2194"/>
                  </a:cubicBezTo>
                  <a:close/>
                  <a:moveTo>
                    <a:pt x="1964" y="2313"/>
                  </a:moveTo>
                  <a:lnTo>
                    <a:pt x="2344" y="2534"/>
                  </a:lnTo>
                  <a:cubicBezTo>
                    <a:pt x="2375" y="2566"/>
                    <a:pt x="2375" y="2566"/>
                    <a:pt x="2344" y="2598"/>
                  </a:cubicBezTo>
                  <a:lnTo>
                    <a:pt x="2027" y="2788"/>
                  </a:lnTo>
                  <a:lnTo>
                    <a:pt x="1932" y="2788"/>
                  </a:lnTo>
                  <a:lnTo>
                    <a:pt x="1552" y="2566"/>
                  </a:lnTo>
                  <a:cubicBezTo>
                    <a:pt x="1552" y="2534"/>
                    <a:pt x="1552" y="2503"/>
                    <a:pt x="1552" y="2503"/>
                  </a:cubicBezTo>
                  <a:lnTo>
                    <a:pt x="1869" y="2313"/>
                  </a:lnTo>
                  <a:close/>
                  <a:moveTo>
                    <a:pt x="3025" y="2321"/>
                  </a:moveTo>
                  <a:cubicBezTo>
                    <a:pt x="3040" y="2321"/>
                    <a:pt x="3056" y="2328"/>
                    <a:pt x="3072" y="2344"/>
                  </a:cubicBezTo>
                  <a:lnTo>
                    <a:pt x="3452" y="2566"/>
                  </a:lnTo>
                  <a:cubicBezTo>
                    <a:pt x="3452" y="2566"/>
                    <a:pt x="3452" y="2598"/>
                    <a:pt x="3452" y="2629"/>
                  </a:cubicBezTo>
                  <a:lnTo>
                    <a:pt x="3135" y="2788"/>
                  </a:lnTo>
                  <a:cubicBezTo>
                    <a:pt x="3120" y="2803"/>
                    <a:pt x="3104" y="2811"/>
                    <a:pt x="3088" y="2811"/>
                  </a:cubicBezTo>
                  <a:cubicBezTo>
                    <a:pt x="3072" y="2811"/>
                    <a:pt x="3056" y="2803"/>
                    <a:pt x="3040" y="2788"/>
                  </a:cubicBezTo>
                  <a:lnTo>
                    <a:pt x="2660" y="2566"/>
                  </a:lnTo>
                  <a:cubicBezTo>
                    <a:pt x="2629" y="2566"/>
                    <a:pt x="2629" y="2534"/>
                    <a:pt x="2660" y="2534"/>
                  </a:cubicBezTo>
                  <a:lnTo>
                    <a:pt x="2977" y="2344"/>
                  </a:lnTo>
                  <a:cubicBezTo>
                    <a:pt x="2993" y="2328"/>
                    <a:pt x="3009" y="2321"/>
                    <a:pt x="3025" y="2321"/>
                  </a:cubicBezTo>
                  <a:close/>
                  <a:moveTo>
                    <a:pt x="4113" y="2352"/>
                  </a:moveTo>
                  <a:cubicBezTo>
                    <a:pt x="4133" y="2352"/>
                    <a:pt x="4149" y="2360"/>
                    <a:pt x="4149" y="2376"/>
                  </a:cubicBezTo>
                  <a:lnTo>
                    <a:pt x="4529" y="2598"/>
                  </a:lnTo>
                  <a:cubicBezTo>
                    <a:pt x="4561" y="2598"/>
                    <a:pt x="4561" y="2629"/>
                    <a:pt x="4529" y="2629"/>
                  </a:cubicBezTo>
                  <a:lnTo>
                    <a:pt x="4212" y="2819"/>
                  </a:lnTo>
                  <a:lnTo>
                    <a:pt x="4149" y="2819"/>
                  </a:lnTo>
                  <a:lnTo>
                    <a:pt x="3769" y="2598"/>
                  </a:lnTo>
                  <a:cubicBezTo>
                    <a:pt x="3737" y="2598"/>
                    <a:pt x="3737" y="2566"/>
                    <a:pt x="3769" y="2534"/>
                  </a:cubicBezTo>
                  <a:lnTo>
                    <a:pt x="4054" y="2376"/>
                  </a:lnTo>
                  <a:cubicBezTo>
                    <a:pt x="4070" y="2360"/>
                    <a:pt x="4093" y="2352"/>
                    <a:pt x="4113" y="2352"/>
                  </a:cubicBezTo>
                  <a:close/>
                  <a:moveTo>
                    <a:pt x="5257" y="2376"/>
                  </a:moveTo>
                  <a:lnTo>
                    <a:pt x="5637" y="2598"/>
                  </a:lnTo>
                  <a:cubicBezTo>
                    <a:pt x="5669" y="2629"/>
                    <a:pt x="5669" y="2661"/>
                    <a:pt x="5637" y="2661"/>
                  </a:cubicBezTo>
                  <a:lnTo>
                    <a:pt x="5321" y="2851"/>
                  </a:lnTo>
                  <a:lnTo>
                    <a:pt x="5226" y="2851"/>
                  </a:lnTo>
                  <a:lnTo>
                    <a:pt x="4846" y="2629"/>
                  </a:lnTo>
                  <a:cubicBezTo>
                    <a:pt x="4814" y="2598"/>
                    <a:pt x="4814" y="2598"/>
                    <a:pt x="4846" y="2566"/>
                  </a:cubicBezTo>
                  <a:lnTo>
                    <a:pt x="5162" y="2376"/>
                  </a:lnTo>
                  <a:close/>
                  <a:moveTo>
                    <a:pt x="6334" y="2408"/>
                  </a:moveTo>
                  <a:lnTo>
                    <a:pt x="6714" y="2629"/>
                  </a:lnTo>
                  <a:cubicBezTo>
                    <a:pt x="6746" y="2661"/>
                    <a:pt x="6746" y="2661"/>
                    <a:pt x="6714" y="2693"/>
                  </a:cubicBezTo>
                  <a:lnTo>
                    <a:pt x="6429" y="2883"/>
                  </a:lnTo>
                  <a:lnTo>
                    <a:pt x="6334" y="2883"/>
                  </a:lnTo>
                  <a:lnTo>
                    <a:pt x="5954" y="2661"/>
                  </a:lnTo>
                  <a:cubicBezTo>
                    <a:pt x="5922" y="2629"/>
                    <a:pt x="5922" y="2598"/>
                    <a:pt x="5954" y="2598"/>
                  </a:cubicBezTo>
                  <a:lnTo>
                    <a:pt x="6271" y="2408"/>
                  </a:lnTo>
                  <a:close/>
                  <a:moveTo>
                    <a:pt x="7252" y="2534"/>
                  </a:moveTo>
                  <a:lnTo>
                    <a:pt x="7664" y="2756"/>
                  </a:lnTo>
                  <a:cubicBezTo>
                    <a:pt x="7664" y="2788"/>
                    <a:pt x="7664" y="2788"/>
                    <a:pt x="7664" y="2819"/>
                  </a:cubicBezTo>
                  <a:lnTo>
                    <a:pt x="7506" y="2914"/>
                  </a:lnTo>
                  <a:lnTo>
                    <a:pt x="7442" y="2914"/>
                  </a:lnTo>
                  <a:lnTo>
                    <a:pt x="7031" y="2661"/>
                  </a:lnTo>
                  <a:cubicBezTo>
                    <a:pt x="6999" y="2661"/>
                    <a:pt x="6999" y="2629"/>
                    <a:pt x="7031" y="2629"/>
                  </a:cubicBezTo>
                  <a:lnTo>
                    <a:pt x="7189" y="2534"/>
                  </a:lnTo>
                  <a:close/>
                  <a:moveTo>
                    <a:pt x="2486" y="2637"/>
                  </a:moveTo>
                  <a:cubicBezTo>
                    <a:pt x="2502" y="2637"/>
                    <a:pt x="2518" y="2645"/>
                    <a:pt x="2534" y="2661"/>
                  </a:cubicBezTo>
                  <a:lnTo>
                    <a:pt x="2914" y="2883"/>
                  </a:lnTo>
                  <a:cubicBezTo>
                    <a:pt x="2945" y="2883"/>
                    <a:pt x="2945" y="2914"/>
                    <a:pt x="2914" y="2914"/>
                  </a:cubicBezTo>
                  <a:lnTo>
                    <a:pt x="2597" y="3104"/>
                  </a:lnTo>
                  <a:lnTo>
                    <a:pt x="2502" y="3104"/>
                  </a:lnTo>
                  <a:lnTo>
                    <a:pt x="2122" y="2883"/>
                  </a:lnTo>
                  <a:cubicBezTo>
                    <a:pt x="2122" y="2851"/>
                    <a:pt x="2122" y="2851"/>
                    <a:pt x="2122" y="2819"/>
                  </a:cubicBezTo>
                  <a:lnTo>
                    <a:pt x="2439" y="2661"/>
                  </a:lnTo>
                  <a:cubicBezTo>
                    <a:pt x="2455" y="2645"/>
                    <a:pt x="2470" y="2637"/>
                    <a:pt x="2486" y="2637"/>
                  </a:cubicBezTo>
                  <a:close/>
                  <a:moveTo>
                    <a:pt x="3642" y="2661"/>
                  </a:moveTo>
                  <a:lnTo>
                    <a:pt x="4022" y="2883"/>
                  </a:lnTo>
                  <a:cubicBezTo>
                    <a:pt x="4022" y="2914"/>
                    <a:pt x="4022" y="2946"/>
                    <a:pt x="4022" y="2946"/>
                  </a:cubicBezTo>
                  <a:lnTo>
                    <a:pt x="3705" y="3136"/>
                  </a:lnTo>
                  <a:lnTo>
                    <a:pt x="3610" y="3136"/>
                  </a:lnTo>
                  <a:lnTo>
                    <a:pt x="3230" y="2914"/>
                  </a:lnTo>
                  <a:cubicBezTo>
                    <a:pt x="3199" y="2883"/>
                    <a:pt x="3199" y="2883"/>
                    <a:pt x="3230" y="2851"/>
                  </a:cubicBezTo>
                  <a:lnTo>
                    <a:pt x="3547" y="2661"/>
                  </a:lnTo>
                  <a:close/>
                  <a:moveTo>
                    <a:pt x="4719" y="2693"/>
                  </a:moveTo>
                  <a:lnTo>
                    <a:pt x="5099" y="2914"/>
                  </a:lnTo>
                  <a:cubicBezTo>
                    <a:pt x="5131" y="2946"/>
                    <a:pt x="5131" y="2946"/>
                    <a:pt x="5099" y="2978"/>
                  </a:cubicBezTo>
                  <a:lnTo>
                    <a:pt x="4782" y="3136"/>
                  </a:lnTo>
                  <a:cubicBezTo>
                    <a:pt x="4782" y="3152"/>
                    <a:pt x="4766" y="3160"/>
                    <a:pt x="4751" y="3160"/>
                  </a:cubicBezTo>
                  <a:cubicBezTo>
                    <a:pt x="4735" y="3160"/>
                    <a:pt x="4719" y="3152"/>
                    <a:pt x="4719" y="3136"/>
                  </a:cubicBezTo>
                  <a:lnTo>
                    <a:pt x="4339" y="2914"/>
                  </a:lnTo>
                  <a:cubicBezTo>
                    <a:pt x="4307" y="2914"/>
                    <a:pt x="4307" y="2883"/>
                    <a:pt x="4339" y="2883"/>
                  </a:cubicBezTo>
                  <a:lnTo>
                    <a:pt x="4624" y="2693"/>
                  </a:lnTo>
                  <a:close/>
                  <a:moveTo>
                    <a:pt x="5780" y="2701"/>
                  </a:moveTo>
                  <a:cubicBezTo>
                    <a:pt x="5796" y="2701"/>
                    <a:pt x="5811" y="2708"/>
                    <a:pt x="5827" y="2724"/>
                  </a:cubicBezTo>
                  <a:lnTo>
                    <a:pt x="6207" y="2946"/>
                  </a:lnTo>
                  <a:cubicBezTo>
                    <a:pt x="6239" y="2946"/>
                    <a:pt x="6239" y="2978"/>
                    <a:pt x="6207" y="3009"/>
                  </a:cubicBezTo>
                  <a:lnTo>
                    <a:pt x="5891" y="3168"/>
                  </a:lnTo>
                  <a:cubicBezTo>
                    <a:pt x="5875" y="3183"/>
                    <a:pt x="5859" y="3191"/>
                    <a:pt x="5843" y="3191"/>
                  </a:cubicBezTo>
                  <a:cubicBezTo>
                    <a:pt x="5827" y="3191"/>
                    <a:pt x="5811" y="3183"/>
                    <a:pt x="5796" y="3168"/>
                  </a:cubicBezTo>
                  <a:lnTo>
                    <a:pt x="5416" y="2946"/>
                  </a:lnTo>
                  <a:cubicBezTo>
                    <a:pt x="5384" y="2946"/>
                    <a:pt x="5384" y="2914"/>
                    <a:pt x="5416" y="2914"/>
                  </a:cubicBezTo>
                  <a:lnTo>
                    <a:pt x="5732" y="2724"/>
                  </a:lnTo>
                  <a:cubicBezTo>
                    <a:pt x="5748" y="2708"/>
                    <a:pt x="5764" y="2701"/>
                    <a:pt x="5780" y="2701"/>
                  </a:cubicBezTo>
                  <a:close/>
                  <a:moveTo>
                    <a:pt x="6872" y="2732"/>
                  </a:moveTo>
                  <a:cubicBezTo>
                    <a:pt x="6888" y="2732"/>
                    <a:pt x="6904" y="2740"/>
                    <a:pt x="6904" y="2756"/>
                  </a:cubicBezTo>
                  <a:lnTo>
                    <a:pt x="7284" y="2978"/>
                  </a:lnTo>
                  <a:cubicBezTo>
                    <a:pt x="7316" y="2978"/>
                    <a:pt x="7316" y="3009"/>
                    <a:pt x="7284" y="3009"/>
                  </a:cubicBezTo>
                  <a:lnTo>
                    <a:pt x="6999" y="3199"/>
                  </a:lnTo>
                  <a:cubicBezTo>
                    <a:pt x="6983" y="3215"/>
                    <a:pt x="6959" y="3223"/>
                    <a:pt x="6940" y="3223"/>
                  </a:cubicBezTo>
                  <a:cubicBezTo>
                    <a:pt x="6920" y="3223"/>
                    <a:pt x="6904" y="3215"/>
                    <a:pt x="6904" y="3199"/>
                  </a:cubicBezTo>
                  <a:lnTo>
                    <a:pt x="6524" y="2978"/>
                  </a:lnTo>
                  <a:cubicBezTo>
                    <a:pt x="6492" y="2978"/>
                    <a:pt x="6492" y="2946"/>
                    <a:pt x="6524" y="2914"/>
                  </a:cubicBezTo>
                  <a:lnTo>
                    <a:pt x="6841" y="2756"/>
                  </a:lnTo>
                  <a:cubicBezTo>
                    <a:pt x="6841" y="2740"/>
                    <a:pt x="6857" y="2732"/>
                    <a:pt x="6872" y="2732"/>
                  </a:cubicBezTo>
                  <a:close/>
                  <a:moveTo>
                    <a:pt x="7822" y="2851"/>
                  </a:moveTo>
                  <a:lnTo>
                    <a:pt x="8234" y="3104"/>
                  </a:lnTo>
                  <a:cubicBezTo>
                    <a:pt x="8234" y="3104"/>
                    <a:pt x="8234" y="3136"/>
                    <a:pt x="8234" y="3136"/>
                  </a:cubicBezTo>
                  <a:lnTo>
                    <a:pt x="8076" y="3231"/>
                  </a:lnTo>
                  <a:lnTo>
                    <a:pt x="8012" y="3231"/>
                  </a:lnTo>
                  <a:lnTo>
                    <a:pt x="7601" y="2978"/>
                  </a:lnTo>
                  <a:cubicBezTo>
                    <a:pt x="7569" y="2978"/>
                    <a:pt x="7569" y="2978"/>
                    <a:pt x="7601" y="2946"/>
                  </a:cubicBezTo>
                  <a:lnTo>
                    <a:pt x="7759" y="2851"/>
                  </a:lnTo>
                  <a:close/>
                  <a:moveTo>
                    <a:pt x="4165" y="2986"/>
                  </a:moveTo>
                  <a:cubicBezTo>
                    <a:pt x="4181" y="2986"/>
                    <a:pt x="4196" y="2993"/>
                    <a:pt x="4212" y="3009"/>
                  </a:cubicBezTo>
                  <a:lnTo>
                    <a:pt x="4592" y="3231"/>
                  </a:lnTo>
                  <a:cubicBezTo>
                    <a:pt x="4592" y="3231"/>
                    <a:pt x="4592" y="3263"/>
                    <a:pt x="4592" y="3263"/>
                  </a:cubicBezTo>
                  <a:lnTo>
                    <a:pt x="4276" y="3453"/>
                  </a:lnTo>
                  <a:cubicBezTo>
                    <a:pt x="4260" y="3469"/>
                    <a:pt x="4244" y="3476"/>
                    <a:pt x="4228" y="3476"/>
                  </a:cubicBezTo>
                  <a:cubicBezTo>
                    <a:pt x="4212" y="3476"/>
                    <a:pt x="4196" y="3469"/>
                    <a:pt x="4181" y="3453"/>
                  </a:cubicBezTo>
                  <a:lnTo>
                    <a:pt x="3800" y="3231"/>
                  </a:lnTo>
                  <a:cubicBezTo>
                    <a:pt x="3769" y="3231"/>
                    <a:pt x="3769" y="3199"/>
                    <a:pt x="3800" y="3199"/>
                  </a:cubicBezTo>
                  <a:lnTo>
                    <a:pt x="4117" y="3009"/>
                  </a:lnTo>
                  <a:cubicBezTo>
                    <a:pt x="4133" y="2993"/>
                    <a:pt x="4149" y="2986"/>
                    <a:pt x="4165" y="2986"/>
                  </a:cubicBezTo>
                  <a:close/>
                  <a:moveTo>
                    <a:pt x="5253" y="3017"/>
                  </a:moveTo>
                  <a:cubicBezTo>
                    <a:pt x="5273" y="3017"/>
                    <a:pt x="5289" y="3025"/>
                    <a:pt x="5289" y="3041"/>
                  </a:cubicBezTo>
                  <a:lnTo>
                    <a:pt x="5669" y="3263"/>
                  </a:lnTo>
                  <a:cubicBezTo>
                    <a:pt x="5701" y="3263"/>
                    <a:pt x="5701" y="3294"/>
                    <a:pt x="5669" y="3294"/>
                  </a:cubicBezTo>
                  <a:lnTo>
                    <a:pt x="5352" y="3484"/>
                  </a:lnTo>
                  <a:lnTo>
                    <a:pt x="5289" y="3484"/>
                  </a:lnTo>
                  <a:lnTo>
                    <a:pt x="4909" y="3263"/>
                  </a:lnTo>
                  <a:cubicBezTo>
                    <a:pt x="4877" y="3231"/>
                    <a:pt x="4877" y="3231"/>
                    <a:pt x="4909" y="3199"/>
                  </a:cubicBezTo>
                  <a:lnTo>
                    <a:pt x="5194" y="3041"/>
                  </a:lnTo>
                  <a:cubicBezTo>
                    <a:pt x="5210" y="3025"/>
                    <a:pt x="5233" y="3017"/>
                    <a:pt x="5253" y="3017"/>
                  </a:cubicBezTo>
                  <a:close/>
                  <a:moveTo>
                    <a:pt x="6397" y="3041"/>
                  </a:moveTo>
                  <a:lnTo>
                    <a:pt x="6777" y="3263"/>
                  </a:lnTo>
                  <a:cubicBezTo>
                    <a:pt x="6809" y="3294"/>
                    <a:pt x="6809" y="3294"/>
                    <a:pt x="6777" y="3326"/>
                  </a:cubicBezTo>
                  <a:lnTo>
                    <a:pt x="6461" y="3516"/>
                  </a:lnTo>
                  <a:lnTo>
                    <a:pt x="6366" y="3516"/>
                  </a:lnTo>
                  <a:lnTo>
                    <a:pt x="5986" y="3294"/>
                  </a:lnTo>
                  <a:cubicBezTo>
                    <a:pt x="5954" y="3263"/>
                    <a:pt x="5954" y="3231"/>
                    <a:pt x="5986" y="3231"/>
                  </a:cubicBezTo>
                  <a:lnTo>
                    <a:pt x="6302" y="3041"/>
                  </a:lnTo>
                  <a:close/>
                  <a:moveTo>
                    <a:pt x="7474" y="3073"/>
                  </a:moveTo>
                  <a:lnTo>
                    <a:pt x="7854" y="3294"/>
                  </a:lnTo>
                  <a:cubicBezTo>
                    <a:pt x="7886" y="3294"/>
                    <a:pt x="7886" y="3326"/>
                    <a:pt x="7854" y="3358"/>
                  </a:cubicBezTo>
                  <a:lnTo>
                    <a:pt x="7569" y="3516"/>
                  </a:lnTo>
                  <a:cubicBezTo>
                    <a:pt x="7553" y="3532"/>
                    <a:pt x="7530" y="3540"/>
                    <a:pt x="7510" y="3540"/>
                  </a:cubicBezTo>
                  <a:cubicBezTo>
                    <a:pt x="7490" y="3540"/>
                    <a:pt x="7474" y="3532"/>
                    <a:pt x="7474" y="3516"/>
                  </a:cubicBezTo>
                  <a:lnTo>
                    <a:pt x="7094" y="3294"/>
                  </a:lnTo>
                  <a:cubicBezTo>
                    <a:pt x="7062" y="3294"/>
                    <a:pt x="7062" y="3263"/>
                    <a:pt x="7094" y="3263"/>
                  </a:cubicBezTo>
                  <a:lnTo>
                    <a:pt x="7411" y="3073"/>
                  </a:lnTo>
                  <a:close/>
                  <a:moveTo>
                    <a:pt x="8392" y="3199"/>
                  </a:moveTo>
                  <a:lnTo>
                    <a:pt x="8804" y="3421"/>
                  </a:lnTo>
                  <a:cubicBezTo>
                    <a:pt x="8804" y="3453"/>
                    <a:pt x="8804" y="3453"/>
                    <a:pt x="8804" y="3453"/>
                  </a:cubicBezTo>
                  <a:lnTo>
                    <a:pt x="8646" y="3548"/>
                  </a:lnTo>
                  <a:cubicBezTo>
                    <a:pt x="8630" y="3564"/>
                    <a:pt x="8614" y="3571"/>
                    <a:pt x="8602" y="3571"/>
                  </a:cubicBezTo>
                  <a:cubicBezTo>
                    <a:pt x="8590" y="3571"/>
                    <a:pt x="8583" y="3564"/>
                    <a:pt x="8583" y="3548"/>
                  </a:cubicBezTo>
                  <a:lnTo>
                    <a:pt x="8171" y="3326"/>
                  </a:lnTo>
                  <a:cubicBezTo>
                    <a:pt x="8139" y="3326"/>
                    <a:pt x="8139" y="3294"/>
                    <a:pt x="8171" y="3294"/>
                  </a:cubicBezTo>
                  <a:lnTo>
                    <a:pt x="8329" y="3199"/>
                  </a:lnTo>
                  <a:close/>
                  <a:moveTo>
                    <a:pt x="4782" y="3326"/>
                  </a:moveTo>
                  <a:lnTo>
                    <a:pt x="5162" y="3548"/>
                  </a:lnTo>
                  <a:cubicBezTo>
                    <a:pt x="5162" y="3579"/>
                    <a:pt x="5162" y="3579"/>
                    <a:pt x="5162" y="3611"/>
                  </a:cubicBezTo>
                  <a:lnTo>
                    <a:pt x="4846" y="3801"/>
                  </a:lnTo>
                  <a:lnTo>
                    <a:pt x="4751" y="3801"/>
                  </a:lnTo>
                  <a:lnTo>
                    <a:pt x="4371" y="3579"/>
                  </a:lnTo>
                  <a:cubicBezTo>
                    <a:pt x="4339" y="3548"/>
                    <a:pt x="4339" y="3516"/>
                    <a:pt x="4371" y="3516"/>
                  </a:cubicBezTo>
                  <a:lnTo>
                    <a:pt x="4687" y="3326"/>
                  </a:lnTo>
                  <a:close/>
                  <a:moveTo>
                    <a:pt x="5827" y="3344"/>
                  </a:moveTo>
                  <a:cubicBezTo>
                    <a:pt x="5838" y="3344"/>
                    <a:pt x="5848" y="3347"/>
                    <a:pt x="5859" y="3358"/>
                  </a:cubicBezTo>
                  <a:lnTo>
                    <a:pt x="6239" y="3579"/>
                  </a:lnTo>
                  <a:cubicBezTo>
                    <a:pt x="6271" y="3579"/>
                    <a:pt x="6271" y="3611"/>
                    <a:pt x="6239" y="3643"/>
                  </a:cubicBezTo>
                  <a:lnTo>
                    <a:pt x="5922" y="3801"/>
                  </a:lnTo>
                  <a:cubicBezTo>
                    <a:pt x="5906" y="3817"/>
                    <a:pt x="5891" y="3825"/>
                    <a:pt x="5879" y="3825"/>
                  </a:cubicBezTo>
                  <a:cubicBezTo>
                    <a:pt x="5867" y="3825"/>
                    <a:pt x="5859" y="3817"/>
                    <a:pt x="5859" y="3801"/>
                  </a:cubicBezTo>
                  <a:lnTo>
                    <a:pt x="5479" y="3579"/>
                  </a:lnTo>
                  <a:cubicBezTo>
                    <a:pt x="5447" y="3579"/>
                    <a:pt x="5447" y="3548"/>
                    <a:pt x="5479" y="3548"/>
                  </a:cubicBezTo>
                  <a:lnTo>
                    <a:pt x="5764" y="3358"/>
                  </a:lnTo>
                  <a:cubicBezTo>
                    <a:pt x="5785" y="3358"/>
                    <a:pt x="5806" y="3344"/>
                    <a:pt x="5827" y="3344"/>
                  </a:cubicBezTo>
                  <a:close/>
                  <a:moveTo>
                    <a:pt x="6920" y="3366"/>
                  </a:moveTo>
                  <a:cubicBezTo>
                    <a:pt x="6936" y="3366"/>
                    <a:pt x="6952" y="3374"/>
                    <a:pt x="6967" y="3389"/>
                  </a:cubicBezTo>
                  <a:lnTo>
                    <a:pt x="7347" y="3611"/>
                  </a:lnTo>
                  <a:cubicBezTo>
                    <a:pt x="7379" y="3611"/>
                    <a:pt x="7379" y="3643"/>
                    <a:pt x="7347" y="3643"/>
                  </a:cubicBezTo>
                  <a:lnTo>
                    <a:pt x="7031" y="3833"/>
                  </a:lnTo>
                  <a:cubicBezTo>
                    <a:pt x="7015" y="3849"/>
                    <a:pt x="6999" y="3856"/>
                    <a:pt x="6983" y="3856"/>
                  </a:cubicBezTo>
                  <a:cubicBezTo>
                    <a:pt x="6967" y="3856"/>
                    <a:pt x="6952" y="3849"/>
                    <a:pt x="6936" y="3833"/>
                  </a:cubicBezTo>
                  <a:lnTo>
                    <a:pt x="6556" y="3611"/>
                  </a:lnTo>
                  <a:cubicBezTo>
                    <a:pt x="6524" y="3611"/>
                    <a:pt x="6524" y="3579"/>
                    <a:pt x="6556" y="3548"/>
                  </a:cubicBezTo>
                  <a:lnTo>
                    <a:pt x="6872" y="3389"/>
                  </a:lnTo>
                  <a:cubicBezTo>
                    <a:pt x="6888" y="3374"/>
                    <a:pt x="6904" y="3366"/>
                    <a:pt x="6920" y="3366"/>
                  </a:cubicBezTo>
                  <a:close/>
                  <a:moveTo>
                    <a:pt x="8044" y="3389"/>
                  </a:moveTo>
                  <a:lnTo>
                    <a:pt x="8424" y="3611"/>
                  </a:lnTo>
                  <a:cubicBezTo>
                    <a:pt x="8456" y="3643"/>
                    <a:pt x="8456" y="3674"/>
                    <a:pt x="8424" y="3674"/>
                  </a:cubicBezTo>
                  <a:lnTo>
                    <a:pt x="8139" y="3864"/>
                  </a:lnTo>
                  <a:lnTo>
                    <a:pt x="8044" y="3864"/>
                  </a:lnTo>
                  <a:lnTo>
                    <a:pt x="7664" y="3643"/>
                  </a:lnTo>
                  <a:cubicBezTo>
                    <a:pt x="7632" y="3611"/>
                    <a:pt x="7632" y="3611"/>
                    <a:pt x="7664" y="3579"/>
                  </a:cubicBezTo>
                  <a:lnTo>
                    <a:pt x="7981" y="3389"/>
                  </a:lnTo>
                  <a:close/>
                  <a:moveTo>
                    <a:pt x="8963" y="3516"/>
                  </a:moveTo>
                  <a:lnTo>
                    <a:pt x="9374" y="3769"/>
                  </a:lnTo>
                  <a:cubicBezTo>
                    <a:pt x="9374" y="3769"/>
                    <a:pt x="9374" y="3769"/>
                    <a:pt x="9374" y="3801"/>
                  </a:cubicBezTo>
                  <a:lnTo>
                    <a:pt x="9216" y="3896"/>
                  </a:lnTo>
                  <a:lnTo>
                    <a:pt x="9153" y="3896"/>
                  </a:lnTo>
                  <a:lnTo>
                    <a:pt x="8741" y="3643"/>
                  </a:lnTo>
                  <a:cubicBezTo>
                    <a:pt x="8709" y="3643"/>
                    <a:pt x="8709" y="3611"/>
                    <a:pt x="8741" y="3611"/>
                  </a:cubicBezTo>
                  <a:lnTo>
                    <a:pt x="8899" y="3516"/>
                  </a:lnTo>
                  <a:close/>
                  <a:moveTo>
                    <a:pt x="5305" y="3651"/>
                  </a:moveTo>
                  <a:cubicBezTo>
                    <a:pt x="5321" y="3651"/>
                    <a:pt x="5336" y="3659"/>
                    <a:pt x="5352" y="3674"/>
                  </a:cubicBezTo>
                  <a:lnTo>
                    <a:pt x="5732" y="3896"/>
                  </a:lnTo>
                  <a:cubicBezTo>
                    <a:pt x="5732" y="3896"/>
                    <a:pt x="5732" y="3928"/>
                    <a:pt x="5732" y="3928"/>
                  </a:cubicBezTo>
                  <a:lnTo>
                    <a:pt x="5416" y="4118"/>
                  </a:lnTo>
                  <a:lnTo>
                    <a:pt x="5321" y="4118"/>
                  </a:lnTo>
                  <a:lnTo>
                    <a:pt x="4941" y="3896"/>
                  </a:lnTo>
                  <a:cubicBezTo>
                    <a:pt x="4909" y="3864"/>
                    <a:pt x="4909" y="3864"/>
                    <a:pt x="4941" y="3833"/>
                  </a:cubicBezTo>
                  <a:lnTo>
                    <a:pt x="5257" y="3674"/>
                  </a:lnTo>
                  <a:cubicBezTo>
                    <a:pt x="5273" y="3659"/>
                    <a:pt x="5289" y="3651"/>
                    <a:pt x="5305" y="3651"/>
                  </a:cubicBezTo>
                  <a:close/>
                  <a:moveTo>
                    <a:pt x="6429" y="3674"/>
                  </a:moveTo>
                  <a:lnTo>
                    <a:pt x="6809" y="3896"/>
                  </a:lnTo>
                  <a:cubicBezTo>
                    <a:pt x="6841" y="3928"/>
                    <a:pt x="6841" y="3959"/>
                    <a:pt x="6809" y="3959"/>
                  </a:cubicBezTo>
                  <a:lnTo>
                    <a:pt x="6492" y="4149"/>
                  </a:lnTo>
                  <a:lnTo>
                    <a:pt x="6429" y="4149"/>
                  </a:lnTo>
                  <a:lnTo>
                    <a:pt x="6049" y="3928"/>
                  </a:lnTo>
                  <a:cubicBezTo>
                    <a:pt x="6017" y="3896"/>
                    <a:pt x="6017" y="3864"/>
                    <a:pt x="6049" y="3864"/>
                  </a:cubicBezTo>
                  <a:lnTo>
                    <a:pt x="6334" y="3674"/>
                  </a:lnTo>
                  <a:close/>
                  <a:moveTo>
                    <a:pt x="7537" y="3706"/>
                  </a:moveTo>
                  <a:lnTo>
                    <a:pt x="7917" y="3928"/>
                  </a:lnTo>
                  <a:cubicBezTo>
                    <a:pt x="7949" y="3928"/>
                    <a:pt x="7949" y="3959"/>
                    <a:pt x="7917" y="3991"/>
                  </a:cubicBezTo>
                  <a:lnTo>
                    <a:pt x="7601" y="4149"/>
                  </a:lnTo>
                  <a:cubicBezTo>
                    <a:pt x="7585" y="4165"/>
                    <a:pt x="7569" y="4173"/>
                    <a:pt x="7553" y="4173"/>
                  </a:cubicBezTo>
                  <a:cubicBezTo>
                    <a:pt x="7537" y="4173"/>
                    <a:pt x="7522" y="4165"/>
                    <a:pt x="7506" y="4149"/>
                  </a:cubicBezTo>
                  <a:lnTo>
                    <a:pt x="7126" y="3928"/>
                  </a:lnTo>
                  <a:cubicBezTo>
                    <a:pt x="7094" y="3928"/>
                    <a:pt x="7094" y="3896"/>
                    <a:pt x="7126" y="3896"/>
                  </a:cubicBezTo>
                  <a:lnTo>
                    <a:pt x="7442" y="3706"/>
                  </a:lnTo>
                  <a:close/>
                  <a:moveTo>
                    <a:pt x="8583" y="3714"/>
                  </a:moveTo>
                  <a:cubicBezTo>
                    <a:pt x="8598" y="3714"/>
                    <a:pt x="8614" y="3722"/>
                    <a:pt x="8614" y="3738"/>
                  </a:cubicBezTo>
                  <a:lnTo>
                    <a:pt x="8994" y="3959"/>
                  </a:lnTo>
                  <a:cubicBezTo>
                    <a:pt x="9026" y="3959"/>
                    <a:pt x="9026" y="3991"/>
                    <a:pt x="8994" y="3991"/>
                  </a:cubicBezTo>
                  <a:lnTo>
                    <a:pt x="8709" y="4181"/>
                  </a:lnTo>
                  <a:cubicBezTo>
                    <a:pt x="8693" y="4197"/>
                    <a:pt x="8670" y="4205"/>
                    <a:pt x="8650" y="4205"/>
                  </a:cubicBezTo>
                  <a:cubicBezTo>
                    <a:pt x="8630" y="4205"/>
                    <a:pt x="8614" y="4197"/>
                    <a:pt x="8614" y="4181"/>
                  </a:cubicBezTo>
                  <a:lnTo>
                    <a:pt x="8234" y="3959"/>
                  </a:lnTo>
                  <a:cubicBezTo>
                    <a:pt x="8202" y="3959"/>
                    <a:pt x="8202" y="3928"/>
                    <a:pt x="8234" y="3928"/>
                  </a:cubicBezTo>
                  <a:lnTo>
                    <a:pt x="8551" y="3738"/>
                  </a:lnTo>
                  <a:cubicBezTo>
                    <a:pt x="8551" y="3722"/>
                    <a:pt x="8567" y="3714"/>
                    <a:pt x="8583" y="3714"/>
                  </a:cubicBezTo>
                  <a:close/>
                  <a:moveTo>
                    <a:pt x="9489" y="3841"/>
                  </a:moveTo>
                  <a:cubicBezTo>
                    <a:pt x="9501" y="3841"/>
                    <a:pt x="9517" y="3849"/>
                    <a:pt x="9533" y="3864"/>
                  </a:cubicBezTo>
                  <a:lnTo>
                    <a:pt x="9944" y="4086"/>
                  </a:lnTo>
                  <a:cubicBezTo>
                    <a:pt x="9944" y="4086"/>
                    <a:pt x="9944" y="4086"/>
                    <a:pt x="9944" y="4118"/>
                  </a:cubicBezTo>
                  <a:lnTo>
                    <a:pt x="9786" y="4213"/>
                  </a:lnTo>
                  <a:lnTo>
                    <a:pt x="9723" y="4213"/>
                  </a:lnTo>
                  <a:lnTo>
                    <a:pt x="9311" y="3991"/>
                  </a:lnTo>
                  <a:cubicBezTo>
                    <a:pt x="9279" y="3959"/>
                    <a:pt x="9279" y="3959"/>
                    <a:pt x="9311" y="3928"/>
                  </a:cubicBezTo>
                  <a:lnTo>
                    <a:pt x="9469" y="3864"/>
                  </a:lnTo>
                  <a:cubicBezTo>
                    <a:pt x="9469" y="3849"/>
                    <a:pt x="9477" y="3841"/>
                    <a:pt x="9489" y="3841"/>
                  </a:cubicBezTo>
                  <a:close/>
                  <a:moveTo>
                    <a:pt x="5875" y="3967"/>
                  </a:moveTo>
                  <a:cubicBezTo>
                    <a:pt x="5891" y="3967"/>
                    <a:pt x="5906" y="3975"/>
                    <a:pt x="5922" y="3991"/>
                  </a:cubicBezTo>
                  <a:lnTo>
                    <a:pt x="6302" y="4213"/>
                  </a:lnTo>
                  <a:cubicBezTo>
                    <a:pt x="6302" y="4213"/>
                    <a:pt x="6302" y="4244"/>
                    <a:pt x="6302" y="4276"/>
                  </a:cubicBezTo>
                  <a:lnTo>
                    <a:pt x="5986" y="4434"/>
                  </a:lnTo>
                  <a:cubicBezTo>
                    <a:pt x="5970" y="4450"/>
                    <a:pt x="5954" y="4458"/>
                    <a:pt x="5938" y="4458"/>
                  </a:cubicBezTo>
                  <a:cubicBezTo>
                    <a:pt x="5922" y="4458"/>
                    <a:pt x="5906" y="4450"/>
                    <a:pt x="5891" y="4434"/>
                  </a:cubicBezTo>
                  <a:lnTo>
                    <a:pt x="5511" y="4213"/>
                  </a:lnTo>
                  <a:cubicBezTo>
                    <a:pt x="5479" y="4213"/>
                    <a:pt x="5479" y="4181"/>
                    <a:pt x="5511" y="4181"/>
                  </a:cubicBezTo>
                  <a:lnTo>
                    <a:pt x="5827" y="3991"/>
                  </a:lnTo>
                  <a:cubicBezTo>
                    <a:pt x="5843" y="3975"/>
                    <a:pt x="5859" y="3967"/>
                    <a:pt x="5875" y="3967"/>
                  </a:cubicBezTo>
                  <a:close/>
                  <a:moveTo>
                    <a:pt x="6963" y="3999"/>
                  </a:moveTo>
                  <a:cubicBezTo>
                    <a:pt x="6983" y="3999"/>
                    <a:pt x="6999" y="4007"/>
                    <a:pt x="6999" y="4023"/>
                  </a:cubicBezTo>
                  <a:lnTo>
                    <a:pt x="7379" y="4244"/>
                  </a:lnTo>
                  <a:cubicBezTo>
                    <a:pt x="7411" y="4244"/>
                    <a:pt x="7411" y="4276"/>
                    <a:pt x="7379" y="4276"/>
                  </a:cubicBezTo>
                  <a:lnTo>
                    <a:pt x="7062" y="4466"/>
                  </a:lnTo>
                  <a:cubicBezTo>
                    <a:pt x="7062" y="4482"/>
                    <a:pt x="7047" y="4490"/>
                    <a:pt x="7031" y="4490"/>
                  </a:cubicBezTo>
                  <a:cubicBezTo>
                    <a:pt x="7015" y="4490"/>
                    <a:pt x="6999" y="4482"/>
                    <a:pt x="6999" y="4466"/>
                  </a:cubicBezTo>
                  <a:lnTo>
                    <a:pt x="6619" y="4244"/>
                  </a:lnTo>
                  <a:cubicBezTo>
                    <a:pt x="6587" y="4244"/>
                    <a:pt x="6587" y="4213"/>
                    <a:pt x="6619" y="4181"/>
                  </a:cubicBezTo>
                  <a:lnTo>
                    <a:pt x="6904" y="4023"/>
                  </a:lnTo>
                  <a:cubicBezTo>
                    <a:pt x="6920" y="4007"/>
                    <a:pt x="6944" y="3999"/>
                    <a:pt x="6963" y="3999"/>
                  </a:cubicBezTo>
                  <a:close/>
                  <a:moveTo>
                    <a:pt x="8107" y="4023"/>
                  </a:moveTo>
                  <a:lnTo>
                    <a:pt x="8487" y="4244"/>
                  </a:lnTo>
                  <a:cubicBezTo>
                    <a:pt x="8519" y="4276"/>
                    <a:pt x="8519" y="4308"/>
                    <a:pt x="8487" y="4308"/>
                  </a:cubicBezTo>
                  <a:lnTo>
                    <a:pt x="8171" y="4498"/>
                  </a:lnTo>
                  <a:lnTo>
                    <a:pt x="8076" y="4498"/>
                  </a:lnTo>
                  <a:lnTo>
                    <a:pt x="7696" y="4276"/>
                  </a:lnTo>
                  <a:cubicBezTo>
                    <a:pt x="7664" y="4244"/>
                    <a:pt x="7664" y="4244"/>
                    <a:pt x="7696" y="4213"/>
                  </a:cubicBezTo>
                  <a:lnTo>
                    <a:pt x="8012" y="4023"/>
                  </a:lnTo>
                  <a:close/>
                  <a:moveTo>
                    <a:pt x="9184" y="4054"/>
                  </a:moveTo>
                  <a:lnTo>
                    <a:pt x="9564" y="4276"/>
                  </a:lnTo>
                  <a:cubicBezTo>
                    <a:pt x="9596" y="4308"/>
                    <a:pt x="9596" y="4308"/>
                    <a:pt x="9564" y="4339"/>
                  </a:cubicBezTo>
                  <a:lnTo>
                    <a:pt x="9279" y="4529"/>
                  </a:lnTo>
                  <a:lnTo>
                    <a:pt x="9184" y="4529"/>
                  </a:lnTo>
                  <a:lnTo>
                    <a:pt x="8804" y="4308"/>
                  </a:lnTo>
                  <a:cubicBezTo>
                    <a:pt x="8773" y="4276"/>
                    <a:pt x="8773" y="4244"/>
                    <a:pt x="8804" y="4244"/>
                  </a:cubicBezTo>
                  <a:lnTo>
                    <a:pt x="9121" y="4054"/>
                  </a:lnTo>
                  <a:close/>
                  <a:moveTo>
                    <a:pt x="10103" y="4181"/>
                  </a:moveTo>
                  <a:lnTo>
                    <a:pt x="10514" y="4403"/>
                  </a:lnTo>
                  <a:cubicBezTo>
                    <a:pt x="10514" y="4434"/>
                    <a:pt x="10514" y="4434"/>
                    <a:pt x="10514" y="4466"/>
                  </a:cubicBezTo>
                  <a:lnTo>
                    <a:pt x="10356" y="4561"/>
                  </a:lnTo>
                  <a:lnTo>
                    <a:pt x="10293" y="4561"/>
                  </a:lnTo>
                  <a:lnTo>
                    <a:pt x="9881" y="4308"/>
                  </a:lnTo>
                  <a:cubicBezTo>
                    <a:pt x="9849" y="4308"/>
                    <a:pt x="9849" y="4276"/>
                    <a:pt x="9881" y="4276"/>
                  </a:cubicBezTo>
                  <a:lnTo>
                    <a:pt x="10039" y="4181"/>
                  </a:lnTo>
                  <a:close/>
                  <a:moveTo>
                    <a:pt x="3104" y="2978"/>
                  </a:moveTo>
                  <a:lnTo>
                    <a:pt x="5764" y="4529"/>
                  </a:lnTo>
                  <a:cubicBezTo>
                    <a:pt x="5796" y="4529"/>
                    <a:pt x="5796" y="4561"/>
                    <a:pt x="5764" y="4561"/>
                  </a:cubicBezTo>
                  <a:lnTo>
                    <a:pt x="5447" y="4751"/>
                  </a:lnTo>
                  <a:lnTo>
                    <a:pt x="5352" y="4751"/>
                  </a:lnTo>
                  <a:lnTo>
                    <a:pt x="2692" y="3199"/>
                  </a:lnTo>
                  <a:cubicBezTo>
                    <a:pt x="2692" y="3199"/>
                    <a:pt x="2692" y="3168"/>
                    <a:pt x="2692" y="3168"/>
                  </a:cubicBezTo>
                  <a:lnTo>
                    <a:pt x="3009" y="2978"/>
                  </a:lnTo>
                  <a:close/>
                  <a:moveTo>
                    <a:pt x="6492" y="4308"/>
                  </a:moveTo>
                  <a:lnTo>
                    <a:pt x="6872" y="4529"/>
                  </a:lnTo>
                  <a:cubicBezTo>
                    <a:pt x="6872" y="4561"/>
                    <a:pt x="6872" y="4561"/>
                    <a:pt x="6872" y="4561"/>
                  </a:cubicBezTo>
                  <a:cubicBezTo>
                    <a:pt x="6872" y="4593"/>
                    <a:pt x="6872" y="4593"/>
                    <a:pt x="6872" y="4593"/>
                  </a:cubicBezTo>
                  <a:lnTo>
                    <a:pt x="6556" y="4783"/>
                  </a:lnTo>
                  <a:lnTo>
                    <a:pt x="6461" y="4783"/>
                  </a:lnTo>
                  <a:lnTo>
                    <a:pt x="6081" y="4561"/>
                  </a:lnTo>
                  <a:cubicBezTo>
                    <a:pt x="6049" y="4529"/>
                    <a:pt x="6049" y="4529"/>
                    <a:pt x="6081" y="4498"/>
                  </a:cubicBezTo>
                  <a:lnTo>
                    <a:pt x="6397" y="4308"/>
                  </a:lnTo>
                  <a:close/>
                  <a:moveTo>
                    <a:pt x="7569" y="4339"/>
                  </a:moveTo>
                  <a:lnTo>
                    <a:pt x="7949" y="4561"/>
                  </a:lnTo>
                  <a:cubicBezTo>
                    <a:pt x="7981" y="4561"/>
                    <a:pt x="7981" y="4593"/>
                    <a:pt x="7949" y="4624"/>
                  </a:cubicBezTo>
                  <a:lnTo>
                    <a:pt x="7632" y="4783"/>
                  </a:lnTo>
                  <a:cubicBezTo>
                    <a:pt x="7632" y="4799"/>
                    <a:pt x="7617" y="4807"/>
                    <a:pt x="7597" y="4807"/>
                  </a:cubicBezTo>
                  <a:cubicBezTo>
                    <a:pt x="7577" y="4807"/>
                    <a:pt x="7553" y="4799"/>
                    <a:pt x="7537" y="4783"/>
                  </a:cubicBezTo>
                  <a:lnTo>
                    <a:pt x="7157" y="4561"/>
                  </a:lnTo>
                  <a:cubicBezTo>
                    <a:pt x="7157" y="4561"/>
                    <a:pt x="7157" y="4529"/>
                    <a:pt x="7157" y="4529"/>
                  </a:cubicBezTo>
                  <a:lnTo>
                    <a:pt x="7474" y="4339"/>
                  </a:lnTo>
                  <a:close/>
                  <a:moveTo>
                    <a:pt x="8630" y="4347"/>
                  </a:moveTo>
                  <a:cubicBezTo>
                    <a:pt x="8646" y="4347"/>
                    <a:pt x="8662" y="4355"/>
                    <a:pt x="8678" y="4371"/>
                  </a:cubicBezTo>
                  <a:lnTo>
                    <a:pt x="9058" y="4593"/>
                  </a:lnTo>
                  <a:cubicBezTo>
                    <a:pt x="9089" y="4593"/>
                    <a:pt x="9089" y="4624"/>
                    <a:pt x="9058" y="4624"/>
                  </a:cubicBezTo>
                  <a:lnTo>
                    <a:pt x="8741" y="4814"/>
                  </a:lnTo>
                  <a:cubicBezTo>
                    <a:pt x="8725" y="4830"/>
                    <a:pt x="8709" y="4838"/>
                    <a:pt x="8693" y="4838"/>
                  </a:cubicBezTo>
                  <a:cubicBezTo>
                    <a:pt x="8678" y="4838"/>
                    <a:pt x="8662" y="4830"/>
                    <a:pt x="8646" y="4814"/>
                  </a:cubicBezTo>
                  <a:lnTo>
                    <a:pt x="8266" y="4593"/>
                  </a:lnTo>
                  <a:cubicBezTo>
                    <a:pt x="8234" y="4593"/>
                    <a:pt x="8234" y="4561"/>
                    <a:pt x="8266" y="4561"/>
                  </a:cubicBezTo>
                  <a:lnTo>
                    <a:pt x="8583" y="4371"/>
                  </a:lnTo>
                  <a:cubicBezTo>
                    <a:pt x="8598" y="4355"/>
                    <a:pt x="8614" y="4347"/>
                    <a:pt x="8630" y="4347"/>
                  </a:cubicBezTo>
                  <a:close/>
                  <a:moveTo>
                    <a:pt x="9719" y="4379"/>
                  </a:moveTo>
                  <a:cubicBezTo>
                    <a:pt x="9738" y="4379"/>
                    <a:pt x="9754" y="4387"/>
                    <a:pt x="9754" y="4403"/>
                  </a:cubicBezTo>
                  <a:lnTo>
                    <a:pt x="10134" y="4624"/>
                  </a:lnTo>
                  <a:cubicBezTo>
                    <a:pt x="10166" y="4624"/>
                    <a:pt x="10166" y="4656"/>
                    <a:pt x="10134" y="4656"/>
                  </a:cubicBezTo>
                  <a:lnTo>
                    <a:pt x="9818" y="4846"/>
                  </a:lnTo>
                  <a:lnTo>
                    <a:pt x="9754" y="4846"/>
                  </a:lnTo>
                  <a:lnTo>
                    <a:pt x="9374" y="4624"/>
                  </a:lnTo>
                  <a:cubicBezTo>
                    <a:pt x="9343" y="4593"/>
                    <a:pt x="9343" y="4593"/>
                    <a:pt x="9374" y="4561"/>
                  </a:cubicBezTo>
                  <a:lnTo>
                    <a:pt x="9659" y="4403"/>
                  </a:lnTo>
                  <a:cubicBezTo>
                    <a:pt x="9675" y="4387"/>
                    <a:pt x="9699" y="4379"/>
                    <a:pt x="9719" y="4379"/>
                  </a:cubicBezTo>
                  <a:close/>
                  <a:moveTo>
                    <a:pt x="10673" y="4498"/>
                  </a:moveTo>
                  <a:lnTo>
                    <a:pt x="11084" y="4751"/>
                  </a:lnTo>
                  <a:cubicBezTo>
                    <a:pt x="11084" y="4751"/>
                    <a:pt x="11084" y="4783"/>
                    <a:pt x="11084" y="4783"/>
                  </a:cubicBezTo>
                  <a:lnTo>
                    <a:pt x="10926" y="4878"/>
                  </a:lnTo>
                  <a:lnTo>
                    <a:pt x="10863" y="4878"/>
                  </a:lnTo>
                  <a:lnTo>
                    <a:pt x="10451" y="4624"/>
                  </a:lnTo>
                  <a:cubicBezTo>
                    <a:pt x="10419" y="4624"/>
                    <a:pt x="10419" y="4624"/>
                    <a:pt x="10451" y="4593"/>
                  </a:cubicBezTo>
                  <a:lnTo>
                    <a:pt x="10609" y="4498"/>
                  </a:lnTo>
                  <a:close/>
                  <a:moveTo>
                    <a:pt x="5906" y="4601"/>
                  </a:moveTo>
                  <a:cubicBezTo>
                    <a:pt x="5922" y="4601"/>
                    <a:pt x="5938" y="4609"/>
                    <a:pt x="5954" y="4624"/>
                  </a:cubicBezTo>
                  <a:lnTo>
                    <a:pt x="6334" y="4846"/>
                  </a:lnTo>
                  <a:cubicBezTo>
                    <a:pt x="6366" y="4846"/>
                    <a:pt x="6366" y="4878"/>
                    <a:pt x="6334" y="4909"/>
                  </a:cubicBezTo>
                  <a:lnTo>
                    <a:pt x="6017" y="5068"/>
                  </a:lnTo>
                  <a:cubicBezTo>
                    <a:pt x="6001" y="5084"/>
                    <a:pt x="5986" y="5092"/>
                    <a:pt x="5970" y="5092"/>
                  </a:cubicBezTo>
                  <a:cubicBezTo>
                    <a:pt x="5954" y="5092"/>
                    <a:pt x="5938" y="5084"/>
                    <a:pt x="5922" y="5068"/>
                  </a:cubicBezTo>
                  <a:lnTo>
                    <a:pt x="5542" y="4846"/>
                  </a:lnTo>
                  <a:cubicBezTo>
                    <a:pt x="5542" y="4846"/>
                    <a:pt x="5542" y="4814"/>
                    <a:pt x="5542" y="4814"/>
                  </a:cubicBezTo>
                  <a:lnTo>
                    <a:pt x="5859" y="4624"/>
                  </a:lnTo>
                  <a:cubicBezTo>
                    <a:pt x="5875" y="4609"/>
                    <a:pt x="5891" y="4601"/>
                    <a:pt x="5906" y="4601"/>
                  </a:cubicBezTo>
                  <a:close/>
                  <a:moveTo>
                    <a:pt x="7015" y="4632"/>
                  </a:moveTo>
                  <a:cubicBezTo>
                    <a:pt x="7031" y="4632"/>
                    <a:pt x="7047" y="4640"/>
                    <a:pt x="7062" y="4656"/>
                  </a:cubicBezTo>
                  <a:lnTo>
                    <a:pt x="7442" y="4878"/>
                  </a:lnTo>
                  <a:cubicBezTo>
                    <a:pt x="7442" y="4878"/>
                    <a:pt x="7442" y="4909"/>
                    <a:pt x="7442" y="4909"/>
                  </a:cubicBezTo>
                  <a:lnTo>
                    <a:pt x="7126" y="5099"/>
                  </a:lnTo>
                  <a:cubicBezTo>
                    <a:pt x="7110" y="5115"/>
                    <a:pt x="7094" y="5123"/>
                    <a:pt x="7078" y="5123"/>
                  </a:cubicBezTo>
                  <a:cubicBezTo>
                    <a:pt x="7062" y="5123"/>
                    <a:pt x="7047" y="5115"/>
                    <a:pt x="7031" y="5099"/>
                  </a:cubicBezTo>
                  <a:lnTo>
                    <a:pt x="6651" y="4878"/>
                  </a:lnTo>
                  <a:cubicBezTo>
                    <a:pt x="6619" y="4878"/>
                    <a:pt x="6619" y="4846"/>
                    <a:pt x="6651" y="4814"/>
                  </a:cubicBezTo>
                  <a:lnTo>
                    <a:pt x="6967" y="4656"/>
                  </a:lnTo>
                  <a:cubicBezTo>
                    <a:pt x="6983" y="4640"/>
                    <a:pt x="6999" y="4632"/>
                    <a:pt x="7015" y="4632"/>
                  </a:cubicBezTo>
                  <a:close/>
                  <a:moveTo>
                    <a:pt x="8139" y="4656"/>
                  </a:moveTo>
                  <a:lnTo>
                    <a:pt x="8519" y="4878"/>
                  </a:lnTo>
                  <a:cubicBezTo>
                    <a:pt x="8551" y="4909"/>
                    <a:pt x="8551" y="4941"/>
                    <a:pt x="8519" y="4941"/>
                  </a:cubicBezTo>
                  <a:lnTo>
                    <a:pt x="8202" y="5131"/>
                  </a:lnTo>
                  <a:lnTo>
                    <a:pt x="8107" y="5131"/>
                  </a:lnTo>
                  <a:lnTo>
                    <a:pt x="7727" y="4909"/>
                  </a:lnTo>
                  <a:cubicBezTo>
                    <a:pt x="7727" y="4878"/>
                    <a:pt x="7727" y="4878"/>
                    <a:pt x="7727" y="4846"/>
                  </a:cubicBezTo>
                  <a:lnTo>
                    <a:pt x="8044" y="4656"/>
                  </a:lnTo>
                  <a:close/>
                  <a:moveTo>
                    <a:pt x="10293" y="4696"/>
                  </a:moveTo>
                  <a:cubicBezTo>
                    <a:pt x="10308" y="4696"/>
                    <a:pt x="10324" y="4704"/>
                    <a:pt x="10324" y="4719"/>
                  </a:cubicBezTo>
                  <a:lnTo>
                    <a:pt x="10704" y="4941"/>
                  </a:lnTo>
                  <a:cubicBezTo>
                    <a:pt x="10736" y="4941"/>
                    <a:pt x="10736" y="4973"/>
                    <a:pt x="10704" y="5004"/>
                  </a:cubicBezTo>
                  <a:lnTo>
                    <a:pt x="10419" y="5163"/>
                  </a:lnTo>
                  <a:cubicBezTo>
                    <a:pt x="10403" y="5179"/>
                    <a:pt x="10380" y="5187"/>
                    <a:pt x="10360" y="5187"/>
                  </a:cubicBezTo>
                  <a:cubicBezTo>
                    <a:pt x="10340" y="5187"/>
                    <a:pt x="10324" y="5179"/>
                    <a:pt x="10324" y="5163"/>
                  </a:cubicBezTo>
                  <a:lnTo>
                    <a:pt x="9944" y="4941"/>
                  </a:lnTo>
                  <a:cubicBezTo>
                    <a:pt x="9913" y="4941"/>
                    <a:pt x="9913" y="4909"/>
                    <a:pt x="9944" y="4909"/>
                  </a:cubicBezTo>
                  <a:lnTo>
                    <a:pt x="10261" y="4719"/>
                  </a:lnTo>
                  <a:cubicBezTo>
                    <a:pt x="10261" y="4704"/>
                    <a:pt x="10277" y="4696"/>
                    <a:pt x="10293" y="4696"/>
                  </a:cubicBezTo>
                  <a:close/>
                  <a:moveTo>
                    <a:pt x="6524" y="4941"/>
                  </a:moveTo>
                  <a:lnTo>
                    <a:pt x="6904" y="5163"/>
                  </a:lnTo>
                  <a:cubicBezTo>
                    <a:pt x="6936" y="5194"/>
                    <a:pt x="6936" y="5226"/>
                    <a:pt x="6904" y="5226"/>
                  </a:cubicBezTo>
                  <a:lnTo>
                    <a:pt x="6587" y="5416"/>
                  </a:lnTo>
                  <a:lnTo>
                    <a:pt x="6492" y="5416"/>
                  </a:lnTo>
                  <a:lnTo>
                    <a:pt x="6112" y="5194"/>
                  </a:lnTo>
                  <a:cubicBezTo>
                    <a:pt x="6112" y="5163"/>
                    <a:pt x="6112" y="5131"/>
                    <a:pt x="6112" y="5131"/>
                  </a:cubicBezTo>
                  <a:lnTo>
                    <a:pt x="6429" y="4941"/>
                  </a:lnTo>
                  <a:close/>
                  <a:moveTo>
                    <a:pt x="7632" y="4973"/>
                  </a:moveTo>
                  <a:lnTo>
                    <a:pt x="8012" y="5194"/>
                  </a:lnTo>
                  <a:cubicBezTo>
                    <a:pt x="8012" y="5194"/>
                    <a:pt x="8012" y="5226"/>
                    <a:pt x="8012" y="5258"/>
                  </a:cubicBezTo>
                  <a:lnTo>
                    <a:pt x="7696" y="5416"/>
                  </a:lnTo>
                  <a:cubicBezTo>
                    <a:pt x="7680" y="5432"/>
                    <a:pt x="7664" y="5440"/>
                    <a:pt x="7648" y="5440"/>
                  </a:cubicBezTo>
                  <a:cubicBezTo>
                    <a:pt x="7632" y="5440"/>
                    <a:pt x="7617" y="5432"/>
                    <a:pt x="7601" y="5416"/>
                  </a:cubicBezTo>
                  <a:lnTo>
                    <a:pt x="7221" y="5194"/>
                  </a:lnTo>
                  <a:cubicBezTo>
                    <a:pt x="7189" y="5194"/>
                    <a:pt x="7189" y="5163"/>
                    <a:pt x="7221" y="5163"/>
                  </a:cubicBezTo>
                  <a:lnTo>
                    <a:pt x="7537" y="4973"/>
                  </a:lnTo>
                  <a:close/>
                  <a:moveTo>
                    <a:pt x="7047" y="5266"/>
                  </a:moveTo>
                  <a:cubicBezTo>
                    <a:pt x="7062" y="5266"/>
                    <a:pt x="7078" y="5274"/>
                    <a:pt x="7094" y="5289"/>
                  </a:cubicBezTo>
                  <a:lnTo>
                    <a:pt x="7474" y="5511"/>
                  </a:lnTo>
                  <a:cubicBezTo>
                    <a:pt x="7506" y="5511"/>
                    <a:pt x="7506" y="5543"/>
                    <a:pt x="7474" y="5543"/>
                  </a:cubicBezTo>
                  <a:lnTo>
                    <a:pt x="7157" y="5733"/>
                  </a:lnTo>
                  <a:cubicBezTo>
                    <a:pt x="7142" y="5749"/>
                    <a:pt x="7126" y="5757"/>
                    <a:pt x="7110" y="5757"/>
                  </a:cubicBezTo>
                  <a:cubicBezTo>
                    <a:pt x="7094" y="5757"/>
                    <a:pt x="7078" y="5749"/>
                    <a:pt x="7062" y="5733"/>
                  </a:cubicBezTo>
                  <a:lnTo>
                    <a:pt x="6682" y="5511"/>
                  </a:lnTo>
                  <a:cubicBezTo>
                    <a:pt x="6682" y="5511"/>
                    <a:pt x="6682" y="5479"/>
                    <a:pt x="6682" y="5479"/>
                  </a:cubicBezTo>
                  <a:lnTo>
                    <a:pt x="6999" y="5289"/>
                  </a:lnTo>
                  <a:cubicBezTo>
                    <a:pt x="7015" y="5274"/>
                    <a:pt x="7031" y="5266"/>
                    <a:pt x="7047" y="5266"/>
                  </a:cubicBezTo>
                  <a:close/>
                  <a:moveTo>
                    <a:pt x="9248" y="4688"/>
                  </a:moveTo>
                  <a:lnTo>
                    <a:pt x="10198" y="5258"/>
                  </a:lnTo>
                  <a:cubicBezTo>
                    <a:pt x="10229" y="5258"/>
                    <a:pt x="10229" y="5289"/>
                    <a:pt x="10198" y="5289"/>
                  </a:cubicBezTo>
                  <a:lnTo>
                    <a:pt x="9343" y="5796"/>
                  </a:lnTo>
                  <a:lnTo>
                    <a:pt x="9248" y="5796"/>
                  </a:lnTo>
                  <a:lnTo>
                    <a:pt x="8519" y="5353"/>
                  </a:lnTo>
                  <a:cubicBezTo>
                    <a:pt x="8487" y="5321"/>
                    <a:pt x="8487" y="5321"/>
                    <a:pt x="8519" y="5289"/>
                  </a:cubicBezTo>
                  <a:lnTo>
                    <a:pt x="8994" y="5036"/>
                  </a:lnTo>
                  <a:lnTo>
                    <a:pt x="8836" y="4941"/>
                  </a:lnTo>
                  <a:cubicBezTo>
                    <a:pt x="8804" y="4909"/>
                    <a:pt x="8804" y="4878"/>
                    <a:pt x="8836" y="4878"/>
                  </a:cubicBezTo>
                  <a:lnTo>
                    <a:pt x="9153" y="4688"/>
                  </a:lnTo>
                  <a:close/>
                  <a:moveTo>
                    <a:pt x="7664" y="5606"/>
                  </a:moveTo>
                  <a:lnTo>
                    <a:pt x="8044" y="5828"/>
                  </a:lnTo>
                  <a:cubicBezTo>
                    <a:pt x="8076" y="5860"/>
                    <a:pt x="8076" y="5860"/>
                    <a:pt x="8044" y="5891"/>
                  </a:cubicBezTo>
                  <a:lnTo>
                    <a:pt x="7727" y="6050"/>
                  </a:lnTo>
                  <a:cubicBezTo>
                    <a:pt x="7712" y="6065"/>
                    <a:pt x="7696" y="6073"/>
                    <a:pt x="7680" y="6073"/>
                  </a:cubicBezTo>
                  <a:cubicBezTo>
                    <a:pt x="7664" y="6073"/>
                    <a:pt x="7648" y="6065"/>
                    <a:pt x="7632" y="6050"/>
                  </a:cubicBezTo>
                  <a:lnTo>
                    <a:pt x="7252" y="5828"/>
                  </a:lnTo>
                  <a:cubicBezTo>
                    <a:pt x="7252" y="5828"/>
                    <a:pt x="7252" y="5796"/>
                    <a:pt x="7252" y="5796"/>
                  </a:cubicBezTo>
                  <a:lnTo>
                    <a:pt x="7569" y="5606"/>
                  </a:lnTo>
                  <a:close/>
                  <a:moveTo>
                    <a:pt x="8202" y="5289"/>
                  </a:moveTo>
                  <a:lnTo>
                    <a:pt x="9153" y="5860"/>
                  </a:lnTo>
                  <a:cubicBezTo>
                    <a:pt x="9153" y="5860"/>
                    <a:pt x="9153" y="5891"/>
                    <a:pt x="9153" y="5891"/>
                  </a:cubicBezTo>
                  <a:lnTo>
                    <a:pt x="8836" y="6081"/>
                  </a:lnTo>
                  <a:cubicBezTo>
                    <a:pt x="8820" y="6097"/>
                    <a:pt x="8804" y="6105"/>
                    <a:pt x="8788" y="6105"/>
                  </a:cubicBezTo>
                  <a:cubicBezTo>
                    <a:pt x="8773" y="6105"/>
                    <a:pt x="8757" y="6097"/>
                    <a:pt x="8741" y="6081"/>
                  </a:cubicBezTo>
                  <a:lnTo>
                    <a:pt x="7791" y="5543"/>
                  </a:lnTo>
                  <a:cubicBezTo>
                    <a:pt x="7759" y="5511"/>
                    <a:pt x="7759" y="5511"/>
                    <a:pt x="7791" y="5479"/>
                  </a:cubicBezTo>
                  <a:lnTo>
                    <a:pt x="8107" y="5289"/>
                  </a:lnTo>
                  <a:close/>
                  <a:moveTo>
                    <a:pt x="8234" y="5923"/>
                  </a:moveTo>
                  <a:lnTo>
                    <a:pt x="8614" y="6145"/>
                  </a:lnTo>
                  <a:cubicBezTo>
                    <a:pt x="8646" y="6176"/>
                    <a:pt x="8646" y="6208"/>
                    <a:pt x="8614" y="6208"/>
                  </a:cubicBezTo>
                  <a:lnTo>
                    <a:pt x="8297" y="6398"/>
                  </a:lnTo>
                  <a:lnTo>
                    <a:pt x="8202" y="6398"/>
                  </a:lnTo>
                  <a:lnTo>
                    <a:pt x="7822" y="6176"/>
                  </a:lnTo>
                  <a:cubicBezTo>
                    <a:pt x="7822" y="6145"/>
                    <a:pt x="7822" y="6145"/>
                    <a:pt x="7822" y="6113"/>
                  </a:cubicBezTo>
                  <a:lnTo>
                    <a:pt x="8139" y="5923"/>
                  </a:lnTo>
                  <a:close/>
                  <a:moveTo>
                    <a:pt x="3230" y="1"/>
                  </a:moveTo>
                  <a:cubicBezTo>
                    <a:pt x="3230" y="1"/>
                    <a:pt x="3199" y="32"/>
                    <a:pt x="3167" y="32"/>
                  </a:cubicBezTo>
                  <a:lnTo>
                    <a:pt x="64" y="1838"/>
                  </a:lnTo>
                  <a:cubicBezTo>
                    <a:pt x="0" y="1869"/>
                    <a:pt x="0" y="1933"/>
                    <a:pt x="64" y="1964"/>
                  </a:cubicBezTo>
                  <a:lnTo>
                    <a:pt x="8107" y="6620"/>
                  </a:lnTo>
                  <a:lnTo>
                    <a:pt x="8297" y="6620"/>
                  </a:lnTo>
                  <a:cubicBezTo>
                    <a:pt x="8297" y="6620"/>
                    <a:pt x="8297" y="6620"/>
                    <a:pt x="8297" y="6588"/>
                  </a:cubicBezTo>
                  <a:lnTo>
                    <a:pt x="11433" y="4783"/>
                  </a:lnTo>
                  <a:cubicBezTo>
                    <a:pt x="11464" y="4783"/>
                    <a:pt x="11464" y="4751"/>
                    <a:pt x="11464" y="4719"/>
                  </a:cubicBezTo>
                  <a:cubicBezTo>
                    <a:pt x="11464" y="4719"/>
                    <a:pt x="11464" y="4688"/>
                    <a:pt x="11433" y="4688"/>
                  </a:cubicBezTo>
                  <a:lnTo>
                    <a:pt x="3357" y="32"/>
                  </a:lnTo>
                  <a:cubicBezTo>
                    <a:pt x="3325" y="1"/>
                    <a:pt x="3294" y="1"/>
                    <a:pt x="3230" y="1"/>
                  </a:cubicBezTo>
                  <a:close/>
                </a:path>
              </a:pathLst>
            </a:custGeom>
            <a:solidFill>
              <a:srgbClr val="384E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4691;p24">
              <a:extLst>
                <a:ext uri="{FF2B5EF4-FFF2-40B4-BE49-F238E27FC236}">
                  <a16:creationId xmlns:a16="http://schemas.microsoft.com/office/drawing/2014/main" id="{FEBB8269-8D05-430B-86D8-9D3F6F06AD30}"/>
                </a:ext>
              </a:extLst>
            </p:cNvPr>
            <p:cNvSpPr/>
            <p:nvPr/>
          </p:nvSpPr>
          <p:spPr>
            <a:xfrm>
              <a:off x="4260446" y="2429057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84" y="0"/>
                  </a:moveTo>
                  <a:cubicBezTo>
                    <a:pt x="364" y="0"/>
                    <a:pt x="348" y="8"/>
                    <a:pt x="348" y="24"/>
                  </a:cubicBezTo>
                  <a:lnTo>
                    <a:pt x="32" y="214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412" y="468"/>
                  </a:lnTo>
                  <a:cubicBezTo>
                    <a:pt x="428" y="483"/>
                    <a:pt x="443" y="491"/>
                    <a:pt x="459" y="491"/>
                  </a:cubicBezTo>
                  <a:cubicBezTo>
                    <a:pt x="475" y="491"/>
                    <a:pt x="491" y="483"/>
                    <a:pt x="507" y="468"/>
                  </a:cubicBezTo>
                  <a:lnTo>
                    <a:pt x="823" y="309"/>
                  </a:lnTo>
                  <a:cubicBezTo>
                    <a:pt x="823" y="277"/>
                    <a:pt x="823" y="246"/>
                    <a:pt x="823" y="246"/>
                  </a:cubicBezTo>
                  <a:lnTo>
                    <a:pt x="443" y="24"/>
                  </a:lnTo>
                  <a:cubicBezTo>
                    <a:pt x="428" y="8"/>
                    <a:pt x="404" y="0"/>
                    <a:pt x="384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4692;p24">
              <a:extLst>
                <a:ext uri="{FF2B5EF4-FFF2-40B4-BE49-F238E27FC236}">
                  <a16:creationId xmlns:a16="http://schemas.microsoft.com/office/drawing/2014/main" id="{70ECAE4E-02C3-4906-8FA0-9537F7B32967}"/>
                </a:ext>
              </a:extLst>
            </p:cNvPr>
            <p:cNvSpPr/>
            <p:nvPr/>
          </p:nvSpPr>
          <p:spPr>
            <a:xfrm>
              <a:off x="4261397" y="2429794"/>
              <a:ext cx="23359" cy="12646"/>
            </a:xfrm>
            <a:custGeom>
              <a:avLst/>
              <a:gdLst/>
              <a:ahLst/>
              <a:cxnLst/>
              <a:rect l="l" t="t" r="r" b="b"/>
              <a:pathLst>
                <a:path w="761" h="412" extrusionOk="0">
                  <a:moveTo>
                    <a:pt x="317" y="0"/>
                  </a:moveTo>
                  <a:lnTo>
                    <a:pt x="1" y="190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4693;p24">
              <a:extLst>
                <a:ext uri="{FF2B5EF4-FFF2-40B4-BE49-F238E27FC236}">
                  <a16:creationId xmlns:a16="http://schemas.microsoft.com/office/drawing/2014/main" id="{99077124-1B42-44A1-961B-46BA22A948A2}"/>
                </a:ext>
              </a:extLst>
            </p:cNvPr>
            <p:cNvSpPr/>
            <p:nvPr/>
          </p:nvSpPr>
          <p:spPr>
            <a:xfrm>
              <a:off x="4211825" y="2457235"/>
              <a:ext cx="26275" cy="15102"/>
            </a:xfrm>
            <a:custGeom>
              <a:avLst/>
              <a:gdLst/>
              <a:ahLst/>
              <a:cxnLst/>
              <a:rect l="l" t="t" r="r" b="b"/>
              <a:pathLst>
                <a:path w="856" h="492" extrusionOk="0">
                  <a:moveTo>
                    <a:pt x="396" y="1"/>
                  </a:moveTo>
                  <a:cubicBezTo>
                    <a:pt x="381" y="1"/>
                    <a:pt x="365" y="9"/>
                    <a:pt x="349" y="25"/>
                  </a:cubicBezTo>
                  <a:lnTo>
                    <a:pt x="32" y="215"/>
                  </a:lnTo>
                  <a:cubicBezTo>
                    <a:pt x="1" y="215"/>
                    <a:pt x="1" y="246"/>
                    <a:pt x="32" y="246"/>
                  </a:cubicBezTo>
                  <a:lnTo>
                    <a:pt x="412" y="468"/>
                  </a:lnTo>
                  <a:cubicBezTo>
                    <a:pt x="428" y="484"/>
                    <a:pt x="444" y="492"/>
                    <a:pt x="460" y="492"/>
                  </a:cubicBezTo>
                  <a:cubicBezTo>
                    <a:pt x="476" y="492"/>
                    <a:pt x="491" y="484"/>
                    <a:pt x="507" y="468"/>
                  </a:cubicBezTo>
                  <a:lnTo>
                    <a:pt x="824" y="278"/>
                  </a:lnTo>
                  <a:cubicBezTo>
                    <a:pt x="856" y="278"/>
                    <a:pt x="856" y="246"/>
                    <a:pt x="824" y="246"/>
                  </a:cubicBezTo>
                  <a:lnTo>
                    <a:pt x="444" y="25"/>
                  </a:lnTo>
                  <a:cubicBezTo>
                    <a:pt x="428" y="9"/>
                    <a:pt x="412" y="1"/>
                    <a:pt x="396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4694;p24">
              <a:extLst>
                <a:ext uri="{FF2B5EF4-FFF2-40B4-BE49-F238E27FC236}">
                  <a16:creationId xmlns:a16="http://schemas.microsoft.com/office/drawing/2014/main" id="{08789B03-7924-4DF2-83FF-5F0886F25F99}"/>
                </a:ext>
              </a:extLst>
            </p:cNvPr>
            <p:cNvSpPr/>
            <p:nvPr/>
          </p:nvSpPr>
          <p:spPr>
            <a:xfrm>
              <a:off x="4212807" y="2456989"/>
              <a:ext cx="23359" cy="13659"/>
            </a:xfrm>
            <a:custGeom>
              <a:avLst/>
              <a:gdLst/>
              <a:ahLst/>
              <a:cxnLst/>
              <a:rect l="l" t="t" r="r" b="b"/>
              <a:pathLst>
                <a:path w="761" h="445" extrusionOk="0">
                  <a:moveTo>
                    <a:pt x="349" y="1"/>
                  </a:moveTo>
                  <a:cubicBezTo>
                    <a:pt x="349" y="1"/>
                    <a:pt x="349" y="1"/>
                    <a:pt x="317" y="33"/>
                  </a:cubicBezTo>
                  <a:lnTo>
                    <a:pt x="0" y="191"/>
                  </a:lnTo>
                  <a:lnTo>
                    <a:pt x="380" y="413"/>
                  </a:lnTo>
                  <a:cubicBezTo>
                    <a:pt x="412" y="444"/>
                    <a:pt x="412" y="444"/>
                    <a:pt x="412" y="444"/>
                  </a:cubicBezTo>
                  <a:cubicBezTo>
                    <a:pt x="444" y="444"/>
                    <a:pt x="444" y="444"/>
                    <a:pt x="444" y="413"/>
                  </a:cubicBezTo>
                  <a:lnTo>
                    <a:pt x="760" y="254"/>
                  </a:lnTo>
                  <a:lnTo>
                    <a:pt x="380" y="33"/>
                  </a:lnTo>
                  <a:cubicBezTo>
                    <a:pt x="380" y="1"/>
                    <a:pt x="380" y="1"/>
                    <a:pt x="349" y="1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4695;p24">
              <a:extLst>
                <a:ext uri="{FF2B5EF4-FFF2-40B4-BE49-F238E27FC236}">
                  <a16:creationId xmlns:a16="http://schemas.microsoft.com/office/drawing/2014/main" id="{6DB117EA-E6FB-420C-85BD-7AEAD133CAE4}"/>
                </a:ext>
              </a:extLst>
            </p:cNvPr>
            <p:cNvSpPr/>
            <p:nvPr/>
          </p:nvSpPr>
          <p:spPr>
            <a:xfrm>
              <a:off x="4365423" y="2490048"/>
              <a:ext cx="25293" cy="14611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349" y="1"/>
                  </a:moveTo>
                  <a:lnTo>
                    <a:pt x="32" y="191"/>
                  </a:lnTo>
                  <a:cubicBezTo>
                    <a:pt x="0" y="191"/>
                    <a:pt x="0" y="222"/>
                    <a:pt x="32" y="254"/>
                  </a:cubicBezTo>
                  <a:lnTo>
                    <a:pt x="412" y="476"/>
                  </a:lnTo>
                  <a:lnTo>
                    <a:pt x="507" y="476"/>
                  </a:lnTo>
                  <a:lnTo>
                    <a:pt x="792" y="286"/>
                  </a:lnTo>
                  <a:cubicBezTo>
                    <a:pt x="824" y="254"/>
                    <a:pt x="824" y="254"/>
                    <a:pt x="792" y="222"/>
                  </a:cubicBezTo>
                  <a:lnTo>
                    <a:pt x="412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4696;p24">
              <a:extLst>
                <a:ext uri="{FF2B5EF4-FFF2-40B4-BE49-F238E27FC236}">
                  <a16:creationId xmlns:a16="http://schemas.microsoft.com/office/drawing/2014/main" id="{927F9FBD-3F06-4503-8DE7-9E5266655619}"/>
                </a:ext>
              </a:extLst>
            </p:cNvPr>
            <p:cNvSpPr/>
            <p:nvPr/>
          </p:nvSpPr>
          <p:spPr>
            <a:xfrm>
              <a:off x="4366374" y="2490048"/>
              <a:ext cx="23390" cy="12677"/>
            </a:xfrm>
            <a:custGeom>
              <a:avLst/>
              <a:gdLst/>
              <a:ahLst/>
              <a:cxnLst/>
              <a:rect l="l" t="t" r="r" b="b"/>
              <a:pathLst>
                <a:path w="762" h="413" extrusionOk="0">
                  <a:moveTo>
                    <a:pt x="318" y="1"/>
                  </a:moveTo>
                  <a:lnTo>
                    <a:pt x="1" y="191"/>
                  </a:lnTo>
                  <a:lnTo>
                    <a:pt x="381" y="412"/>
                  </a:lnTo>
                  <a:lnTo>
                    <a:pt x="444" y="412"/>
                  </a:lnTo>
                  <a:lnTo>
                    <a:pt x="761" y="22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4697;p24">
              <a:extLst>
                <a:ext uri="{FF2B5EF4-FFF2-40B4-BE49-F238E27FC236}">
                  <a16:creationId xmlns:a16="http://schemas.microsoft.com/office/drawing/2014/main" id="{5BCBBBD6-C762-4A47-85CA-FC5A57253474}"/>
                </a:ext>
              </a:extLst>
            </p:cNvPr>
            <p:cNvSpPr/>
            <p:nvPr/>
          </p:nvSpPr>
          <p:spPr>
            <a:xfrm>
              <a:off x="4362507" y="2439493"/>
              <a:ext cx="132234" cy="76830"/>
            </a:xfrm>
            <a:custGeom>
              <a:avLst/>
              <a:gdLst/>
              <a:ahLst/>
              <a:cxnLst/>
              <a:rect l="l" t="t" r="r" b="b"/>
              <a:pathLst>
                <a:path w="4308" h="2503" extrusionOk="0">
                  <a:moveTo>
                    <a:pt x="159" y="1"/>
                  </a:moveTo>
                  <a:lnTo>
                    <a:pt x="0" y="96"/>
                  </a:lnTo>
                  <a:lnTo>
                    <a:pt x="4022" y="2408"/>
                  </a:lnTo>
                  <a:lnTo>
                    <a:pt x="4181" y="2503"/>
                  </a:lnTo>
                  <a:lnTo>
                    <a:pt x="4307" y="2408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4698;p24">
              <a:extLst>
                <a:ext uri="{FF2B5EF4-FFF2-40B4-BE49-F238E27FC236}">
                  <a16:creationId xmlns:a16="http://schemas.microsoft.com/office/drawing/2014/main" id="{35DAB584-3046-4911-9A17-0EED65D63D7F}"/>
                </a:ext>
              </a:extLst>
            </p:cNvPr>
            <p:cNvSpPr/>
            <p:nvPr/>
          </p:nvSpPr>
          <p:spPr>
            <a:xfrm>
              <a:off x="4385835" y="2538884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76" y="1"/>
                  </a:moveTo>
                  <a:cubicBezTo>
                    <a:pt x="357" y="1"/>
                    <a:pt x="333" y="9"/>
                    <a:pt x="317" y="25"/>
                  </a:cubicBezTo>
                  <a:lnTo>
                    <a:pt x="32" y="183"/>
                  </a:lnTo>
                  <a:cubicBezTo>
                    <a:pt x="0" y="215"/>
                    <a:pt x="0" y="246"/>
                    <a:pt x="32" y="246"/>
                  </a:cubicBezTo>
                  <a:lnTo>
                    <a:pt x="412" y="468"/>
                  </a:lnTo>
                  <a:cubicBezTo>
                    <a:pt x="412" y="484"/>
                    <a:pt x="428" y="492"/>
                    <a:pt x="444" y="492"/>
                  </a:cubicBezTo>
                  <a:cubicBezTo>
                    <a:pt x="460" y="492"/>
                    <a:pt x="475" y="484"/>
                    <a:pt x="475" y="468"/>
                  </a:cubicBezTo>
                  <a:lnTo>
                    <a:pt x="792" y="278"/>
                  </a:lnTo>
                  <a:cubicBezTo>
                    <a:pt x="824" y="278"/>
                    <a:pt x="824" y="246"/>
                    <a:pt x="792" y="246"/>
                  </a:cubicBezTo>
                  <a:lnTo>
                    <a:pt x="412" y="25"/>
                  </a:lnTo>
                  <a:cubicBezTo>
                    <a:pt x="412" y="9"/>
                    <a:pt x="396" y="1"/>
                    <a:pt x="376" y="1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4699;p24">
              <a:extLst>
                <a:ext uri="{FF2B5EF4-FFF2-40B4-BE49-F238E27FC236}">
                  <a16:creationId xmlns:a16="http://schemas.microsoft.com/office/drawing/2014/main" id="{19078E18-4A6B-4643-88EE-7934974328D8}"/>
                </a:ext>
              </a:extLst>
            </p:cNvPr>
            <p:cNvSpPr/>
            <p:nvPr/>
          </p:nvSpPr>
          <p:spPr>
            <a:xfrm>
              <a:off x="4386817" y="2538669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48" y="0"/>
                  </a:moveTo>
                  <a:cubicBezTo>
                    <a:pt x="317" y="0"/>
                    <a:pt x="317" y="0"/>
                    <a:pt x="317" y="32"/>
                  </a:cubicBezTo>
                  <a:lnTo>
                    <a:pt x="0" y="190"/>
                  </a:lnTo>
                  <a:lnTo>
                    <a:pt x="380" y="412"/>
                  </a:lnTo>
                  <a:cubicBezTo>
                    <a:pt x="380" y="443"/>
                    <a:pt x="412" y="443"/>
                    <a:pt x="412" y="443"/>
                  </a:cubicBezTo>
                  <a:cubicBezTo>
                    <a:pt x="412" y="443"/>
                    <a:pt x="443" y="443"/>
                    <a:pt x="443" y="412"/>
                  </a:cubicBezTo>
                  <a:lnTo>
                    <a:pt x="760" y="253"/>
                  </a:lnTo>
                  <a:lnTo>
                    <a:pt x="380" y="32"/>
                  </a:lnTo>
                  <a:cubicBezTo>
                    <a:pt x="380" y="0"/>
                    <a:pt x="348" y="0"/>
                    <a:pt x="348" y="0"/>
                  </a:cubicBez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4700;p24">
              <a:extLst>
                <a:ext uri="{FF2B5EF4-FFF2-40B4-BE49-F238E27FC236}">
                  <a16:creationId xmlns:a16="http://schemas.microsoft.com/office/drawing/2014/main" id="{F9C07993-5776-481F-897B-8C8C44263BC3}"/>
                </a:ext>
              </a:extLst>
            </p:cNvPr>
            <p:cNvSpPr/>
            <p:nvPr/>
          </p:nvSpPr>
          <p:spPr>
            <a:xfrm>
              <a:off x="4485962" y="2544501"/>
              <a:ext cx="20443" cy="11449"/>
            </a:xfrm>
            <a:custGeom>
              <a:avLst/>
              <a:gdLst/>
              <a:ahLst/>
              <a:cxnLst/>
              <a:rect l="l" t="t" r="r" b="b"/>
              <a:pathLst>
                <a:path w="666" h="373" extrusionOk="0">
                  <a:moveTo>
                    <a:pt x="190" y="0"/>
                  </a:moveTo>
                  <a:lnTo>
                    <a:pt x="32" y="95"/>
                  </a:lnTo>
                  <a:cubicBezTo>
                    <a:pt x="0" y="95"/>
                    <a:pt x="0" y="127"/>
                    <a:pt x="32" y="127"/>
                  </a:cubicBezTo>
                  <a:lnTo>
                    <a:pt x="444" y="348"/>
                  </a:lnTo>
                  <a:cubicBezTo>
                    <a:pt x="444" y="364"/>
                    <a:pt x="452" y="372"/>
                    <a:pt x="463" y="372"/>
                  </a:cubicBezTo>
                  <a:cubicBezTo>
                    <a:pt x="475" y="372"/>
                    <a:pt x="491" y="364"/>
                    <a:pt x="507" y="348"/>
                  </a:cubicBezTo>
                  <a:lnTo>
                    <a:pt x="665" y="285"/>
                  </a:lnTo>
                  <a:cubicBezTo>
                    <a:pt x="665" y="253"/>
                    <a:pt x="665" y="253"/>
                    <a:pt x="665" y="22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4701;p24">
              <a:extLst>
                <a:ext uri="{FF2B5EF4-FFF2-40B4-BE49-F238E27FC236}">
                  <a16:creationId xmlns:a16="http://schemas.microsoft.com/office/drawing/2014/main" id="{22B49280-4005-4F45-9F38-03FD3EB37EA2}"/>
                </a:ext>
              </a:extLst>
            </p:cNvPr>
            <p:cNvSpPr/>
            <p:nvPr/>
          </p:nvSpPr>
          <p:spPr>
            <a:xfrm>
              <a:off x="4487896" y="2544501"/>
              <a:ext cx="17527" cy="9730"/>
            </a:xfrm>
            <a:custGeom>
              <a:avLst/>
              <a:gdLst/>
              <a:ahLst/>
              <a:cxnLst/>
              <a:rect l="l" t="t" r="r" b="b"/>
              <a:pathLst>
                <a:path w="571" h="317" extrusionOk="0">
                  <a:moveTo>
                    <a:pt x="127" y="0"/>
                  </a:moveTo>
                  <a:lnTo>
                    <a:pt x="1" y="95"/>
                  </a:lnTo>
                  <a:lnTo>
                    <a:pt x="381" y="317"/>
                  </a:lnTo>
                  <a:lnTo>
                    <a:pt x="412" y="317"/>
                  </a:lnTo>
                  <a:lnTo>
                    <a:pt x="571" y="22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4702;p24">
              <a:extLst>
                <a:ext uri="{FF2B5EF4-FFF2-40B4-BE49-F238E27FC236}">
                  <a16:creationId xmlns:a16="http://schemas.microsoft.com/office/drawing/2014/main" id="{71CEBDFF-3821-48FE-9A10-64DE7FB2E01D}"/>
                </a:ext>
              </a:extLst>
            </p:cNvPr>
            <p:cNvSpPr/>
            <p:nvPr/>
          </p:nvSpPr>
          <p:spPr>
            <a:xfrm>
              <a:off x="4265296" y="2507544"/>
              <a:ext cx="96260" cy="54484"/>
            </a:xfrm>
            <a:custGeom>
              <a:avLst/>
              <a:gdLst/>
              <a:ahLst/>
              <a:cxnLst/>
              <a:rect l="l" t="t" r="r" b="b"/>
              <a:pathLst>
                <a:path w="3136" h="1775" extrusionOk="0">
                  <a:moveTo>
                    <a:pt x="349" y="1"/>
                  </a:moveTo>
                  <a:lnTo>
                    <a:pt x="32" y="191"/>
                  </a:lnTo>
                  <a:cubicBezTo>
                    <a:pt x="0" y="191"/>
                    <a:pt x="0" y="222"/>
                    <a:pt x="32" y="222"/>
                  </a:cubicBezTo>
                  <a:lnTo>
                    <a:pt x="2692" y="1774"/>
                  </a:lnTo>
                  <a:lnTo>
                    <a:pt x="2787" y="1774"/>
                  </a:lnTo>
                  <a:lnTo>
                    <a:pt x="3104" y="1584"/>
                  </a:lnTo>
                  <a:cubicBezTo>
                    <a:pt x="3136" y="1584"/>
                    <a:pt x="3136" y="1552"/>
                    <a:pt x="3104" y="1552"/>
                  </a:cubicBezTo>
                  <a:lnTo>
                    <a:pt x="44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4703;p24">
              <a:extLst>
                <a:ext uri="{FF2B5EF4-FFF2-40B4-BE49-F238E27FC236}">
                  <a16:creationId xmlns:a16="http://schemas.microsoft.com/office/drawing/2014/main" id="{FBED9163-4555-4672-A599-4FC7A0B291E8}"/>
                </a:ext>
              </a:extLst>
            </p:cNvPr>
            <p:cNvSpPr/>
            <p:nvPr/>
          </p:nvSpPr>
          <p:spPr>
            <a:xfrm>
              <a:off x="4267229" y="2507544"/>
              <a:ext cx="93343" cy="53501"/>
            </a:xfrm>
            <a:custGeom>
              <a:avLst/>
              <a:gdLst/>
              <a:ahLst/>
              <a:cxnLst/>
              <a:rect l="l" t="t" r="r" b="b"/>
              <a:pathLst>
                <a:path w="3041" h="1743" extrusionOk="0">
                  <a:moveTo>
                    <a:pt x="317" y="1"/>
                  </a:moveTo>
                  <a:lnTo>
                    <a:pt x="1" y="191"/>
                  </a:lnTo>
                  <a:lnTo>
                    <a:pt x="2661" y="1711"/>
                  </a:lnTo>
                  <a:cubicBezTo>
                    <a:pt x="2661" y="1711"/>
                    <a:pt x="2661" y="1742"/>
                    <a:pt x="2693" y="1742"/>
                  </a:cubicBezTo>
                  <a:cubicBezTo>
                    <a:pt x="2693" y="1742"/>
                    <a:pt x="2724" y="1711"/>
                    <a:pt x="2724" y="1711"/>
                  </a:cubicBezTo>
                  <a:lnTo>
                    <a:pt x="3041" y="1552"/>
                  </a:lnTo>
                  <a:cubicBezTo>
                    <a:pt x="3041" y="1552"/>
                    <a:pt x="3041" y="1521"/>
                    <a:pt x="3041" y="1521"/>
                  </a:cubicBezTo>
                  <a:lnTo>
                    <a:pt x="38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4704;p24">
              <a:extLst>
                <a:ext uri="{FF2B5EF4-FFF2-40B4-BE49-F238E27FC236}">
                  <a16:creationId xmlns:a16="http://schemas.microsoft.com/office/drawing/2014/main" id="{D8A25CB5-6AD5-4E58-90AF-D2C75DC840AF}"/>
                </a:ext>
              </a:extLst>
            </p:cNvPr>
            <p:cNvSpPr/>
            <p:nvPr/>
          </p:nvSpPr>
          <p:spPr>
            <a:xfrm>
              <a:off x="4503458" y="2554200"/>
              <a:ext cx="20443" cy="1169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190" y="1"/>
                  </a:moveTo>
                  <a:lnTo>
                    <a:pt x="32" y="96"/>
                  </a:lnTo>
                  <a:cubicBezTo>
                    <a:pt x="0" y="127"/>
                    <a:pt x="0" y="127"/>
                    <a:pt x="32" y="127"/>
                  </a:cubicBezTo>
                  <a:lnTo>
                    <a:pt x="444" y="381"/>
                  </a:lnTo>
                  <a:lnTo>
                    <a:pt x="507" y="381"/>
                  </a:lnTo>
                  <a:lnTo>
                    <a:pt x="665" y="286"/>
                  </a:lnTo>
                  <a:cubicBezTo>
                    <a:pt x="665" y="286"/>
                    <a:pt x="665" y="254"/>
                    <a:pt x="665" y="254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4705;p24">
              <a:extLst>
                <a:ext uri="{FF2B5EF4-FFF2-40B4-BE49-F238E27FC236}">
                  <a16:creationId xmlns:a16="http://schemas.microsoft.com/office/drawing/2014/main" id="{AF72AA47-7E6C-445C-A0EE-E725887659F5}"/>
                </a:ext>
              </a:extLst>
            </p:cNvPr>
            <p:cNvSpPr/>
            <p:nvPr/>
          </p:nvSpPr>
          <p:spPr>
            <a:xfrm>
              <a:off x="4505392" y="2554200"/>
              <a:ext cx="17527" cy="9761"/>
            </a:xfrm>
            <a:custGeom>
              <a:avLst/>
              <a:gdLst/>
              <a:ahLst/>
              <a:cxnLst/>
              <a:rect l="l" t="t" r="r" b="b"/>
              <a:pathLst>
                <a:path w="571" h="318" extrusionOk="0">
                  <a:moveTo>
                    <a:pt x="127" y="1"/>
                  </a:moveTo>
                  <a:lnTo>
                    <a:pt x="1" y="96"/>
                  </a:lnTo>
                  <a:lnTo>
                    <a:pt x="381" y="317"/>
                  </a:lnTo>
                  <a:lnTo>
                    <a:pt x="412" y="317"/>
                  </a:lnTo>
                  <a:lnTo>
                    <a:pt x="571" y="254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4706;p24">
              <a:extLst>
                <a:ext uri="{FF2B5EF4-FFF2-40B4-BE49-F238E27FC236}">
                  <a16:creationId xmlns:a16="http://schemas.microsoft.com/office/drawing/2014/main" id="{0006A30A-D87F-43C1-938F-447C429AE95C}"/>
                </a:ext>
              </a:extLst>
            </p:cNvPr>
            <p:cNvSpPr/>
            <p:nvPr/>
          </p:nvSpPr>
          <p:spPr>
            <a:xfrm>
              <a:off x="4386817" y="2558344"/>
              <a:ext cx="25293" cy="15102"/>
            </a:xfrm>
            <a:custGeom>
              <a:avLst/>
              <a:gdLst/>
              <a:ahLst/>
              <a:cxnLst/>
              <a:rect l="l" t="t" r="r" b="b"/>
              <a:pathLst>
                <a:path w="824" h="492" extrusionOk="0">
                  <a:moveTo>
                    <a:pt x="396" y="0"/>
                  </a:moveTo>
                  <a:cubicBezTo>
                    <a:pt x="380" y="0"/>
                    <a:pt x="364" y="8"/>
                    <a:pt x="348" y="24"/>
                  </a:cubicBezTo>
                  <a:lnTo>
                    <a:pt x="32" y="182"/>
                  </a:lnTo>
                  <a:cubicBezTo>
                    <a:pt x="0" y="214"/>
                    <a:pt x="0" y="246"/>
                    <a:pt x="32" y="246"/>
                  </a:cubicBezTo>
                  <a:lnTo>
                    <a:pt x="412" y="467"/>
                  </a:lnTo>
                  <a:cubicBezTo>
                    <a:pt x="428" y="483"/>
                    <a:pt x="443" y="491"/>
                    <a:pt x="459" y="491"/>
                  </a:cubicBezTo>
                  <a:cubicBezTo>
                    <a:pt x="475" y="491"/>
                    <a:pt x="491" y="483"/>
                    <a:pt x="507" y="467"/>
                  </a:cubicBezTo>
                  <a:lnTo>
                    <a:pt x="823" y="277"/>
                  </a:lnTo>
                  <a:cubicBezTo>
                    <a:pt x="823" y="277"/>
                    <a:pt x="823" y="246"/>
                    <a:pt x="823" y="246"/>
                  </a:cubicBezTo>
                  <a:lnTo>
                    <a:pt x="443" y="24"/>
                  </a:lnTo>
                  <a:cubicBezTo>
                    <a:pt x="428" y="8"/>
                    <a:pt x="412" y="0"/>
                    <a:pt x="396" y="0"/>
                  </a:cubicBezTo>
                  <a:close/>
                </a:path>
              </a:pathLst>
            </a:custGeom>
            <a:solidFill>
              <a:srgbClr val="6EA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4707;p24">
              <a:extLst>
                <a:ext uri="{FF2B5EF4-FFF2-40B4-BE49-F238E27FC236}">
                  <a16:creationId xmlns:a16="http://schemas.microsoft.com/office/drawing/2014/main" id="{6B779BF1-3E5F-4D44-8780-C0CCEB05BF5A}"/>
                </a:ext>
              </a:extLst>
            </p:cNvPr>
            <p:cNvSpPr/>
            <p:nvPr/>
          </p:nvSpPr>
          <p:spPr>
            <a:xfrm>
              <a:off x="4387769" y="2558099"/>
              <a:ext cx="23359" cy="13629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317" y="0"/>
                  </a:moveTo>
                  <a:lnTo>
                    <a:pt x="1" y="190"/>
                  </a:lnTo>
                  <a:lnTo>
                    <a:pt x="381" y="412"/>
                  </a:lnTo>
                  <a:cubicBezTo>
                    <a:pt x="412" y="444"/>
                    <a:pt x="412" y="444"/>
                    <a:pt x="412" y="444"/>
                  </a:cubicBezTo>
                  <a:cubicBezTo>
                    <a:pt x="444" y="444"/>
                    <a:pt x="444" y="444"/>
                    <a:pt x="444" y="412"/>
                  </a:cubicBezTo>
                  <a:lnTo>
                    <a:pt x="761" y="254"/>
                  </a:lnTo>
                  <a:cubicBezTo>
                    <a:pt x="761" y="254"/>
                    <a:pt x="761" y="222"/>
                    <a:pt x="761" y="222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C7D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4708;p24">
              <a:extLst>
                <a:ext uri="{FF2B5EF4-FFF2-40B4-BE49-F238E27FC236}">
                  <a16:creationId xmlns:a16="http://schemas.microsoft.com/office/drawing/2014/main" id="{36229E9F-A177-4379-A212-DB6A76EF0E2B}"/>
                </a:ext>
              </a:extLst>
            </p:cNvPr>
            <p:cNvSpPr/>
            <p:nvPr/>
          </p:nvSpPr>
          <p:spPr>
            <a:xfrm>
              <a:off x="4388751" y="2560032"/>
              <a:ext cx="174041" cy="105990"/>
            </a:xfrm>
            <a:custGeom>
              <a:avLst/>
              <a:gdLst/>
              <a:ahLst/>
              <a:cxnLst/>
              <a:rect l="l" t="t" r="r" b="b"/>
              <a:pathLst>
                <a:path w="5670" h="3453" extrusionOk="0">
                  <a:moveTo>
                    <a:pt x="5669" y="1"/>
                  </a:moveTo>
                  <a:lnTo>
                    <a:pt x="0" y="3294"/>
                  </a:lnTo>
                  <a:lnTo>
                    <a:pt x="0" y="3453"/>
                  </a:lnTo>
                  <a:lnTo>
                    <a:pt x="5669" y="159"/>
                  </a:lnTo>
                  <a:lnTo>
                    <a:pt x="5669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4709;p24">
              <a:extLst>
                <a:ext uri="{FF2B5EF4-FFF2-40B4-BE49-F238E27FC236}">
                  <a16:creationId xmlns:a16="http://schemas.microsoft.com/office/drawing/2014/main" id="{1207D424-AA90-4950-B647-0FAB1576A6F7}"/>
                </a:ext>
              </a:extLst>
            </p:cNvPr>
            <p:cNvSpPr/>
            <p:nvPr/>
          </p:nvSpPr>
          <p:spPr>
            <a:xfrm>
              <a:off x="4112680" y="2509478"/>
              <a:ext cx="262473" cy="156544"/>
            </a:xfrm>
            <a:custGeom>
              <a:avLst/>
              <a:gdLst/>
              <a:ahLst/>
              <a:cxnLst/>
              <a:rect l="l" t="t" r="r" b="b"/>
              <a:pathLst>
                <a:path w="8551" h="5100" extrusionOk="0">
                  <a:moveTo>
                    <a:pt x="0" y="1"/>
                  </a:moveTo>
                  <a:lnTo>
                    <a:pt x="0" y="159"/>
                  </a:lnTo>
                  <a:lnTo>
                    <a:pt x="8551" y="5100"/>
                  </a:lnTo>
                  <a:lnTo>
                    <a:pt x="8551" y="49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4710;p24">
              <a:extLst>
                <a:ext uri="{FF2B5EF4-FFF2-40B4-BE49-F238E27FC236}">
                  <a16:creationId xmlns:a16="http://schemas.microsoft.com/office/drawing/2014/main" id="{9FA1344A-2F37-41F1-85EA-33E8F9E79BBC}"/>
                </a:ext>
              </a:extLst>
            </p:cNvPr>
            <p:cNvSpPr/>
            <p:nvPr/>
          </p:nvSpPr>
          <p:spPr>
            <a:xfrm>
              <a:off x="4375122" y="2661142"/>
              <a:ext cx="13659" cy="7060"/>
            </a:xfrm>
            <a:custGeom>
              <a:avLst/>
              <a:gdLst/>
              <a:ahLst/>
              <a:cxnLst/>
              <a:rect l="l" t="t" r="r" b="b"/>
              <a:pathLst>
                <a:path w="445" h="230" extrusionOk="0">
                  <a:moveTo>
                    <a:pt x="1" y="0"/>
                  </a:moveTo>
                  <a:lnTo>
                    <a:pt x="1" y="159"/>
                  </a:lnTo>
                  <a:cubicBezTo>
                    <a:pt x="64" y="206"/>
                    <a:pt x="144" y="230"/>
                    <a:pt x="223" y="230"/>
                  </a:cubicBezTo>
                  <a:cubicBezTo>
                    <a:pt x="302" y="230"/>
                    <a:pt x="381" y="206"/>
                    <a:pt x="444" y="159"/>
                  </a:cubicBezTo>
                  <a:lnTo>
                    <a:pt x="444" y="0"/>
                  </a:lnTo>
                  <a:cubicBezTo>
                    <a:pt x="381" y="32"/>
                    <a:pt x="302" y="48"/>
                    <a:pt x="223" y="48"/>
                  </a:cubicBezTo>
                  <a:cubicBezTo>
                    <a:pt x="144" y="48"/>
                    <a:pt x="64" y="32"/>
                    <a:pt x="1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4711;p24">
              <a:extLst>
                <a:ext uri="{FF2B5EF4-FFF2-40B4-BE49-F238E27FC236}">
                  <a16:creationId xmlns:a16="http://schemas.microsoft.com/office/drawing/2014/main" id="{CA9F70B1-F1AD-453E-98B4-EAA60F5AB971}"/>
                </a:ext>
              </a:extLst>
            </p:cNvPr>
            <p:cNvSpPr/>
            <p:nvPr/>
          </p:nvSpPr>
          <p:spPr>
            <a:xfrm>
              <a:off x="4386817" y="2661142"/>
              <a:ext cx="1964" cy="5863"/>
            </a:xfrm>
            <a:custGeom>
              <a:avLst/>
              <a:gdLst/>
              <a:ahLst/>
              <a:cxnLst/>
              <a:rect l="l" t="t" r="r" b="b"/>
              <a:pathLst>
                <a:path w="64" h="191" extrusionOk="0">
                  <a:moveTo>
                    <a:pt x="63" y="0"/>
                  </a:moveTo>
                  <a:cubicBezTo>
                    <a:pt x="32" y="0"/>
                    <a:pt x="0" y="32"/>
                    <a:pt x="0" y="32"/>
                  </a:cubicBezTo>
                  <a:lnTo>
                    <a:pt x="0" y="190"/>
                  </a:lnTo>
                  <a:cubicBezTo>
                    <a:pt x="0" y="190"/>
                    <a:pt x="32" y="190"/>
                    <a:pt x="63" y="159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4712;p24">
              <a:extLst>
                <a:ext uri="{FF2B5EF4-FFF2-40B4-BE49-F238E27FC236}">
                  <a16:creationId xmlns:a16="http://schemas.microsoft.com/office/drawing/2014/main" id="{C0B9CC56-2E9A-482E-A7C7-6370F094DF63}"/>
                </a:ext>
              </a:extLst>
            </p:cNvPr>
            <p:cNvSpPr/>
            <p:nvPr/>
          </p:nvSpPr>
          <p:spPr>
            <a:xfrm>
              <a:off x="4384853" y="2662124"/>
              <a:ext cx="1995" cy="5863"/>
            </a:xfrm>
            <a:custGeom>
              <a:avLst/>
              <a:gdLst/>
              <a:ahLst/>
              <a:cxnLst/>
              <a:rect l="l" t="t" r="r" b="b"/>
              <a:pathLst>
                <a:path w="65" h="191" extrusionOk="0">
                  <a:moveTo>
                    <a:pt x="1" y="0"/>
                  </a:moveTo>
                  <a:lnTo>
                    <a:pt x="1" y="190"/>
                  </a:lnTo>
                  <a:cubicBezTo>
                    <a:pt x="1" y="190"/>
                    <a:pt x="32" y="190"/>
                    <a:pt x="64" y="1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4713;p24">
              <a:extLst>
                <a:ext uri="{FF2B5EF4-FFF2-40B4-BE49-F238E27FC236}">
                  <a16:creationId xmlns:a16="http://schemas.microsoft.com/office/drawing/2014/main" id="{9F7E9B66-FAE3-467B-A3E0-E4F3A4476813}"/>
                </a:ext>
              </a:extLst>
            </p:cNvPr>
            <p:cNvSpPr/>
            <p:nvPr/>
          </p:nvSpPr>
          <p:spPr>
            <a:xfrm>
              <a:off x="4383901" y="2662124"/>
              <a:ext cx="982" cy="5863"/>
            </a:xfrm>
            <a:custGeom>
              <a:avLst/>
              <a:gdLst/>
              <a:ahLst/>
              <a:cxnLst/>
              <a:rect l="l" t="t" r="r" b="b"/>
              <a:pathLst>
                <a:path w="32" h="191" extrusionOk="0">
                  <a:moveTo>
                    <a:pt x="0" y="0"/>
                  </a:moveTo>
                  <a:lnTo>
                    <a:pt x="0" y="190"/>
                  </a:lnTo>
                  <a:lnTo>
                    <a:pt x="32" y="190"/>
                  </a:lnTo>
                  <a:lnTo>
                    <a:pt x="32" y="0"/>
                  </a:lnTo>
                  <a:cubicBezTo>
                    <a:pt x="16" y="16"/>
                    <a:pt x="8" y="24"/>
                    <a:pt x="4" y="24"/>
                  </a:cubicBezTo>
                  <a:cubicBezTo>
                    <a:pt x="0" y="24"/>
                    <a:pt x="0" y="16"/>
                    <a:pt x="0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4714;p24">
              <a:extLst>
                <a:ext uri="{FF2B5EF4-FFF2-40B4-BE49-F238E27FC236}">
                  <a16:creationId xmlns:a16="http://schemas.microsoft.com/office/drawing/2014/main" id="{B0A5CD8E-AE02-4A1E-9B33-6A121206E3A0}"/>
                </a:ext>
              </a:extLst>
            </p:cNvPr>
            <p:cNvSpPr/>
            <p:nvPr/>
          </p:nvSpPr>
          <p:spPr>
            <a:xfrm>
              <a:off x="4381937" y="2663076"/>
              <a:ext cx="1964" cy="4911"/>
            </a:xfrm>
            <a:custGeom>
              <a:avLst/>
              <a:gdLst/>
              <a:ahLst/>
              <a:cxnLst/>
              <a:rect l="l" t="t" r="r" b="b"/>
              <a:pathLst>
                <a:path w="64" h="160" extrusionOk="0">
                  <a:moveTo>
                    <a:pt x="1" y="1"/>
                  </a:moveTo>
                  <a:lnTo>
                    <a:pt x="1" y="159"/>
                  </a:lnTo>
                  <a:lnTo>
                    <a:pt x="64" y="159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4715;p24">
              <a:extLst>
                <a:ext uri="{FF2B5EF4-FFF2-40B4-BE49-F238E27FC236}">
                  <a16:creationId xmlns:a16="http://schemas.microsoft.com/office/drawing/2014/main" id="{3E944EFE-FE1B-4D6B-AEB7-A120AD64A322}"/>
                </a:ext>
              </a:extLst>
            </p:cNvPr>
            <p:cNvSpPr/>
            <p:nvPr/>
          </p:nvSpPr>
          <p:spPr>
            <a:xfrm>
              <a:off x="4380985" y="266307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4716;p24">
              <a:extLst>
                <a:ext uri="{FF2B5EF4-FFF2-40B4-BE49-F238E27FC236}">
                  <a16:creationId xmlns:a16="http://schemas.microsoft.com/office/drawing/2014/main" id="{39B7B049-9B1B-4359-90BD-6A990C7B42D0}"/>
                </a:ext>
              </a:extLst>
            </p:cNvPr>
            <p:cNvSpPr/>
            <p:nvPr/>
          </p:nvSpPr>
          <p:spPr>
            <a:xfrm>
              <a:off x="4380003" y="2663076"/>
              <a:ext cx="982" cy="4911"/>
            </a:xfrm>
            <a:custGeom>
              <a:avLst/>
              <a:gdLst/>
              <a:ahLst/>
              <a:cxnLst/>
              <a:rect l="l" t="t" r="r" b="b"/>
              <a:pathLst>
                <a:path w="32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4717;p24">
              <a:extLst>
                <a:ext uri="{FF2B5EF4-FFF2-40B4-BE49-F238E27FC236}">
                  <a16:creationId xmlns:a16="http://schemas.microsoft.com/office/drawing/2014/main" id="{D98723D3-A8A8-4E8E-9573-5966E322C67A}"/>
                </a:ext>
              </a:extLst>
            </p:cNvPr>
            <p:cNvSpPr/>
            <p:nvPr/>
          </p:nvSpPr>
          <p:spPr>
            <a:xfrm>
              <a:off x="4379021" y="2663076"/>
              <a:ext cx="1013" cy="4911"/>
            </a:xfrm>
            <a:custGeom>
              <a:avLst/>
              <a:gdLst/>
              <a:ahLst/>
              <a:cxnLst/>
              <a:rect l="l" t="t" r="r" b="b"/>
              <a:pathLst>
                <a:path w="33" h="160" extrusionOk="0">
                  <a:moveTo>
                    <a:pt x="1" y="1"/>
                  </a:moveTo>
                  <a:lnTo>
                    <a:pt x="1" y="159"/>
                  </a:lnTo>
                  <a:lnTo>
                    <a:pt x="32" y="159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4718;p24">
              <a:extLst>
                <a:ext uri="{FF2B5EF4-FFF2-40B4-BE49-F238E27FC236}">
                  <a16:creationId xmlns:a16="http://schemas.microsoft.com/office/drawing/2014/main" id="{0BD4CC32-54E5-448A-8FFD-AA8F75077715}"/>
                </a:ext>
              </a:extLst>
            </p:cNvPr>
            <p:cNvSpPr/>
            <p:nvPr/>
          </p:nvSpPr>
          <p:spPr>
            <a:xfrm>
              <a:off x="4379021" y="266212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90"/>
                  </a:lnTo>
                  <a:lnTo>
                    <a:pt x="32" y="190"/>
                  </a:lnTo>
                  <a:lnTo>
                    <a:pt x="32" y="32"/>
                  </a:lnTo>
                  <a:cubicBezTo>
                    <a:pt x="1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4719;p24">
              <a:extLst>
                <a:ext uri="{FF2B5EF4-FFF2-40B4-BE49-F238E27FC236}">
                  <a16:creationId xmlns:a16="http://schemas.microsoft.com/office/drawing/2014/main" id="{CC889DBA-65DA-4D6A-AD95-DA9E921B44EB}"/>
                </a:ext>
              </a:extLst>
            </p:cNvPr>
            <p:cNvSpPr/>
            <p:nvPr/>
          </p:nvSpPr>
          <p:spPr>
            <a:xfrm>
              <a:off x="4378038" y="2662124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8"/>
                  </a:lnTo>
                  <a:cubicBezTo>
                    <a:pt x="1" y="190"/>
                    <a:pt x="1" y="190"/>
                    <a:pt x="33" y="19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4720;p24">
              <a:extLst>
                <a:ext uri="{FF2B5EF4-FFF2-40B4-BE49-F238E27FC236}">
                  <a16:creationId xmlns:a16="http://schemas.microsoft.com/office/drawing/2014/main" id="{43576B89-F76A-4D17-A05D-7024001AEE42}"/>
                </a:ext>
              </a:extLst>
            </p:cNvPr>
            <p:cNvSpPr/>
            <p:nvPr/>
          </p:nvSpPr>
          <p:spPr>
            <a:xfrm>
              <a:off x="4376105" y="2662124"/>
              <a:ext cx="1964" cy="4881"/>
            </a:xfrm>
            <a:custGeom>
              <a:avLst/>
              <a:gdLst/>
              <a:ahLst/>
              <a:cxnLst/>
              <a:rect l="l" t="t" r="r" b="b"/>
              <a:pathLst>
                <a:path w="64" h="159" extrusionOk="0">
                  <a:moveTo>
                    <a:pt x="1" y="0"/>
                  </a:moveTo>
                  <a:lnTo>
                    <a:pt x="1" y="158"/>
                  </a:lnTo>
                  <a:lnTo>
                    <a:pt x="64" y="15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4721;p24">
              <a:extLst>
                <a:ext uri="{FF2B5EF4-FFF2-40B4-BE49-F238E27FC236}">
                  <a16:creationId xmlns:a16="http://schemas.microsoft.com/office/drawing/2014/main" id="{2551DE8A-E375-4FE8-A261-F128FD3C0C3C}"/>
                </a:ext>
              </a:extLst>
            </p:cNvPr>
            <p:cNvSpPr/>
            <p:nvPr/>
          </p:nvSpPr>
          <p:spPr>
            <a:xfrm>
              <a:off x="4375122" y="2661142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1" y="0"/>
                  </a:moveTo>
                  <a:lnTo>
                    <a:pt x="1" y="159"/>
                  </a:lnTo>
                  <a:cubicBezTo>
                    <a:pt x="1" y="190"/>
                    <a:pt x="33" y="190"/>
                    <a:pt x="33" y="190"/>
                  </a:cubicBezTo>
                  <a:lnTo>
                    <a:pt x="33" y="32"/>
                  </a:lnTo>
                  <a:cubicBezTo>
                    <a:pt x="33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4722;p24">
              <a:extLst>
                <a:ext uri="{FF2B5EF4-FFF2-40B4-BE49-F238E27FC236}">
                  <a16:creationId xmlns:a16="http://schemas.microsoft.com/office/drawing/2014/main" id="{88623C5F-FC46-429F-AE60-0DF829ED74A8}"/>
                </a:ext>
              </a:extLst>
            </p:cNvPr>
            <p:cNvSpPr/>
            <p:nvPr/>
          </p:nvSpPr>
          <p:spPr>
            <a:xfrm>
              <a:off x="4373188" y="2283440"/>
              <a:ext cx="105008" cy="157066"/>
            </a:xfrm>
            <a:custGeom>
              <a:avLst/>
              <a:gdLst/>
              <a:ahLst/>
              <a:cxnLst/>
              <a:rect l="l" t="t" r="r" b="b"/>
              <a:pathLst>
                <a:path w="3421" h="5117" extrusionOk="0">
                  <a:moveTo>
                    <a:pt x="1162" y="1393"/>
                  </a:moveTo>
                  <a:cubicBezTo>
                    <a:pt x="1214" y="1393"/>
                    <a:pt x="1271" y="1409"/>
                    <a:pt x="1331" y="1443"/>
                  </a:cubicBezTo>
                  <a:cubicBezTo>
                    <a:pt x="1489" y="1570"/>
                    <a:pt x="1647" y="1760"/>
                    <a:pt x="1711" y="1950"/>
                  </a:cubicBezTo>
                  <a:cubicBezTo>
                    <a:pt x="1749" y="1873"/>
                    <a:pt x="1811" y="1831"/>
                    <a:pt x="1896" y="1831"/>
                  </a:cubicBezTo>
                  <a:cubicBezTo>
                    <a:pt x="1951" y="1831"/>
                    <a:pt x="2016" y="1849"/>
                    <a:pt x="2091" y="1886"/>
                  </a:cubicBezTo>
                  <a:cubicBezTo>
                    <a:pt x="2312" y="2013"/>
                    <a:pt x="2503" y="2361"/>
                    <a:pt x="2503" y="2615"/>
                  </a:cubicBezTo>
                  <a:cubicBezTo>
                    <a:pt x="2503" y="3222"/>
                    <a:pt x="1842" y="3248"/>
                    <a:pt x="1728" y="3248"/>
                  </a:cubicBezTo>
                  <a:cubicBezTo>
                    <a:pt x="1717" y="3248"/>
                    <a:pt x="1711" y="3248"/>
                    <a:pt x="1711" y="3248"/>
                  </a:cubicBezTo>
                  <a:cubicBezTo>
                    <a:pt x="1711" y="3248"/>
                    <a:pt x="919" y="2393"/>
                    <a:pt x="919" y="1696"/>
                  </a:cubicBezTo>
                  <a:cubicBezTo>
                    <a:pt x="919" y="1511"/>
                    <a:pt x="1021" y="1393"/>
                    <a:pt x="1162" y="1393"/>
                  </a:cubicBezTo>
                  <a:close/>
                  <a:moveTo>
                    <a:pt x="343" y="1"/>
                  </a:moveTo>
                  <a:cubicBezTo>
                    <a:pt x="145" y="1"/>
                    <a:pt x="1" y="159"/>
                    <a:pt x="1" y="429"/>
                  </a:cubicBezTo>
                  <a:lnTo>
                    <a:pt x="1" y="2551"/>
                  </a:lnTo>
                  <a:cubicBezTo>
                    <a:pt x="1" y="2931"/>
                    <a:pt x="254" y="3375"/>
                    <a:pt x="571" y="3565"/>
                  </a:cubicBezTo>
                  <a:lnTo>
                    <a:pt x="1267" y="3945"/>
                  </a:lnTo>
                  <a:lnTo>
                    <a:pt x="1711" y="5116"/>
                  </a:lnTo>
                  <a:lnTo>
                    <a:pt x="2154" y="4483"/>
                  </a:lnTo>
                  <a:lnTo>
                    <a:pt x="2819" y="4863"/>
                  </a:lnTo>
                  <a:cubicBezTo>
                    <a:pt x="2910" y="4918"/>
                    <a:pt x="2996" y="4944"/>
                    <a:pt x="3072" y="4944"/>
                  </a:cubicBezTo>
                  <a:cubicBezTo>
                    <a:pt x="3261" y="4944"/>
                    <a:pt x="3389" y="4785"/>
                    <a:pt x="3389" y="4515"/>
                  </a:cubicBezTo>
                  <a:lnTo>
                    <a:pt x="3421" y="2393"/>
                  </a:lnTo>
                  <a:cubicBezTo>
                    <a:pt x="3421" y="2013"/>
                    <a:pt x="3136" y="1538"/>
                    <a:pt x="2819" y="1380"/>
                  </a:cubicBezTo>
                  <a:lnTo>
                    <a:pt x="2724" y="1316"/>
                  </a:lnTo>
                  <a:lnTo>
                    <a:pt x="602" y="81"/>
                  </a:lnTo>
                  <a:cubicBezTo>
                    <a:pt x="511" y="26"/>
                    <a:pt x="423" y="1"/>
                    <a:pt x="343" y="1"/>
                  </a:cubicBezTo>
                  <a:close/>
                </a:path>
              </a:pathLst>
            </a:custGeom>
            <a:solidFill>
              <a:srgbClr val="F7F7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4723;p24">
              <a:extLst>
                <a:ext uri="{FF2B5EF4-FFF2-40B4-BE49-F238E27FC236}">
                  <a16:creationId xmlns:a16="http://schemas.microsoft.com/office/drawing/2014/main" id="{9ABAE67F-7548-4F9F-B178-C027020E55F6}"/>
                </a:ext>
              </a:extLst>
            </p:cNvPr>
            <p:cNvSpPr/>
            <p:nvPr/>
          </p:nvSpPr>
          <p:spPr>
            <a:xfrm>
              <a:off x="4401397" y="2326198"/>
              <a:ext cx="48621" cy="56970"/>
            </a:xfrm>
            <a:custGeom>
              <a:avLst/>
              <a:gdLst/>
              <a:ahLst/>
              <a:cxnLst/>
              <a:rect l="l" t="t" r="r" b="b"/>
              <a:pathLst>
                <a:path w="1584" h="1856" extrusionOk="0">
                  <a:moveTo>
                    <a:pt x="243" y="0"/>
                  </a:moveTo>
                  <a:cubicBezTo>
                    <a:pt x="102" y="0"/>
                    <a:pt x="0" y="118"/>
                    <a:pt x="0" y="303"/>
                  </a:cubicBezTo>
                  <a:cubicBezTo>
                    <a:pt x="0" y="1000"/>
                    <a:pt x="792" y="1855"/>
                    <a:pt x="792" y="1855"/>
                  </a:cubicBezTo>
                  <a:cubicBezTo>
                    <a:pt x="792" y="1855"/>
                    <a:pt x="798" y="1855"/>
                    <a:pt x="809" y="1855"/>
                  </a:cubicBezTo>
                  <a:cubicBezTo>
                    <a:pt x="923" y="1855"/>
                    <a:pt x="1584" y="1829"/>
                    <a:pt x="1584" y="1222"/>
                  </a:cubicBezTo>
                  <a:cubicBezTo>
                    <a:pt x="1584" y="968"/>
                    <a:pt x="1393" y="620"/>
                    <a:pt x="1172" y="493"/>
                  </a:cubicBezTo>
                  <a:cubicBezTo>
                    <a:pt x="1097" y="456"/>
                    <a:pt x="1032" y="438"/>
                    <a:pt x="977" y="438"/>
                  </a:cubicBezTo>
                  <a:cubicBezTo>
                    <a:pt x="892" y="438"/>
                    <a:pt x="830" y="480"/>
                    <a:pt x="792" y="557"/>
                  </a:cubicBezTo>
                  <a:cubicBezTo>
                    <a:pt x="728" y="367"/>
                    <a:pt x="570" y="145"/>
                    <a:pt x="412" y="50"/>
                  </a:cubicBezTo>
                  <a:cubicBezTo>
                    <a:pt x="352" y="16"/>
                    <a:pt x="295" y="0"/>
                    <a:pt x="243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4724;p24">
              <a:extLst>
                <a:ext uri="{FF2B5EF4-FFF2-40B4-BE49-F238E27FC236}">
                  <a16:creationId xmlns:a16="http://schemas.microsoft.com/office/drawing/2014/main" id="{2EC8408B-4CC0-491D-B5E1-D3333935646D}"/>
                </a:ext>
              </a:extLst>
            </p:cNvPr>
            <p:cNvSpPr/>
            <p:nvPr/>
          </p:nvSpPr>
          <p:spPr>
            <a:xfrm>
              <a:off x="4798959" y="3283268"/>
              <a:ext cx="454961" cy="1168467"/>
            </a:xfrm>
            <a:custGeom>
              <a:avLst/>
              <a:gdLst/>
              <a:ahLst/>
              <a:cxnLst/>
              <a:rect l="l" t="t" r="r" b="b"/>
              <a:pathLst>
                <a:path w="14822" h="38067" extrusionOk="0">
                  <a:moveTo>
                    <a:pt x="14822" y="0"/>
                  </a:moveTo>
                  <a:lnTo>
                    <a:pt x="64" y="8583"/>
                  </a:lnTo>
                  <a:lnTo>
                    <a:pt x="1" y="38066"/>
                  </a:lnTo>
                  <a:lnTo>
                    <a:pt x="14758" y="29516"/>
                  </a:lnTo>
                  <a:lnTo>
                    <a:pt x="14822" y="0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4725;p24">
              <a:extLst>
                <a:ext uri="{FF2B5EF4-FFF2-40B4-BE49-F238E27FC236}">
                  <a16:creationId xmlns:a16="http://schemas.microsoft.com/office/drawing/2014/main" id="{D5F77045-BFBE-497D-B931-6BBBB1F6EF36}"/>
                </a:ext>
              </a:extLst>
            </p:cNvPr>
            <p:cNvSpPr/>
            <p:nvPr/>
          </p:nvSpPr>
          <p:spPr>
            <a:xfrm>
              <a:off x="4344028" y="3283268"/>
              <a:ext cx="456926" cy="1168467"/>
            </a:xfrm>
            <a:custGeom>
              <a:avLst/>
              <a:gdLst/>
              <a:ahLst/>
              <a:cxnLst/>
              <a:rect l="l" t="t" r="r" b="b"/>
              <a:pathLst>
                <a:path w="14886" h="38067" extrusionOk="0">
                  <a:moveTo>
                    <a:pt x="64" y="0"/>
                  </a:moveTo>
                  <a:lnTo>
                    <a:pt x="1" y="29516"/>
                  </a:lnTo>
                  <a:lnTo>
                    <a:pt x="14822" y="38066"/>
                  </a:lnTo>
                  <a:lnTo>
                    <a:pt x="14885" y="858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4726;p24">
              <a:extLst>
                <a:ext uri="{FF2B5EF4-FFF2-40B4-BE49-F238E27FC236}">
                  <a16:creationId xmlns:a16="http://schemas.microsoft.com/office/drawing/2014/main" id="{510B8E82-E6AB-4E97-8839-D1B28CFF8795}"/>
                </a:ext>
              </a:extLst>
            </p:cNvPr>
            <p:cNvSpPr/>
            <p:nvPr/>
          </p:nvSpPr>
          <p:spPr>
            <a:xfrm>
              <a:off x="3892996" y="3695440"/>
              <a:ext cx="907958" cy="526880"/>
            </a:xfrm>
            <a:custGeom>
              <a:avLst/>
              <a:gdLst/>
              <a:ahLst/>
              <a:cxnLst/>
              <a:rect l="l" t="t" r="r" b="b"/>
              <a:pathLst>
                <a:path w="29580" h="17165" extrusionOk="0">
                  <a:moveTo>
                    <a:pt x="14758" y="0"/>
                  </a:moveTo>
                  <a:lnTo>
                    <a:pt x="0" y="8582"/>
                  </a:lnTo>
                  <a:lnTo>
                    <a:pt x="14853" y="17165"/>
                  </a:lnTo>
                  <a:lnTo>
                    <a:pt x="29579" y="8582"/>
                  </a:lnTo>
                  <a:lnTo>
                    <a:pt x="14758" y="0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4727;p24">
              <a:extLst>
                <a:ext uri="{FF2B5EF4-FFF2-40B4-BE49-F238E27FC236}">
                  <a16:creationId xmlns:a16="http://schemas.microsoft.com/office/drawing/2014/main" id="{1B76B3A5-0E90-48F5-8B3F-1BE1C1562214}"/>
                </a:ext>
              </a:extLst>
            </p:cNvPr>
            <p:cNvSpPr/>
            <p:nvPr/>
          </p:nvSpPr>
          <p:spPr>
            <a:xfrm>
              <a:off x="4371255" y="3925806"/>
              <a:ext cx="7797" cy="23359"/>
            </a:xfrm>
            <a:custGeom>
              <a:avLst/>
              <a:gdLst/>
              <a:ahLst/>
              <a:cxnLst/>
              <a:rect l="l" t="t" r="r" b="b"/>
              <a:pathLst>
                <a:path w="254" h="761" extrusionOk="0">
                  <a:moveTo>
                    <a:pt x="254" y="1"/>
                  </a:moveTo>
                  <a:cubicBezTo>
                    <a:pt x="254" y="127"/>
                    <a:pt x="159" y="254"/>
                    <a:pt x="0" y="317"/>
                  </a:cubicBezTo>
                  <a:lnTo>
                    <a:pt x="0" y="761"/>
                  </a:lnTo>
                  <a:cubicBezTo>
                    <a:pt x="159" y="666"/>
                    <a:pt x="254" y="539"/>
                    <a:pt x="254" y="412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4728;p24">
              <a:extLst>
                <a:ext uri="{FF2B5EF4-FFF2-40B4-BE49-F238E27FC236}">
                  <a16:creationId xmlns:a16="http://schemas.microsoft.com/office/drawing/2014/main" id="{6685B2D7-8D92-428C-ADF7-D75913B6A35E}"/>
                </a:ext>
              </a:extLst>
            </p:cNvPr>
            <p:cNvSpPr/>
            <p:nvPr/>
          </p:nvSpPr>
          <p:spPr>
            <a:xfrm>
              <a:off x="4233219" y="3935537"/>
              <a:ext cx="139018" cy="94326"/>
            </a:xfrm>
            <a:custGeom>
              <a:avLst/>
              <a:gdLst/>
              <a:ahLst/>
              <a:cxnLst/>
              <a:rect l="l" t="t" r="r" b="b"/>
              <a:pathLst>
                <a:path w="4529" h="3073" extrusionOk="0">
                  <a:moveTo>
                    <a:pt x="4529" y="0"/>
                  </a:moveTo>
                  <a:lnTo>
                    <a:pt x="0" y="2629"/>
                  </a:lnTo>
                  <a:lnTo>
                    <a:pt x="0" y="3072"/>
                  </a:lnTo>
                  <a:lnTo>
                    <a:pt x="4497" y="444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4729;p24">
              <a:extLst>
                <a:ext uri="{FF2B5EF4-FFF2-40B4-BE49-F238E27FC236}">
                  <a16:creationId xmlns:a16="http://schemas.microsoft.com/office/drawing/2014/main" id="{F26EF3A2-216A-40AC-87C8-89E5251993D4}"/>
                </a:ext>
              </a:extLst>
            </p:cNvPr>
            <p:cNvSpPr/>
            <p:nvPr/>
          </p:nvSpPr>
          <p:spPr>
            <a:xfrm>
              <a:off x="4080604" y="3949135"/>
              <a:ext cx="116672" cy="80728"/>
            </a:xfrm>
            <a:custGeom>
              <a:avLst/>
              <a:gdLst/>
              <a:ahLst/>
              <a:cxnLst/>
              <a:rect l="l" t="t" r="r" b="b"/>
              <a:pathLst>
                <a:path w="3801" h="2630" extrusionOk="0">
                  <a:moveTo>
                    <a:pt x="0" y="1"/>
                  </a:moveTo>
                  <a:lnTo>
                    <a:pt x="0" y="412"/>
                  </a:lnTo>
                  <a:lnTo>
                    <a:pt x="3801" y="2629"/>
                  </a:lnTo>
                  <a:lnTo>
                    <a:pt x="3801" y="2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4730;p24">
              <a:extLst>
                <a:ext uri="{FF2B5EF4-FFF2-40B4-BE49-F238E27FC236}">
                  <a16:creationId xmlns:a16="http://schemas.microsoft.com/office/drawing/2014/main" id="{4E48FBA0-CB24-42B9-9521-3C16DBD695CF}"/>
                </a:ext>
              </a:extLst>
            </p:cNvPr>
            <p:cNvSpPr/>
            <p:nvPr/>
          </p:nvSpPr>
          <p:spPr>
            <a:xfrm>
              <a:off x="4080604" y="3848056"/>
              <a:ext cx="301364" cy="172567"/>
            </a:xfrm>
            <a:custGeom>
              <a:avLst/>
              <a:gdLst/>
              <a:ahLst/>
              <a:cxnLst/>
              <a:rect l="l" t="t" r="r" b="b"/>
              <a:pathLst>
                <a:path w="9818" h="5622" extrusionOk="0">
                  <a:moveTo>
                    <a:pt x="5669" y="0"/>
                  </a:moveTo>
                  <a:lnTo>
                    <a:pt x="475" y="2977"/>
                  </a:lnTo>
                  <a:lnTo>
                    <a:pt x="190" y="2819"/>
                  </a:lnTo>
                  <a:lnTo>
                    <a:pt x="0" y="3294"/>
                  </a:lnTo>
                  <a:lnTo>
                    <a:pt x="3801" y="5479"/>
                  </a:lnTo>
                  <a:cubicBezTo>
                    <a:pt x="3975" y="5574"/>
                    <a:pt x="4188" y="5621"/>
                    <a:pt x="4398" y="5621"/>
                  </a:cubicBezTo>
                  <a:cubicBezTo>
                    <a:pt x="4608" y="5621"/>
                    <a:pt x="4814" y="5574"/>
                    <a:pt x="4972" y="5479"/>
                  </a:cubicBezTo>
                  <a:lnTo>
                    <a:pt x="9501" y="2850"/>
                  </a:lnTo>
                  <a:cubicBezTo>
                    <a:pt x="9818" y="2692"/>
                    <a:pt x="9818" y="2375"/>
                    <a:pt x="9469" y="2185"/>
                  </a:cubicBezTo>
                  <a:lnTo>
                    <a:pt x="5669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4731;p24">
              <a:extLst>
                <a:ext uri="{FF2B5EF4-FFF2-40B4-BE49-F238E27FC236}">
                  <a16:creationId xmlns:a16="http://schemas.microsoft.com/office/drawing/2014/main" id="{5397FEEE-7245-4412-B818-F15AA6EB5DFF}"/>
                </a:ext>
              </a:extLst>
            </p:cNvPr>
            <p:cNvSpPr/>
            <p:nvPr/>
          </p:nvSpPr>
          <p:spPr>
            <a:xfrm>
              <a:off x="4197245" y="4016203"/>
              <a:ext cx="36005" cy="17281"/>
            </a:xfrm>
            <a:custGeom>
              <a:avLst/>
              <a:gdLst/>
              <a:ahLst/>
              <a:cxnLst/>
              <a:rect l="l" t="t" r="r" b="b"/>
              <a:pathLst>
                <a:path w="1173" h="563" extrusionOk="0">
                  <a:moveTo>
                    <a:pt x="1" y="1"/>
                  </a:moveTo>
                  <a:lnTo>
                    <a:pt x="1" y="444"/>
                  </a:lnTo>
                  <a:cubicBezTo>
                    <a:pt x="159" y="523"/>
                    <a:pt x="373" y="563"/>
                    <a:pt x="586" y="563"/>
                  </a:cubicBezTo>
                  <a:cubicBezTo>
                    <a:pt x="800" y="563"/>
                    <a:pt x="1014" y="523"/>
                    <a:pt x="1172" y="444"/>
                  </a:cubicBezTo>
                  <a:lnTo>
                    <a:pt x="1172" y="1"/>
                  </a:lnTo>
                  <a:cubicBezTo>
                    <a:pt x="1014" y="96"/>
                    <a:pt x="800" y="143"/>
                    <a:pt x="586" y="143"/>
                  </a:cubicBezTo>
                  <a:cubicBezTo>
                    <a:pt x="373" y="143"/>
                    <a:pt x="159" y="96"/>
                    <a:pt x="1" y="1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4732;p24">
              <a:extLst>
                <a:ext uri="{FF2B5EF4-FFF2-40B4-BE49-F238E27FC236}">
                  <a16:creationId xmlns:a16="http://schemas.microsoft.com/office/drawing/2014/main" id="{FB659625-4CF0-46C3-B8AC-32C316BC7883}"/>
                </a:ext>
              </a:extLst>
            </p:cNvPr>
            <p:cNvSpPr/>
            <p:nvPr/>
          </p:nvSpPr>
          <p:spPr>
            <a:xfrm>
              <a:off x="4363458" y="3914142"/>
              <a:ext cx="6845" cy="21425"/>
            </a:xfrm>
            <a:custGeom>
              <a:avLst/>
              <a:gdLst/>
              <a:ahLst/>
              <a:cxnLst/>
              <a:rect l="l" t="t" r="r" b="b"/>
              <a:pathLst>
                <a:path w="223" h="698" extrusionOk="0">
                  <a:moveTo>
                    <a:pt x="223" y="1"/>
                  </a:moveTo>
                  <a:cubicBezTo>
                    <a:pt x="223" y="96"/>
                    <a:pt x="159" y="222"/>
                    <a:pt x="1" y="317"/>
                  </a:cubicBezTo>
                  <a:lnTo>
                    <a:pt x="1" y="697"/>
                  </a:lnTo>
                  <a:cubicBezTo>
                    <a:pt x="159" y="602"/>
                    <a:pt x="223" y="507"/>
                    <a:pt x="223" y="381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4733;p24">
              <a:extLst>
                <a:ext uri="{FF2B5EF4-FFF2-40B4-BE49-F238E27FC236}">
                  <a16:creationId xmlns:a16="http://schemas.microsoft.com/office/drawing/2014/main" id="{D6089F09-912B-4E65-B50C-3E10559AE407}"/>
                </a:ext>
              </a:extLst>
            </p:cNvPr>
            <p:cNvSpPr/>
            <p:nvPr/>
          </p:nvSpPr>
          <p:spPr>
            <a:xfrm>
              <a:off x="4231255" y="3923873"/>
              <a:ext cx="132234" cy="88494"/>
            </a:xfrm>
            <a:custGeom>
              <a:avLst/>
              <a:gdLst/>
              <a:ahLst/>
              <a:cxnLst/>
              <a:rect l="l" t="t" r="r" b="b"/>
              <a:pathLst>
                <a:path w="4308" h="2883" extrusionOk="0">
                  <a:moveTo>
                    <a:pt x="4308" y="0"/>
                  </a:moveTo>
                  <a:lnTo>
                    <a:pt x="1" y="2502"/>
                  </a:lnTo>
                  <a:lnTo>
                    <a:pt x="1" y="2882"/>
                  </a:lnTo>
                  <a:lnTo>
                    <a:pt x="4308" y="380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4734;p24">
              <a:extLst>
                <a:ext uri="{FF2B5EF4-FFF2-40B4-BE49-F238E27FC236}">
                  <a16:creationId xmlns:a16="http://schemas.microsoft.com/office/drawing/2014/main" id="{B7DB317E-FF54-4DF5-83BF-C765B9413B71}"/>
                </a:ext>
              </a:extLst>
            </p:cNvPr>
            <p:cNvSpPr/>
            <p:nvPr/>
          </p:nvSpPr>
          <p:spPr>
            <a:xfrm>
              <a:off x="4085454" y="3935537"/>
              <a:ext cx="111822" cy="76830"/>
            </a:xfrm>
            <a:custGeom>
              <a:avLst/>
              <a:gdLst/>
              <a:ahLst/>
              <a:cxnLst/>
              <a:rect l="l" t="t" r="r" b="b"/>
              <a:pathLst>
                <a:path w="3643" h="2503" extrusionOk="0">
                  <a:moveTo>
                    <a:pt x="1" y="0"/>
                  </a:moveTo>
                  <a:lnTo>
                    <a:pt x="1" y="412"/>
                  </a:lnTo>
                  <a:lnTo>
                    <a:pt x="3643" y="2502"/>
                  </a:lnTo>
                  <a:lnTo>
                    <a:pt x="3643" y="2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4735;p24">
              <a:extLst>
                <a:ext uri="{FF2B5EF4-FFF2-40B4-BE49-F238E27FC236}">
                  <a16:creationId xmlns:a16="http://schemas.microsoft.com/office/drawing/2014/main" id="{952F7716-4019-4079-825F-A6B5B2DEE62D}"/>
                </a:ext>
              </a:extLst>
            </p:cNvPr>
            <p:cNvSpPr/>
            <p:nvPr/>
          </p:nvSpPr>
          <p:spPr>
            <a:xfrm>
              <a:off x="4085454" y="3839308"/>
              <a:ext cx="287766" cy="165016"/>
            </a:xfrm>
            <a:custGeom>
              <a:avLst/>
              <a:gdLst/>
              <a:ahLst/>
              <a:cxnLst/>
              <a:rect l="l" t="t" r="r" b="b"/>
              <a:pathLst>
                <a:path w="9375" h="5376" extrusionOk="0">
                  <a:moveTo>
                    <a:pt x="5416" y="0"/>
                  </a:moveTo>
                  <a:lnTo>
                    <a:pt x="1" y="3135"/>
                  </a:lnTo>
                  <a:lnTo>
                    <a:pt x="3643" y="5257"/>
                  </a:lnTo>
                  <a:cubicBezTo>
                    <a:pt x="3801" y="5336"/>
                    <a:pt x="3999" y="5376"/>
                    <a:pt x="4197" y="5376"/>
                  </a:cubicBezTo>
                  <a:cubicBezTo>
                    <a:pt x="4395" y="5376"/>
                    <a:pt x="4593" y="5336"/>
                    <a:pt x="4751" y="5257"/>
                  </a:cubicBezTo>
                  <a:lnTo>
                    <a:pt x="9058" y="2755"/>
                  </a:lnTo>
                  <a:cubicBezTo>
                    <a:pt x="9375" y="2565"/>
                    <a:pt x="9375" y="2280"/>
                    <a:pt x="9058" y="2122"/>
                  </a:cubicBezTo>
                  <a:lnTo>
                    <a:pt x="5416" y="0"/>
                  </a:lnTo>
                  <a:close/>
                </a:path>
              </a:pathLst>
            </a:custGeom>
            <a:solidFill>
              <a:srgbClr val="ECE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4736;p24">
              <a:extLst>
                <a:ext uri="{FF2B5EF4-FFF2-40B4-BE49-F238E27FC236}">
                  <a16:creationId xmlns:a16="http://schemas.microsoft.com/office/drawing/2014/main" id="{C7736241-1881-407E-BECF-8EB6F0F8B89E}"/>
                </a:ext>
              </a:extLst>
            </p:cNvPr>
            <p:cNvSpPr/>
            <p:nvPr/>
          </p:nvSpPr>
          <p:spPr>
            <a:xfrm>
              <a:off x="4197245" y="4000672"/>
              <a:ext cx="34041" cy="16053"/>
            </a:xfrm>
            <a:custGeom>
              <a:avLst/>
              <a:gdLst/>
              <a:ahLst/>
              <a:cxnLst/>
              <a:rect l="l" t="t" r="r" b="b"/>
              <a:pathLst>
                <a:path w="1109" h="523" extrusionOk="0">
                  <a:moveTo>
                    <a:pt x="1" y="0"/>
                  </a:moveTo>
                  <a:lnTo>
                    <a:pt x="1" y="380"/>
                  </a:lnTo>
                  <a:cubicBezTo>
                    <a:pt x="159" y="475"/>
                    <a:pt x="357" y="523"/>
                    <a:pt x="555" y="523"/>
                  </a:cubicBezTo>
                  <a:cubicBezTo>
                    <a:pt x="753" y="523"/>
                    <a:pt x="951" y="475"/>
                    <a:pt x="1109" y="380"/>
                  </a:cubicBezTo>
                  <a:lnTo>
                    <a:pt x="1109" y="0"/>
                  </a:lnTo>
                  <a:cubicBezTo>
                    <a:pt x="951" y="79"/>
                    <a:pt x="753" y="119"/>
                    <a:pt x="555" y="119"/>
                  </a:cubicBezTo>
                  <a:cubicBezTo>
                    <a:pt x="357" y="119"/>
                    <a:pt x="159" y="79"/>
                    <a:pt x="1" y="0"/>
                  </a:cubicBezTo>
                  <a:close/>
                </a:path>
              </a:pathLst>
            </a:custGeom>
            <a:solidFill>
              <a:srgbClr val="F7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4737;p24">
              <a:extLst>
                <a:ext uri="{FF2B5EF4-FFF2-40B4-BE49-F238E27FC236}">
                  <a16:creationId xmlns:a16="http://schemas.microsoft.com/office/drawing/2014/main" id="{8DB4CE2E-86A2-4031-BD59-D8B484F420C3}"/>
                </a:ext>
              </a:extLst>
            </p:cNvPr>
            <p:cNvSpPr/>
            <p:nvPr/>
          </p:nvSpPr>
          <p:spPr>
            <a:xfrm>
              <a:off x="4233219" y="3905394"/>
              <a:ext cx="139018" cy="93343"/>
            </a:xfrm>
            <a:custGeom>
              <a:avLst/>
              <a:gdLst/>
              <a:ahLst/>
              <a:cxnLst/>
              <a:rect l="l" t="t" r="r" b="b"/>
              <a:pathLst>
                <a:path w="4529" h="3041" extrusionOk="0">
                  <a:moveTo>
                    <a:pt x="4529" y="1"/>
                  </a:moveTo>
                  <a:lnTo>
                    <a:pt x="0" y="2629"/>
                  </a:lnTo>
                  <a:lnTo>
                    <a:pt x="0" y="3041"/>
                  </a:lnTo>
                  <a:lnTo>
                    <a:pt x="4497" y="412"/>
                  </a:lnTo>
                  <a:lnTo>
                    <a:pt x="4529" y="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4738;p24">
              <a:extLst>
                <a:ext uri="{FF2B5EF4-FFF2-40B4-BE49-F238E27FC236}">
                  <a16:creationId xmlns:a16="http://schemas.microsoft.com/office/drawing/2014/main" id="{2468D055-4498-49F2-869E-11EB5809886C}"/>
                </a:ext>
              </a:extLst>
            </p:cNvPr>
            <p:cNvSpPr/>
            <p:nvPr/>
          </p:nvSpPr>
          <p:spPr>
            <a:xfrm>
              <a:off x="4286690" y="3894712"/>
              <a:ext cx="92361" cy="72931"/>
            </a:xfrm>
            <a:custGeom>
              <a:avLst/>
              <a:gdLst/>
              <a:ahLst/>
              <a:cxnLst/>
              <a:rect l="l" t="t" r="r" b="b"/>
              <a:pathLst>
                <a:path w="3009" h="2376" extrusionOk="0">
                  <a:moveTo>
                    <a:pt x="3009" y="0"/>
                  </a:moveTo>
                  <a:cubicBezTo>
                    <a:pt x="3009" y="127"/>
                    <a:pt x="2914" y="254"/>
                    <a:pt x="2787" y="349"/>
                  </a:cubicBezTo>
                  <a:lnTo>
                    <a:pt x="0" y="1932"/>
                  </a:lnTo>
                  <a:lnTo>
                    <a:pt x="0" y="2375"/>
                  </a:lnTo>
                  <a:lnTo>
                    <a:pt x="2755" y="760"/>
                  </a:lnTo>
                  <a:cubicBezTo>
                    <a:pt x="2914" y="665"/>
                    <a:pt x="3009" y="539"/>
                    <a:pt x="3009" y="412"/>
                  </a:cubicBezTo>
                  <a:lnTo>
                    <a:pt x="3009" y="0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4739;p24">
              <a:extLst>
                <a:ext uri="{FF2B5EF4-FFF2-40B4-BE49-F238E27FC236}">
                  <a16:creationId xmlns:a16="http://schemas.microsoft.com/office/drawing/2014/main" id="{7BB5EAA8-3513-44EF-BAEE-4136A3E86C69}"/>
                </a:ext>
              </a:extLst>
            </p:cNvPr>
            <p:cNvSpPr/>
            <p:nvPr/>
          </p:nvSpPr>
          <p:spPr>
            <a:xfrm>
              <a:off x="4080604" y="3918041"/>
              <a:ext cx="116672" cy="80697"/>
            </a:xfrm>
            <a:custGeom>
              <a:avLst/>
              <a:gdLst/>
              <a:ahLst/>
              <a:cxnLst/>
              <a:rect l="l" t="t" r="r" b="b"/>
              <a:pathLst>
                <a:path w="3801" h="2629" extrusionOk="0">
                  <a:moveTo>
                    <a:pt x="0" y="0"/>
                  </a:moveTo>
                  <a:lnTo>
                    <a:pt x="0" y="412"/>
                  </a:lnTo>
                  <a:lnTo>
                    <a:pt x="3801" y="2629"/>
                  </a:lnTo>
                  <a:lnTo>
                    <a:pt x="3801" y="2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4740;p24">
              <a:extLst>
                <a:ext uri="{FF2B5EF4-FFF2-40B4-BE49-F238E27FC236}">
                  <a16:creationId xmlns:a16="http://schemas.microsoft.com/office/drawing/2014/main" id="{224EC9C1-0AE5-405E-8C6C-86F04FB2D8E7}"/>
                </a:ext>
              </a:extLst>
            </p:cNvPr>
            <p:cNvSpPr/>
            <p:nvPr/>
          </p:nvSpPr>
          <p:spPr>
            <a:xfrm>
              <a:off x="4080604" y="3816931"/>
              <a:ext cx="301364" cy="173550"/>
            </a:xfrm>
            <a:custGeom>
              <a:avLst/>
              <a:gdLst/>
              <a:ahLst/>
              <a:cxnLst/>
              <a:rect l="l" t="t" r="r" b="b"/>
              <a:pathLst>
                <a:path w="9818" h="5654" extrusionOk="0">
                  <a:moveTo>
                    <a:pt x="5669" y="1"/>
                  </a:moveTo>
                  <a:lnTo>
                    <a:pt x="0" y="3294"/>
                  </a:lnTo>
                  <a:lnTo>
                    <a:pt x="3801" y="5511"/>
                  </a:lnTo>
                  <a:cubicBezTo>
                    <a:pt x="3975" y="5606"/>
                    <a:pt x="4188" y="5654"/>
                    <a:pt x="4398" y="5654"/>
                  </a:cubicBezTo>
                  <a:cubicBezTo>
                    <a:pt x="4608" y="5654"/>
                    <a:pt x="4814" y="5606"/>
                    <a:pt x="4972" y="5511"/>
                  </a:cubicBezTo>
                  <a:lnTo>
                    <a:pt x="9501" y="2883"/>
                  </a:lnTo>
                  <a:cubicBezTo>
                    <a:pt x="9818" y="2692"/>
                    <a:pt x="9818" y="2407"/>
                    <a:pt x="9469" y="2217"/>
                  </a:cubicBezTo>
                  <a:lnTo>
                    <a:pt x="5669" y="1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4741;p24">
              <a:extLst>
                <a:ext uri="{FF2B5EF4-FFF2-40B4-BE49-F238E27FC236}">
                  <a16:creationId xmlns:a16="http://schemas.microsoft.com/office/drawing/2014/main" id="{78185154-5122-40B2-A352-8892D6678B3E}"/>
                </a:ext>
              </a:extLst>
            </p:cNvPr>
            <p:cNvSpPr/>
            <p:nvPr/>
          </p:nvSpPr>
          <p:spPr>
            <a:xfrm>
              <a:off x="4080604" y="3877216"/>
              <a:ext cx="206117" cy="113265"/>
            </a:xfrm>
            <a:custGeom>
              <a:avLst/>
              <a:gdLst/>
              <a:ahLst/>
              <a:cxnLst/>
              <a:rect l="l" t="t" r="r" b="b"/>
              <a:pathLst>
                <a:path w="6715" h="3690" extrusionOk="0">
                  <a:moveTo>
                    <a:pt x="2280" y="0"/>
                  </a:moveTo>
                  <a:lnTo>
                    <a:pt x="0" y="1330"/>
                  </a:lnTo>
                  <a:lnTo>
                    <a:pt x="3801" y="3547"/>
                  </a:lnTo>
                  <a:cubicBezTo>
                    <a:pt x="3959" y="3642"/>
                    <a:pt x="4173" y="3690"/>
                    <a:pt x="4386" y="3690"/>
                  </a:cubicBezTo>
                  <a:cubicBezTo>
                    <a:pt x="4600" y="3690"/>
                    <a:pt x="4814" y="3642"/>
                    <a:pt x="4972" y="3547"/>
                  </a:cubicBezTo>
                  <a:lnTo>
                    <a:pt x="6714" y="250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4742;p24">
              <a:extLst>
                <a:ext uri="{FF2B5EF4-FFF2-40B4-BE49-F238E27FC236}">
                  <a16:creationId xmlns:a16="http://schemas.microsoft.com/office/drawing/2014/main" id="{CB43C09A-6B63-481D-A586-28B7B74DCEE8}"/>
                </a:ext>
              </a:extLst>
            </p:cNvPr>
            <p:cNvSpPr/>
            <p:nvPr/>
          </p:nvSpPr>
          <p:spPr>
            <a:xfrm>
              <a:off x="4197245" y="3986091"/>
              <a:ext cx="36005" cy="17036"/>
            </a:xfrm>
            <a:custGeom>
              <a:avLst/>
              <a:gdLst/>
              <a:ahLst/>
              <a:cxnLst/>
              <a:rect l="l" t="t" r="r" b="b"/>
              <a:pathLst>
                <a:path w="1173" h="555" extrusionOk="0">
                  <a:moveTo>
                    <a:pt x="1" y="0"/>
                  </a:moveTo>
                  <a:lnTo>
                    <a:pt x="1" y="412"/>
                  </a:lnTo>
                  <a:cubicBezTo>
                    <a:pt x="159" y="507"/>
                    <a:pt x="373" y="554"/>
                    <a:pt x="586" y="554"/>
                  </a:cubicBezTo>
                  <a:cubicBezTo>
                    <a:pt x="800" y="554"/>
                    <a:pt x="1014" y="507"/>
                    <a:pt x="1172" y="412"/>
                  </a:cubicBezTo>
                  <a:lnTo>
                    <a:pt x="1172" y="0"/>
                  </a:lnTo>
                  <a:cubicBezTo>
                    <a:pt x="1014" y="79"/>
                    <a:pt x="800" y="119"/>
                    <a:pt x="586" y="119"/>
                  </a:cubicBezTo>
                  <a:cubicBezTo>
                    <a:pt x="373" y="119"/>
                    <a:pt x="159" y="79"/>
                    <a:pt x="1" y="0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4743;p24">
              <a:extLst>
                <a:ext uri="{FF2B5EF4-FFF2-40B4-BE49-F238E27FC236}">
                  <a16:creationId xmlns:a16="http://schemas.microsoft.com/office/drawing/2014/main" id="{801DAD38-403D-4350-AB8E-BFB914064C71}"/>
                </a:ext>
              </a:extLst>
            </p:cNvPr>
            <p:cNvSpPr/>
            <p:nvPr/>
          </p:nvSpPr>
          <p:spPr>
            <a:xfrm>
              <a:off x="4073789" y="3918041"/>
              <a:ext cx="16545" cy="49603"/>
            </a:xfrm>
            <a:custGeom>
              <a:avLst/>
              <a:gdLst/>
              <a:ahLst/>
              <a:cxnLst/>
              <a:rect l="l" t="t" r="r" b="b"/>
              <a:pathLst>
                <a:path w="539" h="1616" extrusionOk="0">
                  <a:moveTo>
                    <a:pt x="222" y="0"/>
                  </a:moveTo>
                  <a:cubicBezTo>
                    <a:pt x="32" y="380"/>
                    <a:pt x="1" y="855"/>
                    <a:pt x="159" y="1267"/>
                  </a:cubicBezTo>
                  <a:lnTo>
                    <a:pt x="222" y="1425"/>
                  </a:lnTo>
                  <a:lnTo>
                    <a:pt x="539" y="1615"/>
                  </a:lnTo>
                  <a:lnTo>
                    <a:pt x="476" y="1457"/>
                  </a:lnTo>
                  <a:cubicBezTo>
                    <a:pt x="349" y="1045"/>
                    <a:pt x="381" y="602"/>
                    <a:pt x="539" y="19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4744;p24">
              <a:extLst>
                <a:ext uri="{FF2B5EF4-FFF2-40B4-BE49-F238E27FC236}">
                  <a16:creationId xmlns:a16="http://schemas.microsoft.com/office/drawing/2014/main" id="{4B44BCDD-DCFA-4602-B853-F329C80FC300}"/>
                </a:ext>
              </a:extLst>
            </p:cNvPr>
            <p:cNvSpPr/>
            <p:nvPr/>
          </p:nvSpPr>
          <p:spPr>
            <a:xfrm>
              <a:off x="4200161" y="3934555"/>
              <a:ext cx="48621" cy="27257"/>
            </a:xfrm>
            <a:custGeom>
              <a:avLst/>
              <a:gdLst/>
              <a:ahLst/>
              <a:cxnLst/>
              <a:rect l="l" t="t" r="r" b="b"/>
              <a:pathLst>
                <a:path w="1584" h="888" extrusionOk="0">
                  <a:moveTo>
                    <a:pt x="571" y="1"/>
                  </a:moveTo>
                  <a:lnTo>
                    <a:pt x="1" y="317"/>
                  </a:lnTo>
                  <a:lnTo>
                    <a:pt x="1046" y="887"/>
                  </a:lnTo>
                  <a:lnTo>
                    <a:pt x="1584" y="571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4745;p24">
              <a:extLst>
                <a:ext uri="{FF2B5EF4-FFF2-40B4-BE49-F238E27FC236}">
                  <a16:creationId xmlns:a16="http://schemas.microsoft.com/office/drawing/2014/main" id="{AD922D8D-6BFF-4FF3-963C-FE87855F35CA}"/>
                </a:ext>
              </a:extLst>
            </p:cNvPr>
            <p:cNvSpPr/>
            <p:nvPr/>
          </p:nvSpPr>
          <p:spPr>
            <a:xfrm>
              <a:off x="4185581" y="3946219"/>
              <a:ext cx="32107" cy="18509"/>
            </a:xfrm>
            <a:custGeom>
              <a:avLst/>
              <a:gdLst/>
              <a:ahLst/>
              <a:cxnLst/>
              <a:rect l="l" t="t" r="r" b="b"/>
              <a:pathLst>
                <a:path w="1046" h="603" extrusionOk="0">
                  <a:moveTo>
                    <a:pt x="381" y="1"/>
                  </a:moveTo>
                  <a:lnTo>
                    <a:pt x="1" y="222"/>
                  </a:lnTo>
                  <a:lnTo>
                    <a:pt x="666" y="602"/>
                  </a:lnTo>
                  <a:lnTo>
                    <a:pt x="1046" y="412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4746;p24">
              <a:extLst>
                <a:ext uri="{FF2B5EF4-FFF2-40B4-BE49-F238E27FC236}">
                  <a16:creationId xmlns:a16="http://schemas.microsoft.com/office/drawing/2014/main" id="{49B2FAA8-E07D-4DBD-BAED-140F25F98F3E}"/>
                </a:ext>
              </a:extLst>
            </p:cNvPr>
            <p:cNvSpPr/>
            <p:nvPr/>
          </p:nvSpPr>
          <p:spPr>
            <a:xfrm>
              <a:off x="4628847" y="3969547"/>
              <a:ext cx="14611" cy="10743"/>
            </a:xfrm>
            <a:custGeom>
              <a:avLst/>
              <a:gdLst/>
              <a:ahLst/>
              <a:cxnLst/>
              <a:rect l="l" t="t" r="r" b="b"/>
              <a:pathLst>
                <a:path w="476" h="35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32"/>
                    <a:pt x="64" y="64"/>
                    <a:pt x="96" y="96"/>
                  </a:cubicBezTo>
                  <a:cubicBezTo>
                    <a:pt x="96" y="127"/>
                    <a:pt x="96" y="127"/>
                    <a:pt x="127" y="127"/>
                  </a:cubicBezTo>
                  <a:lnTo>
                    <a:pt x="476" y="349"/>
                  </a:lnTo>
                  <a:cubicBezTo>
                    <a:pt x="476" y="349"/>
                    <a:pt x="476" y="317"/>
                    <a:pt x="444" y="317"/>
                  </a:cubicBezTo>
                  <a:cubicBezTo>
                    <a:pt x="444" y="286"/>
                    <a:pt x="412" y="254"/>
                    <a:pt x="412" y="254"/>
                  </a:cubicBezTo>
                  <a:cubicBezTo>
                    <a:pt x="412" y="222"/>
                    <a:pt x="381" y="222"/>
                    <a:pt x="381" y="222"/>
                  </a:cubicBezTo>
                  <a:cubicBezTo>
                    <a:pt x="381" y="191"/>
                    <a:pt x="349" y="191"/>
                    <a:pt x="349" y="191"/>
                  </a:cubicBezTo>
                  <a:cubicBezTo>
                    <a:pt x="349" y="159"/>
                    <a:pt x="349" y="159"/>
                    <a:pt x="317" y="159"/>
                  </a:cubicBezTo>
                  <a:cubicBezTo>
                    <a:pt x="317" y="159"/>
                    <a:pt x="317" y="127"/>
                    <a:pt x="286" y="127"/>
                  </a:cubicBezTo>
                  <a:cubicBezTo>
                    <a:pt x="286" y="127"/>
                    <a:pt x="286" y="127"/>
                    <a:pt x="254" y="96"/>
                  </a:cubicBezTo>
                  <a:lnTo>
                    <a:pt x="222" y="96"/>
                  </a:lnTo>
                  <a:cubicBezTo>
                    <a:pt x="159" y="32"/>
                    <a:pt x="96" y="32"/>
                    <a:pt x="1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4747;p24">
              <a:extLst>
                <a:ext uri="{FF2B5EF4-FFF2-40B4-BE49-F238E27FC236}">
                  <a16:creationId xmlns:a16="http://schemas.microsoft.com/office/drawing/2014/main" id="{6F5E01DE-95BF-4203-B516-2AE85560A0C2}"/>
                </a:ext>
              </a:extLst>
            </p:cNvPr>
            <p:cNvSpPr/>
            <p:nvPr/>
          </p:nvSpPr>
          <p:spPr>
            <a:xfrm>
              <a:off x="4542349" y="3950332"/>
              <a:ext cx="100127" cy="52304"/>
            </a:xfrm>
            <a:custGeom>
              <a:avLst/>
              <a:gdLst/>
              <a:ahLst/>
              <a:cxnLst/>
              <a:rect l="l" t="t" r="r" b="b"/>
              <a:pathLst>
                <a:path w="3262" h="1704" extrusionOk="0">
                  <a:moveTo>
                    <a:pt x="3169" y="288"/>
                  </a:moveTo>
                  <a:lnTo>
                    <a:pt x="3233" y="325"/>
                  </a:lnTo>
                  <a:lnTo>
                    <a:pt x="3233" y="325"/>
                  </a:lnTo>
                  <a:cubicBezTo>
                    <a:pt x="3231" y="321"/>
                    <a:pt x="3230" y="316"/>
                    <a:pt x="3230" y="310"/>
                  </a:cubicBezTo>
                  <a:cubicBezTo>
                    <a:pt x="3210" y="310"/>
                    <a:pt x="3190" y="297"/>
                    <a:pt x="3169" y="288"/>
                  </a:cubicBezTo>
                  <a:close/>
                  <a:moveTo>
                    <a:pt x="3233" y="325"/>
                  </a:moveTo>
                  <a:cubicBezTo>
                    <a:pt x="3241" y="342"/>
                    <a:pt x="3262" y="342"/>
                    <a:pt x="3262" y="342"/>
                  </a:cubicBezTo>
                  <a:lnTo>
                    <a:pt x="3233" y="325"/>
                  </a:lnTo>
                  <a:close/>
                  <a:moveTo>
                    <a:pt x="2442" y="0"/>
                  </a:moveTo>
                  <a:cubicBezTo>
                    <a:pt x="2217" y="0"/>
                    <a:pt x="1969" y="80"/>
                    <a:pt x="1710" y="247"/>
                  </a:cubicBezTo>
                  <a:lnTo>
                    <a:pt x="127" y="1133"/>
                  </a:lnTo>
                  <a:cubicBezTo>
                    <a:pt x="63" y="1197"/>
                    <a:pt x="0" y="1292"/>
                    <a:pt x="0" y="1387"/>
                  </a:cubicBezTo>
                  <a:cubicBezTo>
                    <a:pt x="0" y="1450"/>
                    <a:pt x="0" y="1482"/>
                    <a:pt x="32" y="1482"/>
                  </a:cubicBezTo>
                  <a:lnTo>
                    <a:pt x="348" y="1666"/>
                  </a:lnTo>
                  <a:lnTo>
                    <a:pt x="348" y="1666"/>
                  </a:lnTo>
                  <a:cubicBezTo>
                    <a:pt x="348" y="1640"/>
                    <a:pt x="348" y="1640"/>
                    <a:pt x="348" y="1640"/>
                  </a:cubicBezTo>
                  <a:cubicBezTo>
                    <a:pt x="348" y="1640"/>
                    <a:pt x="348" y="1640"/>
                    <a:pt x="348" y="1608"/>
                  </a:cubicBezTo>
                  <a:cubicBezTo>
                    <a:pt x="348" y="1513"/>
                    <a:pt x="412" y="1418"/>
                    <a:pt x="507" y="1355"/>
                  </a:cubicBezTo>
                  <a:lnTo>
                    <a:pt x="2059" y="468"/>
                  </a:lnTo>
                  <a:cubicBezTo>
                    <a:pt x="2122" y="437"/>
                    <a:pt x="2154" y="405"/>
                    <a:pt x="2217" y="373"/>
                  </a:cubicBezTo>
                  <a:lnTo>
                    <a:pt x="2249" y="373"/>
                  </a:lnTo>
                  <a:cubicBezTo>
                    <a:pt x="2312" y="342"/>
                    <a:pt x="2344" y="310"/>
                    <a:pt x="2375" y="310"/>
                  </a:cubicBezTo>
                  <a:lnTo>
                    <a:pt x="2407" y="310"/>
                  </a:lnTo>
                  <a:cubicBezTo>
                    <a:pt x="2470" y="278"/>
                    <a:pt x="2502" y="278"/>
                    <a:pt x="2534" y="247"/>
                  </a:cubicBezTo>
                  <a:lnTo>
                    <a:pt x="2692" y="247"/>
                  </a:lnTo>
                  <a:cubicBezTo>
                    <a:pt x="2692" y="247"/>
                    <a:pt x="2724" y="215"/>
                    <a:pt x="2724" y="215"/>
                  </a:cubicBezTo>
                  <a:lnTo>
                    <a:pt x="2882" y="215"/>
                  </a:lnTo>
                  <a:cubicBezTo>
                    <a:pt x="2914" y="215"/>
                    <a:pt x="2945" y="247"/>
                    <a:pt x="2977" y="247"/>
                  </a:cubicBezTo>
                  <a:lnTo>
                    <a:pt x="3009" y="247"/>
                  </a:lnTo>
                  <a:cubicBezTo>
                    <a:pt x="3040" y="247"/>
                    <a:pt x="3104" y="247"/>
                    <a:pt x="3135" y="278"/>
                  </a:cubicBezTo>
                  <a:cubicBezTo>
                    <a:pt x="3147" y="278"/>
                    <a:pt x="3158" y="282"/>
                    <a:pt x="3169" y="288"/>
                  </a:cubicBezTo>
                  <a:lnTo>
                    <a:pt x="3169" y="288"/>
                  </a:lnTo>
                  <a:lnTo>
                    <a:pt x="2882" y="120"/>
                  </a:lnTo>
                  <a:cubicBezTo>
                    <a:pt x="2750" y="41"/>
                    <a:pt x="2602" y="0"/>
                    <a:pt x="2442" y="0"/>
                  </a:cubicBezTo>
                  <a:close/>
                  <a:moveTo>
                    <a:pt x="348" y="1666"/>
                  </a:moveTo>
                  <a:cubicBezTo>
                    <a:pt x="348" y="1668"/>
                    <a:pt x="348" y="1670"/>
                    <a:pt x="348" y="1672"/>
                  </a:cubicBezTo>
                  <a:lnTo>
                    <a:pt x="357" y="1672"/>
                  </a:lnTo>
                  <a:lnTo>
                    <a:pt x="348" y="1666"/>
                  </a:lnTo>
                  <a:close/>
                  <a:moveTo>
                    <a:pt x="357" y="1672"/>
                  </a:moveTo>
                  <a:lnTo>
                    <a:pt x="380" y="1685"/>
                  </a:lnTo>
                  <a:lnTo>
                    <a:pt x="380" y="1685"/>
                  </a:lnTo>
                  <a:cubicBezTo>
                    <a:pt x="380" y="1681"/>
                    <a:pt x="380" y="1677"/>
                    <a:pt x="380" y="1672"/>
                  </a:cubicBezTo>
                  <a:close/>
                  <a:moveTo>
                    <a:pt x="380" y="1685"/>
                  </a:moveTo>
                  <a:cubicBezTo>
                    <a:pt x="380" y="1703"/>
                    <a:pt x="380" y="1703"/>
                    <a:pt x="380" y="1703"/>
                  </a:cubicBezTo>
                  <a:lnTo>
                    <a:pt x="412" y="1703"/>
                  </a:lnTo>
                  <a:lnTo>
                    <a:pt x="380" y="1685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4748;p24">
              <a:extLst>
                <a:ext uri="{FF2B5EF4-FFF2-40B4-BE49-F238E27FC236}">
                  <a16:creationId xmlns:a16="http://schemas.microsoft.com/office/drawing/2014/main" id="{8EB27304-2455-4470-B29F-AED23CCC6CE8}"/>
                </a:ext>
              </a:extLst>
            </p:cNvPr>
            <p:cNvSpPr/>
            <p:nvPr/>
          </p:nvSpPr>
          <p:spPr>
            <a:xfrm>
              <a:off x="4553030" y="3957883"/>
              <a:ext cx="99176" cy="45490"/>
            </a:xfrm>
            <a:custGeom>
              <a:avLst/>
              <a:gdLst/>
              <a:ahLst/>
              <a:cxnLst/>
              <a:rect l="l" t="t" r="r" b="b"/>
              <a:pathLst>
                <a:path w="3231" h="1482" extrusionOk="0">
                  <a:moveTo>
                    <a:pt x="2217" y="1"/>
                  </a:moveTo>
                  <a:cubicBezTo>
                    <a:pt x="2217" y="32"/>
                    <a:pt x="2217" y="32"/>
                    <a:pt x="2186" y="32"/>
                  </a:cubicBezTo>
                  <a:cubicBezTo>
                    <a:pt x="2154" y="32"/>
                    <a:pt x="2091" y="32"/>
                    <a:pt x="2059" y="64"/>
                  </a:cubicBezTo>
                  <a:lnTo>
                    <a:pt x="2027" y="64"/>
                  </a:lnTo>
                  <a:cubicBezTo>
                    <a:pt x="1996" y="96"/>
                    <a:pt x="1932" y="96"/>
                    <a:pt x="1901" y="127"/>
                  </a:cubicBezTo>
                  <a:lnTo>
                    <a:pt x="1869" y="127"/>
                  </a:lnTo>
                  <a:cubicBezTo>
                    <a:pt x="1806" y="159"/>
                    <a:pt x="1774" y="191"/>
                    <a:pt x="1711" y="222"/>
                  </a:cubicBezTo>
                  <a:lnTo>
                    <a:pt x="159" y="1109"/>
                  </a:lnTo>
                  <a:cubicBezTo>
                    <a:pt x="64" y="1172"/>
                    <a:pt x="0" y="1299"/>
                    <a:pt x="0" y="1362"/>
                  </a:cubicBezTo>
                  <a:cubicBezTo>
                    <a:pt x="0" y="1394"/>
                    <a:pt x="0" y="1394"/>
                    <a:pt x="0" y="1394"/>
                  </a:cubicBezTo>
                  <a:cubicBezTo>
                    <a:pt x="0" y="1426"/>
                    <a:pt x="0" y="1426"/>
                    <a:pt x="0" y="1426"/>
                  </a:cubicBezTo>
                  <a:cubicBezTo>
                    <a:pt x="0" y="1426"/>
                    <a:pt x="0" y="1426"/>
                    <a:pt x="0" y="1457"/>
                  </a:cubicBezTo>
                  <a:lnTo>
                    <a:pt x="32" y="1457"/>
                  </a:lnTo>
                  <a:cubicBezTo>
                    <a:pt x="48" y="1473"/>
                    <a:pt x="64" y="1481"/>
                    <a:pt x="84" y="1481"/>
                  </a:cubicBezTo>
                  <a:cubicBezTo>
                    <a:pt x="103" y="1481"/>
                    <a:pt x="127" y="1473"/>
                    <a:pt x="159" y="1457"/>
                  </a:cubicBezTo>
                  <a:lnTo>
                    <a:pt x="1711" y="571"/>
                  </a:lnTo>
                  <a:cubicBezTo>
                    <a:pt x="1948" y="439"/>
                    <a:pt x="2164" y="373"/>
                    <a:pt x="2357" y="373"/>
                  </a:cubicBezTo>
                  <a:cubicBezTo>
                    <a:pt x="2396" y="373"/>
                    <a:pt x="2434" y="375"/>
                    <a:pt x="2471" y="381"/>
                  </a:cubicBezTo>
                  <a:cubicBezTo>
                    <a:pt x="2534" y="412"/>
                    <a:pt x="2629" y="444"/>
                    <a:pt x="2692" y="476"/>
                  </a:cubicBezTo>
                  <a:cubicBezTo>
                    <a:pt x="2692" y="476"/>
                    <a:pt x="2692" y="476"/>
                    <a:pt x="2724" y="507"/>
                  </a:cubicBezTo>
                  <a:lnTo>
                    <a:pt x="2756" y="507"/>
                  </a:lnTo>
                  <a:cubicBezTo>
                    <a:pt x="2756" y="539"/>
                    <a:pt x="2787" y="539"/>
                    <a:pt x="2787" y="539"/>
                  </a:cubicBezTo>
                  <a:cubicBezTo>
                    <a:pt x="2787" y="539"/>
                    <a:pt x="2787" y="571"/>
                    <a:pt x="2819" y="571"/>
                  </a:cubicBezTo>
                  <a:cubicBezTo>
                    <a:pt x="2819" y="571"/>
                    <a:pt x="2819" y="602"/>
                    <a:pt x="2851" y="602"/>
                  </a:cubicBezTo>
                  <a:lnTo>
                    <a:pt x="2851" y="634"/>
                  </a:lnTo>
                  <a:cubicBezTo>
                    <a:pt x="2882" y="634"/>
                    <a:pt x="2914" y="666"/>
                    <a:pt x="2914" y="697"/>
                  </a:cubicBezTo>
                  <a:cubicBezTo>
                    <a:pt x="2914" y="697"/>
                    <a:pt x="2946" y="729"/>
                    <a:pt x="2946" y="729"/>
                  </a:cubicBezTo>
                  <a:cubicBezTo>
                    <a:pt x="2977" y="729"/>
                    <a:pt x="3009" y="729"/>
                    <a:pt x="3041" y="697"/>
                  </a:cubicBezTo>
                  <a:cubicBezTo>
                    <a:pt x="3072" y="697"/>
                    <a:pt x="3104" y="666"/>
                    <a:pt x="3104" y="666"/>
                  </a:cubicBezTo>
                  <a:cubicBezTo>
                    <a:pt x="3199" y="571"/>
                    <a:pt x="3231" y="444"/>
                    <a:pt x="3199" y="381"/>
                  </a:cubicBezTo>
                  <a:cubicBezTo>
                    <a:pt x="3104" y="254"/>
                    <a:pt x="3009" y="159"/>
                    <a:pt x="2882" y="96"/>
                  </a:cubicBezTo>
                  <a:cubicBezTo>
                    <a:pt x="2851" y="64"/>
                    <a:pt x="2819" y="64"/>
                    <a:pt x="2787" y="32"/>
                  </a:cubicBezTo>
                  <a:cubicBezTo>
                    <a:pt x="2724" y="32"/>
                    <a:pt x="2692" y="1"/>
                    <a:pt x="2661" y="1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4749;p24">
              <a:extLst>
                <a:ext uri="{FF2B5EF4-FFF2-40B4-BE49-F238E27FC236}">
                  <a16:creationId xmlns:a16="http://schemas.microsoft.com/office/drawing/2014/main" id="{B5766B5C-5753-4847-912D-8517DCD043C2}"/>
                </a:ext>
              </a:extLst>
            </p:cNvPr>
            <p:cNvSpPr/>
            <p:nvPr/>
          </p:nvSpPr>
          <p:spPr>
            <a:xfrm>
              <a:off x="4508308" y="3891796"/>
              <a:ext cx="14611" cy="10713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" y="0"/>
                  </a:moveTo>
                  <a:cubicBezTo>
                    <a:pt x="32" y="32"/>
                    <a:pt x="32" y="63"/>
                    <a:pt x="64" y="95"/>
                  </a:cubicBezTo>
                  <a:cubicBezTo>
                    <a:pt x="64" y="95"/>
                    <a:pt x="96" y="95"/>
                    <a:pt x="96" y="127"/>
                  </a:cubicBezTo>
                  <a:lnTo>
                    <a:pt x="476" y="349"/>
                  </a:lnTo>
                  <a:cubicBezTo>
                    <a:pt x="444" y="317"/>
                    <a:pt x="444" y="317"/>
                    <a:pt x="444" y="317"/>
                  </a:cubicBezTo>
                  <a:cubicBezTo>
                    <a:pt x="412" y="285"/>
                    <a:pt x="412" y="253"/>
                    <a:pt x="381" y="222"/>
                  </a:cubicBezTo>
                  <a:cubicBezTo>
                    <a:pt x="349" y="190"/>
                    <a:pt x="349" y="190"/>
                    <a:pt x="349" y="158"/>
                  </a:cubicBezTo>
                  <a:lnTo>
                    <a:pt x="317" y="158"/>
                  </a:lnTo>
                  <a:cubicBezTo>
                    <a:pt x="286" y="127"/>
                    <a:pt x="286" y="127"/>
                    <a:pt x="286" y="127"/>
                  </a:cubicBezTo>
                  <a:cubicBezTo>
                    <a:pt x="254" y="95"/>
                    <a:pt x="254" y="95"/>
                    <a:pt x="254" y="95"/>
                  </a:cubicBezTo>
                  <a:cubicBezTo>
                    <a:pt x="222" y="95"/>
                    <a:pt x="222" y="95"/>
                    <a:pt x="222" y="63"/>
                  </a:cubicBezTo>
                  <a:cubicBezTo>
                    <a:pt x="127" y="32"/>
                    <a:pt x="64" y="0"/>
                    <a:pt x="1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4750;p24">
              <a:extLst>
                <a:ext uri="{FF2B5EF4-FFF2-40B4-BE49-F238E27FC236}">
                  <a16:creationId xmlns:a16="http://schemas.microsoft.com/office/drawing/2014/main" id="{448FB0FE-F264-4A7E-8EF6-91294216EC73}"/>
                </a:ext>
              </a:extLst>
            </p:cNvPr>
            <p:cNvSpPr/>
            <p:nvPr/>
          </p:nvSpPr>
          <p:spPr>
            <a:xfrm>
              <a:off x="4420827" y="3872274"/>
              <a:ext cx="100158" cy="52581"/>
            </a:xfrm>
            <a:custGeom>
              <a:avLst/>
              <a:gdLst/>
              <a:ahLst/>
              <a:cxnLst/>
              <a:rect l="l" t="t" r="r" b="b"/>
              <a:pathLst>
                <a:path w="3263" h="1713" extrusionOk="0">
                  <a:moveTo>
                    <a:pt x="2487" y="1"/>
                  </a:moveTo>
                  <a:cubicBezTo>
                    <a:pt x="2255" y="1"/>
                    <a:pt x="1994" y="73"/>
                    <a:pt x="1711" y="224"/>
                  </a:cubicBezTo>
                  <a:lnTo>
                    <a:pt x="159" y="1143"/>
                  </a:lnTo>
                  <a:cubicBezTo>
                    <a:pt x="64" y="1175"/>
                    <a:pt x="0" y="1301"/>
                    <a:pt x="0" y="1396"/>
                  </a:cubicBezTo>
                  <a:cubicBezTo>
                    <a:pt x="0" y="1428"/>
                    <a:pt x="32" y="1460"/>
                    <a:pt x="64" y="1491"/>
                  </a:cubicBezTo>
                  <a:lnTo>
                    <a:pt x="412" y="1713"/>
                  </a:lnTo>
                  <a:cubicBezTo>
                    <a:pt x="412" y="1713"/>
                    <a:pt x="412" y="1713"/>
                    <a:pt x="412" y="1681"/>
                  </a:cubicBezTo>
                  <a:lnTo>
                    <a:pt x="380" y="1681"/>
                  </a:lnTo>
                  <a:cubicBezTo>
                    <a:pt x="380" y="1681"/>
                    <a:pt x="380" y="1650"/>
                    <a:pt x="380" y="1650"/>
                  </a:cubicBezTo>
                  <a:cubicBezTo>
                    <a:pt x="380" y="1650"/>
                    <a:pt x="380" y="1618"/>
                    <a:pt x="380" y="1618"/>
                  </a:cubicBezTo>
                  <a:cubicBezTo>
                    <a:pt x="380" y="1523"/>
                    <a:pt x="444" y="1396"/>
                    <a:pt x="539" y="1365"/>
                  </a:cubicBezTo>
                  <a:lnTo>
                    <a:pt x="2091" y="446"/>
                  </a:lnTo>
                  <a:cubicBezTo>
                    <a:pt x="2154" y="414"/>
                    <a:pt x="2186" y="414"/>
                    <a:pt x="2249" y="383"/>
                  </a:cubicBezTo>
                  <a:cubicBezTo>
                    <a:pt x="2249" y="383"/>
                    <a:pt x="2281" y="351"/>
                    <a:pt x="2281" y="351"/>
                  </a:cubicBezTo>
                  <a:cubicBezTo>
                    <a:pt x="2312" y="351"/>
                    <a:pt x="2376" y="319"/>
                    <a:pt x="2407" y="319"/>
                  </a:cubicBezTo>
                  <a:cubicBezTo>
                    <a:pt x="2407" y="288"/>
                    <a:pt x="2407" y="288"/>
                    <a:pt x="2439" y="288"/>
                  </a:cubicBezTo>
                  <a:cubicBezTo>
                    <a:pt x="2471" y="288"/>
                    <a:pt x="2534" y="256"/>
                    <a:pt x="2566" y="256"/>
                  </a:cubicBezTo>
                  <a:lnTo>
                    <a:pt x="2597" y="256"/>
                  </a:lnTo>
                  <a:cubicBezTo>
                    <a:pt x="2629" y="256"/>
                    <a:pt x="2692" y="224"/>
                    <a:pt x="2724" y="224"/>
                  </a:cubicBezTo>
                  <a:lnTo>
                    <a:pt x="3041" y="224"/>
                  </a:lnTo>
                  <a:cubicBezTo>
                    <a:pt x="3072" y="256"/>
                    <a:pt x="3104" y="256"/>
                    <a:pt x="3136" y="256"/>
                  </a:cubicBezTo>
                  <a:cubicBezTo>
                    <a:pt x="3167" y="288"/>
                    <a:pt x="3167" y="288"/>
                    <a:pt x="3167" y="288"/>
                  </a:cubicBezTo>
                  <a:cubicBezTo>
                    <a:pt x="3199" y="288"/>
                    <a:pt x="3231" y="319"/>
                    <a:pt x="3262" y="319"/>
                  </a:cubicBezTo>
                  <a:lnTo>
                    <a:pt x="2914" y="98"/>
                  </a:lnTo>
                  <a:cubicBezTo>
                    <a:pt x="2786" y="34"/>
                    <a:pt x="2643" y="1"/>
                    <a:pt x="2487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4751;p24">
              <a:extLst>
                <a:ext uri="{FF2B5EF4-FFF2-40B4-BE49-F238E27FC236}">
                  <a16:creationId xmlns:a16="http://schemas.microsoft.com/office/drawing/2014/main" id="{E02DAE16-5141-49C7-9F14-EF037BD685D6}"/>
                </a:ext>
              </a:extLst>
            </p:cNvPr>
            <p:cNvSpPr/>
            <p:nvPr/>
          </p:nvSpPr>
          <p:spPr>
            <a:xfrm>
              <a:off x="4431509" y="3879150"/>
              <a:ext cx="100158" cy="46442"/>
            </a:xfrm>
            <a:custGeom>
              <a:avLst/>
              <a:gdLst/>
              <a:ahLst/>
              <a:cxnLst/>
              <a:rect l="l" t="t" r="r" b="b"/>
              <a:pathLst>
                <a:path w="3263" h="1513" extrusionOk="0">
                  <a:moveTo>
                    <a:pt x="2344" y="0"/>
                  </a:moveTo>
                  <a:cubicBezTo>
                    <a:pt x="2313" y="32"/>
                    <a:pt x="2281" y="32"/>
                    <a:pt x="2249" y="32"/>
                  </a:cubicBezTo>
                  <a:lnTo>
                    <a:pt x="2218" y="32"/>
                  </a:lnTo>
                  <a:cubicBezTo>
                    <a:pt x="2154" y="64"/>
                    <a:pt x="2123" y="64"/>
                    <a:pt x="2059" y="95"/>
                  </a:cubicBezTo>
                  <a:cubicBezTo>
                    <a:pt x="1996" y="95"/>
                    <a:pt x="1964" y="127"/>
                    <a:pt x="1933" y="127"/>
                  </a:cubicBezTo>
                  <a:cubicBezTo>
                    <a:pt x="1901" y="159"/>
                    <a:pt x="1901" y="159"/>
                    <a:pt x="1869" y="159"/>
                  </a:cubicBezTo>
                  <a:cubicBezTo>
                    <a:pt x="1838" y="190"/>
                    <a:pt x="1774" y="222"/>
                    <a:pt x="1743" y="254"/>
                  </a:cubicBezTo>
                  <a:lnTo>
                    <a:pt x="159" y="1141"/>
                  </a:lnTo>
                  <a:cubicBezTo>
                    <a:pt x="96" y="1204"/>
                    <a:pt x="1" y="1299"/>
                    <a:pt x="1" y="1394"/>
                  </a:cubicBezTo>
                  <a:cubicBezTo>
                    <a:pt x="1" y="1394"/>
                    <a:pt x="1" y="1426"/>
                    <a:pt x="32" y="1426"/>
                  </a:cubicBezTo>
                  <a:cubicBezTo>
                    <a:pt x="32" y="1457"/>
                    <a:pt x="32" y="1457"/>
                    <a:pt x="32" y="1457"/>
                  </a:cubicBezTo>
                  <a:cubicBezTo>
                    <a:pt x="32" y="1457"/>
                    <a:pt x="32" y="1457"/>
                    <a:pt x="32" y="1489"/>
                  </a:cubicBezTo>
                  <a:cubicBezTo>
                    <a:pt x="48" y="1505"/>
                    <a:pt x="72" y="1513"/>
                    <a:pt x="96" y="1513"/>
                  </a:cubicBezTo>
                  <a:cubicBezTo>
                    <a:pt x="120" y="1513"/>
                    <a:pt x="143" y="1505"/>
                    <a:pt x="159" y="1489"/>
                  </a:cubicBezTo>
                  <a:lnTo>
                    <a:pt x="1711" y="570"/>
                  </a:lnTo>
                  <a:cubicBezTo>
                    <a:pt x="1922" y="453"/>
                    <a:pt x="2134" y="388"/>
                    <a:pt x="2306" y="388"/>
                  </a:cubicBezTo>
                  <a:cubicBezTo>
                    <a:pt x="2366" y="388"/>
                    <a:pt x="2422" y="396"/>
                    <a:pt x="2471" y="412"/>
                  </a:cubicBezTo>
                  <a:cubicBezTo>
                    <a:pt x="2566" y="412"/>
                    <a:pt x="2629" y="444"/>
                    <a:pt x="2693" y="475"/>
                  </a:cubicBezTo>
                  <a:cubicBezTo>
                    <a:pt x="2724" y="507"/>
                    <a:pt x="2724" y="507"/>
                    <a:pt x="2756" y="507"/>
                  </a:cubicBezTo>
                  <a:cubicBezTo>
                    <a:pt x="2756" y="507"/>
                    <a:pt x="2756" y="539"/>
                    <a:pt x="2756" y="539"/>
                  </a:cubicBezTo>
                  <a:cubicBezTo>
                    <a:pt x="2788" y="539"/>
                    <a:pt x="2788" y="539"/>
                    <a:pt x="2788" y="570"/>
                  </a:cubicBezTo>
                  <a:lnTo>
                    <a:pt x="2819" y="570"/>
                  </a:lnTo>
                  <a:cubicBezTo>
                    <a:pt x="2851" y="602"/>
                    <a:pt x="2851" y="602"/>
                    <a:pt x="2851" y="634"/>
                  </a:cubicBezTo>
                  <a:lnTo>
                    <a:pt x="2883" y="634"/>
                  </a:lnTo>
                  <a:cubicBezTo>
                    <a:pt x="2914" y="665"/>
                    <a:pt x="2914" y="697"/>
                    <a:pt x="2946" y="729"/>
                  </a:cubicBezTo>
                  <a:cubicBezTo>
                    <a:pt x="2962" y="745"/>
                    <a:pt x="2986" y="753"/>
                    <a:pt x="3009" y="753"/>
                  </a:cubicBezTo>
                  <a:cubicBezTo>
                    <a:pt x="3033" y="753"/>
                    <a:pt x="3057" y="745"/>
                    <a:pt x="3073" y="729"/>
                  </a:cubicBezTo>
                  <a:cubicBezTo>
                    <a:pt x="3073" y="729"/>
                    <a:pt x="3104" y="697"/>
                    <a:pt x="3136" y="665"/>
                  </a:cubicBezTo>
                  <a:cubicBezTo>
                    <a:pt x="3231" y="570"/>
                    <a:pt x="3263" y="475"/>
                    <a:pt x="3199" y="412"/>
                  </a:cubicBezTo>
                  <a:cubicBezTo>
                    <a:pt x="3136" y="285"/>
                    <a:pt x="3009" y="159"/>
                    <a:pt x="2914" y="95"/>
                  </a:cubicBezTo>
                  <a:cubicBezTo>
                    <a:pt x="2883" y="95"/>
                    <a:pt x="2851" y="64"/>
                    <a:pt x="2819" y="64"/>
                  </a:cubicBezTo>
                  <a:lnTo>
                    <a:pt x="2788" y="64"/>
                  </a:lnTo>
                  <a:cubicBezTo>
                    <a:pt x="2756" y="32"/>
                    <a:pt x="2724" y="32"/>
                    <a:pt x="2661" y="32"/>
                  </a:cubicBezTo>
                  <a:cubicBezTo>
                    <a:pt x="2629" y="0"/>
                    <a:pt x="2566" y="0"/>
                    <a:pt x="2534" y="0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4752;p24">
              <a:extLst>
                <a:ext uri="{FF2B5EF4-FFF2-40B4-BE49-F238E27FC236}">
                  <a16:creationId xmlns:a16="http://schemas.microsoft.com/office/drawing/2014/main" id="{7659CBB9-9362-4531-BB05-C3286498318C}"/>
                </a:ext>
              </a:extLst>
            </p:cNvPr>
            <p:cNvSpPr/>
            <p:nvPr/>
          </p:nvSpPr>
          <p:spPr>
            <a:xfrm>
              <a:off x="4408181" y="3922890"/>
              <a:ext cx="31" cy="1964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32"/>
                    <a:pt x="1" y="64"/>
                    <a:pt x="1" y="64"/>
                  </a:cubicBezTo>
                  <a:lnTo>
                    <a:pt x="1" y="64"/>
                  </a:lnTo>
                  <a:cubicBezTo>
                    <a:pt x="1" y="64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4753;p24">
              <a:extLst>
                <a:ext uri="{FF2B5EF4-FFF2-40B4-BE49-F238E27FC236}">
                  <a16:creationId xmlns:a16="http://schemas.microsoft.com/office/drawing/2014/main" id="{BC238FC2-8451-42E6-B82D-3C3C4E2C50AC}"/>
                </a:ext>
              </a:extLst>
            </p:cNvPr>
            <p:cNvSpPr/>
            <p:nvPr/>
          </p:nvSpPr>
          <p:spPr>
            <a:xfrm>
              <a:off x="4410145" y="3917058"/>
              <a:ext cx="982" cy="1013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32"/>
                    <a:pt x="0" y="32"/>
                  </a:cubicBezTo>
                  <a:lnTo>
                    <a:pt x="0" y="32"/>
                  </a:lnTo>
                  <a:cubicBezTo>
                    <a:pt x="0" y="32"/>
                    <a:pt x="0" y="1"/>
                    <a:pt x="3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4754;p24">
              <a:extLst>
                <a:ext uri="{FF2B5EF4-FFF2-40B4-BE49-F238E27FC236}">
                  <a16:creationId xmlns:a16="http://schemas.microsoft.com/office/drawing/2014/main" id="{73A9339C-F7F6-466A-A4A5-86483A929FFA}"/>
                </a:ext>
              </a:extLst>
            </p:cNvPr>
            <p:cNvSpPr/>
            <p:nvPr/>
          </p:nvSpPr>
          <p:spPr>
            <a:xfrm>
              <a:off x="4411097" y="3915125"/>
              <a:ext cx="1013" cy="982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32"/>
                    <a:pt x="1" y="32"/>
                    <a:pt x="1" y="32"/>
                  </a:cubicBezTo>
                  <a:lnTo>
                    <a:pt x="1" y="32"/>
                  </a:lnTo>
                  <a:cubicBezTo>
                    <a:pt x="1" y="32"/>
                    <a:pt x="32" y="32"/>
                    <a:pt x="32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4755;p24">
              <a:extLst>
                <a:ext uri="{FF2B5EF4-FFF2-40B4-BE49-F238E27FC236}">
                  <a16:creationId xmlns:a16="http://schemas.microsoft.com/office/drawing/2014/main" id="{5CC5036B-D297-49A3-ABC2-A1BF063EE21B}"/>
                </a:ext>
              </a:extLst>
            </p:cNvPr>
            <p:cNvSpPr/>
            <p:nvPr/>
          </p:nvSpPr>
          <p:spPr>
            <a:xfrm>
              <a:off x="4408181" y="3920957"/>
              <a:ext cx="1013" cy="982"/>
            </a:xfrm>
            <a:custGeom>
              <a:avLst/>
              <a:gdLst/>
              <a:ahLst/>
              <a:cxnLst/>
              <a:rect l="l" t="t" r="r" b="b"/>
              <a:pathLst>
                <a:path w="33" h="32" extrusionOk="0">
                  <a:moveTo>
                    <a:pt x="32" y="0"/>
                  </a:moveTo>
                  <a:cubicBezTo>
                    <a:pt x="32" y="0"/>
                    <a:pt x="1" y="32"/>
                    <a:pt x="1" y="32"/>
                  </a:cubicBezTo>
                  <a:cubicBezTo>
                    <a:pt x="1" y="32"/>
                    <a:pt x="32" y="32"/>
                    <a:pt x="32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4756;p24">
              <a:extLst>
                <a:ext uri="{FF2B5EF4-FFF2-40B4-BE49-F238E27FC236}">
                  <a16:creationId xmlns:a16="http://schemas.microsoft.com/office/drawing/2014/main" id="{0FEA4DB3-35EC-437B-B782-96A7889FC9E1}"/>
                </a:ext>
              </a:extLst>
            </p:cNvPr>
            <p:cNvSpPr/>
            <p:nvPr/>
          </p:nvSpPr>
          <p:spPr>
            <a:xfrm>
              <a:off x="4409163" y="3918992"/>
              <a:ext cx="1013" cy="101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1"/>
                  </a:moveTo>
                  <a:cubicBezTo>
                    <a:pt x="0" y="1"/>
                    <a:pt x="0" y="1"/>
                    <a:pt x="0" y="33"/>
                  </a:cubicBezTo>
                  <a:cubicBezTo>
                    <a:pt x="0" y="33"/>
                    <a:pt x="0" y="1"/>
                    <a:pt x="3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4757;p24">
              <a:extLst>
                <a:ext uri="{FF2B5EF4-FFF2-40B4-BE49-F238E27FC236}">
                  <a16:creationId xmlns:a16="http://schemas.microsoft.com/office/drawing/2014/main" id="{1C973A46-DDCE-40A1-8FC4-566D4BDD3921}"/>
                </a:ext>
              </a:extLst>
            </p:cNvPr>
            <p:cNvSpPr/>
            <p:nvPr/>
          </p:nvSpPr>
          <p:spPr>
            <a:xfrm>
              <a:off x="4413061" y="3914142"/>
              <a:ext cx="31" cy="101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1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4758;p24">
              <a:extLst>
                <a:ext uri="{FF2B5EF4-FFF2-40B4-BE49-F238E27FC236}">
                  <a16:creationId xmlns:a16="http://schemas.microsoft.com/office/drawing/2014/main" id="{0DD863F7-D1A1-466B-8C5F-7E231E4186DC}"/>
                </a:ext>
              </a:extLst>
            </p:cNvPr>
            <p:cNvSpPr/>
            <p:nvPr/>
          </p:nvSpPr>
          <p:spPr>
            <a:xfrm>
              <a:off x="4408181" y="3925806"/>
              <a:ext cx="31" cy="2947"/>
            </a:xfrm>
            <a:custGeom>
              <a:avLst/>
              <a:gdLst/>
              <a:ahLst/>
              <a:cxnLst/>
              <a:rect l="l" t="t" r="r" b="b"/>
              <a:pathLst>
                <a:path w="1" h="96" extrusionOk="0">
                  <a:moveTo>
                    <a:pt x="1" y="1"/>
                  </a:moveTo>
                  <a:cubicBezTo>
                    <a:pt x="1" y="32"/>
                    <a:pt x="1" y="64"/>
                    <a:pt x="1" y="96"/>
                  </a:cubicBezTo>
                  <a:lnTo>
                    <a:pt x="1" y="96"/>
                  </a:lnTo>
                  <a:cubicBezTo>
                    <a:pt x="1" y="64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4759;p24">
              <a:extLst>
                <a:ext uri="{FF2B5EF4-FFF2-40B4-BE49-F238E27FC236}">
                  <a16:creationId xmlns:a16="http://schemas.microsoft.com/office/drawing/2014/main" id="{D58EDC4B-A950-43ED-863F-84F5AC53E223}"/>
                </a:ext>
              </a:extLst>
            </p:cNvPr>
            <p:cNvSpPr/>
            <p:nvPr/>
          </p:nvSpPr>
          <p:spPr>
            <a:xfrm>
              <a:off x="4417911" y="3911226"/>
              <a:ext cx="1013" cy="101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1"/>
                  </a:moveTo>
                  <a:cubicBezTo>
                    <a:pt x="0" y="1"/>
                    <a:pt x="0" y="32"/>
                    <a:pt x="0" y="32"/>
                  </a:cubicBezTo>
                  <a:cubicBezTo>
                    <a:pt x="0" y="32"/>
                    <a:pt x="0" y="32"/>
                    <a:pt x="3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4760;p24">
              <a:extLst>
                <a:ext uri="{FF2B5EF4-FFF2-40B4-BE49-F238E27FC236}">
                  <a16:creationId xmlns:a16="http://schemas.microsoft.com/office/drawing/2014/main" id="{C3536D05-B7A4-4B8C-806F-CD0A60A516E5}"/>
                </a:ext>
              </a:extLst>
            </p:cNvPr>
            <p:cNvSpPr/>
            <p:nvPr/>
          </p:nvSpPr>
          <p:spPr>
            <a:xfrm>
              <a:off x="4419845" y="3911226"/>
              <a:ext cx="1013" cy="31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3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4761;p24">
              <a:extLst>
                <a:ext uri="{FF2B5EF4-FFF2-40B4-BE49-F238E27FC236}">
                  <a16:creationId xmlns:a16="http://schemas.microsoft.com/office/drawing/2014/main" id="{D5BD1F77-5059-4A27-A2E5-438B492291CA}"/>
                </a:ext>
              </a:extLst>
            </p:cNvPr>
            <p:cNvSpPr/>
            <p:nvPr/>
          </p:nvSpPr>
          <p:spPr>
            <a:xfrm>
              <a:off x="4415977" y="3912209"/>
              <a:ext cx="982" cy="31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32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4762;p24">
              <a:extLst>
                <a:ext uri="{FF2B5EF4-FFF2-40B4-BE49-F238E27FC236}">
                  <a16:creationId xmlns:a16="http://schemas.microsoft.com/office/drawing/2014/main" id="{0DA2BB59-ED46-4AA5-AE19-622798850FAC}"/>
                </a:ext>
              </a:extLst>
            </p:cNvPr>
            <p:cNvSpPr/>
            <p:nvPr/>
          </p:nvSpPr>
          <p:spPr>
            <a:xfrm>
              <a:off x="4414013" y="3913160"/>
              <a:ext cx="1013" cy="31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4763;p24">
              <a:extLst>
                <a:ext uri="{FF2B5EF4-FFF2-40B4-BE49-F238E27FC236}">
                  <a16:creationId xmlns:a16="http://schemas.microsoft.com/office/drawing/2014/main" id="{FB14826E-6250-4EB3-80F2-359F7E8B9F63}"/>
                </a:ext>
              </a:extLst>
            </p:cNvPr>
            <p:cNvSpPr/>
            <p:nvPr/>
          </p:nvSpPr>
          <p:spPr>
            <a:xfrm>
              <a:off x="4455819" y="3966631"/>
              <a:ext cx="17527" cy="16575"/>
            </a:xfrm>
            <a:custGeom>
              <a:avLst/>
              <a:gdLst/>
              <a:ahLst/>
              <a:cxnLst/>
              <a:rect l="l" t="t" r="r" b="b"/>
              <a:pathLst>
                <a:path w="571" h="540" extrusionOk="0">
                  <a:moveTo>
                    <a:pt x="317" y="1"/>
                  </a:moveTo>
                  <a:cubicBezTo>
                    <a:pt x="317" y="32"/>
                    <a:pt x="286" y="96"/>
                    <a:pt x="286" y="96"/>
                  </a:cubicBezTo>
                  <a:cubicBezTo>
                    <a:pt x="286" y="127"/>
                    <a:pt x="286" y="127"/>
                    <a:pt x="286" y="127"/>
                  </a:cubicBezTo>
                  <a:cubicBezTo>
                    <a:pt x="286" y="159"/>
                    <a:pt x="254" y="191"/>
                    <a:pt x="254" y="191"/>
                  </a:cubicBezTo>
                  <a:cubicBezTo>
                    <a:pt x="254" y="222"/>
                    <a:pt x="254" y="222"/>
                    <a:pt x="254" y="222"/>
                  </a:cubicBezTo>
                  <a:cubicBezTo>
                    <a:pt x="254" y="254"/>
                    <a:pt x="254" y="254"/>
                    <a:pt x="222" y="286"/>
                  </a:cubicBezTo>
                  <a:cubicBezTo>
                    <a:pt x="222" y="286"/>
                    <a:pt x="222" y="286"/>
                    <a:pt x="222" y="317"/>
                  </a:cubicBezTo>
                  <a:cubicBezTo>
                    <a:pt x="222" y="317"/>
                    <a:pt x="191" y="349"/>
                    <a:pt x="191" y="349"/>
                  </a:cubicBezTo>
                  <a:cubicBezTo>
                    <a:pt x="191" y="349"/>
                    <a:pt x="191" y="381"/>
                    <a:pt x="159" y="381"/>
                  </a:cubicBezTo>
                  <a:cubicBezTo>
                    <a:pt x="159" y="381"/>
                    <a:pt x="159" y="412"/>
                    <a:pt x="159" y="412"/>
                  </a:cubicBezTo>
                  <a:cubicBezTo>
                    <a:pt x="127" y="412"/>
                    <a:pt x="127" y="444"/>
                    <a:pt x="127" y="444"/>
                  </a:cubicBezTo>
                  <a:lnTo>
                    <a:pt x="96" y="476"/>
                  </a:lnTo>
                  <a:lnTo>
                    <a:pt x="64" y="476"/>
                  </a:lnTo>
                  <a:cubicBezTo>
                    <a:pt x="64" y="507"/>
                    <a:pt x="32" y="507"/>
                    <a:pt x="32" y="507"/>
                  </a:cubicBezTo>
                  <a:cubicBezTo>
                    <a:pt x="32" y="507"/>
                    <a:pt x="32" y="515"/>
                    <a:pt x="28" y="523"/>
                  </a:cubicBezTo>
                  <a:lnTo>
                    <a:pt x="28" y="523"/>
                  </a:lnTo>
                  <a:lnTo>
                    <a:pt x="381" y="317"/>
                  </a:lnTo>
                  <a:cubicBezTo>
                    <a:pt x="444" y="286"/>
                    <a:pt x="507" y="222"/>
                    <a:pt x="571" y="159"/>
                  </a:cubicBezTo>
                  <a:lnTo>
                    <a:pt x="317" y="1"/>
                  </a:lnTo>
                  <a:close/>
                  <a:moveTo>
                    <a:pt x="28" y="523"/>
                  </a:moveTo>
                  <a:lnTo>
                    <a:pt x="1" y="539"/>
                  </a:lnTo>
                  <a:cubicBezTo>
                    <a:pt x="17" y="539"/>
                    <a:pt x="25" y="531"/>
                    <a:pt x="28" y="523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4764;p24">
              <a:extLst>
                <a:ext uri="{FF2B5EF4-FFF2-40B4-BE49-F238E27FC236}">
                  <a16:creationId xmlns:a16="http://schemas.microsoft.com/office/drawing/2014/main" id="{C8BB1A43-2D05-41C7-B309-A7C35ABA1301}"/>
                </a:ext>
              </a:extLst>
            </p:cNvPr>
            <p:cNvSpPr/>
            <p:nvPr/>
          </p:nvSpPr>
          <p:spPr>
            <a:xfrm>
              <a:off x="4408181" y="3893270"/>
              <a:ext cx="75847" cy="72410"/>
            </a:xfrm>
            <a:custGeom>
              <a:avLst/>
              <a:gdLst/>
              <a:ahLst/>
              <a:cxnLst/>
              <a:rect l="l" t="t" r="r" b="b"/>
              <a:pathLst>
                <a:path w="2471" h="2359" extrusionOk="0">
                  <a:moveTo>
                    <a:pt x="159" y="205"/>
                  </a:moveTo>
                  <a:cubicBezTo>
                    <a:pt x="159" y="206"/>
                    <a:pt x="159" y="207"/>
                    <a:pt x="159" y="208"/>
                  </a:cubicBezTo>
                  <a:lnTo>
                    <a:pt x="159" y="208"/>
                  </a:lnTo>
                  <a:lnTo>
                    <a:pt x="164" y="205"/>
                  </a:lnTo>
                  <a:close/>
                  <a:moveTo>
                    <a:pt x="159" y="208"/>
                  </a:moveTo>
                  <a:lnTo>
                    <a:pt x="109" y="237"/>
                  </a:lnTo>
                  <a:lnTo>
                    <a:pt x="127" y="237"/>
                  </a:lnTo>
                  <a:cubicBezTo>
                    <a:pt x="127" y="237"/>
                    <a:pt x="157" y="237"/>
                    <a:pt x="159" y="208"/>
                  </a:cubicBezTo>
                  <a:close/>
                  <a:moveTo>
                    <a:pt x="96" y="237"/>
                  </a:moveTo>
                  <a:cubicBezTo>
                    <a:pt x="64" y="237"/>
                    <a:pt x="64" y="269"/>
                    <a:pt x="32" y="269"/>
                  </a:cubicBezTo>
                  <a:cubicBezTo>
                    <a:pt x="32" y="269"/>
                    <a:pt x="1" y="269"/>
                    <a:pt x="1" y="301"/>
                  </a:cubicBezTo>
                  <a:lnTo>
                    <a:pt x="109" y="237"/>
                  </a:lnTo>
                  <a:close/>
                  <a:moveTo>
                    <a:pt x="661" y="1"/>
                  </a:moveTo>
                  <a:cubicBezTo>
                    <a:pt x="556" y="1"/>
                    <a:pt x="460" y="26"/>
                    <a:pt x="381" y="79"/>
                  </a:cubicBezTo>
                  <a:lnTo>
                    <a:pt x="164" y="205"/>
                  </a:lnTo>
                  <a:lnTo>
                    <a:pt x="412" y="205"/>
                  </a:lnTo>
                  <a:cubicBezTo>
                    <a:pt x="412" y="205"/>
                    <a:pt x="444" y="205"/>
                    <a:pt x="444" y="237"/>
                  </a:cubicBezTo>
                  <a:lnTo>
                    <a:pt x="507" y="237"/>
                  </a:lnTo>
                  <a:cubicBezTo>
                    <a:pt x="539" y="237"/>
                    <a:pt x="539" y="237"/>
                    <a:pt x="539" y="269"/>
                  </a:cubicBezTo>
                  <a:lnTo>
                    <a:pt x="634" y="269"/>
                  </a:lnTo>
                  <a:cubicBezTo>
                    <a:pt x="634" y="301"/>
                    <a:pt x="666" y="301"/>
                    <a:pt x="666" y="301"/>
                  </a:cubicBezTo>
                  <a:cubicBezTo>
                    <a:pt x="697" y="301"/>
                    <a:pt x="729" y="332"/>
                    <a:pt x="761" y="364"/>
                  </a:cubicBezTo>
                  <a:cubicBezTo>
                    <a:pt x="1331" y="681"/>
                    <a:pt x="1774" y="1409"/>
                    <a:pt x="1838" y="2074"/>
                  </a:cubicBezTo>
                  <a:lnTo>
                    <a:pt x="2344" y="2359"/>
                  </a:lnTo>
                  <a:cubicBezTo>
                    <a:pt x="2376" y="2201"/>
                    <a:pt x="2408" y="2074"/>
                    <a:pt x="2471" y="2011"/>
                  </a:cubicBezTo>
                  <a:lnTo>
                    <a:pt x="2218" y="1852"/>
                  </a:lnTo>
                  <a:cubicBezTo>
                    <a:pt x="2154" y="1187"/>
                    <a:pt x="1711" y="459"/>
                    <a:pt x="1141" y="142"/>
                  </a:cubicBezTo>
                  <a:cubicBezTo>
                    <a:pt x="975" y="50"/>
                    <a:pt x="809" y="1"/>
                    <a:pt x="661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4765;p24">
              <a:extLst>
                <a:ext uri="{FF2B5EF4-FFF2-40B4-BE49-F238E27FC236}">
                  <a16:creationId xmlns:a16="http://schemas.microsoft.com/office/drawing/2014/main" id="{F74AF115-72A9-4638-9373-A89799191DFD}"/>
                </a:ext>
              </a:extLst>
            </p:cNvPr>
            <p:cNvSpPr/>
            <p:nvPr/>
          </p:nvSpPr>
          <p:spPr>
            <a:xfrm>
              <a:off x="4488878" y="3972463"/>
              <a:ext cx="982" cy="2947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32" y="1"/>
                  </a:moveTo>
                  <a:cubicBezTo>
                    <a:pt x="0" y="32"/>
                    <a:pt x="0" y="64"/>
                    <a:pt x="0" y="96"/>
                  </a:cubicBezTo>
                  <a:lnTo>
                    <a:pt x="0" y="96"/>
                  </a:lnTo>
                  <a:cubicBezTo>
                    <a:pt x="0" y="64"/>
                    <a:pt x="0" y="32"/>
                    <a:pt x="3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4766;p24">
              <a:extLst>
                <a:ext uri="{FF2B5EF4-FFF2-40B4-BE49-F238E27FC236}">
                  <a16:creationId xmlns:a16="http://schemas.microsoft.com/office/drawing/2014/main" id="{B04F08D2-204F-4043-9D05-FC72FF975FD9}"/>
                </a:ext>
              </a:extLst>
            </p:cNvPr>
            <p:cNvSpPr/>
            <p:nvPr/>
          </p:nvSpPr>
          <p:spPr>
            <a:xfrm>
              <a:off x="4490812" y="3965649"/>
              <a:ext cx="31" cy="1995"/>
            </a:xfrm>
            <a:custGeom>
              <a:avLst/>
              <a:gdLst/>
              <a:ahLst/>
              <a:cxnLst/>
              <a:rect l="l" t="t" r="r" b="b"/>
              <a:pathLst>
                <a:path w="1" h="6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33"/>
                    <a:pt x="1" y="33"/>
                    <a:pt x="1" y="64"/>
                  </a:cubicBezTo>
                  <a:lnTo>
                    <a:pt x="1" y="64"/>
                  </a:lnTo>
                  <a:cubicBezTo>
                    <a:pt x="1" y="33"/>
                    <a:pt x="1" y="33"/>
                    <a:pt x="1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4767;p24">
              <a:extLst>
                <a:ext uri="{FF2B5EF4-FFF2-40B4-BE49-F238E27FC236}">
                  <a16:creationId xmlns:a16="http://schemas.microsoft.com/office/drawing/2014/main" id="{A35DF556-1DF2-4AE4-93E8-717C4FF3DFFC}"/>
                </a:ext>
              </a:extLst>
            </p:cNvPr>
            <p:cNvSpPr/>
            <p:nvPr/>
          </p:nvSpPr>
          <p:spPr>
            <a:xfrm>
              <a:off x="4501494" y="3958865"/>
              <a:ext cx="1013" cy="31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3" y="0"/>
                  </a:moveTo>
                  <a:lnTo>
                    <a:pt x="33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33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4768;p24">
              <a:extLst>
                <a:ext uri="{FF2B5EF4-FFF2-40B4-BE49-F238E27FC236}">
                  <a16:creationId xmlns:a16="http://schemas.microsoft.com/office/drawing/2014/main" id="{43AE275B-B32B-4C96-88F5-6D6C49C1B5A8}"/>
                </a:ext>
              </a:extLst>
            </p:cNvPr>
            <p:cNvSpPr/>
            <p:nvPr/>
          </p:nvSpPr>
          <p:spPr>
            <a:xfrm>
              <a:off x="4495662" y="3959817"/>
              <a:ext cx="1013" cy="101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cubicBezTo>
                    <a:pt x="1" y="1"/>
                    <a:pt x="1" y="33"/>
                    <a:pt x="1" y="33"/>
                  </a:cubicBezTo>
                  <a:cubicBezTo>
                    <a:pt x="1" y="33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4769;p24">
              <a:extLst>
                <a:ext uri="{FF2B5EF4-FFF2-40B4-BE49-F238E27FC236}">
                  <a16:creationId xmlns:a16="http://schemas.microsoft.com/office/drawing/2014/main" id="{02597F1F-9028-491A-ACEA-7CFEA562B782}"/>
                </a:ext>
              </a:extLst>
            </p:cNvPr>
            <p:cNvSpPr/>
            <p:nvPr/>
          </p:nvSpPr>
          <p:spPr>
            <a:xfrm>
              <a:off x="4497626" y="3958865"/>
              <a:ext cx="982" cy="982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2" y="0"/>
                  </a:moveTo>
                  <a:lnTo>
                    <a:pt x="32" y="0"/>
                  </a:lnTo>
                  <a:cubicBezTo>
                    <a:pt x="0" y="32"/>
                    <a:pt x="0" y="32"/>
                    <a:pt x="0" y="32"/>
                  </a:cubicBezTo>
                  <a:lnTo>
                    <a:pt x="0" y="32"/>
                  </a:lnTo>
                  <a:cubicBezTo>
                    <a:pt x="0" y="32"/>
                    <a:pt x="0" y="32"/>
                    <a:pt x="32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4770;p24">
              <a:extLst>
                <a:ext uri="{FF2B5EF4-FFF2-40B4-BE49-F238E27FC236}">
                  <a16:creationId xmlns:a16="http://schemas.microsoft.com/office/drawing/2014/main" id="{5D1D09C8-A846-4026-BFD6-3A375D289F32}"/>
                </a:ext>
              </a:extLst>
            </p:cNvPr>
            <p:cNvSpPr/>
            <p:nvPr/>
          </p:nvSpPr>
          <p:spPr>
            <a:xfrm>
              <a:off x="4491794" y="3963715"/>
              <a:ext cx="31" cy="101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2"/>
                    <a:pt x="0" y="32"/>
                    <a:pt x="0" y="32"/>
                  </a:cubicBezTo>
                  <a:lnTo>
                    <a:pt x="0" y="32"/>
                  </a:lnTo>
                  <a:cubicBezTo>
                    <a:pt x="0" y="32"/>
                    <a:pt x="0" y="32"/>
                    <a:pt x="0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4771;p24">
              <a:extLst>
                <a:ext uri="{FF2B5EF4-FFF2-40B4-BE49-F238E27FC236}">
                  <a16:creationId xmlns:a16="http://schemas.microsoft.com/office/drawing/2014/main" id="{C5643C2A-2647-4E66-919C-5AC4B7ADF701}"/>
                </a:ext>
              </a:extLst>
            </p:cNvPr>
            <p:cNvSpPr/>
            <p:nvPr/>
          </p:nvSpPr>
          <p:spPr>
            <a:xfrm>
              <a:off x="4493728" y="3960799"/>
              <a:ext cx="1013" cy="101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2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4772;p24">
              <a:extLst>
                <a:ext uri="{FF2B5EF4-FFF2-40B4-BE49-F238E27FC236}">
                  <a16:creationId xmlns:a16="http://schemas.microsoft.com/office/drawing/2014/main" id="{3B4CC6A5-1A2C-4C54-838A-C0E6C3F46439}"/>
                </a:ext>
              </a:extLst>
            </p:cNvPr>
            <p:cNvSpPr/>
            <p:nvPr/>
          </p:nvSpPr>
          <p:spPr>
            <a:xfrm>
              <a:off x="4490812" y="3984127"/>
              <a:ext cx="1013" cy="5863"/>
            </a:xfrm>
            <a:custGeom>
              <a:avLst/>
              <a:gdLst/>
              <a:ahLst/>
              <a:cxnLst/>
              <a:rect l="l" t="t" r="r" b="b"/>
              <a:pathLst>
                <a:path w="33" h="191" extrusionOk="0">
                  <a:moveTo>
                    <a:pt x="32" y="191"/>
                  </a:moveTo>
                  <a:cubicBezTo>
                    <a:pt x="1" y="127"/>
                    <a:pt x="1" y="64"/>
                    <a:pt x="1" y="1"/>
                  </a:cubicBezTo>
                  <a:cubicBezTo>
                    <a:pt x="1" y="64"/>
                    <a:pt x="1" y="127"/>
                    <a:pt x="32" y="19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4773;p24">
              <a:extLst>
                <a:ext uri="{FF2B5EF4-FFF2-40B4-BE49-F238E27FC236}">
                  <a16:creationId xmlns:a16="http://schemas.microsoft.com/office/drawing/2014/main" id="{6279F947-831F-42D1-A473-57440439B9DA}"/>
                </a:ext>
              </a:extLst>
            </p:cNvPr>
            <p:cNvSpPr/>
            <p:nvPr/>
          </p:nvSpPr>
          <p:spPr>
            <a:xfrm>
              <a:off x="4501494" y="4007455"/>
              <a:ext cx="4911" cy="4911"/>
            </a:xfrm>
            <a:custGeom>
              <a:avLst/>
              <a:gdLst/>
              <a:ahLst/>
              <a:cxnLst/>
              <a:rect l="l" t="t" r="r" b="b"/>
              <a:pathLst>
                <a:path w="160" h="160" extrusionOk="0">
                  <a:moveTo>
                    <a:pt x="159" y="159"/>
                  </a:moveTo>
                  <a:cubicBezTo>
                    <a:pt x="96" y="96"/>
                    <a:pt x="64" y="64"/>
                    <a:pt x="1" y="1"/>
                  </a:cubicBezTo>
                  <a:cubicBezTo>
                    <a:pt x="64" y="64"/>
                    <a:pt x="96" y="96"/>
                    <a:pt x="159" y="159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4774;p24">
              <a:extLst>
                <a:ext uri="{FF2B5EF4-FFF2-40B4-BE49-F238E27FC236}">
                  <a16:creationId xmlns:a16="http://schemas.microsoft.com/office/drawing/2014/main" id="{D239439A-6E19-4695-8B7A-594BF7FFE7DA}"/>
                </a:ext>
              </a:extLst>
            </p:cNvPr>
            <p:cNvSpPr/>
            <p:nvPr/>
          </p:nvSpPr>
          <p:spPr>
            <a:xfrm>
              <a:off x="4492746" y="3962733"/>
              <a:ext cx="1013" cy="101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33" y="1"/>
                  </a:moveTo>
                  <a:lnTo>
                    <a:pt x="33" y="1"/>
                  </a:lnTo>
                  <a:cubicBezTo>
                    <a:pt x="1" y="1"/>
                    <a:pt x="1" y="1"/>
                    <a:pt x="1" y="33"/>
                  </a:cubicBezTo>
                  <a:lnTo>
                    <a:pt x="1" y="33"/>
                  </a:lnTo>
                  <a:cubicBezTo>
                    <a:pt x="1" y="1"/>
                    <a:pt x="1" y="1"/>
                    <a:pt x="33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4775;p24">
              <a:extLst>
                <a:ext uri="{FF2B5EF4-FFF2-40B4-BE49-F238E27FC236}">
                  <a16:creationId xmlns:a16="http://schemas.microsoft.com/office/drawing/2014/main" id="{C94C82D4-244D-4FDB-9422-4BD3FC07C774}"/>
                </a:ext>
              </a:extLst>
            </p:cNvPr>
            <p:cNvSpPr/>
            <p:nvPr/>
          </p:nvSpPr>
          <p:spPr>
            <a:xfrm>
              <a:off x="4489829" y="3970529"/>
              <a:ext cx="31" cy="1964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32"/>
                    <a:pt x="1" y="32"/>
                  </a:cubicBezTo>
                  <a:lnTo>
                    <a:pt x="1" y="64"/>
                  </a:lnTo>
                  <a:cubicBezTo>
                    <a:pt x="1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4776;p24">
              <a:extLst>
                <a:ext uri="{FF2B5EF4-FFF2-40B4-BE49-F238E27FC236}">
                  <a16:creationId xmlns:a16="http://schemas.microsoft.com/office/drawing/2014/main" id="{A0EC7948-D652-4279-A836-5DAC04084EDB}"/>
                </a:ext>
              </a:extLst>
            </p:cNvPr>
            <p:cNvSpPr/>
            <p:nvPr/>
          </p:nvSpPr>
          <p:spPr>
            <a:xfrm>
              <a:off x="4489829" y="3967613"/>
              <a:ext cx="1013" cy="1964"/>
            </a:xfrm>
            <a:custGeom>
              <a:avLst/>
              <a:gdLst/>
              <a:ahLst/>
              <a:cxnLst/>
              <a:rect l="l" t="t" r="r" b="b"/>
              <a:pathLst>
                <a:path w="33" h="64" extrusionOk="0">
                  <a:moveTo>
                    <a:pt x="33" y="0"/>
                  </a:moveTo>
                  <a:cubicBezTo>
                    <a:pt x="1" y="32"/>
                    <a:pt x="1" y="32"/>
                    <a:pt x="1" y="64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4777;p24">
              <a:extLst>
                <a:ext uri="{FF2B5EF4-FFF2-40B4-BE49-F238E27FC236}">
                  <a16:creationId xmlns:a16="http://schemas.microsoft.com/office/drawing/2014/main" id="{DFB545C1-113A-445E-A9E0-96D687F03448}"/>
                </a:ext>
              </a:extLst>
            </p:cNvPr>
            <p:cNvSpPr/>
            <p:nvPr/>
          </p:nvSpPr>
          <p:spPr>
            <a:xfrm>
              <a:off x="4492746" y="3991923"/>
              <a:ext cx="2947" cy="5863"/>
            </a:xfrm>
            <a:custGeom>
              <a:avLst/>
              <a:gdLst/>
              <a:ahLst/>
              <a:cxnLst/>
              <a:rect l="l" t="t" r="r" b="b"/>
              <a:pathLst>
                <a:path w="96" h="191" extrusionOk="0">
                  <a:moveTo>
                    <a:pt x="96" y="190"/>
                  </a:moveTo>
                  <a:cubicBezTo>
                    <a:pt x="64" y="127"/>
                    <a:pt x="33" y="63"/>
                    <a:pt x="1" y="0"/>
                  </a:cubicBezTo>
                  <a:cubicBezTo>
                    <a:pt x="33" y="63"/>
                    <a:pt x="64" y="127"/>
                    <a:pt x="96" y="19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4778;p24">
              <a:extLst>
                <a:ext uri="{FF2B5EF4-FFF2-40B4-BE49-F238E27FC236}">
                  <a16:creationId xmlns:a16="http://schemas.microsoft.com/office/drawing/2014/main" id="{068AB9DE-9F4B-4DA0-B249-FB74937A6597}"/>
                </a:ext>
              </a:extLst>
            </p:cNvPr>
            <p:cNvSpPr/>
            <p:nvPr/>
          </p:nvSpPr>
          <p:spPr>
            <a:xfrm>
              <a:off x="4499560" y="3958865"/>
              <a:ext cx="1013" cy="31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32" y="0"/>
                  </a:ln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32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4779;p24">
              <a:extLst>
                <a:ext uri="{FF2B5EF4-FFF2-40B4-BE49-F238E27FC236}">
                  <a16:creationId xmlns:a16="http://schemas.microsoft.com/office/drawing/2014/main" id="{511B8A38-8827-4269-9207-06A38F54BD10}"/>
                </a:ext>
              </a:extLst>
            </p:cNvPr>
            <p:cNvSpPr/>
            <p:nvPr/>
          </p:nvSpPr>
          <p:spPr>
            <a:xfrm>
              <a:off x="4488878" y="3958865"/>
              <a:ext cx="48621" cy="61789"/>
            </a:xfrm>
            <a:custGeom>
              <a:avLst/>
              <a:gdLst/>
              <a:ahLst/>
              <a:cxnLst/>
              <a:rect l="l" t="t" r="r" b="b"/>
              <a:pathLst>
                <a:path w="1584" h="2013" extrusionOk="0">
                  <a:moveTo>
                    <a:pt x="317" y="0"/>
                  </a:moveTo>
                  <a:cubicBezTo>
                    <a:pt x="285" y="32"/>
                    <a:pt x="285" y="32"/>
                    <a:pt x="285" y="32"/>
                  </a:cubicBezTo>
                  <a:lnTo>
                    <a:pt x="254" y="32"/>
                  </a:lnTo>
                  <a:cubicBezTo>
                    <a:pt x="222" y="32"/>
                    <a:pt x="222" y="64"/>
                    <a:pt x="222" y="64"/>
                  </a:cubicBezTo>
                  <a:lnTo>
                    <a:pt x="190" y="64"/>
                  </a:lnTo>
                  <a:lnTo>
                    <a:pt x="159" y="95"/>
                  </a:lnTo>
                  <a:cubicBezTo>
                    <a:pt x="159" y="95"/>
                    <a:pt x="159" y="127"/>
                    <a:pt x="159" y="127"/>
                  </a:cubicBezTo>
                  <a:cubicBezTo>
                    <a:pt x="127" y="127"/>
                    <a:pt x="127" y="127"/>
                    <a:pt x="127" y="159"/>
                  </a:cubicBezTo>
                  <a:lnTo>
                    <a:pt x="95" y="159"/>
                  </a:lnTo>
                  <a:cubicBezTo>
                    <a:pt x="95" y="190"/>
                    <a:pt x="95" y="190"/>
                    <a:pt x="95" y="190"/>
                  </a:cubicBezTo>
                  <a:cubicBezTo>
                    <a:pt x="95" y="222"/>
                    <a:pt x="64" y="222"/>
                    <a:pt x="64" y="222"/>
                  </a:cubicBezTo>
                  <a:cubicBezTo>
                    <a:pt x="64" y="254"/>
                    <a:pt x="64" y="254"/>
                    <a:pt x="64" y="285"/>
                  </a:cubicBezTo>
                  <a:lnTo>
                    <a:pt x="32" y="285"/>
                  </a:lnTo>
                  <a:lnTo>
                    <a:pt x="32" y="349"/>
                  </a:lnTo>
                  <a:cubicBezTo>
                    <a:pt x="32" y="349"/>
                    <a:pt x="32" y="380"/>
                    <a:pt x="32" y="380"/>
                  </a:cubicBezTo>
                  <a:cubicBezTo>
                    <a:pt x="32" y="380"/>
                    <a:pt x="32" y="412"/>
                    <a:pt x="32" y="444"/>
                  </a:cubicBezTo>
                  <a:lnTo>
                    <a:pt x="0" y="444"/>
                  </a:lnTo>
                  <a:cubicBezTo>
                    <a:pt x="0" y="475"/>
                    <a:pt x="0" y="507"/>
                    <a:pt x="0" y="539"/>
                  </a:cubicBezTo>
                  <a:cubicBezTo>
                    <a:pt x="0" y="602"/>
                    <a:pt x="0" y="665"/>
                    <a:pt x="32" y="729"/>
                  </a:cubicBezTo>
                  <a:cubicBezTo>
                    <a:pt x="32" y="760"/>
                    <a:pt x="32" y="824"/>
                    <a:pt x="32" y="855"/>
                  </a:cubicBezTo>
                  <a:cubicBezTo>
                    <a:pt x="64" y="887"/>
                    <a:pt x="64" y="950"/>
                    <a:pt x="95" y="1014"/>
                  </a:cubicBezTo>
                  <a:lnTo>
                    <a:pt x="127" y="1077"/>
                  </a:lnTo>
                  <a:cubicBezTo>
                    <a:pt x="159" y="1140"/>
                    <a:pt x="190" y="1204"/>
                    <a:pt x="222" y="1267"/>
                  </a:cubicBezTo>
                  <a:cubicBezTo>
                    <a:pt x="254" y="1362"/>
                    <a:pt x="317" y="1425"/>
                    <a:pt x="349" y="1520"/>
                  </a:cubicBezTo>
                  <a:cubicBezTo>
                    <a:pt x="380" y="1520"/>
                    <a:pt x="412" y="1552"/>
                    <a:pt x="412" y="1584"/>
                  </a:cubicBezTo>
                  <a:cubicBezTo>
                    <a:pt x="475" y="1647"/>
                    <a:pt x="507" y="1679"/>
                    <a:pt x="570" y="1742"/>
                  </a:cubicBezTo>
                  <a:cubicBezTo>
                    <a:pt x="634" y="1805"/>
                    <a:pt x="729" y="1869"/>
                    <a:pt x="792" y="1900"/>
                  </a:cubicBezTo>
                  <a:cubicBezTo>
                    <a:pt x="924" y="1976"/>
                    <a:pt x="1048" y="2012"/>
                    <a:pt x="1157" y="2012"/>
                  </a:cubicBezTo>
                  <a:cubicBezTo>
                    <a:pt x="1412" y="2012"/>
                    <a:pt x="1584" y="1813"/>
                    <a:pt x="1584" y="1457"/>
                  </a:cubicBezTo>
                  <a:cubicBezTo>
                    <a:pt x="1584" y="950"/>
                    <a:pt x="1235" y="349"/>
                    <a:pt x="824" y="95"/>
                  </a:cubicBezTo>
                  <a:cubicBezTo>
                    <a:pt x="792" y="64"/>
                    <a:pt x="760" y="64"/>
                    <a:pt x="729" y="64"/>
                  </a:cubicBezTo>
                  <a:cubicBezTo>
                    <a:pt x="729" y="64"/>
                    <a:pt x="697" y="32"/>
                    <a:pt x="697" y="32"/>
                  </a:cubicBezTo>
                  <a:lnTo>
                    <a:pt x="665" y="32"/>
                  </a:lnTo>
                  <a:cubicBezTo>
                    <a:pt x="634" y="32"/>
                    <a:pt x="634" y="32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4780;p24">
              <a:extLst>
                <a:ext uri="{FF2B5EF4-FFF2-40B4-BE49-F238E27FC236}">
                  <a16:creationId xmlns:a16="http://schemas.microsoft.com/office/drawing/2014/main" id="{E0E8F720-1FAD-4F9E-A972-2500B53657F2}"/>
                </a:ext>
              </a:extLst>
            </p:cNvPr>
            <p:cNvSpPr/>
            <p:nvPr/>
          </p:nvSpPr>
          <p:spPr>
            <a:xfrm>
              <a:off x="4489829" y="3939926"/>
              <a:ext cx="69064" cy="90888"/>
            </a:xfrm>
            <a:custGeom>
              <a:avLst/>
              <a:gdLst/>
              <a:ahLst/>
              <a:cxnLst/>
              <a:rect l="l" t="t" r="r" b="b"/>
              <a:pathLst>
                <a:path w="2250" h="2961" extrusionOk="0">
                  <a:moveTo>
                    <a:pt x="96" y="237"/>
                  </a:moveTo>
                  <a:cubicBezTo>
                    <a:pt x="96" y="240"/>
                    <a:pt x="96" y="243"/>
                    <a:pt x="96" y="245"/>
                  </a:cubicBezTo>
                  <a:lnTo>
                    <a:pt x="96" y="245"/>
                  </a:lnTo>
                  <a:lnTo>
                    <a:pt x="110" y="237"/>
                  </a:lnTo>
                  <a:close/>
                  <a:moveTo>
                    <a:pt x="96" y="245"/>
                  </a:moveTo>
                  <a:lnTo>
                    <a:pt x="55" y="269"/>
                  </a:lnTo>
                  <a:lnTo>
                    <a:pt x="64" y="269"/>
                  </a:lnTo>
                  <a:cubicBezTo>
                    <a:pt x="93" y="269"/>
                    <a:pt x="96" y="269"/>
                    <a:pt x="96" y="245"/>
                  </a:cubicBezTo>
                  <a:close/>
                  <a:moveTo>
                    <a:pt x="33" y="269"/>
                  </a:moveTo>
                  <a:lnTo>
                    <a:pt x="1" y="301"/>
                  </a:lnTo>
                  <a:lnTo>
                    <a:pt x="55" y="269"/>
                  </a:lnTo>
                  <a:close/>
                  <a:moveTo>
                    <a:pt x="662" y="1"/>
                  </a:moveTo>
                  <a:cubicBezTo>
                    <a:pt x="556" y="1"/>
                    <a:pt x="460" y="26"/>
                    <a:pt x="381" y="79"/>
                  </a:cubicBezTo>
                  <a:lnTo>
                    <a:pt x="110" y="237"/>
                  </a:lnTo>
                  <a:lnTo>
                    <a:pt x="223" y="237"/>
                  </a:lnTo>
                  <a:cubicBezTo>
                    <a:pt x="254" y="237"/>
                    <a:pt x="254" y="237"/>
                    <a:pt x="286" y="206"/>
                  </a:cubicBezTo>
                  <a:lnTo>
                    <a:pt x="318" y="206"/>
                  </a:lnTo>
                  <a:cubicBezTo>
                    <a:pt x="349" y="206"/>
                    <a:pt x="349" y="206"/>
                    <a:pt x="381" y="237"/>
                  </a:cubicBezTo>
                  <a:lnTo>
                    <a:pt x="476" y="237"/>
                  </a:lnTo>
                  <a:cubicBezTo>
                    <a:pt x="476" y="237"/>
                    <a:pt x="508" y="237"/>
                    <a:pt x="508" y="269"/>
                  </a:cubicBezTo>
                  <a:lnTo>
                    <a:pt x="571" y="269"/>
                  </a:lnTo>
                  <a:cubicBezTo>
                    <a:pt x="571" y="269"/>
                    <a:pt x="603" y="301"/>
                    <a:pt x="634" y="301"/>
                  </a:cubicBezTo>
                  <a:lnTo>
                    <a:pt x="666" y="301"/>
                  </a:lnTo>
                  <a:cubicBezTo>
                    <a:pt x="698" y="332"/>
                    <a:pt x="729" y="332"/>
                    <a:pt x="761" y="364"/>
                  </a:cubicBezTo>
                  <a:cubicBezTo>
                    <a:pt x="1363" y="712"/>
                    <a:pt x="1869" y="1567"/>
                    <a:pt x="1869" y="2264"/>
                  </a:cubicBezTo>
                  <a:cubicBezTo>
                    <a:pt x="1869" y="2296"/>
                    <a:pt x="1869" y="2327"/>
                    <a:pt x="1869" y="2359"/>
                  </a:cubicBezTo>
                  <a:cubicBezTo>
                    <a:pt x="1869" y="2391"/>
                    <a:pt x="1838" y="2391"/>
                    <a:pt x="1838" y="2422"/>
                  </a:cubicBezTo>
                  <a:cubicBezTo>
                    <a:pt x="1838" y="2422"/>
                    <a:pt x="1838" y="2454"/>
                    <a:pt x="1838" y="2486"/>
                  </a:cubicBezTo>
                  <a:cubicBezTo>
                    <a:pt x="1838" y="2517"/>
                    <a:pt x="1838" y="2517"/>
                    <a:pt x="1838" y="2517"/>
                  </a:cubicBezTo>
                  <a:cubicBezTo>
                    <a:pt x="1838" y="2549"/>
                    <a:pt x="1806" y="2581"/>
                    <a:pt x="1806" y="2581"/>
                  </a:cubicBezTo>
                  <a:cubicBezTo>
                    <a:pt x="1806" y="2612"/>
                    <a:pt x="1806" y="2612"/>
                    <a:pt x="1806" y="2644"/>
                  </a:cubicBezTo>
                  <a:cubicBezTo>
                    <a:pt x="1774" y="2644"/>
                    <a:pt x="1774" y="2676"/>
                    <a:pt x="1774" y="2676"/>
                  </a:cubicBezTo>
                  <a:cubicBezTo>
                    <a:pt x="1774" y="2707"/>
                    <a:pt x="1774" y="2707"/>
                    <a:pt x="1743" y="2707"/>
                  </a:cubicBezTo>
                  <a:lnTo>
                    <a:pt x="1743" y="2771"/>
                  </a:lnTo>
                  <a:cubicBezTo>
                    <a:pt x="1711" y="2771"/>
                    <a:pt x="1711" y="2802"/>
                    <a:pt x="1711" y="2802"/>
                  </a:cubicBezTo>
                  <a:cubicBezTo>
                    <a:pt x="1711" y="2802"/>
                    <a:pt x="1679" y="2834"/>
                    <a:pt x="1679" y="2834"/>
                  </a:cubicBezTo>
                  <a:cubicBezTo>
                    <a:pt x="1679" y="2866"/>
                    <a:pt x="1648" y="2866"/>
                    <a:pt x="1648" y="2866"/>
                  </a:cubicBezTo>
                  <a:cubicBezTo>
                    <a:pt x="1648" y="2866"/>
                    <a:pt x="1616" y="2897"/>
                    <a:pt x="1616" y="2897"/>
                  </a:cubicBezTo>
                  <a:cubicBezTo>
                    <a:pt x="1616" y="2897"/>
                    <a:pt x="1584" y="2929"/>
                    <a:pt x="1584" y="2929"/>
                  </a:cubicBezTo>
                  <a:lnTo>
                    <a:pt x="1553" y="2961"/>
                  </a:lnTo>
                  <a:lnTo>
                    <a:pt x="1933" y="2739"/>
                  </a:lnTo>
                  <a:cubicBezTo>
                    <a:pt x="2123" y="2612"/>
                    <a:pt x="2249" y="2359"/>
                    <a:pt x="2249" y="2042"/>
                  </a:cubicBezTo>
                  <a:cubicBezTo>
                    <a:pt x="2249" y="1346"/>
                    <a:pt x="1743" y="491"/>
                    <a:pt x="1141" y="142"/>
                  </a:cubicBezTo>
                  <a:cubicBezTo>
                    <a:pt x="975" y="50"/>
                    <a:pt x="809" y="1"/>
                    <a:pt x="662" y="1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4781;p24">
              <a:extLst>
                <a:ext uri="{FF2B5EF4-FFF2-40B4-BE49-F238E27FC236}">
                  <a16:creationId xmlns:a16="http://schemas.microsoft.com/office/drawing/2014/main" id="{5A1323FF-2F05-4DA5-BED7-AEED26ACF23C}"/>
                </a:ext>
              </a:extLst>
            </p:cNvPr>
            <p:cNvSpPr/>
            <p:nvPr/>
          </p:nvSpPr>
          <p:spPr>
            <a:xfrm>
              <a:off x="4398481" y="3899562"/>
              <a:ext cx="148748" cy="133001"/>
            </a:xfrm>
            <a:custGeom>
              <a:avLst/>
              <a:gdLst/>
              <a:ahLst/>
              <a:cxnLst/>
              <a:rect l="l" t="t" r="r" b="b"/>
              <a:pathLst>
                <a:path w="4846" h="4333" extrusionOk="0">
                  <a:moveTo>
                    <a:pt x="792" y="381"/>
                  </a:moveTo>
                  <a:cubicBezTo>
                    <a:pt x="792" y="381"/>
                    <a:pt x="823" y="381"/>
                    <a:pt x="823" y="412"/>
                  </a:cubicBezTo>
                  <a:lnTo>
                    <a:pt x="855" y="412"/>
                  </a:lnTo>
                  <a:cubicBezTo>
                    <a:pt x="950" y="412"/>
                    <a:pt x="1013" y="444"/>
                    <a:pt x="1108" y="507"/>
                  </a:cubicBezTo>
                  <a:cubicBezTo>
                    <a:pt x="1330" y="634"/>
                    <a:pt x="1520" y="824"/>
                    <a:pt x="1679" y="1077"/>
                  </a:cubicBezTo>
                  <a:cubicBezTo>
                    <a:pt x="1805" y="1331"/>
                    <a:pt x="1900" y="1616"/>
                    <a:pt x="1900" y="1869"/>
                  </a:cubicBezTo>
                  <a:cubicBezTo>
                    <a:pt x="1900" y="2224"/>
                    <a:pt x="1713" y="2424"/>
                    <a:pt x="1459" y="2424"/>
                  </a:cubicBezTo>
                  <a:cubicBezTo>
                    <a:pt x="1351" y="2424"/>
                    <a:pt x="1231" y="2388"/>
                    <a:pt x="1108" y="2312"/>
                  </a:cubicBezTo>
                  <a:cubicBezTo>
                    <a:pt x="1045" y="2281"/>
                    <a:pt x="982" y="2249"/>
                    <a:pt x="950" y="2217"/>
                  </a:cubicBezTo>
                  <a:cubicBezTo>
                    <a:pt x="792" y="2091"/>
                    <a:pt x="633" y="1901"/>
                    <a:pt x="538" y="1711"/>
                  </a:cubicBezTo>
                  <a:cubicBezTo>
                    <a:pt x="507" y="1647"/>
                    <a:pt x="475" y="1584"/>
                    <a:pt x="443" y="1521"/>
                  </a:cubicBezTo>
                  <a:cubicBezTo>
                    <a:pt x="412" y="1457"/>
                    <a:pt x="380" y="1394"/>
                    <a:pt x="380" y="1331"/>
                  </a:cubicBezTo>
                  <a:cubicBezTo>
                    <a:pt x="348" y="1299"/>
                    <a:pt x="348" y="1267"/>
                    <a:pt x="348" y="1236"/>
                  </a:cubicBezTo>
                  <a:cubicBezTo>
                    <a:pt x="317" y="1141"/>
                    <a:pt x="317" y="1046"/>
                    <a:pt x="317" y="951"/>
                  </a:cubicBezTo>
                  <a:cubicBezTo>
                    <a:pt x="317" y="919"/>
                    <a:pt x="317" y="887"/>
                    <a:pt x="317" y="856"/>
                  </a:cubicBezTo>
                  <a:cubicBezTo>
                    <a:pt x="317" y="856"/>
                    <a:pt x="317" y="856"/>
                    <a:pt x="317" y="824"/>
                  </a:cubicBezTo>
                  <a:cubicBezTo>
                    <a:pt x="317" y="824"/>
                    <a:pt x="317" y="792"/>
                    <a:pt x="317" y="761"/>
                  </a:cubicBezTo>
                  <a:cubicBezTo>
                    <a:pt x="317" y="761"/>
                    <a:pt x="317" y="761"/>
                    <a:pt x="317" y="729"/>
                  </a:cubicBezTo>
                  <a:cubicBezTo>
                    <a:pt x="348" y="729"/>
                    <a:pt x="348" y="697"/>
                    <a:pt x="348" y="697"/>
                  </a:cubicBezTo>
                  <a:cubicBezTo>
                    <a:pt x="348" y="697"/>
                    <a:pt x="348" y="666"/>
                    <a:pt x="348" y="666"/>
                  </a:cubicBezTo>
                  <a:cubicBezTo>
                    <a:pt x="348" y="666"/>
                    <a:pt x="348" y="634"/>
                    <a:pt x="380" y="634"/>
                  </a:cubicBezTo>
                  <a:cubicBezTo>
                    <a:pt x="380" y="634"/>
                    <a:pt x="380" y="602"/>
                    <a:pt x="380" y="602"/>
                  </a:cubicBezTo>
                  <a:cubicBezTo>
                    <a:pt x="380" y="602"/>
                    <a:pt x="380" y="571"/>
                    <a:pt x="412" y="571"/>
                  </a:cubicBezTo>
                  <a:cubicBezTo>
                    <a:pt x="412" y="571"/>
                    <a:pt x="412" y="571"/>
                    <a:pt x="412" y="539"/>
                  </a:cubicBezTo>
                  <a:cubicBezTo>
                    <a:pt x="443" y="539"/>
                    <a:pt x="443" y="539"/>
                    <a:pt x="443" y="507"/>
                  </a:cubicBezTo>
                  <a:lnTo>
                    <a:pt x="475" y="507"/>
                  </a:lnTo>
                  <a:lnTo>
                    <a:pt x="475" y="476"/>
                  </a:lnTo>
                  <a:lnTo>
                    <a:pt x="507" y="476"/>
                  </a:lnTo>
                  <a:cubicBezTo>
                    <a:pt x="507" y="444"/>
                    <a:pt x="538" y="444"/>
                    <a:pt x="538" y="444"/>
                  </a:cubicBezTo>
                  <a:cubicBezTo>
                    <a:pt x="538" y="444"/>
                    <a:pt x="570" y="444"/>
                    <a:pt x="570" y="412"/>
                  </a:cubicBezTo>
                  <a:lnTo>
                    <a:pt x="665" y="412"/>
                  </a:lnTo>
                  <a:cubicBezTo>
                    <a:pt x="665" y="381"/>
                    <a:pt x="697" y="381"/>
                    <a:pt x="697" y="381"/>
                  </a:cubicBezTo>
                  <a:close/>
                  <a:moveTo>
                    <a:pt x="3547" y="1932"/>
                  </a:moveTo>
                  <a:cubicBezTo>
                    <a:pt x="3579" y="1932"/>
                    <a:pt x="3579" y="1932"/>
                    <a:pt x="3579" y="1964"/>
                  </a:cubicBezTo>
                  <a:lnTo>
                    <a:pt x="3642" y="1964"/>
                  </a:lnTo>
                  <a:cubicBezTo>
                    <a:pt x="3642" y="1964"/>
                    <a:pt x="3674" y="1964"/>
                    <a:pt x="3674" y="1996"/>
                  </a:cubicBezTo>
                  <a:cubicBezTo>
                    <a:pt x="3705" y="1996"/>
                    <a:pt x="3705" y="1996"/>
                    <a:pt x="3737" y="2027"/>
                  </a:cubicBezTo>
                  <a:cubicBezTo>
                    <a:pt x="4180" y="2281"/>
                    <a:pt x="4529" y="2882"/>
                    <a:pt x="4529" y="3389"/>
                  </a:cubicBezTo>
                  <a:cubicBezTo>
                    <a:pt x="4529" y="3745"/>
                    <a:pt x="4357" y="3944"/>
                    <a:pt x="4102" y="3944"/>
                  </a:cubicBezTo>
                  <a:cubicBezTo>
                    <a:pt x="3993" y="3944"/>
                    <a:pt x="3869" y="3908"/>
                    <a:pt x="3737" y="3832"/>
                  </a:cubicBezTo>
                  <a:cubicBezTo>
                    <a:pt x="3674" y="3801"/>
                    <a:pt x="3579" y="3737"/>
                    <a:pt x="3515" y="3674"/>
                  </a:cubicBezTo>
                  <a:cubicBezTo>
                    <a:pt x="3452" y="3611"/>
                    <a:pt x="3420" y="3579"/>
                    <a:pt x="3357" y="3516"/>
                  </a:cubicBezTo>
                  <a:cubicBezTo>
                    <a:pt x="3357" y="3484"/>
                    <a:pt x="3325" y="3452"/>
                    <a:pt x="3294" y="3421"/>
                  </a:cubicBezTo>
                  <a:cubicBezTo>
                    <a:pt x="3262" y="3357"/>
                    <a:pt x="3199" y="3294"/>
                    <a:pt x="3167" y="3199"/>
                  </a:cubicBezTo>
                  <a:cubicBezTo>
                    <a:pt x="3135" y="3136"/>
                    <a:pt x="3104" y="3072"/>
                    <a:pt x="3072" y="3009"/>
                  </a:cubicBezTo>
                  <a:lnTo>
                    <a:pt x="3040" y="2946"/>
                  </a:lnTo>
                  <a:cubicBezTo>
                    <a:pt x="3009" y="2882"/>
                    <a:pt x="3009" y="2819"/>
                    <a:pt x="2977" y="2756"/>
                  </a:cubicBezTo>
                  <a:cubicBezTo>
                    <a:pt x="2977" y="2724"/>
                    <a:pt x="2977" y="2692"/>
                    <a:pt x="2977" y="2661"/>
                  </a:cubicBezTo>
                  <a:cubicBezTo>
                    <a:pt x="2977" y="2597"/>
                    <a:pt x="2945" y="2534"/>
                    <a:pt x="2945" y="2471"/>
                  </a:cubicBezTo>
                  <a:cubicBezTo>
                    <a:pt x="2945" y="2439"/>
                    <a:pt x="2945" y="2407"/>
                    <a:pt x="2945" y="2376"/>
                  </a:cubicBezTo>
                  <a:cubicBezTo>
                    <a:pt x="2945" y="2376"/>
                    <a:pt x="2977" y="2376"/>
                    <a:pt x="2977" y="2344"/>
                  </a:cubicBezTo>
                  <a:cubicBezTo>
                    <a:pt x="2977" y="2344"/>
                    <a:pt x="2977" y="2312"/>
                    <a:pt x="2977" y="2312"/>
                  </a:cubicBezTo>
                  <a:cubicBezTo>
                    <a:pt x="2977" y="2281"/>
                    <a:pt x="2977" y="2281"/>
                    <a:pt x="2977" y="2281"/>
                  </a:cubicBezTo>
                  <a:cubicBezTo>
                    <a:pt x="2977" y="2249"/>
                    <a:pt x="2977" y="2249"/>
                    <a:pt x="2977" y="2217"/>
                  </a:cubicBezTo>
                  <a:cubicBezTo>
                    <a:pt x="3009" y="2217"/>
                    <a:pt x="3009" y="2217"/>
                    <a:pt x="3009" y="2186"/>
                  </a:cubicBezTo>
                  <a:cubicBezTo>
                    <a:pt x="3009" y="2186"/>
                    <a:pt x="3009" y="2186"/>
                    <a:pt x="3009" y="2154"/>
                  </a:cubicBezTo>
                  <a:cubicBezTo>
                    <a:pt x="3009" y="2154"/>
                    <a:pt x="3040" y="2154"/>
                    <a:pt x="3040" y="2122"/>
                  </a:cubicBezTo>
                  <a:cubicBezTo>
                    <a:pt x="3040" y="2122"/>
                    <a:pt x="3040" y="2122"/>
                    <a:pt x="3040" y="2091"/>
                  </a:cubicBezTo>
                  <a:lnTo>
                    <a:pt x="3072" y="2091"/>
                  </a:lnTo>
                  <a:cubicBezTo>
                    <a:pt x="3072" y="2059"/>
                    <a:pt x="3072" y="2059"/>
                    <a:pt x="3104" y="2059"/>
                  </a:cubicBezTo>
                  <a:lnTo>
                    <a:pt x="3104" y="2027"/>
                  </a:lnTo>
                  <a:lnTo>
                    <a:pt x="3135" y="1996"/>
                  </a:lnTo>
                  <a:lnTo>
                    <a:pt x="3167" y="1996"/>
                  </a:lnTo>
                  <a:cubicBezTo>
                    <a:pt x="3167" y="1996"/>
                    <a:pt x="3167" y="1964"/>
                    <a:pt x="3199" y="1964"/>
                  </a:cubicBezTo>
                  <a:lnTo>
                    <a:pt x="3230" y="1964"/>
                  </a:lnTo>
                  <a:cubicBezTo>
                    <a:pt x="3230" y="1964"/>
                    <a:pt x="3230" y="1932"/>
                    <a:pt x="3262" y="1932"/>
                  </a:cubicBezTo>
                  <a:close/>
                  <a:moveTo>
                    <a:pt x="475" y="0"/>
                  </a:moveTo>
                  <a:cubicBezTo>
                    <a:pt x="475" y="0"/>
                    <a:pt x="443" y="0"/>
                    <a:pt x="443" y="32"/>
                  </a:cubicBezTo>
                  <a:lnTo>
                    <a:pt x="380" y="32"/>
                  </a:lnTo>
                  <a:cubicBezTo>
                    <a:pt x="348" y="64"/>
                    <a:pt x="348" y="64"/>
                    <a:pt x="317" y="64"/>
                  </a:cubicBezTo>
                  <a:cubicBezTo>
                    <a:pt x="127" y="191"/>
                    <a:pt x="0" y="412"/>
                    <a:pt x="0" y="761"/>
                  </a:cubicBezTo>
                  <a:cubicBezTo>
                    <a:pt x="0" y="1457"/>
                    <a:pt x="475" y="2312"/>
                    <a:pt x="1077" y="2661"/>
                  </a:cubicBezTo>
                  <a:cubicBezTo>
                    <a:pt x="1261" y="2753"/>
                    <a:pt x="1435" y="2802"/>
                    <a:pt x="1586" y="2802"/>
                  </a:cubicBezTo>
                  <a:cubicBezTo>
                    <a:pt x="1693" y="2802"/>
                    <a:pt x="1789" y="2777"/>
                    <a:pt x="1869" y="2724"/>
                  </a:cubicBezTo>
                  <a:cubicBezTo>
                    <a:pt x="1869" y="2724"/>
                    <a:pt x="1900" y="2724"/>
                    <a:pt x="1900" y="2692"/>
                  </a:cubicBezTo>
                  <a:lnTo>
                    <a:pt x="1932" y="2692"/>
                  </a:lnTo>
                  <a:cubicBezTo>
                    <a:pt x="1932" y="2661"/>
                    <a:pt x="1964" y="2661"/>
                    <a:pt x="1964" y="2661"/>
                  </a:cubicBezTo>
                  <a:lnTo>
                    <a:pt x="1995" y="2629"/>
                  </a:lnTo>
                  <a:cubicBezTo>
                    <a:pt x="1995" y="2629"/>
                    <a:pt x="1995" y="2597"/>
                    <a:pt x="1995" y="2597"/>
                  </a:cubicBezTo>
                  <a:cubicBezTo>
                    <a:pt x="2027" y="2597"/>
                    <a:pt x="2027" y="2566"/>
                    <a:pt x="2027" y="2566"/>
                  </a:cubicBezTo>
                  <a:cubicBezTo>
                    <a:pt x="2027" y="2566"/>
                    <a:pt x="2059" y="2534"/>
                    <a:pt x="2059" y="2534"/>
                  </a:cubicBezTo>
                  <a:cubicBezTo>
                    <a:pt x="2059" y="2534"/>
                    <a:pt x="2059" y="2502"/>
                    <a:pt x="2090" y="2502"/>
                  </a:cubicBezTo>
                  <a:cubicBezTo>
                    <a:pt x="2090" y="2471"/>
                    <a:pt x="2090" y="2471"/>
                    <a:pt x="2090" y="2471"/>
                  </a:cubicBezTo>
                  <a:cubicBezTo>
                    <a:pt x="2090" y="2439"/>
                    <a:pt x="2122" y="2439"/>
                    <a:pt x="2122" y="2407"/>
                  </a:cubicBezTo>
                  <a:cubicBezTo>
                    <a:pt x="2122" y="2407"/>
                    <a:pt x="2122" y="2407"/>
                    <a:pt x="2122" y="2376"/>
                  </a:cubicBezTo>
                  <a:cubicBezTo>
                    <a:pt x="2122" y="2376"/>
                    <a:pt x="2122" y="2344"/>
                    <a:pt x="2154" y="2344"/>
                  </a:cubicBezTo>
                  <a:cubicBezTo>
                    <a:pt x="2154" y="2312"/>
                    <a:pt x="2154" y="2312"/>
                    <a:pt x="2154" y="2312"/>
                  </a:cubicBezTo>
                  <a:cubicBezTo>
                    <a:pt x="2154" y="2281"/>
                    <a:pt x="2154" y="2217"/>
                    <a:pt x="2154" y="2186"/>
                  </a:cubicBezTo>
                  <a:lnTo>
                    <a:pt x="2407" y="2344"/>
                  </a:lnTo>
                  <a:lnTo>
                    <a:pt x="2660" y="2502"/>
                  </a:lnTo>
                  <a:cubicBezTo>
                    <a:pt x="2724" y="3136"/>
                    <a:pt x="3199" y="3864"/>
                    <a:pt x="3737" y="4181"/>
                  </a:cubicBezTo>
                  <a:cubicBezTo>
                    <a:pt x="3911" y="4285"/>
                    <a:pt x="4076" y="4332"/>
                    <a:pt x="4226" y="4332"/>
                  </a:cubicBezTo>
                  <a:cubicBezTo>
                    <a:pt x="4348" y="4332"/>
                    <a:pt x="4461" y="4301"/>
                    <a:pt x="4560" y="4244"/>
                  </a:cubicBezTo>
                  <a:cubicBezTo>
                    <a:pt x="4560" y="4244"/>
                    <a:pt x="4592" y="4244"/>
                    <a:pt x="4592" y="4212"/>
                  </a:cubicBezTo>
                  <a:cubicBezTo>
                    <a:pt x="4592" y="4212"/>
                    <a:pt x="4624" y="4212"/>
                    <a:pt x="4624" y="4181"/>
                  </a:cubicBezTo>
                  <a:cubicBezTo>
                    <a:pt x="4624" y="4181"/>
                    <a:pt x="4655" y="4181"/>
                    <a:pt x="4655" y="4149"/>
                  </a:cubicBezTo>
                  <a:cubicBezTo>
                    <a:pt x="4655" y="4149"/>
                    <a:pt x="4687" y="4149"/>
                    <a:pt x="4687" y="4117"/>
                  </a:cubicBezTo>
                  <a:cubicBezTo>
                    <a:pt x="4687" y="4117"/>
                    <a:pt x="4687" y="4086"/>
                    <a:pt x="4719" y="4086"/>
                  </a:cubicBezTo>
                  <a:lnTo>
                    <a:pt x="4719" y="4022"/>
                  </a:lnTo>
                  <a:cubicBezTo>
                    <a:pt x="4750" y="4022"/>
                    <a:pt x="4750" y="4022"/>
                    <a:pt x="4750" y="3991"/>
                  </a:cubicBezTo>
                  <a:cubicBezTo>
                    <a:pt x="4750" y="3991"/>
                    <a:pt x="4750" y="3959"/>
                    <a:pt x="4782" y="3959"/>
                  </a:cubicBezTo>
                  <a:cubicBezTo>
                    <a:pt x="4782" y="3927"/>
                    <a:pt x="4782" y="3927"/>
                    <a:pt x="4782" y="3896"/>
                  </a:cubicBezTo>
                  <a:cubicBezTo>
                    <a:pt x="4782" y="3896"/>
                    <a:pt x="4782" y="3864"/>
                    <a:pt x="4814" y="3832"/>
                  </a:cubicBezTo>
                  <a:cubicBezTo>
                    <a:pt x="4814" y="3832"/>
                    <a:pt x="4814" y="3801"/>
                    <a:pt x="4814" y="3801"/>
                  </a:cubicBezTo>
                  <a:cubicBezTo>
                    <a:pt x="4814" y="3769"/>
                    <a:pt x="4814" y="3737"/>
                    <a:pt x="4814" y="3737"/>
                  </a:cubicBezTo>
                  <a:cubicBezTo>
                    <a:pt x="4814" y="3706"/>
                    <a:pt x="4814" y="3706"/>
                    <a:pt x="4814" y="3706"/>
                  </a:cubicBezTo>
                  <a:cubicBezTo>
                    <a:pt x="4845" y="3642"/>
                    <a:pt x="4845" y="3611"/>
                    <a:pt x="4845" y="3579"/>
                  </a:cubicBezTo>
                  <a:cubicBezTo>
                    <a:pt x="4845" y="2882"/>
                    <a:pt x="4339" y="2027"/>
                    <a:pt x="3737" y="1679"/>
                  </a:cubicBezTo>
                  <a:cubicBezTo>
                    <a:pt x="3705" y="1647"/>
                    <a:pt x="3674" y="1647"/>
                    <a:pt x="3642" y="1616"/>
                  </a:cubicBezTo>
                  <a:lnTo>
                    <a:pt x="3610" y="1616"/>
                  </a:lnTo>
                  <a:cubicBezTo>
                    <a:pt x="3579" y="1616"/>
                    <a:pt x="3547" y="1584"/>
                    <a:pt x="3547" y="1584"/>
                  </a:cubicBezTo>
                  <a:lnTo>
                    <a:pt x="3484" y="1584"/>
                  </a:lnTo>
                  <a:cubicBezTo>
                    <a:pt x="3484" y="1552"/>
                    <a:pt x="3452" y="1552"/>
                    <a:pt x="3420" y="1552"/>
                  </a:cubicBezTo>
                  <a:lnTo>
                    <a:pt x="3072" y="1552"/>
                  </a:lnTo>
                  <a:cubicBezTo>
                    <a:pt x="3072" y="1584"/>
                    <a:pt x="3040" y="1584"/>
                    <a:pt x="3040" y="1584"/>
                  </a:cubicBezTo>
                  <a:lnTo>
                    <a:pt x="3009" y="1584"/>
                  </a:lnTo>
                  <a:cubicBezTo>
                    <a:pt x="2914" y="1647"/>
                    <a:pt x="2850" y="1711"/>
                    <a:pt x="2787" y="1774"/>
                  </a:cubicBezTo>
                  <a:cubicBezTo>
                    <a:pt x="2724" y="1869"/>
                    <a:pt x="2692" y="1996"/>
                    <a:pt x="2660" y="2154"/>
                  </a:cubicBezTo>
                  <a:lnTo>
                    <a:pt x="2154" y="1837"/>
                  </a:lnTo>
                  <a:cubicBezTo>
                    <a:pt x="2090" y="1204"/>
                    <a:pt x="1647" y="476"/>
                    <a:pt x="1077" y="159"/>
                  </a:cubicBezTo>
                  <a:cubicBezTo>
                    <a:pt x="1045" y="127"/>
                    <a:pt x="1013" y="96"/>
                    <a:pt x="982" y="96"/>
                  </a:cubicBezTo>
                  <a:cubicBezTo>
                    <a:pt x="982" y="96"/>
                    <a:pt x="950" y="64"/>
                    <a:pt x="950" y="64"/>
                  </a:cubicBezTo>
                  <a:cubicBezTo>
                    <a:pt x="918" y="64"/>
                    <a:pt x="887" y="64"/>
                    <a:pt x="855" y="32"/>
                  </a:cubicBezTo>
                  <a:lnTo>
                    <a:pt x="823" y="32"/>
                  </a:lnTo>
                  <a:cubicBezTo>
                    <a:pt x="823" y="32"/>
                    <a:pt x="792" y="32"/>
                    <a:pt x="760" y="0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4782;p24">
              <a:extLst>
                <a:ext uri="{FF2B5EF4-FFF2-40B4-BE49-F238E27FC236}">
                  <a16:creationId xmlns:a16="http://schemas.microsoft.com/office/drawing/2014/main" id="{005F9B68-ABB7-4E31-8F84-186796B374B7}"/>
                </a:ext>
              </a:extLst>
            </p:cNvPr>
            <p:cNvSpPr/>
            <p:nvPr/>
          </p:nvSpPr>
          <p:spPr>
            <a:xfrm>
              <a:off x="4407229" y="3911226"/>
              <a:ext cx="49603" cy="62771"/>
            </a:xfrm>
            <a:custGeom>
              <a:avLst/>
              <a:gdLst/>
              <a:ahLst/>
              <a:cxnLst/>
              <a:rect l="l" t="t" r="r" b="b"/>
              <a:pathLst>
                <a:path w="1616" h="2045" extrusionOk="0">
                  <a:moveTo>
                    <a:pt x="348" y="1"/>
                  </a:moveTo>
                  <a:cubicBezTo>
                    <a:pt x="348" y="32"/>
                    <a:pt x="348" y="32"/>
                    <a:pt x="348" y="32"/>
                  </a:cubicBezTo>
                  <a:lnTo>
                    <a:pt x="285" y="32"/>
                  </a:lnTo>
                  <a:cubicBezTo>
                    <a:pt x="253" y="32"/>
                    <a:pt x="253" y="32"/>
                    <a:pt x="253" y="64"/>
                  </a:cubicBezTo>
                  <a:lnTo>
                    <a:pt x="222" y="64"/>
                  </a:lnTo>
                  <a:cubicBezTo>
                    <a:pt x="222" y="64"/>
                    <a:pt x="190" y="96"/>
                    <a:pt x="190" y="96"/>
                  </a:cubicBezTo>
                  <a:lnTo>
                    <a:pt x="158" y="127"/>
                  </a:lnTo>
                  <a:cubicBezTo>
                    <a:pt x="127" y="159"/>
                    <a:pt x="127" y="159"/>
                    <a:pt x="127" y="159"/>
                  </a:cubicBezTo>
                  <a:cubicBezTo>
                    <a:pt x="127" y="159"/>
                    <a:pt x="127" y="191"/>
                    <a:pt x="95" y="191"/>
                  </a:cubicBezTo>
                  <a:cubicBezTo>
                    <a:pt x="95" y="191"/>
                    <a:pt x="95" y="222"/>
                    <a:pt x="95" y="222"/>
                  </a:cubicBezTo>
                  <a:cubicBezTo>
                    <a:pt x="95" y="222"/>
                    <a:pt x="63" y="254"/>
                    <a:pt x="63" y="254"/>
                  </a:cubicBezTo>
                  <a:cubicBezTo>
                    <a:pt x="63" y="254"/>
                    <a:pt x="63" y="286"/>
                    <a:pt x="63" y="286"/>
                  </a:cubicBezTo>
                  <a:cubicBezTo>
                    <a:pt x="63" y="286"/>
                    <a:pt x="63" y="317"/>
                    <a:pt x="32" y="317"/>
                  </a:cubicBezTo>
                  <a:cubicBezTo>
                    <a:pt x="32" y="349"/>
                    <a:pt x="32" y="349"/>
                    <a:pt x="32" y="381"/>
                  </a:cubicBezTo>
                  <a:cubicBezTo>
                    <a:pt x="32" y="412"/>
                    <a:pt x="32" y="444"/>
                    <a:pt x="32" y="444"/>
                  </a:cubicBezTo>
                  <a:cubicBezTo>
                    <a:pt x="32" y="476"/>
                    <a:pt x="0" y="476"/>
                    <a:pt x="0" y="476"/>
                  </a:cubicBezTo>
                  <a:cubicBezTo>
                    <a:pt x="0" y="507"/>
                    <a:pt x="0" y="539"/>
                    <a:pt x="0" y="571"/>
                  </a:cubicBezTo>
                  <a:cubicBezTo>
                    <a:pt x="0" y="666"/>
                    <a:pt x="32" y="761"/>
                    <a:pt x="32" y="856"/>
                  </a:cubicBezTo>
                  <a:cubicBezTo>
                    <a:pt x="63" y="887"/>
                    <a:pt x="63" y="919"/>
                    <a:pt x="63" y="951"/>
                  </a:cubicBezTo>
                  <a:cubicBezTo>
                    <a:pt x="95" y="1014"/>
                    <a:pt x="127" y="1077"/>
                    <a:pt x="158" y="1172"/>
                  </a:cubicBezTo>
                  <a:cubicBezTo>
                    <a:pt x="158" y="1236"/>
                    <a:pt x="190" y="1299"/>
                    <a:pt x="253" y="1362"/>
                  </a:cubicBezTo>
                  <a:cubicBezTo>
                    <a:pt x="348" y="1521"/>
                    <a:pt x="475" y="1711"/>
                    <a:pt x="633" y="1837"/>
                  </a:cubicBezTo>
                  <a:cubicBezTo>
                    <a:pt x="697" y="1869"/>
                    <a:pt x="728" y="1901"/>
                    <a:pt x="792" y="1932"/>
                  </a:cubicBezTo>
                  <a:cubicBezTo>
                    <a:pt x="924" y="2008"/>
                    <a:pt x="1051" y="2044"/>
                    <a:pt x="1163" y="2044"/>
                  </a:cubicBezTo>
                  <a:cubicBezTo>
                    <a:pt x="1428" y="2044"/>
                    <a:pt x="1615" y="1844"/>
                    <a:pt x="1615" y="1489"/>
                  </a:cubicBezTo>
                  <a:cubicBezTo>
                    <a:pt x="1615" y="1236"/>
                    <a:pt x="1520" y="951"/>
                    <a:pt x="1362" y="697"/>
                  </a:cubicBezTo>
                  <a:cubicBezTo>
                    <a:pt x="1235" y="444"/>
                    <a:pt x="1045" y="254"/>
                    <a:pt x="823" y="127"/>
                  </a:cubicBezTo>
                  <a:cubicBezTo>
                    <a:pt x="728" y="64"/>
                    <a:pt x="633" y="32"/>
                    <a:pt x="570" y="32"/>
                  </a:cubicBezTo>
                  <a:cubicBezTo>
                    <a:pt x="570" y="32"/>
                    <a:pt x="538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4783;p24">
              <a:extLst>
                <a:ext uri="{FF2B5EF4-FFF2-40B4-BE49-F238E27FC236}">
                  <a16:creationId xmlns:a16="http://schemas.microsoft.com/office/drawing/2014/main" id="{ADF8B931-EFB6-49F1-85F2-CE83CB571A46}"/>
                </a:ext>
              </a:extLst>
            </p:cNvPr>
            <p:cNvSpPr/>
            <p:nvPr/>
          </p:nvSpPr>
          <p:spPr>
            <a:xfrm>
              <a:off x="4346944" y="3958865"/>
              <a:ext cx="454010" cy="756294"/>
            </a:xfrm>
            <a:custGeom>
              <a:avLst/>
              <a:gdLst/>
              <a:ahLst/>
              <a:cxnLst/>
              <a:rect l="l" t="t" r="r" b="b"/>
              <a:pathLst>
                <a:path w="14791" h="24639" extrusionOk="0">
                  <a:moveTo>
                    <a:pt x="14790" y="0"/>
                  </a:moveTo>
                  <a:lnTo>
                    <a:pt x="64" y="8583"/>
                  </a:lnTo>
                  <a:lnTo>
                    <a:pt x="1" y="24639"/>
                  </a:lnTo>
                  <a:lnTo>
                    <a:pt x="1" y="24639"/>
                  </a:lnTo>
                  <a:lnTo>
                    <a:pt x="14758" y="16056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4784;p24">
              <a:extLst>
                <a:ext uri="{FF2B5EF4-FFF2-40B4-BE49-F238E27FC236}">
                  <a16:creationId xmlns:a16="http://schemas.microsoft.com/office/drawing/2014/main" id="{4219825F-F531-4500-9014-C6653FF0ACB0}"/>
                </a:ext>
              </a:extLst>
            </p:cNvPr>
            <p:cNvSpPr/>
            <p:nvPr/>
          </p:nvSpPr>
          <p:spPr>
            <a:xfrm>
              <a:off x="3891031" y="3958865"/>
              <a:ext cx="457877" cy="756294"/>
            </a:xfrm>
            <a:custGeom>
              <a:avLst/>
              <a:gdLst/>
              <a:ahLst/>
              <a:cxnLst/>
              <a:rect l="l" t="t" r="r" b="b"/>
              <a:pathLst>
                <a:path w="14917" h="24639" extrusionOk="0">
                  <a:moveTo>
                    <a:pt x="64" y="0"/>
                  </a:moveTo>
                  <a:lnTo>
                    <a:pt x="1" y="16056"/>
                  </a:lnTo>
                  <a:lnTo>
                    <a:pt x="14854" y="24639"/>
                  </a:lnTo>
                  <a:lnTo>
                    <a:pt x="14917" y="858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4785;p24">
              <a:extLst>
                <a:ext uri="{FF2B5EF4-FFF2-40B4-BE49-F238E27FC236}">
                  <a16:creationId xmlns:a16="http://schemas.microsoft.com/office/drawing/2014/main" id="{52F22F02-9D0A-4B61-9F0C-6F9AC00D7DC2}"/>
                </a:ext>
              </a:extLst>
            </p:cNvPr>
            <p:cNvSpPr/>
            <p:nvPr/>
          </p:nvSpPr>
          <p:spPr>
            <a:xfrm>
              <a:off x="4345962" y="3020795"/>
              <a:ext cx="907958" cy="525928"/>
            </a:xfrm>
            <a:custGeom>
              <a:avLst/>
              <a:gdLst/>
              <a:ahLst/>
              <a:cxnLst/>
              <a:rect l="l" t="t" r="r" b="b"/>
              <a:pathLst>
                <a:path w="29580" h="17134" extrusionOk="0">
                  <a:moveTo>
                    <a:pt x="14727" y="1"/>
                  </a:moveTo>
                  <a:lnTo>
                    <a:pt x="1" y="8551"/>
                  </a:lnTo>
                  <a:lnTo>
                    <a:pt x="14822" y="17134"/>
                  </a:lnTo>
                  <a:lnTo>
                    <a:pt x="29580" y="8551"/>
                  </a:lnTo>
                  <a:lnTo>
                    <a:pt x="14727" y="1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4786;p24">
              <a:extLst>
                <a:ext uri="{FF2B5EF4-FFF2-40B4-BE49-F238E27FC236}">
                  <a16:creationId xmlns:a16="http://schemas.microsoft.com/office/drawing/2014/main" id="{53E5DC6D-753E-4EB1-A593-F5CCA2966C3B}"/>
                </a:ext>
              </a:extLst>
            </p:cNvPr>
            <p:cNvSpPr/>
            <p:nvPr/>
          </p:nvSpPr>
          <p:spPr>
            <a:xfrm>
              <a:off x="4715376" y="3273047"/>
              <a:ext cx="70967" cy="52519"/>
            </a:xfrm>
            <a:custGeom>
              <a:avLst/>
              <a:gdLst/>
              <a:ahLst/>
              <a:cxnLst/>
              <a:rect l="l" t="t" r="r" b="b"/>
              <a:pathLst>
                <a:path w="2312" h="1711" extrusionOk="0">
                  <a:moveTo>
                    <a:pt x="1936" y="1"/>
                  </a:moveTo>
                  <a:cubicBezTo>
                    <a:pt x="1877" y="1"/>
                    <a:pt x="1821" y="17"/>
                    <a:pt x="1774" y="48"/>
                  </a:cubicBezTo>
                  <a:cubicBezTo>
                    <a:pt x="1774" y="48"/>
                    <a:pt x="792" y="650"/>
                    <a:pt x="444" y="840"/>
                  </a:cubicBezTo>
                  <a:cubicBezTo>
                    <a:pt x="0" y="1093"/>
                    <a:pt x="95" y="1410"/>
                    <a:pt x="254" y="1537"/>
                  </a:cubicBezTo>
                  <a:cubicBezTo>
                    <a:pt x="323" y="1607"/>
                    <a:pt x="444" y="1711"/>
                    <a:pt x="617" y="1711"/>
                  </a:cubicBezTo>
                  <a:cubicBezTo>
                    <a:pt x="679" y="1711"/>
                    <a:pt x="748" y="1697"/>
                    <a:pt x="824" y="1664"/>
                  </a:cubicBezTo>
                  <a:lnTo>
                    <a:pt x="2154" y="903"/>
                  </a:lnTo>
                  <a:cubicBezTo>
                    <a:pt x="2312" y="808"/>
                    <a:pt x="2312" y="143"/>
                    <a:pt x="2154" y="48"/>
                  </a:cubicBezTo>
                  <a:lnTo>
                    <a:pt x="2122" y="48"/>
                  </a:lnTo>
                  <a:cubicBezTo>
                    <a:pt x="2059" y="17"/>
                    <a:pt x="1995" y="1"/>
                    <a:pt x="1936" y="1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4787;p24">
              <a:extLst>
                <a:ext uri="{FF2B5EF4-FFF2-40B4-BE49-F238E27FC236}">
                  <a16:creationId xmlns:a16="http://schemas.microsoft.com/office/drawing/2014/main" id="{3304533B-D1A1-48B4-A674-9ECF36E449D3}"/>
                </a:ext>
              </a:extLst>
            </p:cNvPr>
            <p:cNvSpPr/>
            <p:nvPr/>
          </p:nvSpPr>
          <p:spPr>
            <a:xfrm>
              <a:off x="4718292" y="3297848"/>
              <a:ext cx="65135" cy="28147"/>
            </a:xfrm>
            <a:custGeom>
              <a:avLst/>
              <a:gdLst/>
              <a:ahLst/>
              <a:cxnLst/>
              <a:rect l="l" t="t" r="r" b="b"/>
              <a:pathLst>
                <a:path w="2122" h="917" extrusionOk="0">
                  <a:moveTo>
                    <a:pt x="2122" y="0"/>
                  </a:moveTo>
                  <a:lnTo>
                    <a:pt x="760" y="792"/>
                  </a:lnTo>
                  <a:cubicBezTo>
                    <a:pt x="697" y="813"/>
                    <a:pt x="639" y="822"/>
                    <a:pt x="585" y="822"/>
                  </a:cubicBezTo>
                  <a:cubicBezTo>
                    <a:pt x="396" y="822"/>
                    <a:pt x="264" y="715"/>
                    <a:pt x="190" y="666"/>
                  </a:cubicBezTo>
                  <a:cubicBezTo>
                    <a:pt x="95" y="570"/>
                    <a:pt x="64" y="475"/>
                    <a:pt x="32" y="349"/>
                  </a:cubicBezTo>
                  <a:lnTo>
                    <a:pt x="32" y="349"/>
                  </a:lnTo>
                  <a:cubicBezTo>
                    <a:pt x="0" y="507"/>
                    <a:pt x="64" y="666"/>
                    <a:pt x="159" y="729"/>
                  </a:cubicBezTo>
                  <a:cubicBezTo>
                    <a:pt x="233" y="803"/>
                    <a:pt x="366" y="916"/>
                    <a:pt x="557" y="916"/>
                  </a:cubicBezTo>
                  <a:cubicBezTo>
                    <a:pt x="609" y="916"/>
                    <a:pt x="667" y="908"/>
                    <a:pt x="729" y="887"/>
                  </a:cubicBezTo>
                  <a:lnTo>
                    <a:pt x="2059" y="95"/>
                  </a:lnTo>
                  <a:cubicBezTo>
                    <a:pt x="2090" y="95"/>
                    <a:pt x="2122" y="64"/>
                    <a:pt x="2122" y="0"/>
                  </a:cubicBez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4788;p24">
              <a:extLst>
                <a:ext uri="{FF2B5EF4-FFF2-40B4-BE49-F238E27FC236}">
                  <a16:creationId xmlns:a16="http://schemas.microsoft.com/office/drawing/2014/main" id="{1857ECDA-D70C-4285-88B2-2C357A69372A}"/>
                </a:ext>
              </a:extLst>
            </p:cNvPr>
            <p:cNvSpPr/>
            <p:nvPr/>
          </p:nvSpPr>
          <p:spPr>
            <a:xfrm>
              <a:off x="4783427" y="3301255"/>
              <a:ext cx="70967" cy="52519"/>
            </a:xfrm>
            <a:custGeom>
              <a:avLst/>
              <a:gdLst/>
              <a:ahLst/>
              <a:cxnLst/>
              <a:rect l="l" t="t" r="r" b="b"/>
              <a:pathLst>
                <a:path w="2312" h="1711" extrusionOk="0">
                  <a:moveTo>
                    <a:pt x="1936" y="0"/>
                  </a:moveTo>
                  <a:cubicBezTo>
                    <a:pt x="1876" y="0"/>
                    <a:pt x="1821" y="16"/>
                    <a:pt x="1773" y="48"/>
                  </a:cubicBezTo>
                  <a:cubicBezTo>
                    <a:pt x="1773" y="48"/>
                    <a:pt x="792" y="650"/>
                    <a:pt x="443" y="840"/>
                  </a:cubicBezTo>
                  <a:cubicBezTo>
                    <a:pt x="0" y="1093"/>
                    <a:pt x="95" y="1410"/>
                    <a:pt x="253" y="1536"/>
                  </a:cubicBezTo>
                  <a:cubicBezTo>
                    <a:pt x="323" y="1606"/>
                    <a:pt x="444" y="1710"/>
                    <a:pt x="617" y="1710"/>
                  </a:cubicBezTo>
                  <a:cubicBezTo>
                    <a:pt x="679" y="1710"/>
                    <a:pt x="748" y="1697"/>
                    <a:pt x="823" y="1663"/>
                  </a:cubicBezTo>
                  <a:lnTo>
                    <a:pt x="2153" y="903"/>
                  </a:lnTo>
                  <a:cubicBezTo>
                    <a:pt x="2312" y="808"/>
                    <a:pt x="2312" y="143"/>
                    <a:pt x="2153" y="48"/>
                  </a:cubicBezTo>
                  <a:lnTo>
                    <a:pt x="2122" y="48"/>
                  </a:lnTo>
                  <a:cubicBezTo>
                    <a:pt x="2058" y="16"/>
                    <a:pt x="1995" y="0"/>
                    <a:pt x="1936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4789;p24">
              <a:extLst>
                <a:ext uri="{FF2B5EF4-FFF2-40B4-BE49-F238E27FC236}">
                  <a16:creationId xmlns:a16="http://schemas.microsoft.com/office/drawing/2014/main" id="{ADC1EE11-AD86-4F7E-BA9C-97E344787458}"/>
                </a:ext>
              </a:extLst>
            </p:cNvPr>
            <p:cNvSpPr/>
            <p:nvPr/>
          </p:nvSpPr>
          <p:spPr>
            <a:xfrm>
              <a:off x="4786343" y="3326026"/>
              <a:ext cx="65135" cy="28147"/>
            </a:xfrm>
            <a:custGeom>
              <a:avLst/>
              <a:gdLst/>
              <a:ahLst/>
              <a:cxnLst/>
              <a:rect l="l" t="t" r="r" b="b"/>
              <a:pathLst>
                <a:path w="2122" h="917" extrusionOk="0">
                  <a:moveTo>
                    <a:pt x="2122" y="1"/>
                  </a:moveTo>
                  <a:lnTo>
                    <a:pt x="760" y="793"/>
                  </a:lnTo>
                  <a:cubicBezTo>
                    <a:pt x="697" y="814"/>
                    <a:pt x="639" y="822"/>
                    <a:pt x="585" y="822"/>
                  </a:cubicBezTo>
                  <a:cubicBezTo>
                    <a:pt x="396" y="822"/>
                    <a:pt x="264" y="715"/>
                    <a:pt x="190" y="666"/>
                  </a:cubicBezTo>
                  <a:cubicBezTo>
                    <a:pt x="95" y="571"/>
                    <a:pt x="32" y="476"/>
                    <a:pt x="32" y="349"/>
                  </a:cubicBezTo>
                  <a:lnTo>
                    <a:pt x="32" y="349"/>
                  </a:lnTo>
                  <a:cubicBezTo>
                    <a:pt x="0" y="508"/>
                    <a:pt x="63" y="666"/>
                    <a:pt x="158" y="729"/>
                  </a:cubicBezTo>
                  <a:cubicBezTo>
                    <a:pt x="233" y="804"/>
                    <a:pt x="365" y="917"/>
                    <a:pt x="556" y="917"/>
                  </a:cubicBezTo>
                  <a:cubicBezTo>
                    <a:pt x="609" y="917"/>
                    <a:pt x="667" y="908"/>
                    <a:pt x="728" y="888"/>
                  </a:cubicBezTo>
                  <a:lnTo>
                    <a:pt x="2058" y="96"/>
                  </a:lnTo>
                  <a:cubicBezTo>
                    <a:pt x="2090" y="96"/>
                    <a:pt x="2122" y="64"/>
                    <a:pt x="2122" y="1"/>
                  </a:cubicBez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4790;p24">
              <a:extLst>
                <a:ext uri="{FF2B5EF4-FFF2-40B4-BE49-F238E27FC236}">
                  <a16:creationId xmlns:a16="http://schemas.microsoft.com/office/drawing/2014/main" id="{6C4E5C9A-D19C-41D7-B2B0-60F20204A1A2}"/>
                </a:ext>
              </a:extLst>
            </p:cNvPr>
            <p:cNvSpPr/>
            <p:nvPr/>
          </p:nvSpPr>
          <p:spPr>
            <a:xfrm>
              <a:off x="4799941" y="3040256"/>
              <a:ext cx="70015" cy="282885"/>
            </a:xfrm>
            <a:custGeom>
              <a:avLst/>
              <a:gdLst/>
              <a:ahLst/>
              <a:cxnLst/>
              <a:rect l="l" t="t" r="r" b="b"/>
              <a:pathLst>
                <a:path w="2281" h="9216" extrusionOk="0">
                  <a:moveTo>
                    <a:pt x="32" y="0"/>
                  </a:moveTo>
                  <a:cubicBezTo>
                    <a:pt x="0" y="0"/>
                    <a:pt x="539" y="8551"/>
                    <a:pt x="570" y="8614"/>
                  </a:cubicBezTo>
                  <a:cubicBezTo>
                    <a:pt x="634" y="9184"/>
                    <a:pt x="919" y="9216"/>
                    <a:pt x="1172" y="9216"/>
                  </a:cubicBezTo>
                  <a:cubicBezTo>
                    <a:pt x="1172" y="9216"/>
                    <a:pt x="1647" y="9184"/>
                    <a:pt x="1742" y="8614"/>
                  </a:cubicBezTo>
                  <a:cubicBezTo>
                    <a:pt x="1742" y="8551"/>
                    <a:pt x="2281" y="0"/>
                    <a:pt x="2249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4791;p24">
              <a:extLst>
                <a:ext uri="{FF2B5EF4-FFF2-40B4-BE49-F238E27FC236}">
                  <a16:creationId xmlns:a16="http://schemas.microsoft.com/office/drawing/2014/main" id="{A4FA09D4-9EFE-45E7-AB3B-49B95888AE2D}"/>
                </a:ext>
              </a:extLst>
            </p:cNvPr>
            <p:cNvSpPr/>
            <p:nvPr/>
          </p:nvSpPr>
          <p:spPr>
            <a:xfrm>
              <a:off x="4733824" y="3013029"/>
              <a:ext cx="70998" cy="282916"/>
            </a:xfrm>
            <a:custGeom>
              <a:avLst/>
              <a:gdLst/>
              <a:ahLst/>
              <a:cxnLst/>
              <a:rect l="l" t="t" r="r" b="b"/>
              <a:pathLst>
                <a:path w="2313" h="9217" extrusionOk="0">
                  <a:moveTo>
                    <a:pt x="33" y="0"/>
                  </a:moveTo>
                  <a:cubicBezTo>
                    <a:pt x="1" y="0"/>
                    <a:pt x="571" y="8583"/>
                    <a:pt x="571" y="8646"/>
                  </a:cubicBezTo>
                  <a:cubicBezTo>
                    <a:pt x="634" y="9184"/>
                    <a:pt x="951" y="9216"/>
                    <a:pt x="1173" y="9216"/>
                  </a:cubicBezTo>
                  <a:cubicBezTo>
                    <a:pt x="1173" y="9216"/>
                    <a:pt x="1679" y="9184"/>
                    <a:pt x="1743" y="8646"/>
                  </a:cubicBezTo>
                  <a:cubicBezTo>
                    <a:pt x="1743" y="8583"/>
                    <a:pt x="2313" y="0"/>
                    <a:pt x="2281" y="0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4792;p24">
              <a:extLst>
                <a:ext uri="{FF2B5EF4-FFF2-40B4-BE49-F238E27FC236}">
                  <a16:creationId xmlns:a16="http://schemas.microsoft.com/office/drawing/2014/main" id="{C953FA2C-3331-4824-B9DA-25F278DFCBED}"/>
                </a:ext>
              </a:extLst>
            </p:cNvPr>
            <p:cNvSpPr/>
            <p:nvPr/>
          </p:nvSpPr>
          <p:spPr>
            <a:xfrm>
              <a:off x="4809886" y="3319089"/>
              <a:ext cx="13936" cy="10528"/>
            </a:xfrm>
            <a:custGeom>
              <a:avLst/>
              <a:gdLst/>
              <a:ahLst/>
              <a:cxnLst/>
              <a:rect l="l" t="t" r="r" b="b"/>
              <a:pathLst>
                <a:path w="454" h="343" extrusionOk="0">
                  <a:moveTo>
                    <a:pt x="68" y="0"/>
                  </a:moveTo>
                  <a:cubicBezTo>
                    <a:pt x="19" y="0"/>
                    <a:pt x="0" y="104"/>
                    <a:pt x="56" y="132"/>
                  </a:cubicBezTo>
                  <a:cubicBezTo>
                    <a:pt x="151" y="164"/>
                    <a:pt x="246" y="259"/>
                    <a:pt x="310" y="322"/>
                  </a:cubicBezTo>
                  <a:cubicBezTo>
                    <a:pt x="324" y="337"/>
                    <a:pt x="341" y="343"/>
                    <a:pt x="357" y="343"/>
                  </a:cubicBezTo>
                  <a:cubicBezTo>
                    <a:pt x="409" y="343"/>
                    <a:pt x="453" y="275"/>
                    <a:pt x="405" y="227"/>
                  </a:cubicBezTo>
                  <a:cubicBezTo>
                    <a:pt x="310" y="132"/>
                    <a:pt x="215" y="69"/>
                    <a:pt x="88" y="5"/>
                  </a:cubicBezTo>
                  <a:cubicBezTo>
                    <a:pt x="81" y="2"/>
                    <a:pt x="75" y="0"/>
                    <a:pt x="68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4793;p24">
              <a:extLst>
                <a:ext uri="{FF2B5EF4-FFF2-40B4-BE49-F238E27FC236}">
                  <a16:creationId xmlns:a16="http://schemas.microsoft.com/office/drawing/2014/main" id="{1854350B-11A4-4354-A477-158983606E52}"/>
                </a:ext>
              </a:extLst>
            </p:cNvPr>
            <p:cNvSpPr/>
            <p:nvPr/>
          </p:nvSpPr>
          <p:spPr>
            <a:xfrm>
              <a:off x="4803133" y="3324860"/>
              <a:ext cx="13874" cy="9638"/>
            </a:xfrm>
            <a:custGeom>
              <a:avLst/>
              <a:gdLst/>
              <a:ahLst/>
              <a:cxnLst/>
              <a:rect l="l" t="t" r="r" b="b"/>
              <a:pathLst>
                <a:path w="452" h="314" extrusionOk="0">
                  <a:moveTo>
                    <a:pt x="62" y="1"/>
                  </a:moveTo>
                  <a:cubicBezTo>
                    <a:pt x="16" y="1"/>
                    <a:pt x="0" y="75"/>
                    <a:pt x="55" y="102"/>
                  </a:cubicBezTo>
                  <a:cubicBezTo>
                    <a:pt x="150" y="166"/>
                    <a:pt x="245" y="229"/>
                    <a:pt x="308" y="292"/>
                  </a:cubicBezTo>
                  <a:cubicBezTo>
                    <a:pt x="323" y="307"/>
                    <a:pt x="340" y="314"/>
                    <a:pt x="357" y="314"/>
                  </a:cubicBezTo>
                  <a:cubicBezTo>
                    <a:pt x="408" y="314"/>
                    <a:pt x="451" y="253"/>
                    <a:pt x="403" y="229"/>
                  </a:cubicBezTo>
                  <a:cubicBezTo>
                    <a:pt x="308" y="102"/>
                    <a:pt x="213" y="39"/>
                    <a:pt x="86" y="7"/>
                  </a:cubicBezTo>
                  <a:cubicBezTo>
                    <a:pt x="78" y="3"/>
                    <a:pt x="69" y="1"/>
                    <a:pt x="62" y="1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4794;p24">
              <a:extLst>
                <a:ext uri="{FF2B5EF4-FFF2-40B4-BE49-F238E27FC236}">
                  <a16:creationId xmlns:a16="http://schemas.microsoft.com/office/drawing/2014/main" id="{14116AD0-BAD6-419F-8B30-AF579E274EE6}"/>
                </a:ext>
              </a:extLst>
            </p:cNvPr>
            <p:cNvSpPr/>
            <p:nvPr/>
          </p:nvSpPr>
          <p:spPr>
            <a:xfrm>
              <a:off x="4813539" y="3306013"/>
              <a:ext cx="20443" cy="18601"/>
            </a:xfrm>
            <a:custGeom>
              <a:avLst/>
              <a:gdLst/>
              <a:ahLst/>
              <a:cxnLst/>
              <a:rect l="l" t="t" r="r" b="b"/>
              <a:pathLst>
                <a:path w="666" h="606" extrusionOk="0">
                  <a:moveTo>
                    <a:pt x="248" y="1"/>
                  </a:moveTo>
                  <a:cubicBezTo>
                    <a:pt x="207" y="1"/>
                    <a:pt x="165" y="14"/>
                    <a:pt x="127" y="51"/>
                  </a:cubicBezTo>
                  <a:cubicBezTo>
                    <a:pt x="127" y="83"/>
                    <a:pt x="96" y="83"/>
                    <a:pt x="96" y="114"/>
                  </a:cubicBezTo>
                  <a:cubicBezTo>
                    <a:pt x="96" y="146"/>
                    <a:pt x="64" y="178"/>
                    <a:pt x="64" y="178"/>
                  </a:cubicBezTo>
                  <a:cubicBezTo>
                    <a:pt x="32" y="273"/>
                    <a:pt x="1" y="400"/>
                    <a:pt x="127" y="431"/>
                  </a:cubicBezTo>
                  <a:cubicBezTo>
                    <a:pt x="191" y="463"/>
                    <a:pt x="286" y="526"/>
                    <a:pt x="349" y="558"/>
                  </a:cubicBezTo>
                  <a:cubicBezTo>
                    <a:pt x="365" y="590"/>
                    <a:pt x="389" y="605"/>
                    <a:pt x="416" y="605"/>
                  </a:cubicBezTo>
                  <a:cubicBezTo>
                    <a:pt x="444" y="605"/>
                    <a:pt x="476" y="590"/>
                    <a:pt x="507" y="558"/>
                  </a:cubicBezTo>
                  <a:cubicBezTo>
                    <a:pt x="507" y="558"/>
                    <a:pt x="507" y="526"/>
                    <a:pt x="539" y="526"/>
                  </a:cubicBezTo>
                  <a:cubicBezTo>
                    <a:pt x="571" y="463"/>
                    <a:pt x="666" y="368"/>
                    <a:pt x="634" y="273"/>
                  </a:cubicBezTo>
                  <a:cubicBezTo>
                    <a:pt x="634" y="178"/>
                    <a:pt x="507" y="114"/>
                    <a:pt x="412" y="51"/>
                  </a:cubicBezTo>
                  <a:cubicBezTo>
                    <a:pt x="374" y="32"/>
                    <a:pt x="312" y="1"/>
                    <a:pt x="248" y="1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4795;p24">
              <a:extLst>
                <a:ext uri="{FF2B5EF4-FFF2-40B4-BE49-F238E27FC236}">
                  <a16:creationId xmlns:a16="http://schemas.microsoft.com/office/drawing/2014/main" id="{E9CFC6FC-5E16-4293-B61F-C936189CEE88}"/>
                </a:ext>
              </a:extLst>
            </p:cNvPr>
            <p:cNvSpPr/>
            <p:nvPr/>
          </p:nvSpPr>
          <p:spPr>
            <a:xfrm>
              <a:off x="4741835" y="3290880"/>
              <a:ext cx="13936" cy="10559"/>
            </a:xfrm>
            <a:custGeom>
              <a:avLst/>
              <a:gdLst/>
              <a:ahLst/>
              <a:cxnLst/>
              <a:rect l="l" t="t" r="r" b="b"/>
              <a:pathLst>
                <a:path w="454" h="344" extrusionOk="0">
                  <a:moveTo>
                    <a:pt x="69" y="1"/>
                  </a:moveTo>
                  <a:cubicBezTo>
                    <a:pt x="19" y="1"/>
                    <a:pt x="0" y="104"/>
                    <a:pt x="57" y="132"/>
                  </a:cubicBezTo>
                  <a:cubicBezTo>
                    <a:pt x="152" y="164"/>
                    <a:pt x="247" y="259"/>
                    <a:pt x="342" y="322"/>
                  </a:cubicBezTo>
                  <a:cubicBezTo>
                    <a:pt x="349" y="337"/>
                    <a:pt x="360" y="343"/>
                    <a:pt x="371" y="343"/>
                  </a:cubicBezTo>
                  <a:cubicBezTo>
                    <a:pt x="409" y="343"/>
                    <a:pt x="454" y="276"/>
                    <a:pt x="405" y="227"/>
                  </a:cubicBezTo>
                  <a:cubicBezTo>
                    <a:pt x="342" y="132"/>
                    <a:pt x="215" y="69"/>
                    <a:pt x="88" y="6"/>
                  </a:cubicBezTo>
                  <a:cubicBezTo>
                    <a:pt x="81" y="2"/>
                    <a:pt x="75" y="1"/>
                    <a:pt x="69" y="1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4796;p24">
              <a:extLst>
                <a:ext uri="{FF2B5EF4-FFF2-40B4-BE49-F238E27FC236}">
                  <a16:creationId xmlns:a16="http://schemas.microsoft.com/office/drawing/2014/main" id="{6CB5CDCC-30F4-498A-990A-249F0767888C}"/>
                </a:ext>
              </a:extLst>
            </p:cNvPr>
            <p:cNvSpPr/>
            <p:nvPr/>
          </p:nvSpPr>
          <p:spPr>
            <a:xfrm>
              <a:off x="4735083" y="3296682"/>
              <a:ext cx="13874" cy="9638"/>
            </a:xfrm>
            <a:custGeom>
              <a:avLst/>
              <a:gdLst/>
              <a:ahLst/>
              <a:cxnLst/>
              <a:rect l="l" t="t" r="r" b="b"/>
              <a:pathLst>
                <a:path w="452" h="314" extrusionOk="0">
                  <a:moveTo>
                    <a:pt x="62" y="0"/>
                  </a:moveTo>
                  <a:cubicBezTo>
                    <a:pt x="16" y="0"/>
                    <a:pt x="0" y="75"/>
                    <a:pt x="55" y="102"/>
                  </a:cubicBezTo>
                  <a:cubicBezTo>
                    <a:pt x="150" y="165"/>
                    <a:pt x="245" y="228"/>
                    <a:pt x="308" y="292"/>
                  </a:cubicBezTo>
                  <a:cubicBezTo>
                    <a:pt x="323" y="307"/>
                    <a:pt x="341" y="313"/>
                    <a:pt x="357" y="313"/>
                  </a:cubicBezTo>
                  <a:cubicBezTo>
                    <a:pt x="408" y="313"/>
                    <a:pt x="451" y="253"/>
                    <a:pt x="403" y="228"/>
                  </a:cubicBezTo>
                  <a:cubicBezTo>
                    <a:pt x="308" y="102"/>
                    <a:pt x="213" y="38"/>
                    <a:pt x="87" y="7"/>
                  </a:cubicBezTo>
                  <a:cubicBezTo>
                    <a:pt x="78" y="2"/>
                    <a:pt x="69" y="0"/>
                    <a:pt x="62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4797;p24">
              <a:extLst>
                <a:ext uri="{FF2B5EF4-FFF2-40B4-BE49-F238E27FC236}">
                  <a16:creationId xmlns:a16="http://schemas.microsoft.com/office/drawing/2014/main" id="{007527B1-4CD3-4250-AC54-CCE6B8634141}"/>
                </a:ext>
              </a:extLst>
            </p:cNvPr>
            <p:cNvSpPr/>
            <p:nvPr/>
          </p:nvSpPr>
          <p:spPr>
            <a:xfrm>
              <a:off x="4745488" y="3278265"/>
              <a:ext cx="20443" cy="18141"/>
            </a:xfrm>
            <a:custGeom>
              <a:avLst/>
              <a:gdLst/>
              <a:ahLst/>
              <a:cxnLst/>
              <a:rect l="l" t="t" r="r" b="b"/>
              <a:pathLst>
                <a:path w="666" h="591" extrusionOk="0">
                  <a:moveTo>
                    <a:pt x="258" y="0"/>
                  </a:moveTo>
                  <a:cubicBezTo>
                    <a:pt x="214" y="0"/>
                    <a:pt x="168" y="10"/>
                    <a:pt x="128" y="37"/>
                  </a:cubicBezTo>
                  <a:cubicBezTo>
                    <a:pt x="128" y="68"/>
                    <a:pt x="96" y="100"/>
                    <a:pt x="96" y="100"/>
                  </a:cubicBezTo>
                  <a:cubicBezTo>
                    <a:pt x="96" y="132"/>
                    <a:pt x="64" y="163"/>
                    <a:pt x="64" y="163"/>
                  </a:cubicBezTo>
                  <a:cubicBezTo>
                    <a:pt x="33" y="258"/>
                    <a:pt x="1" y="385"/>
                    <a:pt x="128" y="417"/>
                  </a:cubicBezTo>
                  <a:cubicBezTo>
                    <a:pt x="191" y="448"/>
                    <a:pt x="254" y="512"/>
                    <a:pt x="349" y="543"/>
                  </a:cubicBezTo>
                  <a:cubicBezTo>
                    <a:pt x="365" y="575"/>
                    <a:pt x="389" y="591"/>
                    <a:pt x="413" y="591"/>
                  </a:cubicBezTo>
                  <a:cubicBezTo>
                    <a:pt x="436" y="591"/>
                    <a:pt x="460" y="575"/>
                    <a:pt x="476" y="543"/>
                  </a:cubicBezTo>
                  <a:cubicBezTo>
                    <a:pt x="508" y="543"/>
                    <a:pt x="508" y="512"/>
                    <a:pt x="539" y="512"/>
                  </a:cubicBezTo>
                  <a:cubicBezTo>
                    <a:pt x="571" y="448"/>
                    <a:pt x="666" y="353"/>
                    <a:pt x="634" y="258"/>
                  </a:cubicBezTo>
                  <a:cubicBezTo>
                    <a:pt x="603" y="163"/>
                    <a:pt x="508" y="68"/>
                    <a:pt x="413" y="37"/>
                  </a:cubicBezTo>
                  <a:cubicBezTo>
                    <a:pt x="376" y="18"/>
                    <a:pt x="318" y="0"/>
                    <a:pt x="258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4798;p24">
              <a:extLst>
                <a:ext uri="{FF2B5EF4-FFF2-40B4-BE49-F238E27FC236}">
                  <a16:creationId xmlns:a16="http://schemas.microsoft.com/office/drawing/2014/main" id="{B2EAFCC7-E6FA-4D51-A2D5-2B2B3FA01FAD}"/>
                </a:ext>
              </a:extLst>
            </p:cNvPr>
            <p:cNvSpPr/>
            <p:nvPr/>
          </p:nvSpPr>
          <p:spPr>
            <a:xfrm>
              <a:off x="4851447" y="3041361"/>
              <a:ext cx="31155" cy="46748"/>
            </a:xfrm>
            <a:custGeom>
              <a:avLst/>
              <a:gdLst/>
              <a:ahLst/>
              <a:cxnLst/>
              <a:rect l="l" t="t" r="r" b="b"/>
              <a:pathLst>
                <a:path w="1015" h="1523" extrusionOk="0">
                  <a:moveTo>
                    <a:pt x="589" y="1"/>
                  </a:moveTo>
                  <a:cubicBezTo>
                    <a:pt x="482" y="1"/>
                    <a:pt x="370" y="23"/>
                    <a:pt x="286" y="59"/>
                  </a:cubicBezTo>
                  <a:cubicBezTo>
                    <a:pt x="1" y="154"/>
                    <a:pt x="1" y="629"/>
                    <a:pt x="96" y="883"/>
                  </a:cubicBezTo>
                  <a:cubicBezTo>
                    <a:pt x="114" y="920"/>
                    <a:pt x="155" y="935"/>
                    <a:pt x="191" y="935"/>
                  </a:cubicBezTo>
                  <a:cubicBezTo>
                    <a:pt x="217" y="935"/>
                    <a:pt x="241" y="927"/>
                    <a:pt x="254" y="914"/>
                  </a:cubicBezTo>
                  <a:cubicBezTo>
                    <a:pt x="254" y="883"/>
                    <a:pt x="254" y="883"/>
                    <a:pt x="254" y="883"/>
                  </a:cubicBezTo>
                  <a:cubicBezTo>
                    <a:pt x="283" y="1176"/>
                    <a:pt x="367" y="1523"/>
                    <a:pt x="605" y="1523"/>
                  </a:cubicBezTo>
                  <a:cubicBezTo>
                    <a:pt x="624" y="1523"/>
                    <a:pt x="645" y="1521"/>
                    <a:pt x="666" y="1516"/>
                  </a:cubicBezTo>
                  <a:cubicBezTo>
                    <a:pt x="824" y="1484"/>
                    <a:pt x="888" y="1231"/>
                    <a:pt x="951" y="1104"/>
                  </a:cubicBezTo>
                  <a:cubicBezTo>
                    <a:pt x="1014" y="819"/>
                    <a:pt x="983" y="534"/>
                    <a:pt x="951" y="281"/>
                  </a:cubicBezTo>
                  <a:cubicBezTo>
                    <a:pt x="951" y="249"/>
                    <a:pt x="951" y="249"/>
                    <a:pt x="951" y="218"/>
                  </a:cubicBezTo>
                  <a:cubicBezTo>
                    <a:pt x="931" y="60"/>
                    <a:pt x="765" y="1"/>
                    <a:pt x="589" y="1"/>
                  </a:cubicBezTo>
                  <a:close/>
                </a:path>
              </a:pathLst>
            </a:custGeom>
            <a:solidFill>
              <a:srgbClr val="E6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4799;p24">
              <a:extLst>
                <a:ext uri="{FF2B5EF4-FFF2-40B4-BE49-F238E27FC236}">
                  <a16:creationId xmlns:a16="http://schemas.microsoft.com/office/drawing/2014/main" id="{6EB598E1-B4AF-4A89-BD64-4074067C82BD}"/>
                </a:ext>
              </a:extLst>
            </p:cNvPr>
            <p:cNvSpPr/>
            <p:nvPr/>
          </p:nvSpPr>
          <p:spPr>
            <a:xfrm>
              <a:off x="4720226" y="2798410"/>
              <a:ext cx="166244" cy="263670"/>
            </a:xfrm>
            <a:custGeom>
              <a:avLst/>
              <a:gdLst/>
              <a:ahLst/>
              <a:cxnLst/>
              <a:rect l="l" t="t" r="r" b="b"/>
              <a:pathLst>
                <a:path w="5416" h="8590" extrusionOk="0">
                  <a:moveTo>
                    <a:pt x="1910" y="0"/>
                  </a:moveTo>
                  <a:cubicBezTo>
                    <a:pt x="1072" y="0"/>
                    <a:pt x="302" y="644"/>
                    <a:pt x="254" y="1577"/>
                  </a:cubicBezTo>
                  <a:cubicBezTo>
                    <a:pt x="159" y="3794"/>
                    <a:pt x="1" y="6581"/>
                    <a:pt x="64" y="6676"/>
                  </a:cubicBezTo>
                  <a:cubicBezTo>
                    <a:pt x="127" y="6802"/>
                    <a:pt x="222" y="6866"/>
                    <a:pt x="349" y="6897"/>
                  </a:cubicBezTo>
                  <a:cubicBezTo>
                    <a:pt x="349" y="6897"/>
                    <a:pt x="349" y="6897"/>
                    <a:pt x="349" y="6929"/>
                  </a:cubicBezTo>
                  <a:cubicBezTo>
                    <a:pt x="833" y="7816"/>
                    <a:pt x="1545" y="8590"/>
                    <a:pt x="3009" y="8590"/>
                  </a:cubicBezTo>
                  <a:cubicBezTo>
                    <a:pt x="3269" y="8590"/>
                    <a:pt x="3553" y="8565"/>
                    <a:pt x="3864" y="8513"/>
                  </a:cubicBezTo>
                  <a:cubicBezTo>
                    <a:pt x="3959" y="8513"/>
                    <a:pt x="4054" y="8513"/>
                    <a:pt x="4181" y="8544"/>
                  </a:cubicBezTo>
                  <a:cubicBezTo>
                    <a:pt x="4270" y="8567"/>
                    <a:pt x="4407" y="8589"/>
                    <a:pt x="4570" y="8589"/>
                  </a:cubicBezTo>
                  <a:cubicBezTo>
                    <a:pt x="4637" y="8589"/>
                    <a:pt x="4708" y="8585"/>
                    <a:pt x="4783" y="8576"/>
                  </a:cubicBezTo>
                  <a:cubicBezTo>
                    <a:pt x="5131" y="8513"/>
                    <a:pt x="5384" y="8228"/>
                    <a:pt x="5384" y="7879"/>
                  </a:cubicBezTo>
                  <a:cubicBezTo>
                    <a:pt x="5416" y="6739"/>
                    <a:pt x="5258" y="3952"/>
                    <a:pt x="5163" y="2749"/>
                  </a:cubicBezTo>
                  <a:cubicBezTo>
                    <a:pt x="5131" y="2020"/>
                    <a:pt x="4719" y="1355"/>
                    <a:pt x="4054" y="1007"/>
                  </a:cubicBezTo>
                  <a:cubicBezTo>
                    <a:pt x="3896" y="912"/>
                    <a:pt x="3769" y="817"/>
                    <a:pt x="3769" y="817"/>
                  </a:cubicBezTo>
                  <a:cubicBezTo>
                    <a:pt x="3674" y="754"/>
                    <a:pt x="3231" y="532"/>
                    <a:pt x="2724" y="215"/>
                  </a:cubicBezTo>
                  <a:cubicBezTo>
                    <a:pt x="2461" y="68"/>
                    <a:pt x="2182" y="0"/>
                    <a:pt x="1910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4800;p24">
              <a:extLst>
                <a:ext uri="{FF2B5EF4-FFF2-40B4-BE49-F238E27FC236}">
                  <a16:creationId xmlns:a16="http://schemas.microsoft.com/office/drawing/2014/main" id="{F8236CD0-9DB6-4978-8459-BB1140D6B244}"/>
                </a:ext>
              </a:extLst>
            </p:cNvPr>
            <p:cNvSpPr/>
            <p:nvPr/>
          </p:nvSpPr>
          <p:spPr>
            <a:xfrm>
              <a:off x="4722160" y="2876928"/>
              <a:ext cx="16575" cy="134260"/>
            </a:xfrm>
            <a:custGeom>
              <a:avLst/>
              <a:gdLst/>
              <a:ahLst/>
              <a:cxnLst/>
              <a:rect l="l" t="t" r="r" b="b"/>
              <a:pathLst>
                <a:path w="540" h="4374" extrusionOk="0">
                  <a:moveTo>
                    <a:pt x="539" y="1"/>
                  </a:moveTo>
                  <a:cubicBezTo>
                    <a:pt x="539" y="1"/>
                    <a:pt x="539" y="19"/>
                    <a:pt x="537" y="54"/>
                  </a:cubicBezTo>
                  <a:lnTo>
                    <a:pt x="537" y="54"/>
                  </a:lnTo>
                  <a:cubicBezTo>
                    <a:pt x="539" y="24"/>
                    <a:pt x="539" y="6"/>
                    <a:pt x="539" y="1"/>
                  </a:cubicBezTo>
                  <a:close/>
                  <a:moveTo>
                    <a:pt x="537" y="54"/>
                  </a:moveTo>
                  <a:cubicBezTo>
                    <a:pt x="517" y="532"/>
                    <a:pt x="329" y="3998"/>
                    <a:pt x="1" y="4118"/>
                  </a:cubicBezTo>
                  <a:cubicBezTo>
                    <a:pt x="33" y="4244"/>
                    <a:pt x="159" y="4308"/>
                    <a:pt x="286" y="4339"/>
                  </a:cubicBezTo>
                  <a:cubicBezTo>
                    <a:pt x="286" y="4339"/>
                    <a:pt x="286" y="4339"/>
                    <a:pt x="286" y="4371"/>
                  </a:cubicBezTo>
                  <a:cubicBezTo>
                    <a:pt x="287" y="4373"/>
                    <a:pt x="289" y="4374"/>
                    <a:pt x="290" y="4374"/>
                  </a:cubicBezTo>
                  <a:cubicBezTo>
                    <a:pt x="379" y="4374"/>
                    <a:pt x="520" y="550"/>
                    <a:pt x="537" y="54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4801;p24">
              <a:extLst>
                <a:ext uri="{FF2B5EF4-FFF2-40B4-BE49-F238E27FC236}">
                  <a16:creationId xmlns:a16="http://schemas.microsoft.com/office/drawing/2014/main" id="{B90B4C26-C3E9-4831-A5F8-AF9C76EEF592}"/>
                </a:ext>
              </a:extLst>
            </p:cNvPr>
            <p:cNvSpPr/>
            <p:nvPr/>
          </p:nvSpPr>
          <p:spPr>
            <a:xfrm>
              <a:off x="4834074" y="2890495"/>
              <a:ext cx="14488" cy="170204"/>
            </a:xfrm>
            <a:custGeom>
              <a:avLst/>
              <a:gdLst/>
              <a:ahLst/>
              <a:cxnLst/>
              <a:rect l="l" t="t" r="r" b="b"/>
              <a:pathLst>
                <a:path w="472" h="5545" extrusionOk="0">
                  <a:moveTo>
                    <a:pt x="179" y="0"/>
                  </a:moveTo>
                  <a:cubicBezTo>
                    <a:pt x="1" y="0"/>
                    <a:pt x="155" y="3450"/>
                    <a:pt x="155" y="5513"/>
                  </a:cubicBezTo>
                  <a:cubicBezTo>
                    <a:pt x="250" y="5513"/>
                    <a:pt x="345" y="5513"/>
                    <a:pt x="472" y="5544"/>
                  </a:cubicBezTo>
                  <a:cubicBezTo>
                    <a:pt x="187" y="4974"/>
                    <a:pt x="377" y="2472"/>
                    <a:pt x="187" y="2"/>
                  </a:cubicBezTo>
                  <a:cubicBezTo>
                    <a:pt x="184" y="1"/>
                    <a:pt x="182" y="0"/>
                    <a:pt x="179" y="0"/>
                  </a:cubicBez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4802;p24">
              <a:extLst>
                <a:ext uri="{FF2B5EF4-FFF2-40B4-BE49-F238E27FC236}">
                  <a16:creationId xmlns:a16="http://schemas.microsoft.com/office/drawing/2014/main" id="{1A5BCFF4-39E6-40F6-8B42-C3B83ADCC5DE}"/>
                </a:ext>
              </a:extLst>
            </p:cNvPr>
            <p:cNvSpPr/>
            <p:nvPr/>
          </p:nvSpPr>
          <p:spPr>
            <a:xfrm>
              <a:off x="4707580" y="2711696"/>
              <a:ext cx="138066" cy="131497"/>
            </a:xfrm>
            <a:custGeom>
              <a:avLst/>
              <a:gdLst/>
              <a:ahLst/>
              <a:cxnLst/>
              <a:rect l="l" t="t" r="r" b="b"/>
              <a:pathLst>
                <a:path w="4498" h="4284" extrusionOk="0">
                  <a:moveTo>
                    <a:pt x="1" y="0"/>
                  </a:moveTo>
                  <a:lnTo>
                    <a:pt x="32" y="4149"/>
                  </a:lnTo>
                  <a:cubicBezTo>
                    <a:pt x="32" y="4227"/>
                    <a:pt x="118" y="4284"/>
                    <a:pt x="202" y="4284"/>
                  </a:cubicBezTo>
                  <a:cubicBezTo>
                    <a:pt x="220" y="4284"/>
                    <a:pt x="237" y="4281"/>
                    <a:pt x="254" y="4275"/>
                  </a:cubicBezTo>
                  <a:lnTo>
                    <a:pt x="4498" y="1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4803;p24">
              <a:extLst>
                <a:ext uri="{FF2B5EF4-FFF2-40B4-BE49-F238E27FC236}">
                  <a16:creationId xmlns:a16="http://schemas.microsoft.com/office/drawing/2014/main" id="{690720EB-140C-45D9-BA95-17BB42BDE62F}"/>
                </a:ext>
              </a:extLst>
            </p:cNvPr>
            <p:cNvSpPr/>
            <p:nvPr/>
          </p:nvSpPr>
          <p:spPr>
            <a:xfrm>
              <a:off x="4722160" y="2654327"/>
              <a:ext cx="152646" cy="195435"/>
            </a:xfrm>
            <a:custGeom>
              <a:avLst/>
              <a:gdLst/>
              <a:ahLst/>
              <a:cxnLst/>
              <a:rect l="l" t="t" r="r" b="b"/>
              <a:pathLst>
                <a:path w="4973" h="6367" extrusionOk="0">
                  <a:moveTo>
                    <a:pt x="2313" y="1"/>
                  </a:moveTo>
                  <a:cubicBezTo>
                    <a:pt x="856" y="1"/>
                    <a:pt x="1" y="1521"/>
                    <a:pt x="1" y="2978"/>
                  </a:cubicBezTo>
                  <a:cubicBezTo>
                    <a:pt x="1" y="4149"/>
                    <a:pt x="539" y="5068"/>
                    <a:pt x="1489" y="5384"/>
                  </a:cubicBezTo>
                  <a:lnTo>
                    <a:pt x="1489" y="5511"/>
                  </a:lnTo>
                  <a:cubicBezTo>
                    <a:pt x="1489" y="5986"/>
                    <a:pt x="1869" y="6366"/>
                    <a:pt x="2344" y="6366"/>
                  </a:cubicBezTo>
                  <a:lnTo>
                    <a:pt x="2344" y="5511"/>
                  </a:lnTo>
                  <a:cubicBezTo>
                    <a:pt x="3801" y="5479"/>
                    <a:pt x="4973" y="4118"/>
                    <a:pt x="4973" y="2661"/>
                  </a:cubicBezTo>
                  <a:cubicBezTo>
                    <a:pt x="4973" y="1172"/>
                    <a:pt x="3769" y="1"/>
                    <a:pt x="2313" y="1"/>
                  </a:cubicBezTo>
                  <a:close/>
                </a:path>
              </a:pathLst>
            </a:custGeom>
            <a:solidFill>
              <a:srgbClr val="E6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4804;p24">
              <a:extLst>
                <a:ext uri="{FF2B5EF4-FFF2-40B4-BE49-F238E27FC236}">
                  <a16:creationId xmlns:a16="http://schemas.microsoft.com/office/drawing/2014/main" id="{0F69C12B-DB70-4201-AFCE-8F5DCC60CF40}"/>
                </a:ext>
              </a:extLst>
            </p:cNvPr>
            <p:cNvSpPr/>
            <p:nvPr/>
          </p:nvSpPr>
          <p:spPr>
            <a:xfrm>
              <a:off x="4722160" y="2654327"/>
              <a:ext cx="152646" cy="194852"/>
            </a:xfrm>
            <a:custGeom>
              <a:avLst/>
              <a:gdLst/>
              <a:ahLst/>
              <a:cxnLst/>
              <a:rect l="l" t="t" r="r" b="b"/>
              <a:pathLst>
                <a:path w="4973" h="6348" extrusionOk="0">
                  <a:moveTo>
                    <a:pt x="2313" y="1"/>
                  </a:moveTo>
                  <a:cubicBezTo>
                    <a:pt x="1014" y="1"/>
                    <a:pt x="191" y="1204"/>
                    <a:pt x="1" y="2534"/>
                  </a:cubicBezTo>
                  <a:lnTo>
                    <a:pt x="64" y="2534"/>
                  </a:lnTo>
                  <a:cubicBezTo>
                    <a:pt x="603" y="3009"/>
                    <a:pt x="1584" y="3199"/>
                    <a:pt x="1933" y="3896"/>
                  </a:cubicBezTo>
                  <a:cubicBezTo>
                    <a:pt x="2091" y="4213"/>
                    <a:pt x="2028" y="4719"/>
                    <a:pt x="2028" y="5068"/>
                  </a:cubicBezTo>
                  <a:cubicBezTo>
                    <a:pt x="2028" y="5479"/>
                    <a:pt x="2059" y="5891"/>
                    <a:pt x="2059" y="6303"/>
                  </a:cubicBezTo>
                  <a:cubicBezTo>
                    <a:pt x="2127" y="6325"/>
                    <a:pt x="2194" y="6348"/>
                    <a:pt x="2261" y="6348"/>
                  </a:cubicBezTo>
                  <a:cubicBezTo>
                    <a:pt x="2289" y="6348"/>
                    <a:pt x="2317" y="6344"/>
                    <a:pt x="2344" y="6334"/>
                  </a:cubicBezTo>
                  <a:lnTo>
                    <a:pt x="2344" y="5479"/>
                  </a:lnTo>
                  <a:cubicBezTo>
                    <a:pt x="3801" y="5479"/>
                    <a:pt x="4973" y="4118"/>
                    <a:pt x="4973" y="2629"/>
                  </a:cubicBezTo>
                  <a:cubicBezTo>
                    <a:pt x="4973" y="1172"/>
                    <a:pt x="3769" y="1"/>
                    <a:pt x="2313" y="1"/>
                  </a:cubicBezTo>
                  <a:close/>
                </a:path>
              </a:pathLst>
            </a:custGeom>
            <a:solidFill>
              <a:srgbClr val="DF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4805;p24">
              <a:extLst>
                <a:ext uri="{FF2B5EF4-FFF2-40B4-BE49-F238E27FC236}">
                  <a16:creationId xmlns:a16="http://schemas.microsoft.com/office/drawing/2014/main" id="{6E72DBA7-5C2B-4EBB-94D5-0D309452B4D0}"/>
                </a:ext>
              </a:extLst>
            </p:cNvPr>
            <p:cNvSpPr/>
            <p:nvPr/>
          </p:nvSpPr>
          <p:spPr>
            <a:xfrm>
              <a:off x="4706628" y="2650675"/>
              <a:ext cx="173058" cy="218149"/>
            </a:xfrm>
            <a:custGeom>
              <a:avLst/>
              <a:gdLst/>
              <a:ahLst/>
              <a:cxnLst/>
              <a:rect l="l" t="t" r="r" b="b"/>
              <a:pathLst>
                <a:path w="5638" h="7107" extrusionOk="0">
                  <a:moveTo>
                    <a:pt x="2819" y="1"/>
                  </a:moveTo>
                  <a:cubicBezTo>
                    <a:pt x="2296" y="1"/>
                    <a:pt x="1774" y="135"/>
                    <a:pt x="1299" y="405"/>
                  </a:cubicBezTo>
                  <a:lnTo>
                    <a:pt x="760" y="721"/>
                  </a:lnTo>
                  <a:cubicBezTo>
                    <a:pt x="317" y="975"/>
                    <a:pt x="32" y="1481"/>
                    <a:pt x="0" y="2020"/>
                  </a:cubicBezTo>
                  <a:lnTo>
                    <a:pt x="2027" y="3097"/>
                  </a:lnTo>
                  <a:cubicBezTo>
                    <a:pt x="2534" y="3350"/>
                    <a:pt x="2850" y="3888"/>
                    <a:pt x="2850" y="4458"/>
                  </a:cubicBezTo>
                  <a:lnTo>
                    <a:pt x="2819" y="6928"/>
                  </a:lnTo>
                  <a:cubicBezTo>
                    <a:pt x="2819" y="7027"/>
                    <a:pt x="2915" y="7107"/>
                    <a:pt x="3003" y="7107"/>
                  </a:cubicBezTo>
                  <a:cubicBezTo>
                    <a:pt x="3027" y="7107"/>
                    <a:pt x="3051" y="7101"/>
                    <a:pt x="3072" y="7087"/>
                  </a:cubicBezTo>
                  <a:lnTo>
                    <a:pt x="4624" y="6200"/>
                  </a:lnTo>
                  <a:cubicBezTo>
                    <a:pt x="5257" y="5852"/>
                    <a:pt x="5637" y="5187"/>
                    <a:pt x="5637" y="4458"/>
                  </a:cubicBezTo>
                  <a:lnTo>
                    <a:pt x="5637" y="2621"/>
                  </a:lnTo>
                  <a:cubicBezTo>
                    <a:pt x="5637" y="1703"/>
                    <a:pt x="5131" y="880"/>
                    <a:pt x="4339" y="405"/>
                  </a:cubicBezTo>
                  <a:cubicBezTo>
                    <a:pt x="3864" y="135"/>
                    <a:pt x="3341" y="1"/>
                    <a:pt x="2819" y="1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4806;p24">
              <a:extLst>
                <a:ext uri="{FF2B5EF4-FFF2-40B4-BE49-F238E27FC236}">
                  <a16:creationId xmlns:a16="http://schemas.microsoft.com/office/drawing/2014/main" id="{FE8E8DA5-CF37-490D-BCF5-61DF8215F96E}"/>
                </a:ext>
              </a:extLst>
            </p:cNvPr>
            <p:cNvSpPr/>
            <p:nvPr/>
          </p:nvSpPr>
          <p:spPr>
            <a:xfrm>
              <a:off x="4707580" y="2700032"/>
              <a:ext cx="95308" cy="168945"/>
            </a:xfrm>
            <a:custGeom>
              <a:avLst/>
              <a:gdLst/>
              <a:ahLst/>
              <a:cxnLst/>
              <a:rect l="l" t="t" r="r" b="b"/>
              <a:pathLst>
                <a:path w="3105" h="5504" extrusionOk="0">
                  <a:moveTo>
                    <a:pt x="64" y="0"/>
                  </a:moveTo>
                  <a:cubicBezTo>
                    <a:pt x="1" y="127"/>
                    <a:pt x="1" y="253"/>
                    <a:pt x="1" y="412"/>
                  </a:cubicBezTo>
                  <a:lnTo>
                    <a:pt x="1996" y="1489"/>
                  </a:lnTo>
                  <a:cubicBezTo>
                    <a:pt x="2503" y="1774"/>
                    <a:pt x="2819" y="2280"/>
                    <a:pt x="2819" y="2882"/>
                  </a:cubicBezTo>
                  <a:lnTo>
                    <a:pt x="2788" y="5320"/>
                  </a:lnTo>
                  <a:cubicBezTo>
                    <a:pt x="2788" y="5438"/>
                    <a:pt x="2875" y="5503"/>
                    <a:pt x="2971" y="5503"/>
                  </a:cubicBezTo>
                  <a:cubicBezTo>
                    <a:pt x="3005" y="5503"/>
                    <a:pt x="3040" y="5495"/>
                    <a:pt x="3073" y="5479"/>
                  </a:cubicBezTo>
                  <a:lnTo>
                    <a:pt x="3104" y="2565"/>
                  </a:lnTo>
                  <a:cubicBezTo>
                    <a:pt x="3104" y="1964"/>
                    <a:pt x="2788" y="1394"/>
                    <a:pt x="2249" y="1077"/>
                  </a:cubicBezTo>
                  <a:cubicBezTo>
                    <a:pt x="1521" y="697"/>
                    <a:pt x="571" y="190"/>
                    <a:pt x="64" y="0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4807;p24">
              <a:extLst>
                <a:ext uri="{FF2B5EF4-FFF2-40B4-BE49-F238E27FC236}">
                  <a16:creationId xmlns:a16="http://schemas.microsoft.com/office/drawing/2014/main" id="{33869C14-B266-4D6A-864C-67EE0349BAC8}"/>
                </a:ext>
              </a:extLst>
            </p:cNvPr>
            <p:cNvSpPr/>
            <p:nvPr/>
          </p:nvSpPr>
          <p:spPr>
            <a:xfrm>
              <a:off x="4769799" y="2675722"/>
              <a:ext cx="47669" cy="29191"/>
            </a:xfrm>
            <a:custGeom>
              <a:avLst/>
              <a:gdLst/>
              <a:ahLst/>
              <a:cxnLst/>
              <a:rect l="l" t="t" r="r" b="b"/>
              <a:pathLst>
                <a:path w="1553" h="951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507" y="32"/>
                    <a:pt x="1" y="950"/>
                    <a:pt x="1" y="950"/>
                  </a:cubicBezTo>
                  <a:cubicBezTo>
                    <a:pt x="666" y="317"/>
                    <a:pt x="1552" y="0"/>
                    <a:pt x="1552" y="0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4808;p24">
              <a:extLst>
                <a:ext uri="{FF2B5EF4-FFF2-40B4-BE49-F238E27FC236}">
                  <a16:creationId xmlns:a16="http://schemas.microsoft.com/office/drawing/2014/main" id="{D444C414-EA68-414E-B991-D5A7BE480F77}"/>
                </a:ext>
              </a:extLst>
            </p:cNvPr>
            <p:cNvSpPr/>
            <p:nvPr/>
          </p:nvSpPr>
          <p:spPr>
            <a:xfrm>
              <a:off x="4753285" y="298386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4809;p24">
              <a:extLst>
                <a:ext uri="{FF2B5EF4-FFF2-40B4-BE49-F238E27FC236}">
                  <a16:creationId xmlns:a16="http://schemas.microsoft.com/office/drawing/2014/main" id="{40C1D1A8-77E0-46FC-A02A-BD8AB4169224}"/>
                </a:ext>
              </a:extLst>
            </p:cNvPr>
            <p:cNvSpPr/>
            <p:nvPr/>
          </p:nvSpPr>
          <p:spPr>
            <a:xfrm>
              <a:off x="4758134" y="2982887"/>
              <a:ext cx="31" cy="101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32"/>
                    <a:pt x="1" y="32"/>
                    <a:pt x="1" y="32"/>
                  </a:cubicBezTo>
                  <a:lnTo>
                    <a:pt x="1" y="32"/>
                  </a:lnTo>
                  <a:cubicBezTo>
                    <a:pt x="1" y="32"/>
                    <a:pt x="1" y="32"/>
                    <a:pt x="1" y="1"/>
                  </a:cubicBezTo>
                  <a:close/>
                </a:path>
              </a:pathLst>
            </a:custGeom>
            <a:solidFill>
              <a:srgbClr val="C8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4810;p24">
              <a:extLst>
                <a:ext uri="{FF2B5EF4-FFF2-40B4-BE49-F238E27FC236}">
                  <a16:creationId xmlns:a16="http://schemas.microsoft.com/office/drawing/2014/main" id="{8135ACC5-C102-4561-A080-1FA801D7FB5E}"/>
                </a:ext>
              </a:extLst>
            </p:cNvPr>
            <p:cNvSpPr/>
            <p:nvPr/>
          </p:nvSpPr>
          <p:spPr>
            <a:xfrm>
              <a:off x="4753285" y="2982887"/>
              <a:ext cx="31" cy="1013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32"/>
                  </a:moveTo>
                  <a:lnTo>
                    <a:pt x="0" y="3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32"/>
                  </a:cubicBezTo>
                  <a:close/>
                </a:path>
              </a:pathLst>
            </a:custGeom>
            <a:solidFill>
              <a:srgbClr val="C8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4811;p24">
              <a:extLst>
                <a:ext uri="{FF2B5EF4-FFF2-40B4-BE49-F238E27FC236}">
                  <a16:creationId xmlns:a16="http://schemas.microsoft.com/office/drawing/2014/main" id="{DE5C0041-CA5C-479F-85FE-B8CA673E9FB5}"/>
                </a:ext>
              </a:extLst>
            </p:cNvPr>
            <p:cNvSpPr/>
            <p:nvPr/>
          </p:nvSpPr>
          <p:spPr>
            <a:xfrm>
              <a:off x="4753285" y="298386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15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4812;p24">
              <a:extLst>
                <a:ext uri="{FF2B5EF4-FFF2-40B4-BE49-F238E27FC236}">
                  <a16:creationId xmlns:a16="http://schemas.microsoft.com/office/drawing/2014/main" id="{F23B9ABC-E7D0-4244-892B-503D8662BE9C}"/>
                </a:ext>
              </a:extLst>
            </p:cNvPr>
            <p:cNvSpPr/>
            <p:nvPr/>
          </p:nvSpPr>
          <p:spPr>
            <a:xfrm>
              <a:off x="4758134" y="298386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C15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4813;p24">
              <a:extLst>
                <a:ext uri="{FF2B5EF4-FFF2-40B4-BE49-F238E27FC236}">
                  <a16:creationId xmlns:a16="http://schemas.microsoft.com/office/drawing/2014/main" id="{BFE90F6D-1389-4250-9917-D9211CD21FC5}"/>
                </a:ext>
              </a:extLst>
            </p:cNvPr>
            <p:cNvSpPr/>
            <p:nvPr/>
          </p:nvSpPr>
          <p:spPr>
            <a:xfrm>
              <a:off x="4752302" y="2982150"/>
              <a:ext cx="5863" cy="3438"/>
            </a:xfrm>
            <a:custGeom>
              <a:avLst/>
              <a:gdLst/>
              <a:ahLst/>
              <a:cxnLst/>
              <a:rect l="l" t="t" r="r" b="b"/>
              <a:pathLst>
                <a:path w="191" h="112" extrusionOk="0">
                  <a:moveTo>
                    <a:pt x="96" y="1"/>
                  </a:moveTo>
                  <a:cubicBezTo>
                    <a:pt x="72" y="1"/>
                    <a:pt x="48" y="9"/>
                    <a:pt x="32" y="25"/>
                  </a:cubicBezTo>
                  <a:lnTo>
                    <a:pt x="1" y="25"/>
                  </a:lnTo>
                  <a:cubicBezTo>
                    <a:pt x="1" y="25"/>
                    <a:pt x="1" y="56"/>
                    <a:pt x="1" y="56"/>
                  </a:cubicBezTo>
                  <a:cubicBezTo>
                    <a:pt x="32" y="56"/>
                    <a:pt x="32" y="56"/>
                    <a:pt x="32" y="88"/>
                  </a:cubicBezTo>
                  <a:cubicBezTo>
                    <a:pt x="48" y="104"/>
                    <a:pt x="72" y="112"/>
                    <a:pt x="96" y="112"/>
                  </a:cubicBezTo>
                  <a:cubicBezTo>
                    <a:pt x="119" y="112"/>
                    <a:pt x="143" y="104"/>
                    <a:pt x="159" y="88"/>
                  </a:cubicBezTo>
                  <a:cubicBezTo>
                    <a:pt x="191" y="88"/>
                    <a:pt x="191" y="56"/>
                    <a:pt x="191" y="56"/>
                  </a:cubicBezTo>
                  <a:cubicBezTo>
                    <a:pt x="191" y="56"/>
                    <a:pt x="191" y="56"/>
                    <a:pt x="191" y="25"/>
                  </a:cubicBezTo>
                  <a:lnTo>
                    <a:pt x="159" y="25"/>
                  </a:lnTo>
                  <a:cubicBezTo>
                    <a:pt x="143" y="9"/>
                    <a:pt x="119" y="1"/>
                    <a:pt x="96" y="1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4814;p24">
              <a:extLst>
                <a:ext uri="{FF2B5EF4-FFF2-40B4-BE49-F238E27FC236}">
                  <a16:creationId xmlns:a16="http://schemas.microsoft.com/office/drawing/2014/main" id="{05E73233-B6EF-448C-BB88-AB417D517012}"/>
                </a:ext>
              </a:extLst>
            </p:cNvPr>
            <p:cNvSpPr/>
            <p:nvPr/>
          </p:nvSpPr>
          <p:spPr>
            <a:xfrm>
              <a:off x="4693000" y="2977055"/>
              <a:ext cx="44753" cy="26275"/>
            </a:xfrm>
            <a:custGeom>
              <a:avLst/>
              <a:gdLst/>
              <a:ahLst/>
              <a:cxnLst/>
              <a:rect l="l" t="t" r="r" b="b"/>
              <a:pathLst>
                <a:path w="1458" h="856" extrusionOk="0">
                  <a:moveTo>
                    <a:pt x="1458" y="1"/>
                  </a:moveTo>
                  <a:lnTo>
                    <a:pt x="1458" y="1"/>
                  </a:lnTo>
                  <a:lnTo>
                    <a:pt x="1" y="856"/>
                  </a:lnTo>
                  <a:close/>
                </a:path>
              </a:pathLst>
            </a:custGeom>
            <a:solidFill>
              <a:srgbClr val="C8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4815;p24">
              <a:extLst>
                <a:ext uri="{FF2B5EF4-FFF2-40B4-BE49-F238E27FC236}">
                  <a16:creationId xmlns:a16="http://schemas.microsoft.com/office/drawing/2014/main" id="{7E0D557D-43D4-425E-ACEF-D6F6EDA44001}"/>
                </a:ext>
              </a:extLst>
            </p:cNvPr>
            <p:cNvSpPr/>
            <p:nvPr/>
          </p:nvSpPr>
          <p:spPr>
            <a:xfrm>
              <a:off x="4693000" y="2977055"/>
              <a:ext cx="73914" cy="42820"/>
            </a:xfrm>
            <a:custGeom>
              <a:avLst/>
              <a:gdLst/>
              <a:ahLst/>
              <a:cxnLst/>
              <a:rect l="l" t="t" r="r" b="b"/>
              <a:pathLst>
                <a:path w="2408" h="1395" extrusionOk="0">
                  <a:moveTo>
                    <a:pt x="1458" y="1"/>
                  </a:moveTo>
                  <a:lnTo>
                    <a:pt x="1" y="856"/>
                  </a:lnTo>
                  <a:lnTo>
                    <a:pt x="919" y="1394"/>
                  </a:lnTo>
                  <a:lnTo>
                    <a:pt x="2408" y="539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4816;p24">
              <a:extLst>
                <a:ext uri="{FF2B5EF4-FFF2-40B4-BE49-F238E27FC236}">
                  <a16:creationId xmlns:a16="http://schemas.microsoft.com/office/drawing/2014/main" id="{B5F8AFE6-0F64-499B-8779-D3530EDFF89A}"/>
                </a:ext>
              </a:extLst>
            </p:cNvPr>
            <p:cNvSpPr/>
            <p:nvPr/>
          </p:nvSpPr>
          <p:spPr>
            <a:xfrm>
              <a:off x="4687168" y="2991635"/>
              <a:ext cx="86560" cy="36987"/>
            </a:xfrm>
            <a:custGeom>
              <a:avLst/>
              <a:gdLst/>
              <a:ahLst/>
              <a:cxnLst/>
              <a:rect l="l" t="t" r="r" b="b"/>
              <a:pathLst>
                <a:path w="2820" h="1205" extrusionOk="0">
                  <a:moveTo>
                    <a:pt x="2819" y="1"/>
                  </a:moveTo>
                  <a:cubicBezTo>
                    <a:pt x="2819" y="32"/>
                    <a:pt x="2819" y="32"/>
                    <a:pt x="2788" y="32"/>
                  </a:cubicBezTo>
                  <a:lnTo>
                    <a:pt x="1078" y="1014"/>
                  </a:lnTo>
                  <a:cubicBezTo>
                    <a:pt x="1062" y="1030"/>
                    <a:pt x="1038" y="1038"/>
                    <a:pt x="1014" y="1038"/>
                  </a:cubicBezTo>
                  <a:cubicBezTo>
                    <a:pt x="990" y="1038"/>
                    <a:pt x="967" y="1030"/>
                    <a:pt x="951" y="1014"/>
                  </a:cubicBezTo>
                  <a:lnTo>
                    <a:pt x="32" y="476"/>
                  </a:lnTo>
                  <a:lnTo>
                    <a:pt x="1" y="476"/>
                  </a:lnTo>
                  <a:lnTo>
                    <a:pt x="1" y="602"/>
                  </a:lnTo>
                  <a:cubicBezTo>
                    <a:pt x="1" y="634"/>
                    <a:pt x="1" y="634"/>
                    <a:pt x="32" y="666"/>
                  </a:cubicBezTo>
                  <a:lnTo>
                    <a:pt x="951" y="1204"/>
                  </a:lnTo>
                  <a:lnTo>
                    <a:pt x="1078" y="1204"/>
                  </a:lnTo>
                  <a:lnTo>
                    <a:pt x="2788" y="191"/>
                  </a:lnTo>
                  <a:cubicBezTo>
                    <a:pt x="2819" y="191"/>
                    <a:pt x="2819" y="191"/>
                    <a:pt x="2819" y="159"/>
                  </a:cubicBezTo>
                  <a:lnTo>
                    <a:pt x="2819" y="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4817;p24">
              <a:extLst>
                <a:ext uri="{FF2B5EF4-FFF2-40B4-BE49-F238E27FC236}">
                  <a16:creationId xmlns:a16="http://schemas.microsoft.com/office/drawing/2014/main" id="{353DE377-7514-4C1B-A01B-C8EDE117B2B0}"/>
                </a:ext>
              </a:extLst>
            </p:cNvPr>
            <p:cNvSpPr/>
            <p:nvPr/>
          </p:nvSpPr>
          <p:spPr>
            <a:xfrm>
              <a:off x="4687168" y="3005263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E5C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4818;p24">
              <a:extLst>
                <a:ext uri="{FF2B5EF4-FFF2-40B4-BE49-F238E27FC236}">
                  <a16:creationId xmlns:a16="http://schemas.microsoft.com/office/drawing/2014/main" id="{EF29AD6A-3A59-4100-B900-552193579F72}"/>
                </a:ext>
              </a:extLst>
            </p:cNvPr>
            <p:cNvSpPr/>
            <p:nvPr/>
          </p:nvSpPr>
          <p:spPr>
            <a:xfrm>
              <a:off x="4704664" y="3012047"/>
              <a:ext cx="1013" cy="31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cubicBezTo>
                    <a:pt x="32" y="1"/>
                    <a:pt x="1" y="1"/>
                    <a:pt x="1" y="1"/>
                  </a:cubicBezTo>
                  <a:cubicBezTo>
                    <a:pt x="1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C8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4819;p24">
              <a:extLst>
                <a:ext uri="{FF2B5EF4-FFF2-40B4-BE49-F238E27FC236}">
                  <a16:creationId xmlns:a16="http://schemas.microsoft.com/office/drawing/2014/main" id="{B2F78AB0-74CC-4609-B37C-689231D21F36}"/>
                </a:ext>
              </a:extLst>
            </p:cNvPr>
            <p:cNvSpPr/>
            <p:nvPr/>
          </p:nvSpPr>
          <p:spPr>
            <a:xfrm>
              <a:off x="4706628" y="301302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4820;p24">
              <a:extLst>
                <a:ext uri="{FF2B5EF4-FFF2-40B4-BE49-F238E27FC236}">
                  <a16:creationId xmlns:a16="http://schemas.microsoft.com/office/drawing/2014/main" id="{D154F819-85D6-408B-A0CC-FFC5F31E068E}"/>
                </a:ext>
              </a:extLst>
            </p:cNvPr>
            <p:cNvSpPr/>
            <p:nvPr/>
          </p:nvSpPr>
          <p:spPr>
            <a:xfrm>
              <a:off x="4706628" y="3013029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C15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4821;p24">
              <a:extLst>
                <a:ext uri="{FF2B5EF4-FFF2-40B4-BE49-F238E27FC236}">
                  <a16:creationId xmlns:a16="http://schemas.microsoft.com/office/drawing/2014/main" id="{35B98FE6-A86A-4406-BED7-44D28531BE12}"/>
                </a:ext>
              </a:extLst>
            </p:cNvPr>
            <p:cNvSpPr/>
            <p:nvPr/>
          </p:nvSpPr>
          <p:spPr>
            <a:xfrm>
              <a:off x="4703712" y="3012047"/>
              <a:ext cx="2947" cy="1750"/>
            </a:xfrm>
            <a:custGeom>
              <a:avLst/>
              <a:gdLst/>
              <a:ahLst/>
              <a:cxnLst/>
              <a:rect l="l" t="t" r="r" b="b"/>
              <a:pathLst>
                <a:path w="96" h="57" extrusionOk="0">
                  <a:moveTo>
                    <a:pt x="32" y="1"/>
                  </a:moveTo>
                  <a:cubicBezTo>
                    <a:pt x="0" y="32"/>
                    <a:pt x="0" y="32"/>
                    <a:pt x="32" y="32"/>
                  </a:cubicBezTo>
                  <a:cubicBezTo>
                    <a:pt x="32" y="48"/>
                    <a:pt x="40" y="56"/>
                    <a:pt x="52" y="56"/>
                  </a:cubicBezTo>
                  <a:cubicBezTo>
                    <a:pt x="63" y="56"/>
                    <a:pt x="79" y="48"/>
                    <a:pt x="95" y="32"/>
                  </a:cubicBezTo>
                  <a:cubicBezTo>
                    <a:pt x="95" y="32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4822;p24">
              <a:extLst>
                <a:ext uri="{FF2B5EF4-FFF2-40B4-BE49-F238E27FC236}">
                  <a16:creationId xmlns:a16="http://schemas.microsoft.com/office/drawing/2014/main" id="{CB7CC29F-DF47-496F-9F29-36AD9DD87673}"/>
                </a:ext>
              </a:extLst>
            </p:cNvPr>
            <p:cNvSpPr/>
            <p:nvPr/>
          </p:nvSpPr>
          <p:spPr>
            <a:xfrm>
              <a:off x="4687168" y="2973187"/>
              <a:ext cx="86560" cy="50309"/>
            </a:xfrm>
            <a:custGeom>
              <a:avLst/>
              <a:gdLst/>
              <a:ahLst/>
              <a:cxnLst/>
              <a:rect l="l" t="t" r="r" b="b"/>
              <a:pathLst>
                <a:path w="2820" h="1639" extrusionOk="0">
                  <a:moveTo>
                    <a:pt x="2218" y="293"/>
                  </a:moveTo>
                  <a:cubicBezTo>
                    <a:pt x="2241" y="293"/>
                    <a:pt x="2265" y="301"/>
                    <a:pt x="2281" y="317"/>
                  </a:cubicBezTo>
                  <a:lnTo>
                    <a:pt x="2313" y="317"/>
                  </a:lnTo>
                  <a:cubicBezTo>
                    <a:pt x="2313" y="317"/>
                    <a:pt x="2313" y="317"/>
                    <a:pt x="2313" y="348"/>
                  </a:cubicBezTo>
                  <a:cubicBezTo>
                    <a:pt x="2313" y="348"/>
                    <a:pt x="2313" y="380"/>
                    <a:pt x="2281" y="380"/>
                  </a:cubicBezTo>
                  <a:cubicBezTo>
                    <a:pt x="2265" y="396"/>
                    <a:pt x="2241" y="404"/>
                    <a:pt x="2218" y="404"/>
                  </a:cubicBezTo>
                  <a:cubicBezTo>
                    <a:pt x="2194" y="404"/>
                    <a:pt x="2170" y="396"/>
                    <a:pt x="2154" y="380"/>
                  </a:cubicBezTo>
                  <a:cubicBezTo>
                    <a:pt x="2154" y="348"/>
                    <a:pt x="2154" y="348"/>
                    <a:pt x="2154" y="348"/>
                  </a:cubicBezTo>
                  <a:cubicBezTo>
                    <a:pt x="2154" y="317"/>
                    <a:pt x="2154" y="317"/>
                    <a:pt x="2154" y="317"/>
                  </a:cubicBezTo>
                  <a:cubicBezTo>
                    <a:pt x="2170" y="301"/>
                    <a:pt x="2194" y="293"/>
                    <a:pt x="2218" y="293"/>
                  </a:cubicBezTo>
                  <a:close/>
                  <a:moveTo>
                    <a:pt x="634" y="1267"/>
                  </a:moveTo>
                  <a:cubicBezTo>
                    <a:pt x="634" y="1267"/>
                    <a:pt x="634" y="1298"/>
                    <a:pt x="634" y="1298"/>
                  </a:cubicBezTo>
                  <a:cubicBezTo>
                    <a:pt x="618" y="1314"/>
                    <a:pt x="602" y="1322"/>
                    <a:pt x="591" y="1322"/>
                  </a:cubicBezTo>
                  <a:cubicBezTo>
                    <a:pt x="579" y="1322"/>
                    <a:pt x="571" y="1314"/>
                    <a:pt x="571" y="1298"/>
                  </a:cubicBezTo>
                  <a:cubicBezTo>
                    <a:pt x="571" y="1298"/>
                    <a:pt x="539" y="1298"/>
                    <a:pt x="571" y="1267"/>
                  </a:cubicBezTo>
                  <a:close/>
                  <a:moveTo>
                    <a:pt x="1648" y="127"/>
                  </a:moveTo>
                  <a:lnTo>
                    <a:pt x="2598" y="665"/>
                  </a:lnTo>
                  <a:lnTo>
                    <a:pt x="1109" y="1520"/>
                  </a:lnTo>
                  <a:lnTo>
                    <a:pt x="191" y="982"/>
                  </a:lnTo>
                  <a:lnTo>
                    <a:pt x="1648" y="127"/>
                  </a:lnTo>
                  <a:close/>
                  <a:moveTo>
                    <a:pt x="1743" y="0"/>
                  </a:moveTo>
                  <a:lnTo>
                    <a:pt x="1" y="1013"/>
                  </a:lnTo>
                  <a:cubicBezTo>
                    <a:pt x="1" y="1013"/>
                    <a:pt x="1" y="1013"/>
                    <a:pt x="1" y="1045"/>
                  </a:cubicBezTo>
                  <a:cubicBezTo>
                    <a:pt x="1" y="1045"/>
                    <a:pt x="1" y="1045"/>
                    <a:pt x="1" y="1077"/>
                  </a:cubicBezTo>
                  <a:lnTo>
                    <a:pt x="951" y="1615"/>
                  </a:lnTo>
                  <a:cubicBezTo>
                    <a:pt x="967" y="1631"/>
                    <a:pt x="990" y="1639"/>
                    <a:pt x="1014" y="1639"/>
                  </a:cubicBezTo>
                  <a:cubicBezTo>
                    <a:pt x="1038" y="1639"/>
                    <a:pt x="1062" y="1631"/>
                    <a:pt x="1078" y="1615"/>
                  </a:cubicBezTo>
                  <a:lnTo>
                    <a:pt x="2788" y="633"/>
                  </a:lnTo>
                  <a:cubicBezTo>
                    <a:pt x="2819" y="633"/>
                    <a:pt x="2819" y="633"/>
                    <a:pt x="2819" y="602"/>
                  </a:cubicBezTo>
                  <a:cubicBezTo>
                    <a:pt x="2819" y="570"/>
                    <a:pt x="2819" y="570"/>
                    <a:pt x="2788" y="538"/>
                  </a:cubicBezTo>
                  <a:lnTo>
                    <a:pt x="1869" y="0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4823;p24">
              <a:extLst>
                <a:ext uri="{FF2B5EF4-FFF2-40B4-BE49-F238E27FC236}">
                  <a16:creationId xmlns:a16="http://schemas.microsoft.com/office/drawing/2014/main" id="{28D190EC-DFA6-4177-99D7-00318A112279}"/>
                </a:ext>
              </a:extLst>
            </p:cNvPr>
            <p:cNvSpPr/>
            <p:nvPr/>
          </p:nvSpPr>
          <p:spPr>
            <a:xfrm>
              <a:off x="4708869" y="2976103"/>
              <a:ext cx="25968" cy="14672"/>
            </a:xfrm>
            <a:custGeom>
              <a:avLst/>
              <a:gdLst/>
              <a:ahLst/>
              <a:cxnLst/>
              <a:rect l="l" t="t" r="r" b="b"/>
              <a:pathLst>
                <a:path w="846" h="478" extrusionOk="0">
                  <a:moveTo>
                    <a:pt x="402" y="0"/>
                  </a:moveTo>
                  <a:cubicBezTo>
                    <a:pt x="307" y="32"/>
                    <a:pt x="244" y="63"/>
                    <a:pt x="180" y="127"/>
                  </a:cubicBezTo>
                  <a:cubicBezTo>
                    <a:pt x="90" y="217"/>
                    <a:pt x="0" y="478"/>
                    <a:pt x="18" y="478"/>
                  </a:cubicBezTo>
                  <a:cubicBezTo>
                    <a:pt x="19" y="478"/>
                    <a:pt x="20" y="477"/>
                    <a:pt x="22" y="475"/>
                  </a:cubicBezTo>
                  <a:cubicBezTo>
                    <a:pt x="81" y="475"/>
                    <a:pt x="355" y="313"/>
                    <a:pt x="447" y="313"/>
                  </a:cubicBezTo>
                  <a:cubicBezTo>
                    <a:pt x="454" y="313"/>
                    <a:pt x="461" y="314"/>
                    <a:pt x="466" y="317"/>
                  </a:cubicBezTo>
                  <a:cubicBezTo>
                    <a:pt x="497" y="317"/>
                    <a:pt x="624" y="380"/>
                    <a:pt x="656" y="380"/>
                  </a:cubicBezTo>
                  <a:cubicBezTo>
                    <a:pt x="679" y="388"/>
                    <a:pt x="701" y="392"/>
                    <a:pt x="721" y="392"/>
                  </a:cubicBezTo>
                  <a:cubicBezTo>
                    <a:pt x="780" y="392"/>
                    <a:pt x="822" y="356"/>
                    <a:pt x="846" y="285"/>
                  </a:cubicBezTo>
                  <a:cubicBezTo>
                    <a:pt x="846" y="285"/>
                    <a:pt x="846" y="253"/>
                    <a:pt x="846" y="222"/>
                  </a:cubicBezTo>
                  <a:cubicBezTo>
                    <a:pt x="846" y="158"/>
                    <a:pt x="751" y="95"/>
                    <a:pt x="687" y="63"/>
                  </a:cubicBezTo>
                  <a:cubicBezTo>
                    <a:pt x="624" y="32"/>
                    <a:pt x="497" y="0"/>
                    <a:pt x="402" y="0"/>
                  </a:cubicBezTo>
                  <a:close/>
                </a:path>
              </a:pathLst>
            </a:custGeom>
            <a:solidFill>
              <a:srgbClr val="E6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1" name="Google Shape;4824;p24">
            <a:extLst>
              <a:ext uri="{FF2B5EF4-FFF2-40B4-BE49-F238E27FC236}">
                <a16:creationId xmlns:a16="http://schemas.microsoft.com/office/drawing/2014/main" id="{0352F9CA-F0D1-4A0D-940C-B7FC7AF9B5C1}"/>
              </a:ext>
            </a:extLst>
          </p:cNvPr>
          <p:cNvSpPr txBox="1"/>
          <p:nvPr/>
        </p:nvSpPr>
        <p:spPr>
          <a:xfrm>
            <a:off x="6461625" y="2646240"/>
            <a:ext cx="1752957" cy="20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Pagos y remesas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002" name="Google Shape;4825;p24">
            <a:extLst>
              <a:ext uri="{FF2B5EF4-FFF2-40B4-BE49-F238E27FC236}">
                <a16:creationId xmlns:a16="http://schemas.microsoft.com/office/drawing/2014/main" id="{400F2310-544D-47A7-AFA9-06E41AD54239}"/>
              </a:ext>
            </a:extLst>
          </p:cNvPr>
          <p:cNvSpPr txBox="1"/>
          <p:nvPr/>
        </p:nvSpPr>
        <p:spPr>
          <a:xfrm>
            <a:off x="6461625" y="2931288"/>
            <a:ext cx="1733129" cy="44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Brasil, Colombia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México, Ecuador y China</a:t>
            </a:r>
            <a:endParaRPr sz="12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3" name="Google Shape;4826;p24">
            <a:extLst>
              <a:ext uri="{FF2B5EF4-FFF2-40B4-BE49-F238E27FC236}">
                <a16:creationId xmlns:a16="http://schemas.microsoft.com/office/drawing/2014/main" id="{487815A4-C986-4BD3-ABB5-B4CAD74B0936}"/>
              </a:ext>
            </a:extLst>
          </p:cNvPr>
          <p:cNvSpPr txBox="1"/>
          <p:nvPr/>
        </p:nvSpPr>
        <p:spPr>
          <a:xfrm>
            <a:off x="6461625" y="4213234"/>
            <a:ext cx="15870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Prestamos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004" name="Google Shape;4827;p24">
            <a:extLst>
              <a:ext uri="{FF2B5EF4-FFF2-40B4-BE49-F238E27FC236}">
                <a16:creationId xmlns:a16="http://schemas.microsoft.com/office/drawing/2014/main" id="{04447FDB-A1F2-43AA-9AE6-C650CA8F8D17}"/>
              </a:ext>
            </a:extLst>
          </p:cNvPr>
          <p:cNvSpPr txBox="1"/>
          <p:nvPr/>
        </p:nvSpPr>
        <p:spPr>
          <a:xfrm>
            <a:off x="6461626" y="4473934"/>
            <a:ext cx="1919046" cy="50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200" dirty="0">
                <a:latin typeface="Roboto"/>
                <a:ea typeface="Roboto"/>
                <a:cs typeface="Roboto"/>
                <a:sym typeface="Roboto"/>
              </a:rPr>
              <a:t>China y México</a:t>
            </a:r>
          </a:p>
          <a:p>
            <a:pPr marL="228600" indent="-228600">
              <a:buFontTx/>
              <a:buAutoNum type="arabicPeriod"/>
            </a:pPr>
            <a:r>
              <a:rPr lang="es-MX" sz="1200" dirty="0">
                <a:latin typeface="Roboto"/>
                <a:ea typeface="Roboto"/>
                <a:cs typeface="Roboto"/>
                <a:sym typeface="Roboto"/>
              </a:rPr>
              <a:t>Brasil, Colombia y Ecuador</a:t>
            </a:r>
          </a:p>
        </p:txBody>
      </p:sp>
      <p:sp>
        <p:nvSpPr>
          <p:cNvPr id="8005" name="Google Shape;4828;p24">
            <a:extLst>
              <a:ext uri="{FF2B5EF4-FFF2-40B4-BE49-F238E27FC236}">
                <a16:creationId xmlns:a16="http://schemas.microsoft.com/office/drawing/2014/main" id="{78857AB8-E163-4ECD-A7AC-089E1F88EB25}"/>
              </a:ext>
            </a:extLst>
          </p:cNvPr>
          <p:cNvSpPr txBox="1"/>
          <p:nvPr/>
        </p:nvSpPr>
        <p:spPr>
          <a:xfrm>
            <a:off x="9852587" y="2452577"/>
            <a:ext cx="2114984" cy="90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dirty="0">
                <a:latin typeface="Fira Sans Medium"/>
                <a:ea typeface="Fira Sans Medium"/>
                <a:cs typeface="Fira Sans Medium"/>
                <a:sym typeface="Fira Sans Medium"/>
              </a:rPr>
              <a:t>Gestión de finanzas empresariales e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007" name="Google Shape;4830;p24">
            <a:extLst>
              <a:ext uri="{FF2B5EF4-FFF2-40B4-BE49-F238E27FC236}">
                <a16:creationId xmlns:a16="http://schemas.microsoft.com/office/drawing/2014/main" id="{48F01AF1-44BC-47D1-9D6B-71C94174367F}"/>
              </a:ext>
            </a:extLst>
          </p:cNvPr>
          <p:cNvSpPr txBox="1"/>
          <p:nvPr/>
        </p:nvSpPr>
        <p:spPr>
          <a:xfrm>
            <a:off x="10215474" y="3130921"/>
            <a:ext cx="1844631" cy="19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Inversión y Ahorro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8009" name="Google Shape;4832;p24">
            <a:extLst>
              <a:ext uri="{FF2B5EF4-FFF2-40B4-BE49-F238E27FC236}">
                <a16:creationId xmlns:a16="http://schemas.microsoft.com/office/drawing/2014/main" id="{AAB488DC-38BA-492F-8DF0-786765A0F24C}"/>
              </a:ext>
            </a:extLst>
          </p:cNvPr>
          <p:cNvGrpSpPr/>
          <p:nvPr/>
        </p:nvGrpSpPr>
        <p:grpSpPr>
          <a:xfrm>
            <a:off x="11738057" y="2069692"/>
            <a:ext cx="380382" cy="403112"/>
            <a:chOff x="1330325" y="238050"/>
            <a:chExt cx="4933625" cy="5228425"/>
          </a:xfrm>
        </p:grpSpPr>
        <p:sp>
          <p:nvSpPr>
            <p:cNvPr id="8010" name="Google Shape;4833;p24">
              <a:extLst>
                <a:ext uri="{FF2B5EF4-FFF2-40B4-BE49-F238E27FC236}">
                  <a16:creationId xmlns:a16="http://schemas.microsoft.com/office/drawing/2014/main" id="{3B313BF6-94FD-445F-A969-5502318440FF}"/>
                </a:ext>
              </a:extLst>
            </p:cNvPr>
            <p:cNvSpPr/>
            <p:nvPr/>
          </p:nvSpPr>
          <p:spPr>
            <a:xfrm>
              <a:off x="1330325" y="238050"/>
              <a:ext cx="4933625" cy="5228425"/>
            </a:xfrm>
            <a:custGeom>
              <a:avLst/>
              <a:gdLst/>
              <a:ahLst/>
              <a:cxnLst/>
              <a:rect l="l" t="t" r="r" b="b"/>
              <a:pathLst>
                <a:path w="197345" h="209137" extrusionOk="0">
                  <a:moveTo>
                    <a:pt x="109505" y="24512"/>
                  </a:moveTo>
                  <a:cubicBezTo>
                    <a:pt x="144430" y="24512"/>
                    <a:pt x="172836" y="52917"/>
                    <a:pt x="172836" y="87818"/>
                  </a:cubicBezTo>
                  <a:cubicBezTo>
                    <a:pt x="172836" y="122743"/>
                    <a:pt x="144430" y="151149"/>
                    <a:pt x="109505" y="151149"/>
                  </a:cubicBezTo>
                  <a:cubicBezTo>
                    <a:pt x="74605" y="151149"/>
                    <a:pt x="46199" y="122743"/>
                    <a:pt x="46199" y="87818"/>
                  </a:cubicBezTo>
                  <a:cubicBezTo>
                    <a:pt x="46199" y="52917"/>
                    <a:pt x="74605" y="24512"/>
                    <a:pt x="109505" y="24512"/>
                  </a:cubicBezTo>
                  <a:close/>
                  <a:moveTo>
                    <a:pt x="109570" y="1"/>
                  </a:moveTo>
                  <a:cubicBezTo>
                    <a:pt x="108555" y="1"/>
                    <a:pt x="107536" y="18"/>
                    <a:pt x="106515" y="52"/>
                  </a:cubicBezTo>
                  <a:cubicBezTo>
                    <a:pt x="83599" y="812"/>
                    <a:pt x="62228" y="10419"/>
                    <a:pt x="46297" y="27085"/>
                  </a:cubicBezTo>
                  <a:cubicBezTo>
                    <a:pt x="30440" y="43702"/>
                    <a:pt x="21690" y="65515"/>
                    <a:pt x="21690" y="88480"/>
                  </a:cubicBezTo>
                  <a:lnTo>
                    <a:pt x="21690" y="89975"/>
                  </a:lnTo>
                  <a:cubicBezTo>
                    <a:pt x="21690" y="92769"/>
                    <a:pt x="20930" y="95538"/>
                    <a:pt x="19509" y="97940"/>
                  </a:cubicBezTo>
                  <a:lnTo>
                    <a:pt x="2132" y="125243"/>
                  </a:lnTo>
                  <a:cubicBezTo>
                    <a:pt x="147" y="128380"/>
                    <a:pt x="0" y="132375"/>
                    <a:pt x="1789" y="135635"/>
                  </a:cubicBezTo>
                  <a:cubicBezTo>
                    <a:pt x="3603" y="138894"/>
                    <a:pt x="7034" y="140928"/>
                    <a:pt x="10759" y="140928"/>
                  </a:cubicBezTo>
                  <a:lnTo>
                    <a:pt x="21690" y="140928"/>
                  </a:lnTo>
                  <a:lnTo>
                    <a:pt x="21690" y="156859"/>
                  </a:lnTo>
                  <a:cubicBezTo>
                    <a:pt x="21690" y="173746"/>
                    <a:pt x="35440" y="187495"/>
                    <a:pt x="52326" y="187495"/>
                  </a:cubicBezTo>
                  <a:lnTo>
                    <a:pt x="62546" y="187495"/>
                  </a:lnTo>
                  <a:lnTo>
                    <a:pt x="62546" y="203009"/>
                  </a:lnTo>
                  <a:cubicBezTo>
                    <a:pt x="62546" y="206391"/>
                    <a:pt x="65291" y="209136"/>
                    <a:pt x="68674" y="209136"/>
                  </a:cubicBezTo>
                  <a:lnTo>
                    <a:pt x="158523" y="209136"/>
                  </a:lnTo>
                  <a:cubicBezTo>
                    <a:pt x="161905" y="209136"/>
                    <a:pt x="164650" y="206391"/>
                    <a:pt x="164650" y="203009"/>
                  </a:cubicBezTo>
                  <a:lnTo>
                    <a:pt x="164650" y="156050"/>
                  </a:lnTo>
                  <a:cubicBezTo>
                    <a:pt x="174233" y="148306"/>
                    <a:pt x="182174" y="138551"/>
                    <a:pt x="187762" y="127669"/>
                  </a:cubicBezTo>
                  <a:cubicBezTo>
                    <a:pt x="194109" y="115243"/>
                    <a:pt x="197345" y="101861"/>
                    <a:pt x="197345" y="87818"/>
                  </a:cubicBezTo>
                  <a:cubicBezTo>
                    <a:pt x="197345" y="63824"/>
                    <a:pt x="187835" y="41398"/>
                    <a:pt x="170557" y="24683"/>
                  </a:cubicBezTo>
                  <a:cubicBezTo>
                    <a:pt x="154035" y="8702"/>
                    <a:pt x="132480" y="1"/>
                    <a:pt x="109570" y="1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4834;p24">
              <a:extLst>
                <a:ext uri="{FF2B5EF4-FFF2-40B4-BE49-F238E27FC236}">
                  <a16:creationId xmlns:a16="http://schemas.microsoft.com/office/drawing/2014/main" id="{1D7CA1CF-6EA0-45B8-830F-41C2F35742E1}"/>
                </a:ext>
              </a:extLst>
            </p:cNvPr>
            <p:cNvSpPr/>
            <p:nvPr/>
          </p:nvSpPr>
          <p:spPr>
            <a:xfrm>
              <a:off x="2791650" y="1157200"/>
              <a:ext cx="2553225" cy="2553225"/>
            </a:xfrm>
            <a:custGeom>
              <a:avLst/>
              <a:gdLst/>
              <a:ahLst/>
              <a:cxnLst/>
              <a:rect l="l" t="t" r="r" b="b"/>
              <a:pathLst>
                <a:path w="102129" h="102129" extrusionOk="0">
                  <a:moveTo>
                    <a:pt x="51052" y="12255"/>
                  </a:moveTo>
                  <a:cubicBezTo>
                    <a:pt x="54434" y="12255"/>
                    <a:pt x="57179" y="15000"/>
                    <a:pt x="57179" y="18382"/>
                  </a:cubicBezTo>
                  <a:lnTo>
                    <a:pt x="57179" y="20416"/>
                  </a:lnTo>
                  <a:lnTo>
                    <a:pt x="63307" y="20416"/>
                  </a:lnTo>
                  <a:cubicBezTo>
                    <a:pt x="66689" y="20416"/>
                    <a:pt x="69434" y="23161"/>
                    <a:pt x="69434" y="26543"/>
                  </a:cubicBezTo>
                  <a:cubicBezTo>
                    <a:pt x="69434" y="29925"/>
                    <a:pt x="66689" y="32670"/>
                    <a:pt x="63307" y="32670"/>
                  </a:cubicBezTo>
                  <a:lnTo>
                    <a:pt x="51052" y="32670"/>
                  </a:lnTo>
                  <a:cubicBezTo>
                    <a:pt x="47694" y="32670"/>
                    <a:pt x="44925" y="35440"/>
                    <a:pt x="44925" y="38798"/>
                  </a:cubicBezTo>
                  <a:cubicBezTo>
                    <a:pt x="44925" y="42180"/>
                    <a:pt x="47694" y="44925"/>
                    <a:pt x="51052" y="44925"/>
                  </a:cubicBezTo>
                  <a:cubicBezTo>
                    <a:pt x="61199" y="44925"/>
                    <a:pt x="69434" y="53184"/>
                    <a:pt x="69434" y="63306"/>
                  </a:cubicBezTo>
                  <a:cubicBezTo>
                    <a:pt x="69434" y="71296"/>
                    <a:pt x="64311" y="78110"/>
                    <a:pt x="57179" y="80634"/>
                  </a:cubicBezTo>
                  <a:lnTo>
                    <a:pt x="57179" y="83747"/>
                  </a:lnTo>
                  <a:cubicBezTo>
                    <a:pt x="57179" y="87129"/>
                    <a:pt x="54434" y="89874"/>
                    <a:pt x="51052" y="89874"/>
                  </a:cubicBezTo>
                  <a:cubicBezTo>
                    <a:pt x="47670" y="89874"/>
                    <a:pt x="44925" y="87129"/>
                    <a:pt x="44925" y="83747"/>
                  </a:cubicBezTo>
                  <a:lnTo>
                    <a:pt x="44925" y="81688"/>
                  </a:lnTo>
                  <a:lnTo>
                    <a:pt x="38798" y="81688"/>
                  </a:lnTo>
                  <a:cubicBezTo>
                    <a:pt x="35416" y="81688"/>
                    <a:pt x="32671" y="78943"/>
                    <a:pt x="32671" y="75561"/>
                  </a:cubicBezTo>
                  <a:cubicBezTo>
                    <a:pt x="32671" y="72178"/>
                    <a:pt x="35416" y="69434"/>
                    <a:pt x="38798" y="69434"/>
                  </a:cubicBezTo>
                  <a:lnTo>
                    <a:pt x="51052" y="69434"/>
                  </a:lnTo>
                  <a:cubicBezTo>
                    <a:pt x="54434" y="69434"/>
                    <a:pt x="57179" y="66689"/>
                    <a:pt x="57179" y="63306"/>
                  </a:cubicBezTo>
                  <a:cubicBezTo>
                    <a:pt x="57179" y="59949"/>
                    <a:pt x="54434" y="57179"/>
                    <a:pt x="51052" y="57179"/>
                  </a:cubicBezTo>
                  <a:cubicBezTo>
                    <a:pt x="40930" y="57179"/>
                    <a:pt x="32671" y="48944"/>
                    <a:pt x="32671" y="38798"/>
                  </a:cubicBezTo>
                  <a:cubicBezTo>
                    <a:pt x="32671" y="30808"/>
                    <a:pt x="37793" y="24019"/>
                    <a:pt x="44925" y="21470"/>
                  </a:cubicBezTo>
                  <a:lnTo>
                    <a:pt x="44925" y="18382"/>
                  </a:lnTo>
                  <a:cubicBezTo>
                    <a:pt x="44925" y="15000"/>
                    <a:pt x="47670" y="12255"/>
                    <a:pt x="51052" y="12255"/>
                  </a:cubicBezTo>
                  <a:close/>
                  <a:moveTo>
                    <a:pt x="51052" y="0"/>
                  </a:moveTo>
                  <a:cubicBezTo>
                    <a:pt x="22916" y="0"/>
                    <a:pt x="0" y="22916"/>
                    <a:pt x="0" y="51052"/>
                  </a:cubicBezTo>
                  <a:cubicBezTo>
                    <a:pt x="0" y="79213"/>
                    <a:pt x="22916" y="102128"/>
                    <a:pt x="51052" y="102128"/>
                  </a:cubicBezTo>
                  <a:cubicBezTo>
                    <a:pt x="79213" y="102128"/>
                    <a:pt x="102128" y="79213"/>
                    <a:pt x="102128" y="51052"/>
                  </a:cubicBezTo>
                  <a:cubicBezTo>
                    <a:pt x="102128" y="22916"/>
                    <a:pt x="79213" y="0"/>
                    <a:pt x="51052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2" name="Google Shape;4835;p24">
            <a:extLst>
              <a:ext uri="{FF2B5EF4-FFF2-40B4-BE49-F238E27FC236}">
                <a16:creationId xmlns:a16="http://schemas.microsoft.com/office/drawing/2014/main" id="{875ECFEC-12E3-48A5-B892-2E91BFA319D7}"/>
              </a:ext>
            </a:extLst>
          </p:cNvPr>
          <p:cNvGrpSpPr/>
          <p:nvPr/>
        </p:nvGrpSpPr>
        <p:grpSpPr>
          <a:xfrm>
            <a:off x="6293426" y="3658112"/>
            <a:ext cx="456958" cy="365802"/>
            <a:chOff x="1190625" y="656600"/>
            <a:chExt cx="5228350" cy="4391375"/>
          </a:xfrm>
        </p:grpSpPr>
        <p:sp>
          <p:nvSpPr>
            <p:cNvPr id="8013" name="Google Shape;4836;p24">
              <a:extLst>
                <a:ext uri="{FF2B5EF4-FFF2-40B4-BE49-F238E27FC236}">
                  <a16:creationId xmlns:a16="http://schemas.microsoft.com/office/drawing/2014/main" id="{BFCA1DB6-96E9-4985-811B-BCDE0272A425}"/>
                </a:ext>
              </a:extLst>
            </p:cNvPr>
            <p:cNvSpPr/>
            <p:nvPr/>
          </p:nvSpPr>
          <p:spPr>
            <a:xfrm>
              <a:off x="1190625" y="4128875"/>
              <a:ext cx="5228350" cy="306400"/>
            </a:xfrm>
            <a:custGeom>
              <a:avLst/>
              <a:gdLst/>
              <a:ahLst/>
              <a:cxnLst/>
              <a:rect l="l" t="t" r="r" b="b"/>
              <a:pathLst>
                <a:path w="209134" h="12256" extrusionOk="0">
                  <a:moveTo>
                    <a:pt x="6127" y="1"/>
                  </a:moveTo>
                  <a:cubicBezTo>
                    <a:pt x="2745" y="1"/>
                    <a:pt x="0" y="2746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lnTo>
                    <a:pt x="203006" y="12255"/>
                  </a:lnTo>
                  <a:cubicBezTo>
                    <a:pt x="206388" y="12255"/>
                    <a:pt x="209133" y="9510"/>
                    <a:pt x="209133" y="6128"/>
                  </a:cubicBezTo>
                  <a:cubicBezTo>
                    <a:pt x="209133" y="2746"/>
                    <a:pt x="206388" y="1"/>
                    <a:pt x="203006" y="1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4837;p24">
              <a:extLst>
                <a:ext uri="{FF2B5EF4-FFF2-40B4-BE49-F238E27FC236}">
                  <a16:creationId xmlns:a16="http://schemas.microsoft.com/office/drawing/2014/main" id="{F0D5A448-7B05-4A95-A43D-E8B500C0318C}"/>
                </a:ext>
              </a:extLst>
            </p:cNvPr>
            <p:cNvSpPr/>
            <p:nvPr/>
          </p:nvSpPr>
          <p:spPr>
            <a:xfrm>
              <a:off x="1190625" y="4741600"/>
              <a:ext cx="5228350" cy="306375"/>
            </a:xfrm>
            <a:custGeom>
              <a:avLst/>
              <a:gdLst/>
              <a:ahLst/>
              <a:cxnLst/>
              <a:rect l="l" t="t" r="r" b="b"/>
              <a:pathLst>
                <a:path w="209134" h="12255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cubicBezTo>
                    <a:pt x="0" y="9510"/>
                    <a:pt x="2745" y="12255"/>
                    <a:pt x="6127" y="12255"/>
                  </a:cubicBezTo>
                  <a:lnTo>
                    <a:pt x="203006" y="12255"/>
                  </a:lnTo>
                  <a:cubicBezTo>
                    <a:pt x="206388" y="12255"/>
                    <a:pt x="209133" y="9510"/>
                    <a:pt x="209133" y="6128"/>
                  </a:cubicBezTo>
                  <a:cubicBezTo>
                    <a:pt x="209133" y="2745"/>
                    <a:pt x="206388" y="0"/>
                    <a:pt x="203006" y="0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4838;p24">
              <a:extLst>
                <a:ext uri="{FF2B5EF4-FFF2-40B4-BE49-F238E27FC236}">
                  <a16:creationId xmlns:a16="http://schemas.microsoft.com/office/drawing/2014/main" id="{7AD3671F-469D-4D09-92D0-19014EF81971}"/>
                </a:ext>
              </a:extLst>
            </p:cNvPr>
            <p:cNvSpPr/>
            <p:nvPr/>
          </p:nvSpPr>
          <p:spPr>
            <a:xfrm>
              <a:off x="1190625" y="656600"/>
              <a:ext cx="919100" cy="919100"/>
            </a:xfrm>
            <a:custGeom>
              <a:avLst/>
              <a:gdLst/>
              <a:ahLst/>
              <a:cxnLst/>
              <a:rect l="l" t="t" r="r" b="b"/>
              <a:pathLst>
                <a:path w="36764" h="36764" extrusionOk="0">
                  <a:moveTo>
                    <a:pt x="6127" y="0"/>
                  </a:moveTo>
                  <a:cubicBezTo>
                    <a:pt x="2745" y="0"/>
                    <a:pt x="0" y="2745"/>
                    <a:pt x="0" y="6128"/>
                  </a:cubicBezTo>
                  <a:lnTo>
                    <a:pt x="0" y="36764"/>
                  </a:lnTo>
                  <a:lnTo>
                    <a:pt x="6127" y="36764"/>
                  </a:lnTo>
                  <a:cubicBezTo>
                    <a:pt x="23014" y="36764"/>
                    <a:pt x="36763" y="23039"/>
                    <a:pt x="36763" y="6128"/>
                  </a:cubicBezTo>
                  <a:lnTo>
                    <a:pt x="36763" y="0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4839;p24">
              <a:extLst>
                <a:ext uri="{FF2B5EF4-FFF2-40B4-BE49-F238E27FC236}">
                  <a16:creationId xmlns:a16="http://schemas.microsoft.com/office/drawing/2014/main" id="{811CC541-67FC-4A80-AFEE-41F1B02CFC56}"/>
                </a:ext>
              </a:extLst>
            </p:cNvPr>
            <p:cNvSpPr/>
            <p:nvPr/>
          </p:nvSpPr>
          <p:spPr>
            <a:xfrm>
              <a:off x="1190625" y="2903450"/>
              <a:ext cx="919100" cy="919100"/>
            </a:xfrm>
            <a:custGeom>
              <a:avLst/>
              <a:gdLst/>
              <a:ahLst/>
              <a:cxnLst/>
              <a:rect l="l" t="t" r="r" b="b"/>
              <a:pathLst>
                <a:path w="36764" h="36764" extrusionOk="0">
                  <a:moveTo>
                    <a:pt x="0" y="0"/>
                  </a:moveTo>
                  <a:lnTo>
                    <a:pt x="0" y="30636"/>
                  </a:lnTo>
                  <a:cubicBezTo>
                    <a:pt x="0" y="34018"/>
                    <a:pt x="2745" y="36763"/>
                    <a:pt x="6127" y="36763"/>
                  </a:cubicBezTo>
                  <a:lnTo>
                    <a:pt x="36763" y="36763"/>
                  </a:lnTo>
                  <a:lnTo>
                    <a:pt x="36763" y="30636"/>
                  </a:lnTo>
                  <a:cubicBezTo>
                    <a:pt x="36763" y="13750"/>
                    <a:pt x="23014" y="0"/>
                    <a:pt x="6127" y="0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4840;p24">
              <a:extLst>
                <a:ext uri="{FF2B5EF4-FFF2-40B4-BE49-F238E27FC236}">
                  <a16:creationId xmlns:a16="http://schemas.microsoft.com/office/drawing/2014/main" id="{3C248D82-3D2D-43A9-9139-C65781BCE12C}"/>
                </a:ext>
              </a:extLst>
            </p:cNvPr>
            <p:cNvSpPr/>
            <p:nvPr/>
          </p:nvSpPr>
          <p:spPr>
            <a:xfrm>
              <a:off x="1190625" y="656600"/>
              <a:ext cx="5228350" cy="3165950"/>
            </a:xfrm>
            <a:custGeom>
              <a:avLst/>
              <a:gdLst/>
              <a:ahLst/>
              <a:cxnLst/>
              <a:rect l="l" t="t" r="r" b="b"/>
              <a:pathLst>
                <a:path w="209134" h="126638" extrusionOk="0">
                  <a:moveTo>
                    <a:pt x="104579" y="24509"/>
                  </a:moveTo>
                  <a:cubicBezTo>
                    <a:pt x="107961" y="24509"/>
                    <a:pt x="110706" y="27254"/>
                    <a:pt x="110706" y="30636"/>
                  </a:cubicBezTo>
                  <a:lnTo>
                    <a:pt x="110706" y="32695"/>
                  </a:lnTo>
                  <a:lnTo>
                    <a:pt x="116833" y="32695"/>
                  </a:lnTo>
                  <a:cubicBezTo>
                    <a:pt x="120216" y="32695"/>
                    <a:pt x="122961" y="35440"/>
                    <a:pt x="122961" y="38822"/>
                  </a:cubicBezTo>
                  <a:cubicBezTo>
                    <a:pt x="122961" y="42205"/>
                    <a:pt x="120216" y="44950"/>
                    <a:pt x="116833" y="44950"/>
                  </a:cubicBezTo>
                  <a:lnTo>
                    <a:pt x="104579" y="44950"/>
                  </a:lnTo>
                  <a:cubicBezTo>
                    <a:pt x="101197" y="44950"/>
                    <a:pt x="98452" y="47695"/>
                    <a:pt x="98452" y="51077"/>
                  </a:cubicBezTo>
                  <a:cubicBezTo>
                    <a:pt x="98452" y="54434"/>
                    <a:pt x="101197" y="57204"/>
                    <a:pt x="104579" y="57204"/>
                  </a:cubicBezTo>
                  <a:cubicBezTo>
                    <a:pt x="114701" y="57204"/>
                    <a:pt x="122961" y="65439"/>
                    <a:pt x="122961" y="75586"/>
                  </a:cubicBezTo>
                  <a:cubicBezTo>
                    <a:pt x="122961" y="83575"/>
                    <a:pt x="117838" y="90364"/>
                    <a:pt x="110706" y="92913"/>
                  </a:cubicBezTo>
                  <a:lnTo>
                    <a:pt x="110706" y="96001"/>
                  </a:lnTo>
                  <a:cubicBezTo>
                    <a:pt x="110706" y="99384"/>
                    <a:pt x="107961" y="102129"/>
                    <a:pt x="104579" y="102129"/>
                  </a:cubicBezTo>
                  <a:cubicBezTo>
                    <a:pt x="101197" y="102129"/>
                    <a:pt x="98452" y="99384"/>
                    <a:pt x="98452" y="96001"/>
                  </a:cubicBezTo>
                  <a:lnTo>
                    <a:pt x="98452" y="93967"/>
                  </a:lnTo>
                  <a:lnTo>
                    <a:pt x="92325" y="93967"/>
                  </a:lnTo>
                  <a:cubicBezTo>
                    <a:pt x="88942" y="93967"/>
                    <a:pt x="86197" y="91222"/>
                    <a:pt x="86197" y="87840"/>
                  </a:cubicBezTo>
                  <a:cubicBezTo>
                    <a:pt x="86197" y="84458"/>
                    <a:pt x="88942" y="81713"/>
                    <a:pt x="92325" y="81713"/>
                  </a:cubicBezTo>
                  <a:lnTo>
                    <a:pt x="104579" y="81713"/>
                  </a:lnTo>
                  <a:cubicBezTo>
                    <a:pt x="107937" y="81713"/>
                    <a:pt x="110706" y="78943"/>
                    <a:pt x="110706" y="75586"/>
                  </a:cubicBezTo>
                  <a:cubicBezTo>
                    <a:pt x="110706" y="72203"/>
                    <a:pt x="107937" y="69458"/>
                    <a:pt x="104579" y="69458"/>
                  </a:cubicBezTo>
                  <a:cubicBezTo>
                    <a:pt x="94432" y="69458"/>
                    <a:pt x="86197" y="61199"/>
                    <a:pt x="86197" y="51077"/>
                  </a:cubicBezTo>
                  <a:cubicBezTo>
                    <a:pt x="86197" y="43087"/>
                    <a:pt x="91320" y="36273"/>
                    <a:pt x="98452" y="33749"/>
                  </a:cubicBezTo>
                  <a:lnTo>
                    <a:pt x="98452" y="30636"/>
                  </a:lnTo>
                  <a:cubicBezTo>
                    <a:pt x="98452" y="27254"/>
                    <a:pt x="101197" y="24509"/>
                    <a:pt x="104579" y="24509"/>
                  </a:cubicBezTo>
                  <a:close/>
                  <a:moveTo>
                    <a:pt x="49018" y="0"/>
                  </a:moveTo>
                  <a:lnTo>
                    <a:pt x="49018" y="6128"/>
                  </a:lnTo>
                  <a:cubicBezTo>
                    <a:pt x="49018" y="29779"/>
                    <a:pt x="29778" y="49018"/>
                    <a:pt x="6127" y="49018"/>
                  </a:cubicBezTo>
                  <a:lnTo>
                    <a:pt x="0" y="49018"/>
                  </a:lnTo>
                  <a:lnTo>
                    <a:pt x="0" y="77620"/>
                  </a:lnTo>
                  <a:lnTo>
                    <a:pt x="6127" y="77620"/>
                  </a:lnTo>
                  <a:cubicBezTo>
                    <a:pt x="29778" y="77620"/>
                    <a:pt x="49018" y="96859"/>
                    <a:pt x="49018" y="120510"/>
                  </a:cubicBezTo>
                  <a:lnTo>
                    <a:pt x="49018" y="126637"/>
                  </a:lnTo>
                  <a:lnTo>
                    <a:pt x="160116" y="126637"/>
                  </a:lnTo>
                  <a:lnTo>
                    <a:pt x="160116" y="120510"/>
                  </a:lnTo>
                  <a:cubicBezTo>
                    <a:pt x="160116" y="96859"/>
                    <a:pt x="179355" y="77620"/>
                    <a:pt x="203006" y="77620"/>
                  </a:cubicBezTo>
                  <a:lnTo>
                    <a:pt x="209133" y="77620"/>
                  </a:lnTo>
                  <a:lnTo>
                    <a:pt x="209133" y="49018"/>
                  </a:lnTo>
                  <a:lnTo>
                    <a:pt x="203006" y="49018"/>
                  </a:lnTo>
                  <a:cubicBezTo>
                    <a:pt x="179355" y="49018"/>
                    <a:pt x="160116" y="29779"/>
                    <a:pt x="160116" y="6128"/>
                  </a:cubicBezTo>
                  <a:lnTo>
                    <a:pt x="160116" y="0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4841;p24">
              <a:extLst>
                <a:ext uri="{FF2B5EF4-FFF2-40B4-BE49-F238E27FC236}">
                  <a16:creationId xmlns:a16="http://schemas.microsoft.com/office/drawing/2014/main" id="{271D64A9-DE9B-4176-B597-87AFB0B796F3}"/>
                </a:ext>
              </a:extLst>
            </p:cNvPr>
            <p:cNvSpPr/>
            <p:nvPr/>
          </p:nvSpPr>
          <p:spPr>
            <a:xfrm>
              <a:off x="5499875" y="2903450"/>
              <a:ext cx="919100" cy="919100"/>
            </a:xfrm>
            <a:custGeom>
              <a:avLst/>
              <a:gdLst/>
              <a:ahLst/>
              <a:cxnLst/>
              <a:rect l="l" t="t" r="r" b="b"/>
              <a:pathLst>
                <a:path w="36764" h="36764" extrusionOk="0">
                  <a:moveTo>
                    <a:pt x="30636" y="0"/>
                  </a:moveTo>
                  <a:cubicBezTo>
                    <a:pt x="13750" y="0"/>
                    <a:pt x="0" y="13750"/>
                    <a:pt x="0" y="30636"/>
                  </a:cubicBezTo>
                  <a:lnTo>
                    <a:pt x="0" y="36763"/>
                  </a:lnTo>
                  <a:lnTo>
                    <a:pt x="30636" y="36763"/>
                  </a:lnTo>
                  <a:cubicBezTo>
                    <a:pt x="34018" y="36763"/>
                    <a:pt x="36763" y="34018"/>
                    <a:pt x="36763" y="30636"/>
                  </a:cubicBezTo>
                  <a:lnTo>
                    <a:pt x="36763" y="0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4842;p24">
              <a:extLst>
                <a:ext uri="{FF2B5EF4-FFF2-40B4-BE49-F238E27FC236}">
                  <a16:creationId xmlns:a16="http://schemas.microsoft.com/office/drawing/2014/main" id="{70C1BB49-90C6-4ABE-80EA-FBEB45D4539D}"/>
                </a:ext>
              </a:extLst>
            </p:cNvPr>
            <p:cNvSpPr/>
            <p:nvPr/>
          </p:nvSpPr>
          <p:spPr>
            <a:xfrm>
              <a:off x="5499875" y="656600"/>
              <a:ext cx="919100" cy="919100"/>
            </a:xfrm>
            <a:custGeom>
              <a:avLst/>
              <a:gdLst/>
              <a:ahLst/>
              <a:cxnLst/>
              <a:rect l="l" t="t" r="r" b="b"/>
              <a:pathLst>
                <a:path w="36764" h="36764" extrusionOk="0">
                  <a:moveTo>
                    <a:pt x="0" y="0"/>
                  </a:moveTo>
                  <a:lnTo>
                    <a:pt x="0" y="6128"/>
                  </a:lnTo>
                  <a:cubicBezTo>
                    <a:pt x="0" y="23039"/>
                    <a:pt x="13750" y="36764"/>
                    <a:pt x="30636" y="36764"/>
                  </a:cubicBezTo>
                  <a:lnTo>
                    <a:pt x="36763" y="36764"/>
                  </a:lnTo>
                  <a:lnTo>
                    <a:pt x="36763" y="6128"/>
                  </a:lnTo>
                  <a:cubicBezTo>
                    <a:pt x="36763" y="2745"/>
                    <a:pt x="34018" y="0"/>
                    <a:pt x="30636" y="0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0" name="Google Shape;4843;p24">
            <a:extLst>
              <a:ext uri="{FF2B5EF4-FFF2-40B4-BE49-F238E27FC236}">
                <a16:creationId xmlns:a16="http://schemas.microsoft.com/office/drawing/2014/main" id="{DF5B1853-FF26-4C85-8892-1109A55C0479}"/>
              </a:ext>
            </a:extLst>
          </p:cNvPr>
          <p:cNvGrpSpPr/>
          <p:nvPr/>
        </p:nvGrpSpPr>
        <p:grpSpPr>
          <a:xfrm>
            <a:off x="11716191" y="3679989"/>
            <a:ext cx="402249" cy="402583"/>
            <a:chOff x="1190625" y="238125"/>
            <a:chExt cx="5230800" cy="5228350"/>
          </a:xfrm>
        </p:grpSpPr>
        <p:sp>
          <p:nvSpPr>
            <p:cNvPr id="8021" name="Google Shape;4844;p24">
              <a:extLst>
                <a:ext uri="{FF2B5EF4-FFF2-40B4-BE49-F238E27FC236}">
                  <a16:creationId xmlns:a16="http://schemas.microsoft.com/office/drawing/2014/main" id="{1817432B-22B2-4582-B68D-6C11C36FB26B}"/>
                </a:ext>
              </a:extLst>
            </p:cNvPr>
            <p:cNvSpPr/>
            <p:nvPr/>
          </p:nvSpPr>
          <p:spPr>
            <a:xfrm>
              <a:off x="1527600" y="238125"/>
              <a:ext cx="3165950" cy="3165925"/>
            </a:xfrm>
            <a:custGeom>
              <a:avLst/>
              <a:gdLst/>
              <a:ahLst/>
              <a:cxnLst/>
              <a:rect l="l" t="t" r="r" b="b"/>
              <a:pathLst>
                <a:path w="126638" h="126637" extrusionOk="0">
                  <a:moveTo>
                    <a:pt x="63307" y="24509"/>
                  </a:moveTo>
                  <a:cubicBezTo>
                    <a:pt x="66689" y="24509"/>
                    <a:pt x="69434" y="27254"/>
                    <a:pt x="69434" y="30636"/>
                  </a:cubicBezTo>
                  <a:lnTo>
                    <a:pt x="69434" y="32670"/>
                  </a:lnTo>
                  <a:lnTo>
                    <a:pt x="75561" y="32670"/>
                  </a:lnTo>
                  <a:cubicBezTo>
                    <a:pt x="78944" y="32670"/>
                    <a:pt x="81689" y="35415"/>
                    <a:pt x="81689" y="38797"/>
                  </a:cubicBezTo>
                  <a:cubicBezTo>
                    <a:pt x="81689" y="42180"/>
                    <a:pt x="78944" y="44925"/>
                    <a:pt x="75561" y="44925"/>
                  </a:cubicBezTo>
                  <a:lnTo>
                    <a:pt x="63307" y="44925"/>
                  </a:lnTo>
                  <a:cubicBezTo>
                    <a:pt x="59949" y="44925"/>
                    <a:pt x="57180" y="47694"/>
                    <a:pt x="57180" y="51052"/>
                  </a:cubicBezTo>
                  <a:cubicBezTo>
                    <a:pt x="57180" y="54434"/>
                    <a:pt x="59949" y="57179"/>
                    <a:pt x="63307" y="57179"/>
                  </a:cubicBezTo>
                  <a:cubicBezTo>
                    <a:pt x="73454" y="57179"/>
                    <a:pt x="81689" y="65438"/>
                    <a:pt x="81689" y="75561"/>
                  </a:cubicBezTo>
                  <a:cubicBezTo>
                    <a:pt x="81689" y="83550"/>
                    <a:pt x="76566" y="90364"/>
                    <a:pt x="69434" y="92888"/>
                  </a:cubicBezTo>
                  <a:lnTo>
                    <a:pt x="69434" y="96001"/>
                  </a:lnTo>
                  <a:cubicBezTo>
                    <a:pt x="69434" y="99383"/>
                    <a:pt x="66689" y="102128"/>
                    <a:pt x="63307" y="102128"/>
                  </a:cubicBezTo>
                  <a:cubicBezTo>
                    <a:pt x="59925" y="102128"/>
                    <a:pt x="57180" y="99383"/>
                    <a:pt x="57180" y="96001"/>
                  </a:cubicBezTo>
                  <a:lnTo>
                    <a:pt x="57180" y="93942"/>
                  </a:lnTo>
                  <a:lnTo>
                    <a:pt x="51053" y="93942"/>
                  </a:lnTo>
                  <a:cubicBezTo>
                    <a:pt x="47670" y="93942"/>
                    <a:pt x="44925" y="91197"/>
                    <a:pt x="44925" y="87815"/>
                  </a:cubicBezTo>
                  <a:cubicBezTo>
                    <a:pt x="44925" y="84433"/>
                    <a:pt x="47670" y="81688"/>
                    <a:pt x="51053" y="81688"/>
                  </a:cubicBezTo>
                  <a:lnTo>
                    <a:pt x="63307" y="81688"/>
                  </a:lnTo>
                  <a:cubicBezTo>
                    <a:pt x="66689" y="81688"/>
                    <a:pt x="69434" y="78943"/>
                    <a:pt x="69434" y="75561"/>
                  </a:cubicBezTo>
                  <a:cubicBezTo>
                    <a:pt x="69434" y="72203"/>
                    <a:pt x="66689" y="69433"/>
                    <a:pt x="63307" y="69433"/>
                  </a:cubicBezTo>
                  <a:cubicBezTo>
                    <a:pt x="53185" y="69433"/>
                    <a:pt x="44925" y="61198"/>
                    <a:pt x="44925" y="51052"/>
                  </a:cubicBezTo>
                  <a:cubicBezTo>
                    <a:pt x="44925" y="43062"/>
                    <a:pt x="50048" y="36273"/>
                    <a:pt x="57180" y="33724"/>
                  </a:cubicBezTo>
                  <a:lnTo>
                    <a:pt x="57180" y="30636"/>
                  </a:lnTo>
                  <a:cubicBezTo>
                    <a:pt x="57180" y="27254"/>
                    <a:pt x="59925" y="24509"/>
                    <a:pt x="63307" y="24509"/>
                  </a:cubicBezTo>
                  <a:close/>
                  <a:moveTo>
                    <a:pt x="63307" y="0"/>
                  </a:moveTo>
                  <a:cubicBezTo>
                    <a:pt x="28406" y="0"/>
                    <a:pt x="1" y="28406"/>
                    <a:pt x="1" y="63306"/>
                  </a:cubicBezTo>
                  <a:cubicBezTo>
                    <a:pt x="1" y="98231"/>
                    <a:pt x="28406" y="126637"/>
                    <a:pt x="63307" y="126637"/>
                  </a:cubicBezTo>
                  <a:cubicBezTo>
                    <a:pt x="98232" y="126637"/>
                    <a:pt x="126638" y="98231"/>
                    <a:pt x="126638" y="63306"/>
                  </a:cubicBezTo>
                  <a:cubicBezTo>
                    <a:pt x="126638" y="28406"/>
                    <a:pt x="98232" y="0"/>
                    <a:pt x="63307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4845;p24">
              <a:extLst>
                <a:ext uri="{FF2B5EF4-FFF2-40B4-BE49-F238E27FC236}">
                  <a16:creationId xmlns:a16="http://schemas.microsoft.com/office/drawing/2014/main" id="{A35AC2AB-5D70-478B-B7E1-380434793A14}"/>
                </a:ext>
              </a:extLst>
            </p:cNvPr>
            <p:cNvSpPr/>
            <p:nvPr/>
          </p:nvSpPr>
          <p:spPr>
            <a:xfrm>
              <a:off x="1190625" y="3270950"/>
              <a:ext cx="5230800" cy="2195525"/>
            </a:xfrm>
            <a:custGeom>
              <a:avLst/>
              <a:gdLst/>
              <a:ahLst/>
              <a:cxnLst/>
              <a:rect l="l" t="t" r="r" b="b"/>
              <a:pathLst>
                <a:path w="209232" h="87821" extrusionOk="0">
                  <a:moveTo>
                    <a:pt x="164594" y="0"/>
                  </a:moveTo>
                  <a:cubicBezTo>
                    <a:pt x="150970" y="0"/>
                    <a:pt x="138040" y="4418"/>
                    <a:pt x="127789" y="12676"/>
                  </a:cubicBezTo>
                  <a:lnTo>
                    <a:pt x="123230" y="16353"/>
                  </a:lnTo>
                  <a:lnTo>
                    <a:pt x="93133" y="16353"/>
                  </a:lnTo>
                  <a:cubicBezTo>
                    <a:pt x="86050" y="16353"/>
                    <a:pt x="79899" y="20372"/>
                    <a:pt x="76835" y="26254"/>
                  </a:cubicBezTo>
                  <a:cubicBezTo>
                    <a:pt x="75364" y="29024"/>
                    <a:pt x="74605" y="32234"/>
                    <a:pt x="74776" y="35641"/>
                  </a:cubicBezTo>
                  <a:cubicBezTo>
                    <a:pt x="75242" y="45469"/>
                    <a:pt x="83575" y="53116"/>
                    <a:pt x="93427" y="53116"/>
                  </a:cubicBezTo>
                  <a:lnTo>
                    <a:pt x="137249" y="53116"/>
                  </a:lnTo>
                  <a:cubicBezTo>
                    <a:pt x="140631" y="53116"/>
                    <a:pt x="143376" y="55861"/>
                    <a:pt x="143376" y="59243"/>
                  </a:cubicBezTo>
                  <a:cubicBezTo>
                    <a:pt x="143376" y="62625"/>
                    <a:pt x="140631" y="65370"/>
                    <a:pt x="137249" y="65370"/>
                  </a:cubicBezTo>
                  <a:lnTo>
                    <a:pt x="93574" y="65370"/>
                  </a:lnTo>
                  <a:cubicBezTo>
                    <a:pt x="76663" y="65370"/>
                    <a:pt x="62620" y="51841"/>
                    <a:pt x="62497" y="34930"/>
                  </a:cubicBezTo>
                  <a:cubicBezTo>
                    <a:pt x="62473" y="30053"/>
                    <a:pt x="63600" y="25421"/>
                    <a:pt x="65610" y="21304"/>
                  </a:cubicBezTo>
                  <a:lnTo>
                    <a:pt x="27376" y="4442"/>
                  </a:lnTo>
                  <a:cubicBezTo>
                    <a:pt x="24845" y="3324"/>
                    <a:pt x="22163" y="2773"/>
                    <a:pt x="19493" y="2773"/>
                  </a:cubicBezTo>
                  <a:cubicBezTo>
                    <a:pt x="15778" y="2773"/>
                    <a:pt x="12085" y="3840"/>
                    <a:pt x="8848" y="5937"/>
                  </a:cubicBezTo>
                  <a:cubicBezTo>
                    <a:pt x="3309" y="9564"/>
                    <a:pt x="0" y="15667"/>
                    <a:pt x="0" y="22284"/>
                  </a:cubicBezTo>
                  <a:cubicBezTo>
                    <a:pt x="0" y="29146"/>
                    <a:pt x="3676" y="35592"/>
                    <a:pt x="9583" y="39072"/>
                  </a:cubicBezTo>
                  <a:lnTo>
                    <a:pt x="75340" y="77894"/>
                  </a:lnTo>
                  <a:cubicBezTo>
                    <a:pt x="86344" y="84389"/>
                    <a:pt x="98917" y="87820"/>
                    <a:pt x="111686" y="87820"/>
                  </a:cubicBezTo>
                  <a:lnTo>
                    <a:pt x="203006" y="87820"/>
                  </a:lnTo>
                  <a:cubicBezTo>
                    <a:pt x="206388" y="87820"/>
                    <a:pt x="209133" y="85075"/>
                    <a:pt x="209133" y="81693"/>
                  </a:cubicBezTo>
                  <a:lnTo>
                    <a:pt x="209133" y="23289"/>
                  </a:lnTo>
                  <a:cubicBezTo>
                    <a:pt x="209133" y="23166"/>
                    <a:pt x="209133" y="23019"/>
                    <a:pt x="209133" y="22897"/>
                  </a:cubicBezTo>
                  <a:cubicBezTo>
                    <a:pt x="209231" y="21304"/>
                    <a:pt x="208717" y="19661"/>
                    <a:pt x="207565" y="18362"/>
                  </a:cubicBezTo>
                  <a:cubicBezTo>
                    <a:pt x="197933" y="7701"/>
                    <a:pt x="184232" y="1231"/>
                    <a:pt x="168988" y="152"/>
                  </a:cubicBezTo>
                  <a:cubicBezTo>
                    <a:pt x="167517" y="51"/>
                    <a:pt x="166051" y="0"/>
                    <a:pt x="164594" y="0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3" name="Google Shape;4846;p24">
            <a:extLst>
              <a:ext uri="{FF2B5EF4-FFF2-40B4-BE49-F238E27FC236}">
                <a16:creationId xmlns:a16="http://schemas.microsoft.com/office/drawing/2014/main" id="{1DBB0F14-9268-4FCD-A347-B2A1C19E346F}"/>
              </a:ext>
            </a:extLst>
          </p:cNvPr>
          <p:cNvGrpSpPr/>
          <p:nvPr/>
        </p:nvGrpSpPr>
        <p:grpSpPr>
          <a:xfrm>
            <a:off x="6293426" y="2011562"/>
            <a:ext cx="402583" cy="402583"/>
            <a:chOff x="1190625" y="238125"/>
            <a:chExt cx="5228350" cy="5228350"/>
          </a:xfrm>
        </p:grpSpPr>
        <p:sp>
          <p:nvSpPr>
            <p:cNvPr id="8024" name="Google Shape;4847;p24">
              <a:extLst>
                <a:ext uri="{FF2B5EF4-FFF2-40B4-BE49-F238E27FC236}">
                  <a16:creationId xmlns:a16="http://schemas.microsoft.com/office/drawing/2014/main" id="{42763B0C-CEA3-43D7-96C7-2F21E5D43EDB}"/>
                </a:ext>
              </a:extLst>
            </p:cNvPr>
            <p:cNvSpPr/>
            <p:nvPr/>
          </p:nvSpPr>
          <p:spPr>
            <a:xfrm>
              <a:off x="1190625" y="238125"/>
              <a:ext cx="5228350" cy="5228350"/>
            </a:xfrm>
            <a:custGeom>
              <a:avLst/>
              <a:gdLst/>
              <a:ahLst/>
              <a:cxnLst/>
              <a:rect l="l" t="t" r="r" b="b"/>
              <a:pathLst>
                <a:path w="209134" h="209134" extrusionOk="0">
                  <a:moveTo>
                    <a:pt x="104579" y="12254"/>
                  </a:moveTo>
                  <a:cubicBezTo>
                    <a:pt x="155484" y="12254"/>
                    <a:pt x="196879" y="53674"/>
                    <a:pt x="196879" y="104579"/>
                  </a:cubicBezTo>
                  <a:cubicBezTo>
                    <a:pt x="196879" y="155484"/>
                    <a:pt x="155484" y="196879"/>
                    <a:pt x="104579" y="196879"/>
                  </a:cubicBezTo>
                  <a:cubicBezTo>
                    <a:pt x="53674" y="196879"/>
                    <a:pt x="12254" y="155484"/>
                    <a:pt x="12254" y="104579"/>
                  </a:cubicBezTo>
                  <a:cubicBezTo>
                    <a:pt x="12254" y="53674"/>
                    <a:pt x="53674" y="12254"/>
                    <a:pt x="104579" y="12254"/>
                  </a:cubicBezTo>
                  <a:close/>
                  <a:moveTo>
                    <a:pt x="104579" y="0"/>
                  </a:moveTo>
                  <a:cubicBezTo>
                    <a:pt x="46910" y="0"/>
                    <a:pt x="0" y="46910"/>
                    <a:pt x="0" y="104579"/>
                  </a:cubicBezTo>
                  <a:cubicBezTo>
                    <a:pt x="0" y="162224"/>
                    <a:pt x="46910" y="209133"/>
                    <a:pt x="104579" y="209133"/>
                  </a:cubicBezTo>
                  <a:cubicBezTo>
                    <a:pt x="162224" y="209133"/>
                    <a:pt x="209133" y="162224"/>
                    <a:pt x="209133" y="104579"/>
                  </a:cubicBezTo>
                  <a:cubicBezTo>
                    <a:pt x="209133" y="46910"/>
                    <a:pt x="162224" y="0"/>
                    <a:pt x="104579" y="0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4848;p24">
              <a:extLst>
                <a:ext uri="{FF2B5EF4-FFF2-40B4-BE49-F238E27FC236}">
                  <a16:creationId xmlns:a16="http://schemas.microsoft.com/office/drawing/2014/main" id="{012A30A1-414B-43A5-AE9A-B36BEC0A96CE}"/>
                </a:ext>
              </a:extLst>
            </p:cNvPr>
            <p:cNvSpPr/>
            <p:nvPr/>
          </p:nvSpPr>
          <p:spPr>
            <a:xfrm>
              <a:off x="3345550" y="1984375"/>
              <a:ext cx="1123125" cy="715050"/>
            </a:xfrm>
            <a:custGeom>
              <a:avLst/>
              <a:gdLst/>
              <a:ahLst/>
              <a:cxnLst/>
              <a:rect l="l" t="t" r="r" b="b"/>
              <a:pathLst>
                <a:path w="44925" h="28602" extrusionOk="0">
                  <a:moveTo>
                    <a:pt x="0" y="0"/>
                  </a:moveTo>
                  <a:lnTo>
                    <a:pt x="0" y="28602"/>
                  </a:lnTo>
                  <a:lnTo>
                    <a:pt x="30636" y="28602"/>
                  </a:lnTo>
                  <a:cubicBezTo>
                    <a:pt x="38504" y="28602"/>
                    <a:pt x="44925" y="22180"/>
                    <a:pt x="44925" y="14289"/>
                  </a:cubicBezTo>
                  <a:cubicBezTo>
                    <a:pt x="44925" y="6421"/>
                    <a:pt x="38504" y="0"/>
                    <a:pt x="30636" y="0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4849;p24">
              <a:extLst>
                <a:ext uri="{FF2B5EF4-FFF2-40B4-BE49-F238E27FC236}">
                  <a16:creationId xmlns:a16="http://schemas.microsoft.com/office/drawing/2014/main" id="{626A9D14-A395-4693-8C6A-EAC11E6D4BBA}"/>
                </a:ext>
              </a:extLst>
            </p:cNvPr>
            <p:cNvSpPr/>
            <p:nvPr/>
          </p:nvSpPr>
          <p:spPr>
            <a:xfrm>
              <a:off x="1803325" y="850825"/>
              <a:ext cx="4002925" cy="4002925"/>
            </a:xfrm>
            <a:custGeom>
              <a:avLst/>
              <a:gdLst/>
              <a:ahLst/>
              <a:cxnLst/>
              <a:rect l="l" t="t" r="r" b="b"/>
              <a:pathLst>
                <a:path w="160117" h="160117" extrusionOk="0">
                  <a:moveTo>
                    <a:pt x="92325" y="20833"/>
                  </a:moveTo>
                  <a:cubicBezTo>
                    <a:pt x="95708" y="20833"/>
                    <a:pt x="98453" y="23578"/>
                    <a:pt x="98453" y="26960"/>
                  </a:cubicBezTo>
                  <a:lnTo>
                    <a:pt x="98453" y="33798"/>
                  </a:lnTo>
                  <a:cubicBezTo>
                    <a:pt x="110143" y="36592"/>
                    <a:pt x="118868" y="47107"/>
                    <a:pt x="118868" y="59631"/>
                  </a:cubicBezTo>
                  <a:cubicBezTo>
                    <a:pt x="118868" y="67841"/>
                    <a:pt x="115118" y="75194"/>
                    <a:pt x="109261" y="80071"/>
                  </a:cubicBezTo>
                  <a:cubicBezTo>
                    <a:pt x="115118" y="84948"/>
                    <a:pt x="118868" y="92276"/>
                    <a:pt x="118868" y="100487"/>
                  </a:cubicBezTo>
                  <a:cubicBezTo>
                    <a:pt x="118868" y="113011"/>
                    <a:pt x="110143" y="123549"/>
                    <a:pt x="98453" y="126319"/>
                  </a:cubicBezTo>
                  <a:lnTo>
                    <a:pt x="98453" y="133157"/>
                  </a:lnTo>
                  <a:cubicBezTo>
                    <a:pt x="98453" y="136539"/>
                    <a:pt x="95708" y="139284"/>
                    <a:pt x="92325" y="139284"/>
                  </a:cubicBezTo>
                  <a:cubicBezTo>
                    <a:pt x="88943" y="139284"/>
                    <a:pt x="86198" y="136539"/>
                    <a:pt x="86198" y="133157"/>
                  </a:cubicBezTo>
                  <a:lnTo>
                    <a:pt x="86198" y="127030"/>
                  </a:lnTo>
                  <a:lnTo>
                    <a:pt x="73944" y="127030"/>
                  </a:lnTo>
                  <a:lnTo>
                    <a:pt x="73944" y="133157"/>
                  </a:lnTo>
                  <a:cubicBezTo>
                    <a:pt x="73944" y="136539"/>
                    <a:pt x="71199" y="139284"/>
                    <a:pt x="67817" y="139284"/>
                  </a:cubicBezTo>
                  <a:cubicBezTo>
                    <a:pt x="64434" y="139284"/>
                    <a:pt x="61689" y="136539"/>
                    <a:pt x="61689" y="133157"/>
                  </a:cubicBezTo>
                  <a:lnTo>
                    <a:pt x="61689" y="127030"/>
                  </a:lnTo>
                  <a:lnTo>
                    <a:pt x="55562" y="127030"/>
                  </a:lnTo>
                  <a:cubicBezTo>
                    <a:pt x="52180" y="127030"/>
                    <a:pt x="49435" y="124285"/>
                    <a:pt x="49435" y="120903"/>
                  </a:cubicBezTo>
                  <a:lnTo>
                    <a:pt x="49435" y="39215"/>
                  </a:lnTo>
                  <a:cubicBezTo>
                    <a:pt x="49435" y="35833"/>
                    <a:pt x="52180" y="33088"/>
                    <a:pt x="55562" y="33088"/>
                  </a:cubicBezTo>
                  <a:lnTo>
                    <a:pt x="61689" y="33088"/>
                  </a:lnTo>
                  <a:lnTo>
                    <a:pt x="61689" y="26960"/>
                  </a:lnTo>
                  <a:cubicBezTo>
                    <a:pt x="61689" y="23578"/>
                    <a:pt x="64434" y="20833"/>
                    <a:pt x="67817" y="20833"/>
                  </a:cubicBezTo>
                  <a:cubicBezTo>
                    <a:pt x="71199" y="20833"/>
                    <a:pt x="73944" y="23578"/>
                    <a:pt x="73944" y="26960"/>
                  </a:cubicBezTo>
                  <a:lnTo>
                    <a:pt x="73944" y="33088"/>
                  </a:lnTo>
                  <a:lnTo>
                    <a:pt x="86198" y="33088"/>
                  </a:lnTo>
                  <a:lnTo>
                    <a:pt x="86198" y="26960"/>
                  </a:lnTo>
                  <a:cubicBezTo>
                    <a:pt x="86198" y="23578"/>
                    <a:pt x="88943" y="20833"/>
                    <a:pt x="92325" y="20833"/>
                  </a:cubicBezTo>
                  <a:close/>
                  <a:moveTo>
                    <a:pt x="80071" y="1"/>
                  </a:moveTo>
                  <a:cubicBezTo>
                    <a:pt x="35906" y="1"/>
                    <a:pt x="1" y="35906"/>
                    <a:pt x="1" y="80071"/>
                  </a:cubicBezTo>
                  <a:cubicBezTo>
                    <a:pt x="1" y="124211"/>
                    <a:pt x="35906" y="160117"/>
                    <a:pt x="80071" y="160117"/>
                  </a:cubicBezTo>
                  <a:cubicBezTo>
                    <a:pt x="124211" y="160117"/>
                    <a:pt x="160117" y="124211"/>
                    <a:pt x="160117" y="80071"/>
                  </a:cubicBezTo>
                  <a:cubicBezTo>
                    <a:pt x="160117" y="35906"/>
                    <a:pt x="124211" y="1"/>
                    <a:pt x="80071" y="1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4850;p24">
              <a:extLst>
                <a:ext uri="{FF2B5EF4-FFF2-40B4-BE49-F238E27FC236}">
                  <a16:creationId xmlns:a16="http://schemas.microsoft.com/office/drawing/2014/main" id="{01B62651-EAB0-4679-A8C5-826825BFF3C8}"/>
                </a:ext>
              </a:extLst>
            </p:cNvPr>
            <p:cNvSpPr/>
            <p:nvPr/>
          </p:nvSpPr>
          <p:spPr>
            <a:xfrm>
              <a:off x="3345550" y="3005775"/>
              <a:ext cx="1123125" cy="714450"/>
            </a:xfrm>
            <a:custGeom>
              <a:avLst/>
              <a:gdLst/>
              <a:ahLst/>
              <a:cxnLst/>
              <a:rect l="l" t="t" r="r" b="b"/>
              <a:pathLst>
                <a:path w="44925" h="28578" extrusionOk="0">
                  <a:moveTo>
                    <a:pt x="0" y="0"/>
                  </a:moveTo>
                  <a:lnTo>
                    <a:pt x="0" y="28577"/>
                  </a:lnTo>
                  <a:lnTo>
                    <a:pt x="30636" y="28577"/>
                  </a:lnTo>
                  <a:cubicBezTo>
                    <a:pt x="38504" y="28577"/>
                    <a:pt x="44925" y="22181"/>
                    <a:pt x="44925" y="14289"/>
                  </a:cubicBezTo>
                  <a:cubicBezTo>
                    <a:pt x="44925" y="6397"/>
                    <a:pt x="38504" y="0"/>
                    <a:pt x="30636" y="0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8" name="Google Shape;2720;p30">
            <a:extLst>
              <a:ext uri="{FF2B5EF4-FFF2-40B4-BE49-F238E27FC236}">
                <a16:creationId xmlns:a16="http://schemas.microsoft.com/office/drawing/2014/main" id="{CEFC2A3E-E274-49FA-B468-9F6D4670E69C}"/>
              </a:ext>
            </a:extLst>
          </p:cNvPr>
          <p:cNvSpPr txBox="1"/>
          <p:nvPr/>
        </p:nvSpPr>
        <p:spPr>
          <a:xfrm>
            <a:off x="5697804" y="670261"/>
            <a:ext cx="6080913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3733" dirty="0">
                <a:latin typeface="Fira Sans Medium"/>
                <a:ea typeface="Fira Sans Medium"/>
                <a:cs typeface="Fira Sans Medium"/>
                <a:sym typeface="Fira Sans Medium"/>
              </a:rPr>
              <a:t>Participación de S</a:t>
            </a:r>
            <a:r>
              <a:rPr lang="en" sz="3733" dirty="0">
                <a:latin typeface="Fira Sans Medium"/>
                <a:ea typeface="Fira Sans Medium"/>
                <a:cs typeface="Fira Sans Medium"/>
                <a:sym typeface="Fira Sans Medium"/>
              </a:rPr>
              <a:t>egmentos </a:t>
            </a:r>
            <a:endParaRPr sz="3733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8029" name="Google Shape;378;p22">
            <a:extLst>
              <a:ext uri="{FF2B5EF4-FFF2-40B4-BE49-F238E27FC236}">
                <a16:creationId xmlns:a16="http://schemas.microsoft.com/office/drawing/2014/main" id="{CEFD7103-9E41-4A3D-A4A7-873E6FC758BF}"/>
              </a:ext>
            </a:extLst>
          </p:cNvPr>
          <p:cNvSpPr/>
          <p:nvPr/>
        </p:nvSpPr>
        <p:spPr>
          <a:xfrm>
            <a:off x="9701719" y="2842812"/>
            <a:ext cx="699816" cy="637463"/>
          </a:xfrm>
          <a:custGeom>
            <a:avLst/>
            <a:gdLst/>
            <a:ahLst/>
            <a:cxnLst/>
            <a:rect l="l" t="t" r="r" b="b"/>
            <a:pathLst>
              <a:path w="50190" h="45729" extrusionOk="0">
                <a:moveTo>
                  <a:pt x="25085" y="1"/>
                </a:moveTo>
                <a:cubicBezTo>
                  <a:pt x="19232" y="1"/>
                  <a:pt x="13378" y="2229"/>
                  <a:pt x="8912" y="6684"/>
                </a:cubicBezTo>
                <a:cubicBezTo>
                  <a:pt x="0" y="15616"/>
                  <a:pt x="0" y="30098"/>
                  <a:pt x="8912" y="39030"/>
                </a:cubicBezTo>
                <a:cubicBezTo>
                  <a:pt x="13378" y="43496"/>
                  <a:pt x="19232" y="45729"/>
                  <a:pt x="25085" y="45729"/>
                </a:cubicBezTo>
                <a:cubicBezTo>
                  <a:pt x="30938" y="45729"/>
                  <a:pt x="36792" y="43496"/>
                  <a:pt x="41258" y="39030"/>
                </a:cubicBezTo>
                <a:cubicBezTo>
                  <a:pt x="50190" y="30098"/>
                  <a:pt x="50190" y="15616"/>
                  <a:pt x="41258" y="6684"/>
                </a:cubicBezTo>
                <a:cubicBezTo>
                  <a:pt x="36792" y="2229"/>
                  <a:pt x="30938" y="1"/>
                  <a:pt x="25085" y="1"/>
                </a:cubicBezTo>
                <a:close/>
              </a:path>
            </a:pathLst>
          </a:custGeom>
          <a:solidFill>
            <a:srgbClr val="0314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6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51%</a:t>
            </a:r>
            <a:endParaRPr sz="16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30" name="Google Shape;378;p22">
            <a:extLst>
              <a:ext uri="{FF2B5EF4-FFF2-40B4-BE49-F238E27FC236}">
                <a16:creationId xmlns:a16="http://schemas.microsoft.com/office/drawing/2014/main" id="{08D85B0B-FF98-41F4-8931-DEBDA003D002}"/>
              </a:ext>
            </a:extLst>
          </p:cNvPr>
          <p:cNvSpPr/>
          <p:nvPr/>
        </p:nvSpPr>
        <p:spPr>
          <a:xfrm>
            <a:off x="8371558" y="3567591"/>
            <a:ext cx="699816" cy="637463"/>
          </a:xfrm>
          <a:custGeom>
            <a:avLst/>
            <a:gdLst/>
            <a:ahLst/>
            <a:cxnLst/>
            <a:rect l="l" t="t" r="r" b="b"/>
            <a:pathLst>
              <a:path w="50190" h="45729" extrusionOk="0">
                <a:moveTo>
                  <a:pt x="25085" y="1"/>
                </a:moveTo>
                <a:cubicBezTo>
                  <a:pt x="19232" y="1"/>
                  <a:pt x="13378" y="2229"/>
                  <a:pt x="8912" y="6684"/>
                </a:cubicBezTo>
                <a:cubicBezTo>
                  <a:pt x="0" y="15616"/>
                  <a:pt x="0" y="30098"/>
                  <a:pt x="8912" y="39030"/>
                </a:cubicBezTo>
                <a:cubicBezTo>
                  <a:pt x="13378" y="43496"/>
                  <a:pt x="19232" y="45729"/>
                  <a:pt x="25085" y="45729"/>
                </a:cubicBezTo>
                <a:cubicBezTo>
                  <a:pt x="30938" y="45729"/>
                  <a:pt x="36792" y="43496"/>
                  <a:pt x="41258" y="39030"/>
                </a:cubicBezTo>
                <a:cubicBezTo>
                  <a:pt x="50190" y="30098"/>
                  <a:pt x="50190" y="15616"/>
                  <a:pt x="41258" y="6684"/>
                </a:cubicBezTo>
                <a:cubicBezTo>
                  <a:pt x="36792" y="2229"/>
                  <a:pt x="30938" y="1"/>
                  <a:pt x="25085" y="1"/>
                </a:cubicBezTo>
                <a:close/>
              </a:path>
            </a:pathLst>
          </a:custGeom>
          <a:solidFill>
            <a:srgbClr val="0314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6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29%</a:t>
            </a:r>
            <a:endParaRPr sz="16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31" name="Google Shape;378;p22">
            <a:extLst>
              <a:ext uri="{FF2B5EF4-FFF2-40B4-BE49-F238E27FC236}">
                <a16:creationId xmlns:a16="http://schemas.microsoft.com/office/drawing/2014/main" id="{25FD7AC4-D837-4800-BD49-CA3BB70FD1B9}"/>
              </a:ext>
            </a:extLst>
          </p:cNvPr>
          <p:cNvSpPr/>
          <p:nvPr/>
        </p:nvSpPr>
        <p:spPr>
          <a:xfrm>
            <a:off x="9575759" y="4183204"/>
            <a:ext cx="699816" cy="637463"/>
          </a:xfrm>
          <a:custGeom>
            <a:avLst/>
            <a:gdLst/>
            <a:ahLst/>
            <a:cxnLst/>
            <a:rect l="l" t="t" r="r" b="b"/>
            <a:pathLst>
              <a:path w="50190" h="45729" extrusionOk="0">
                <a:moveTo>
                  <a:pt x="25085" y="1"/>
                </a:moveTo>
                <a:cubicBezTo>
                  <a:pt x="19232" y="1"/>
                  <a:pt x="13378" y="2229"/>
                  <a:pt x="8912" y="6684"/>
                </a:cubicBezTo>
                <a:cubicBezTo>
                  <a:pt x="0" y="15616"/>
                  <a:pt x="0" y="30098"/>
                  <a:pt x="8912" y="39030"/>
                </a:cubicBezTo>
                <a:cubicBezTo>
                  <a:pt x="13378" y="43496"/>
                  <a:pt x="19232" y="45729"/>
                  <a:pt x="25085" y="45729"/>
                </a:cubicBezTo>
                <a:cubicBezTo>
                  <a:pt x="30938" y="45729"/>
                  <a:pt x="36792" y="43496"/>
                  <a:pt x="41258" y="39030"/>
                </a:cubicBezTo>
                <a:cubicBezTo>
                  <a:pt x="50190" y="30098"/>
                  <a:pt x="50190" y="15616"/>
                  <a:pt x="41258" y="6684"/>
                </a:cubicBezTo>
                <a:cubicBezTo>
                  <a:pt x="36792" y="2229"/>
                  <a:pt x="30938" y="1"/>
                  <a:pt x="25085" y="1"/>
                </a:cubicBezTo>
                <a:close/>
              </a:path>
            </a:pathLst>
          </a:custGeom>
          <a:solidFill>
            <a:srgbClr val="0314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6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15%</a:t>
            </a:r>
            <a:endParaRPr sz="16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32" name="Google Shape;378;p22">
            <a:extLst>
              <a:ext uri="{FF2B5EF4-FFF2-40B4-BE49-F238E27FC236}">
                <a16:creationId xmlns:a16="http://schemas.microsoft.com/office/drawing/2014/main" id="{FE1AFF27-EE89-4493-AA77-BF2A18EE7181}"/>
              </a:ext>
            </a:extLst>
          </p:cNvPr>
          <p:cNvSpPr/>
          <p:nvPr/>
        </p:nvSpPr>
        <p:spPr>
          <a:xfrm>
            <a:off x="9163410" y="4887573"/>
            <a:ext cx="699816" cy="637463"/>
          </a:xfrm>
          <a:custGeom>
            <a:avLst/>
            <a:gdLst/>
            <a:ahLst/>
            <a:cxnLst/>
            <a:rect l="l" t="t" r="r" b="b"/>
            <a:pathLst>
              <a:path w="50190" h="45729" extrusionOk="0">
                <a:moveTo>
                  <a:pt x="25085" y="1"/>
                </a:moveTo>
                <a:cubicBezTo>
                  <a:pt x="19232" y="1"/>
                  <a:pt x="13378" y="2229"/>
                  <a:pt x="8912" y="6684"/>
                </a:cubicBezTo>
                <a:cubicBezTo>
                  <a:pt x="0" y="15616"/>
                  <a:pt x="0" y="30098"/>
                  <a:pt x="8912" y="39030"/>
                </a:cubicBezTo>
                <a:cubicBezTo>
                  <a:pt x="13378" y="43496"/>
                  <a:pt x="19232" y="45729"/>
                  <a:pt x="25085" y="45729"/>
                </a:cubicBezTo>
                <a:cubicBezTo>
                  <a:pt x="30938" y="45729"/>
                  <a:pt x="36792" y="43496"/>
                  <a:pt x="41258" y="39030"/>
                </a:cubicBezTo>
                <a:cubicBezTo>
                  <a:pt x="50190" y="30098"/>
                  <a:pt x="50190" y="15616"/>
                  <a:pt x="41258" y="6684"/>
                </a:cubicBezTo>
                <a:cubicBezTo>
                  <a:pt x="36792" y="2229"/>
                  <a:pt x="30938" y="1"/>
                  <a:pt x="25085" y="1"/>
                </a:cubicBezTo>
                <a:close/>
              </a:path>
            </a:pathLst>
          </a:custGeom>
          <a:solidFill>
            <a:srgbClr val="03141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MX" sz="16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5%</a:t>
            </a:r>
            <a:endParaRPr sz="1600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33" name="Google Shape;4830;p24">
            <a:extLst>
              <a:ext uri="{FF2B5EF4-FFF2-40B4-BE49-F238E27FC236}">
                <a16:creationId xmlns:a16="http://schemas.microsoft.com/office/drawing/2014/main" id="{1C39633B-EC5E-4476-8DCE-6834FB6FB7A3}"/>
              </a:ext>
            </a:extLst>
          </p:cNvPr>
          <p:cNvSpPr txBox="1"/>
          <p:nvPr/>
        </p:nvSpPr>
        <p:spPr>
          <a:xfrm>
            <a:off x="10215472" y="4280306"/>
            <a:ext cx="1786291" cy="74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Fira Sans Medium"/>
                <a:ea typeface="Fira Sans Medium"/>
                <a:cs typeface="Fira Sans Medium"/>
                <a:sym typeface="Fira Sans Medium"/>
              </a:rPr>
              <a:t>Seguros y otros segmentos </a:t>
            </a:r>
            <a:endParaRPr sz="12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8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8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8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8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3" grpId="0" animBg="1"/>
      <p:bldP spid="274" grpId="0" animBg="1"/>
      <p:bldP spid="275" grpId="0" animBg="1"/>
      <p:bldP spid="277" grpId="0" animBg="1"/>
      <p:bldP spid="278" grpId="0"/>
      <p:bldP spid="279" grpId="0"/>
      <p:bldP spid="280" grpId="0"/>
      <p:bldP spid="281" grpId="0"/>
      <p:bldP spid="282" grpId="0"/>
      <p:bldP spid="4226" grpId="0" animBg="1"/>
      <p:bldP spid="4227" grpId="0" animBg="1"/>
      <p:bldP spid="4228" grpId="0" animBg="1"/>
      <p:bldP spid="4229" grpId="0" animBg="1"/>
      <p:bldP spid="4230" grpId="0" animBg="1"/>
      <p:bldP spid="4231" grpId="0" animBg="1"/>
      <p:bldP spid="4232" grpId="0" animBg="1"/>
      <p:bldP spid="4233" grpId="0" animBg="1"/>
      <p:bldP spid="4234" grpId="0" animBg="1"/>
      <p:bldP spid="4235" grpId="0" animBg="1"/>
      <p:bldP spid="4236" grpId="0" animBg="1"/>
      <p:bldP spid="4237" grpId="0" animBg="1"/>
      <p:bldP spid="4238" grpId="0" animBg="1"/>
      <p:bldP spid="8001" grpId="0"/>
      <p:bldP spid="8002" grpId="0"/>
      <p:bldP spid="8003" grpId="0"/>
      <p:bldP spid="8004" grpId="0"/>
      <p:bldP spid="8005" grpId="0"/>
      <p:bldP spid="8007" grpId="0"/>
      <p:bldP spid="8028" grpId="0"/>
      <p:bldP spid="8029" grpId="0" animBg="1"/>
      <p:bldP spid="8030" grpId="0" animBg="1"/>
      <p:bldP spid="8031" grpId="0" animBg="1"/>
      <p:bldP spid="8032" grpId="0" animBg="1"/>
      <p:bldP spid="80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BD391C-CD3E-4171-836D-7C9DC9320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EC" smtClean="0"/>
              <a:pPr algn="r"/>
              <a:t>11</a:t>
            </a:fld>
            <a:endParaRPr lang="es-EC"/>
          </a:p>
        </p:txBody>
      </p:sp>
      <p:grpSp>
        <p:nvGrpSpPr>
          <p:cNvPr id="221" name="Google Shape;638;p27">
            <a:extLst>
              <a:ext uri="{FF2B5EF4-FFF2-40B4-BE49-F238E27FC236}">
                <a16:creationId xmlns:a16="http://schemas.microsoft.com/office/drawing/2014/main" id="{7E68E5F8-4D75-4556-A3C5-81F6E3BF8632}"/>
              </a:ext>
            </a:extLst>
          </p:cNvPr>
          <p:cNvGrpSpPr/>
          <p:nvPr/>
        </p:nvGrpSpPr>
        <p:grpSpPr>
          <a:xfrm>
            <a:off x="4134447" y="1559931"/>
            <a:ext cx="5162471" cy="994208"/>
            <a:chOff x="3083913" y="1614476"/>
            <a:chExt cx="4619095" cy="657624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22" name="Google Shape;639;p27">
              <a:extLst>
                <a:ext uri="{FF2B5EF4-FFF2-40B4-BE49-F238E27FC236}">
                  <a16:creationId xmlns:a16="http://schemas.microsoft.com/office/drawing/2014/main" id="{936878BB-D894-44CB-95FC-5ADB4C188F69}"/>
                </a:ext>
              </a:extLst>
            </p:cNvPr>
            <p:cNvSpPr/>
            <p:nvPr/>
          </p:nvSpPr>
          <p:spPr>
            <a:xfrm flipH="1">
              <a:off x="6992731" y="1654100"/>
              <a:ext cx="710277" cy="618000"/>
            </a:xfrm>
            <a:prstGeom prst="ellipse">
              <a:avLst/>
            </a:prstGeom>
            <a:grpFill/>
            <a:ln w="38100" cap="flat" cmpd="sng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23" name="Google Shape;640;p27">
              <a:extLst>
                <a:ext uri="{FF2B5EF4-FFF2-40B4-BE49-F238E27FC236}">
                  <a16:creationId xmlns:a16="http://schemas.microsoft.com/office/drawing/2014/main" id="{9585E764-2473-4C6E-B363-9359336235A3}"/>
                </a:ext>
              </a:extLst>
            </p:cNvPr>
            <p:cNvSpPr txBox="1"/>
            <p:nvPr/>
          </p:nvSpPr>
          <p:spPr>
            <a:xfrm flipH="1">
              <a:off x="3627890" y="1614476"/>
              <a:ext cx="1975800" cy="348600"/>
            </a:xfrm>
            <a:prstGeom prst="rect">
              <a:avLst/>
            </a:prstGeom>
            <a:grpFill/>
            <a:ln w="38100" cap="flat" cmpd="sng">
              <a:solidFill>
                <a:schemeClr val="accent5">
                  <a:lumMod val="20000"/>
                  <a:lumOff val="8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exend Deca"/>
                  <a:cs typeface="Arial" panose="020B0604020202020204" pitchFamily="34" charset="0"/>
                  <a:sym typeface="Lexend Deca"/>
                </a:rPr>
                <a:t>MIPYMES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endParaRPr>
            </a:p>
          </p:txBody>
        </p:sp>
        <p:cxnSp>
          <p:nvCxnSpPr>
            <p:cNvPr id="225" name="Google Shape;642;p27">
              <a:extLst>
                <a:ext uri="{FF2B5EF4-FFF2-40B4-BE49-F238E27FC236}">
                  <a16:creationId xmlns:a16="http://schemas.microsoft.com/office/drawing/2014/main" id="{D55E0DF7-492D-43CF-9257-BE426ED3FC13}"/>
                </a:ext>
              </a:extLst>
            </p:cNvPr>
            <p:cNvCxnSpPr>
              <a:cxnSpLocks/>
              <a:stCxn id="223" idx="3"/>
            </p:cNvCxnSpPr>
            <p:nvPr/>
          </p:nvCxnSpPr>
          <p:spPr>
            <a:xfrm flipH="1" flipV="1">
              <a:off x="3083913" y="1698011"/>
              <a:ext cx="543977" cy="90765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643;p27">
              <a:extLst>
                <a:ext uri="{FF2B5EF4-FFF2-40B4-BE49-F238E27FC236}">
                  <a16:creationId xmlns:a16="http://schemas.microsoft.com/office/drawing/2014/main" id="{4AF72E89-08DB-4480-80A8-D911D1B0D82D}"/>
                </a:ext>
              </a:extLst>
            </p:cNvPr>
            <p:cNvCxnSpPr>
              <a:cxnSpLocks/>
              <a:stCxn id="223" idx="1"/>
              <a:endCxn id="222" idx="6"/>
            </p:cNvCxnSpPr>
            <p:nvPr/>
          </p:nvCxnSpPr>
          <p:spPr>
            <a:xfrm>
              <a:off x="5603690" y="1788776"/>
              <a:ext cx="1389041" cy="174324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3" name="Google Shape;650;p27">
            <a:extLst>
              <a:ext uri="{FF2B5EF4-FFF2-40B4-BE49-F238E27FC236}">
                <a16:creationId xmlns:a16="http://schemas.microsoft.com/office/drawing/2014/main" id="{4E593030-3735-4245-B040-2BC6C7B5939B}"/>
              </a:ext>
            </a:extLst>
          </p:cNvPr>
          <p:cNvSpPr/>
          <p:nvPr/>
        </p:nvSpPr>
        <p:spPr>
          <a:xfrm flipH="1">
            <a:off x="9524210" y="2570078"/>
            <a:ext cx="1987108" cy="193180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AB6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4" name="Google Shape;652;p27">
            <a:extLst>
              <a:ext uri="{FF2B5EF4-FFF2-40B4-BE49-F238E27FC236}">
                <a16:creationId xmlns:a16="http://schemas.microsoft.com/office/drawing/2014/main" id="{B8ACBC73-4025-4D42-BF0C-90FBDEB6FE37}"/>
              </a:ext>
            </a:extLst>
          </p:cNvPr>
          <p:cNvSpPr/>
          <p:nvPr/>
        </p:nvSpPr>
        <p:spPr>
          <a:xfrm flipH="1">
            <a:off x="7953442" y="2771823"/>
            <a:ext cx="718822" cy="754553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90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5" name="Google Shape;653;p27">
            <a:extLst>
              <a:ext uri="{FF2B5EF4-FFF2-40B4-BE49-F238E27FC236}">
                <a16:creationId xmlns:a16="http://schemas.microsoft.com/office/drawing/2014/main" id="{365233D0-EFAA-4AD4-A119-854222EF5EC9}"/>
              </a:ext>
            </a:extLst>
          </p:cNvPr>
          <p:cNvSpPr/>
          <p:nvPr/>
        </p:nvSpPr>
        <p:spPr>
          <a:xfrm flipH="1">
            <a:off x="8049656" y="4115316"/>
            <a:ext cx="793833" cy="813080"/>
          </a:xfrm>
          <a:prstGeom prst="ellipse">
            <a:avLst/>
          </a:prstGeom>
          <a:solidFill>
            <a:srgbClr val="DFE0C6"/>
          </a:solidFill>
          <a:ln w="38100" cap="flat" cmpd="sng">
            <a:solidFill>
              <a:srgbClr val="DFE0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36" name="Google Shape;654;p27">
            <a:extLst>
              <a:ext uri="{FF2B5EF4-FFF2-40B4-BE49-F238E27FC236}">
                <a16:creationId xmlns:a16="http://schemas.microsoft.com/office/drawing/2014/main" id="{48747243-32C3-4981-A024-522881CE9AC5}"/>
              </a:ext>
            </a:extLst>
          </p:cNvPr>
          <p:cNvGrpSpPr/>
          <p:nvPr/>
        </p:nvGrpSpPr>
        <p:grpSpPr>
          <a:xfrm>
            <a:off x="710102" y="2838916"/>
            <a:ext cx="3455770" cy="511109"/>
            <a:chOff x="3627890" y="2428476"/>
            <a:chExt cx="2825912" cy="348600"/>
          </a:xfrm>
        </p:grpSpPr>
        <p:cxnSp>
          <p:nvCxnSpPr>
            <p:cNvPr id="237" name="Google Shape;655;p27">
              <a:extLst>
                <a:ext uri="{FF2B5EF4-FFF2-40B4-BE49-F238E27FC236}">
                  <a16:creationId xmlns:a16="http://schemas.microsoft.com/office/drawing/2014/main" id="{63974A62-DE51-441A-9C4F-6946CF76047C}"/>
                </a:ext>
              </a:extLst>
            </p:cNvPr>
            <p:cNvCxnSpPr>
              <a:cxnSpLocks/>
              <a:stCxn id="234" idx="6"/>
              <a:endCxn id="238" idx="1"/>
            </p:cNvCxnSpPr>
            <p:nvPr/>
          </p:nvCxnSpPr>
          <p:spPr>
            <a:xfrm flipH="1" flipV="1">
              <a:off x="5862506" y="2602776"/>
              <a:ext cx="591296" cy="6837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Google Shape;656;p27">
              <a:extLst>
                <a:ext uri="{FF2B5EF4-FFF2-40B4-BE49-F238E27FC236}">
                  <a16:creationId xmlns:a16="http://schemas.microsoft.com/office/drawing/2014/main" id="{9E705C74-987F-4C0E-93EA-CD49EC692F58}"/>
                </a:ext>
              </a:extLst>
            </p:cNvPr>
            <p:cNvSpPr txBox="1"/>
            <p:nvPr/>
          </p:nvSpPr>
          <p:spPr>
            <a:xfrm flipH="1">
              <a:off x="3627890" y="2428476"/>
              <a:ext cx="2234616" cy="348600"/>
            </a:xfrm>
            <a:prstGeom prst="rect">
              <a:avLst/>
            </a:prstGeom>
            <a:noFill/>
            <a:ln w="38100" cap="flat" cmpd="sng">
              <a:solidFill>
                <a:srgbClr val="0090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exend Deca"/>
                  <a:cs typeface="Arial" panose="020B0604020202020204" pitchFamily="34" charset="0"/>
                  <a:sym typeface="Lexend Deca"/>
                </a:rPr>
                <a:t>SECTOR COMERCIAL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endParaRPr>
            </a:p>
          </p:txBody>
        </p:sp>
      </p:grpSp>
      <p:grpSp>
        <p:nvGrpSpPr>
          <p:cNvPr id="241" name="Google Shape;659;p27">
            <a:extLst>
              <a:ext uri="{FF2B5EF4-FFF2-40B4-BE49-F238E27FC236}">
                <a16:creationId xmlns:a16="http://schemas.microsoft.com/office/drawing/2014/main" id="{4C931720-B058-4690-A26E-4F1A71D9D885}"/>
              </a:ext>
            </a:extLst>
          </p:cNvPr>
          <p:cNvGrpSpPr/>
          <p:nvPr/>
        </p:nvGrpSpPr>
        <p:grpSpPr>
          <a:xfrm>
            <a:off x="4005480" y="4238893"/>
            <a:ext cx="4044177" cy="565927"/>
            <a:chOff x="3370786" y="3333523"/>
            <a:chExt cx="3520171" cy="348600"/>
          </a:xfrm>
        </p:grpSpPr>
        <p:cxnSp>
          <p:nvCxnSpPr>
            <p:cNvPr id="242" name="Google Shape;660;p27">
              <a:extLst>
                <a:ext uri="{FF2B5EF4-FFF2-40B4-BE49-F238E27FC236}">
                  <a16:creationId xmlns:a16="http://schemas.microsoft.com/office/drawing/2014/main" id="{850C9B1D-2240-4BA9-8821-B2CCE28C4348}"/>
                </a:ext>
              </a:extLst>
            </p:cNvPr>
            <p:cNvCxnSpPr>
              <a:cxnSpLocks/>
              <a:stCxn id="235" idx="6"/>
              <a:endCxn id="243" idx="1"/>
            </p:cNvCxnSpPr>
            <p:nvPr/>
          </p:nvCxnSpPr>
          <p:spPr>
            <a:xfrm flipH="1">
              <a:off x="5861632" y="3507823"/>
              <a:ext cx="1029325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3" name="Google Shape;661;p27">
              <a:extLst>
                <a:ext uri="{FF2B5EF4-FFF2-40B4-BE49-F238E27FC236}">
                  <a16:creationId xmlns:a16="http://schemas.microsoft.com/office/drawing/2014/main" id="{D5A8EE7B-ABB1-4FE4-8582-76A71F97BEDC}"/>
                </a:ext>
              </a:extLst>
            </p:cNvPr>
            <p:cNvSpPr txBox="1"/>
            <p:nvPr/>
          </p:nvSpPr>
          <p:spPr>
            <a:xfrm flipH="1">
              <a:off x="3885831" y="3333523"/>
              <a:ext cx="1975800" cy="348600"/>
            </a:xfrm>
            <a:prstGeom prst="rect">
              <a:avLst/>
            </a:prstGeom>
            <a:noFill/>
            <a:ln w="38100" cap="flat" cmpd="sng">
              <a:solidFill>
                <a:srgbClr val="DFE0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exend Deca"/>
                  <a:cs typeface="Arial" panose="020B0604020202020204" pitchFamily="34" charset="0"/>
                  <a:sym typeface="Lexend Deca"/>
                </a:rPr>
                <a:t>FINTECH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endParaRPr>
            </a:p>
          </p:txBody>
        </p:sp>
        <p:cxnSp>
          <p:nvCxnSpPr>
            <p:cNvPr id="245" name="Google Shape;663;p27">
              <a:extLst>
                <a:ext uri="{FF2B5EF4-FFF2-40B4-BE49-F238E27FC236}">
                  <a16:creationId xmlns:a16="http://schemas.microsoft.com/office/drawing/2014/main" id="{C72147EE-3B23-477B-814E-AD50AF536DF7}"/>
                </a:ext>
              </a:extLst>
            </p:cNvPr>
            <p:cNvCxnSpPr>
              <a:cxnSpLocks/>
              <a:stCxn id="243" idx="3"/>
            </p:cNvCxnSpPr>
            <p:nvPr/>
          </p:nvCxnSpPr>
          <p:spPr>
            <a:xfrm flipH="1" flipV="1">
              <a:off x="3370786" y="3503198"/>
              <a:ext cx="515045" cy="4625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6" name="Google Shape;664;p27">
            <a:extLst>
              <a:ext uri="{FF2B5EF4-FFF2-40B4-BE49-F238E27FC236}">
                <a16:creationId xmlns:a16="http://schemas.microsoft.com/office/drawing/2014/main" id="{71F2CDD4-3DF6-43FB-BC43-DB589CBC5E67}"/>
              </a:ext>
            </a:extLst>
          </p:cNvPr>
          <p:cNvGrpSpPr/>
          <p:nvPr/>
        </p:nvGrpSpPr>
        <p:grpSpPr>
          <a:xfrm>
            <a:off x="8085200" y="2931782"/>
            <a:ext cx="435901" cy="406863"/>
            <a:chOff x="4128263" y="4590391"/>
            <a:chExt cx="330472" cy="199367"/>
          </a:xfrm>
        </p:grpSpPr>
        <p:sp>
          <p:nvSpPr>
            <p:cNvPr id="247" name="Google Shape;665;p27">
              <a:extLst>
                <a:ext uri="{FF2B5EF4-FFF2-40B4-BE49-F238E27FC236}">
                  <a16:creationId xmlns:a16="http://schemas.microsoft.com/office/drawing/2014/main" id="{8E0A7C9A-82CF-4AA5-A357-064FBC8D6317}"/>
                </a:ext>
              </a:extLst>
            </p:cNvPr>
            <p:cNvSpPr/>
            <p:nvPr/>
          </p:nvSpPr>
          <p:spPr>
            <a:xfrm>
              <a:off x="4168895" y="4631023"/>
              <a:ext cx="248610" cy="118104"/>
            </a:xfrm>
            <a:custGeom>
              <a:avLst/>
              <a:gdLst/>
              <a:ahLst/>
              <a:cxnLst/>
              <a:rect l="l" t="t" r="r" b="b"/>
              <a:pathLst>
                <a:path w="7477" h="3552" extrusionOk="0">
                  <a:moveTo>
                    <a:pt x="750" y="1"/>
                  </a:moveTo>
                  <a:cubicBezTo>
                    <a:pt x="750" y="18"/>
                    <a:pt x="750" y="27"/>
                    <a:pt x="750" y="45"/>
                  </a:cubicBezTo>
                  <a:cubicBezTo>
                    <a:pt x="750" y="456"/>
                    <a:pt x="411" y="786"/>
                    <a:pt x="1" y="786"/>
                  </a:cubicBezTo>
                  <a:lnTo>
                    <a:pt x="1" y="2811"/>
                  </a:lnTo>
                  <a:cubicBezTo>
                    <a:pt x="411" y="2811"/>
                    <a:pt x="750" y="3141"/>
                    <a:pt x="750" y="3551"/>
                  </a:cubicBezTo>
                  <a:lnTo>
                    <a:pt x="6727" y="3551"/>
                  </a:lnTo>
                  <a:cubicBezTo>
                    <a:pt x="6727" y="3141"/>
                    <a:pt x="7057" y="2811"/>
                    <a:pt x="7477" y="2811"/>
                  </a:cubicBezTo>
                  <a:lnTo>
                    <a:pt x="7477" y="786"/>
                  </a:lnTo>
                  <a:cubicBezTo>
                    <a:pt x="7057" y="786"/>
                    <a:pt x="6727" y="456"/>
                    <a:pt x="6727" y="45"/>
                  </a:cubicBezTo>
                  <a:cubicBezTo>
                    <a:pt x="6727" y="27"/>
                    <a:pt x="6727" y="18"/>
                    <a:pt x="6727" y="1"/>
                  </a:cubicBezTo>
                  <a:close/>
                </a:path>
              </a:pathLst>
            </a:custGeom>
            <a:solidFill>
              <a:srgbClr val="00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8" name="Google Shape;666;p27">
              <a:extLst>
                <a:ext uri="{FF2B5EF4-FFF2-40B4-BE49-F238E27FC236}">
                  <a16:creationId xmlns:a16="http://schemas.microsoft.com/office/drawing/2014/main" id="{FD8160B1-320D-4CDC-B067-BE5A208316C3}"/>
                </a:ext>
              </a:extLst>
            </p:cNvPr>
            <p:cNvSpPr/>
            <p:nvPr/>
          </p:nvSpPr>
          <p:spPr>
            <a:xfrm>
              <a:off x="4128263" y="4590391"/>
              <a:ext cx="330472" cy="199367"/>
            </a:xfrm>
            <a:custGeom>
              <a:avLst/>
              <a:gdLst/>
              <a:ahLst/>
              <a:cxnLst/>
              <a:rect l="l" t="t" r="r" b="b"/>
              <a:pathLst>
                <a:path w="9939" h="5996" extrusionOk="0">
                  <a:moveTo>
                    <a:pt x="9269" y="393"/>
                  </a:moveTo>
                  <a:cubicBezTo>
                    <a:pt x="9421" y="393"/>
                    <a:pt x="9546" y="518"/>
                    <a:pt x="9546" y="669"/>
                  </a:cubicBezTo>
                  <a:lnTo>
                    <a:pt x="9546" y="5326"/>
                  </a:lnTo>
                  <a:cubicBezTo>
                    <a:pt x="9546" y="5487"/>
                    <a:pt x="9421" y="5612"/>
                    <a:pt x="9269" y="5612"/>
                  </a:cubicBezTo>
                  <a:lnTo>
                    <a:pt x="670" y="5612"/>
                  </a:lnTo>
                  <a:cubicBezTo>
                    <a:pt x="518" y="5612"/>
                    <a:pt x="384" y="5487"/>
                    <a:pt x="384" y="5326"/>
                  </a:cubicBezTo>
                  <a:lnTo>
                    <a:pt x="384" y="669"/>
                  </a:lnTo>
                  <a:cubicBezTo>
                    <a:pt x="384" y="518"/>
                    <a:pt x="518" y="393"/>
                    <a:pt x="670" y="393"/>
                  </a:cubicBezTo>
                  <a:close/>
                  <a:moveTo>
                    <a:pt x="670" y="0"/>
                  </a:moveTo>
                  <a:cubicBezTo>
                    <a:pt x="304" y="0"/>
                    <a:pt x="1" y="304"/>
                    <a:pt x="1" y="669"/>
                  </a:cubicBezTo>
                  <a:lnTo>
                    <a:pt x="1" y="5326"/>
                  </a:lnTo>
                  <a:cubicBezTo>
                    <a:pt x="1" y="5701"/>
                    <a:pt x="304" y="5995"/>
                    <a:pt x="670" y="5995"/>
                  </a:cubicBezTo>
                  <a:lnTo>
                    <a:pt x="9269" y="5995"/>
                  </a:lnTo>
                  <a:cubicBezTo>
                    <a:pt x="9635" y="5995"/>
                    <a:pt x="9939" y="5701"/>
                    <a:pt x="9939" y="5326"/>
                  </a:cubicBezTo>
                  <a:lnTo>
                    <a:pt x="9939" y="669"/>
                  </a:lnTo>
                  <a:cubicBezTo>
                    <a:pt x="9939" y="304"/>
                    <a:pt x="9635" y="0"/>
                    <a:pt x="9269" y="0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49" name="Google Shape;667;p27">
              <a:extLst>
                <a:ext uri="{FF2B5EF4-FFF2-40B4-BE49-F238E27FC236}">
                  <a16:creationId xmlns:a16="http://schemas.microsoft.com/office/drawing/2014/main" id="{351AA874-E6B6-452F-9DA0-366AE68C4C22}"/>
                </a:ext>
              </a:extLst>
            </p:cNvPr>
            <p:cNvSpPr/>
            <p:nvPr/>
          </p:nvSpPr>
          <p:spPr>
            <a:xfrm>
              <a:off x="4221396" y="4618255"/>
              <a:ext cx="144205" cy="144205"/>
            </a:xfrm>
            <a:custGeom>
              <a:avLst/>
              <a:gdLst/>
              <a:ahLst/>
              <a:cxnLst/>
              <a:rect l="l" t="t" r="r" b="b"/>
              <a:pathLst>
                <a:path w="4337" h="4337" extrusionOk="0">
                  <a:moveTo>
                    <a:pt x="2169" y="385"/>
                  </a:moveTo>
                  <a:cubicBezTo>
                    <a:pt x="3150" y="385"/>
                    <a:pt x="3953" y="1187"/>
                    <a:pt x="3953" y="2169"/>
                  </a:cubicBezTo>
                  <a:cubicBezTo>
                    <a:pt x="3953" y="3150"/>
                    <a:pt x="3150" y="3953"/>
                    <a:pt x="2169" y="3953"/>
                  </a:cubicBezTo>
                  <a:cubicBezTo>
                    <a:pt x="1187" y="3953"/>
                    <a:pt x="384" y="3150"/>
                    <a:pt x="384" y="2169"/>
                  </a:cubicBezTo>
                  <a:cubicBezTo>
                    <a:pt x="384" y="1187"/>
                    <a:pt x="1187" y="385"/>
                    <a:pt x="2169" y="385"/>
                  </a:cubicBezTo>
                  <a:close/>
                  <a:moveTo>
                    <a:pt x="2169" y="1"/>
                  </a:moveTo>
                  <a:cubicBezTo>
                    <a:pt x="973" y="1"/>
                    <a:pt x="1" y="973"/>
                    <a:pt x="1" y="2169"/>
                  </a:cubicBezTo>
                  <a:cubicBezTo>
                    <a:pt x="1" y="3364"/>
                    <a:pt x="973" y="4337"/>
                    <a:pt x="2169" y="4337"/>
                  </a:cubicBezTo>
                  <a:cubicBezTo>
                    <a:pt x="3364" y="4337"/>
                    <a:pt x="4336" y="3364"/>
                    <a:pt x="4336" y="2169"/>
                  </a:cubicBezTo>
                  <a:cubicBezTo>
                    <a:pt x="4336" y="973"/>
                    <a:pt x="3364" y="1"/>
                    <a:pt x="2169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0" name="Google Shape;668;p27">
              <a:extLst>
                <a:ext uri="{FF2B5EF4-FFF2-40B4-BE49-F238E27FC236}">
                  <a16:creationId xmlns:a16="http://schemas.microsoft.com/office/drawing/2014/main" id="{9E8D5438-DE49-4447-BA15-8D0881742288}"/>
                </a:ext>
              </a:extLst>
            </p:cNvPr>
            <p:cNvSpPr/>
            <p:nvPr/>
          </p:nvSpPr>
          <p:spPr>
            <a:xfrm>
              <a:off x="4257306" y="4648512"/>
              <a:ext cx="36508" cy="40399"/>
            </a:xfrm>
            <a:custGeom>
              <a:avLst/>
              <a:gdLst/>
              <a:ahLst/>
              <a:cxnLst/>
              <a:rect l="l" t="t" r="r" b="b"/>
              <a:pathLst>
                <a:path w="1098" h="1215" extrusionOk="0">
                  <a:moveTo>
                    <a:pt x="544" y="393"/>
                  </a:moveTo>
                  <a:cubicBezTo>
                    <a:pt x="634" y="393"/>
                    <a:pt x="705" y="492"/>
                    <a:pt x="705" y="608"/>
                  </a:cubicBezTo>
                  <a:cubicBezTo>
                    <a:pt x="705" y="723"/>
                    <a:pt x="634" y="822"/>
                    <a:pt x="544" y="822"/>
                  </a:cubicBezTo>
                  <a:cubicBezTo>
                    <a:pt x="464" y="822"/>
                    <a:pt x="384" y="723"/>
                    <a:pt x="384" y="608"/>
                  </a:cubicBezTo>
                  <a:cubicBezTo>
                    <a:pt x="384" y="492"/>
                    <a:pt x="464" y="393"/>
                    <a:pt x="544" y="393"/>
                  </a:cubicBezTo>
                  <a:close/>
                  <a:moveTo>
                    <a:pt x="544" y="1"/>
                  </a:moveTo>
                  <a:cubicBezTo>
                    <a:pt x="241" y="1"/>
                    <a:pt x="0" y="277"/>
                    <a:pt x="0" y="608"/>
                  </a:cubicBezTo>
                  <a:cubicBezTo>
                    <a:pt x="0" y="938"/>
                    <a:pt x="241" y="1214"/>
                    <a:pt x="544" y="1214"/>
                  </a:cubicBezTo>
                  <a:cubicBezTo>
                    <a:pt x="848" y="1214"/>
                    <a:pt x="1097" y="938"/>
                    <a:pt x="1097" y="608"/>
                  </a:cubicBezTo>
                  <a:cubicBezTo>
                    <a:pt x="1097" y="277"/>
                    <a:pt x="848" y="1"/>
                    <a:pt x="544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1" name="Google Shape;669;p27">
              <a:extLst>
                <a:ext uri="{FF2B5EF4-FFF2-40B4-BE49-F238E27FC236}">
                  <a16:creationId xmlns:a16="http://schemas.microsoft.com/office/drawing/2014/main" id="{12D77F82-183A-4EBC-A3C8-C13284358866}"/>
                </a:ext>
              </a:extLst>
            </p:cNvPr>
            <p:cNvSpPr/>
            <p:nvPr/>
          </p:nvSpPr>
          <p:spPr>
            <a:xfrm>
              <a:off x="4273300" y="4651505"/>
              <a:ext cx="56392" cy="80698"/>
            </a:xfrm>
            <a:custGeom>
              <a:avLst/>
              <a:gdLst/>
              <a:ahLst/>
              <a:cxnLst/>
              <a:rect l="l" t="t" r="r" b="b"/>
              <a:pathLst>
                <a:path w="1696" h="2427" extrusionOk="0">
                  <a:moveTo>
                    <a:pt x="1143" y="1606"/>
                  </a:moveTo>
                  <a:cubicBezTo>
                    <a:pt x="1232" y="1606"/>
                    <a:pt x="1303" y="1704"/>
                    <a:pt x="1303" y="1820"/>
                  </a:cubicBezTo>
                  <a:cubicBezTo>
                    <a:pt x="1303" y="1936"/>
                    <a:pt x="1232" y="2043"/>
                    <a:pt x="1143" y="2043"/>
                  </a:cubicBezTo>
                  <a:cubicBezTo>
                    <a:pt x="1063" y="2043"/>
                    <a:pt x="991" y="1936"/>
                    <a:pt x="991" y="1820"/>
                  </a:cubicBezTo>
                  <a:cubicBezTo>
                    <a:pt x="991" y="1704"/>
                    <a:pt x="1063" y="1606"/>
                    <a:pt x="1143" y="1606"/>
                  </a:cubicBezTo>
                  <a:close/>
                  <a:moveTo>
                    <a:pt x="1016" y="1"/>
                  </a:moveTo>
                  <a:cubicBezTo>
                    <a:pt x="940" y="1"/>
                    <a:pt x="873" y="46"/>
                    <a:pt x="839" y="125"/>
                  </a:cubicBezTo>
                  <a:lnTo>
                    <a:pt x="37" y="2025"/>
                  </a:lnTo>
                  <a:cubicBezTo>
                    <a:pt x="1" y="2123"/>
                    <a:pt x="46" y="2239"/>
                    <a:pt x="144" y="2284"/>
                  </a:cubicBezTo>
                  <a:cubicBezTo>
                    <a:pt x="170" y="2293"/>
                    <a:pt x="197" y="2302"/>
                    <a:pt x="215" y="2302"/>
                  </a:cubicBezTo>
                  <a:cubicBezTo>
                    <a:pt x="295" y="2302"/>
                    <a:pt x="367" y="2257"/>
                    <a:pt x="393" y="2177"/>
                  </a:cubicBezTo>
                  <a:lnTo>
                    <a:pt x="625" y="1633"/>
                  </a:lnTo>
                  <a:lnTo>
                    <a:pt x="625" y="1633"/>
                  </a:lnTo>
                  <a:cubicBezTo>
                    <a:pt x="608" y="1695"/>
                    <a:pt x="599" y="1758"/>
                    <a:pt x="599" y="1820"/>
                  </a:cubicBezTo>
                  <a:cubicBezTo>
                    <a:pt x="599" y="2159"/>
                    <a:pt x="848" y="2427"/>
                    <a:pt x="1143" y="2427"/>
                  </a:cubicBezTo>
                  <a:cubicBezTo>
                    <a:pt x="1446" y="2427"/>
                    <a:pt x="1696" y="2159"/>
                    <a:pt x="1696" y="1820"/>
                  </a:cubicBezTo>
                  <a:cubicBezTo>
                    <a:pt x="1696" y="1490"/>
                    <a:pt x="1446" y="1213"/>
                    <a:pt x="1143" y="1213"/>
                  </a:cubicBezTo>
                  <a:cubicBezTo>
                    <a:pt x="947" y="1213"/>
                    <a:pt x="777" y="1329"/>
                    <a:pt x="679" y="1508"/>
                  </a:cubicBezTo>
                  <a:lnTo>
                    <a:pt x="1196" y="268"/>
                  </a:lnTo>
                  <a:cubicBezTo>
                    <a:pt x="1241" y="170"/>
                    <a:pt x="1196" y="63"/>
                    <a:pt x="1098" y="18"/>
                  </a:cubicBezTo>
                  <a:cubicBezTo>
                    <a:pt x="1070" y="6"/>
                    <a:pt x="1043" y="1"/>
                    <a:pt x="1016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57" name="Google Shape;675;p27">
            <a:extLst>
              <a:ext uri="{FF2B5EF4-FFF2-40B4-BE49-F238E27FC236}">
                <a16:creationId xmlns:a16="http://schemas.microsoft.com/office/drawing/2014/main" id="{66CF12F2-560E-4634-8693-F15B8142AF58}"/>
              </a:ext>
            </a:extLst>
          </p:cNvPr>
          <p:cNvGrpSpPr/>
          <p:nvPr/>
        </p:nvGrpSpPr>
        <p:grpSpPr>
          <a:xfrm>
            <a:off x="9900450" y="2884304"/>
            <a:ext cx="1234628" cy="1316257"/>
            <a:chOff x="5347973" y="4565986"/>
            <a:chExt cx="293398" cy="330239"/>
          </a:xfrm>
        </p:grpSpPr>
        <p:sp>
          <p:nvSpPr>
            <p:cNvPr id="258" name="Google Shape;676;p27">
              <a:extLst>
                <a:ext uri="{FF2B5EF4-FFF2-40B4-BE49-F238E27FC236}">
                  <a16:creationId xmlns:a16="http://schemas.microsoft.com/office/drawing/2014/main" id="{40198B64-195A-4530-B031-5B01A177273F}"/>
                </a:ext>
              </a:extLst>
            </p:cNvPr>
            <p:cNvSpPr/>
            <p:nvPr/>
          </p:nvSpPr>
          <p:spPr>
            <a:xfrm>
              <a:off x="5348571" y="4782909"/>
              <a:ext cx="51637" cy="113316"/>
            </a:xfrm>
            <a:custGeom>
              <a:avLst/>
              <a:gdLst/>
              <a:ahLst/>
              <a:cxnLst/>
              <a:rect l="l" t="t" r="r" b="b"/>
              <a:pathLst>
                <a:path w="1553" h="3408" extrusionOk="0">
                  <a:moveTo>
                    <a:pt x="1" y="0"/>
                  </a:moveTo>
                  <a:lnTo>
                    <a:pt x="1" y="3408"/>
                  </a:lnTo>
                  <a:lnTo>
                    <a:pt x="1553" y="3408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8A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59" name="Google Shape;677;p27">
              <a:extLst>
                <a:ext uri="{FF2B5EF4-FFF2-40B4-BE49-F238E27FC236}">
                  <a16:creationId xmlns:a16="http://schemas.microsoft.com/office/drawing/2014/main" id="{9B17D413-F6B8-47F0-8F4C-D320C5208FF5}"/>
                </a:ext>
              </a:extLst>
            </p:cNvPr>
            <p:cNvSpPr/>
            <p:nvPr/>
          </p:nvSpPr>
          <p:spPr>
            <a:xfrm>
              <a:off x="5500158" y="4731271"/>
              <a:ext cx="51637" cy="164953"/>
            </a:xfrm>
            <a:custGeom>
              <a:avLst/>
              <a:gdLst/>
              <a:ahLst/>
              <a:cxnLst/>
              <a:rect l="l" t="t" r="r" b="b"/>
              <a:pathLst>
                <a:path w="1553" h="4961" extrusionOk="0">
                  <a:moveTo>
                    <a:pt x="0" y="1"/>
                  </a:moveTo>
                  <a:lnTo>
                    <a:pt x="0" y="4961"/>
                  </a:lnTo>
                  <a:lnTo>
                    <a:pt x="1553" y="4961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8A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0" name="Google Shape;678;p27">
              <a:extLst>
                <a:ext uri="{FF2B5EF4-FFF2-40B4-BE49-F238E27FC236}">
                  <a16:creationId xmlns:a16="http://schemas.microsoft.com/office/drawing/2014/main" id="{9FC20C76-DB2A-4657-97C2-231AE2F5A4E8}"/>
                </a:ext>
              </a:extLst>
            </p:cNvPr>
            <p:cNvSpPr/>
            <p:nvPr/>
          </p:nvSpPr>
          <p:spPr>
            <a:xfrm>
              <a:off x="5347973" y="4565986"/>
              <a:ext cx="52236" cy="87082"/>
            </a:xfrm>
            <a:custGeom>
              <a:avLst/>
              <a:gdLst/>
              <a:ahLst/>
              <a:cxnLst/>
              <a:rect l="l" t="t" r="r" b="b"/>
              <a:pathLst>
                <a:path w="1571" h="2619" extrusionOk="0">
                  <a:moveTo>
                    <a:pt x="563" y="636"/>
                  </a:moveTo>
                  <a:lnTo>
                    <a:pt x="563" y="966"/>
                  </a:lnTo>
                  <a:cubicBezTo>
                    <a:pt x="500" y="931"/>
                    <a:pt x="465" y="877"/>
                    <a:pt x="474" y="806"/>
                  </a:cubicBezTo>
                  <a:cubicBezTo>
                    <a:pt x="474" y="734"/>
                    <a:pt x="509" y="672"/>
                    <a:pt x="563" y="636"/>
                  </a:cubicBezTo>
                  <a:close/>
                  <a:moveTo>
                    <a:pt x="946" y="1537"/>
                  </a:moveTo>
                  <a:cubicBezTo>
                    <a:pt x="1098" y="1618"/>
                    <a:pt x="1152" y="1751"/>
                    <a:pt x="1143" y="1850"/>
                  </a:cubicBezTo>
                  <a:cubicBezTo>
                    <a:pt x="1134" y="1939"/>
                    <a:pt x="1062" y="2010"/>
                    <a:pt x="946" y="2037"/>
                  </a:cubicBezTo>
                  <a:lnTo>
                    <a:pt x="946" y="1537"/>
                  </a:lnTo>
                  <a:close/>
                  <a:moveTo>
                    <a:pt x="754" y="1"/>
                  </a:moveTo>
                  <a:cubicBezTo>
                    <a:pt x="645" y="1"/>
                    <a:pt x="563" y="84"/>
                    <a:pt x="563" y="190"/>
                  </a:cubicBezTo>
                  <a:lnTo>
                    <a:pt x="563" y="226"/>
                  </a:lnTo>
                  <a:cubicBezTo>
                    <a:pt x="536" y="235"/>
                    <a:pt x="518" y="235"/>
                    <a:pt x="500" y="244"/>
                  </a:cubicBezTo>
                  <a:cubicBezTo>
                    <a:pt x="268" y="315"/>
                    <a:pt x="99" y="529"/>
                    <a:pt x="81" y="779"/>
                  </a:cubicBezTo>
                  <a:cubicBezTo>
                    <a:pt x="63" y="1020"/>
                    <a:pt x="197" y="1225"/>
                    <a:pt x="429" y="1341"/>
                  </a:cubicBezTo>
                  <a:cubicBezTo>
                    <a:pt x="456" y="1350"/>
                    <a:pt x="500" y="1368"/>
                    <a:pt x="563" y="1395"/>
                  </a:cubicBezTo>
                  <a:lnTo>
                    <a:pt x="563" y="2019"/>
                  </a:lnTo>
                  <a:cubicBezTo>
                    <a:pt x="492" y="1992"/>
                    <a:pt x="420" y="1948"/>
                    <a:pt x="376" y="1894"/>
                  </a:cubicBezTo>
                  <a:cubicBezTo>
                    <a:pt x="336" y="1849"/>
                    <a:pt x="278" y="1821"/>
                    <a:pt x="220" y="1821"/>
                  </a:cubicBezTo>
                  <a:cubicBezTo>
                    <a:pt x="187" y="1821"/>
                    <a:pt x="155" y="1830"/>
                    <a:pt x="126" y="1850"/>
                  </a:cubicBezTo>
                  <a:cubicBezTo>
                    <a:pt x="19" y="1912"/>
                    <a:pt x="1" y="2046"/>
                    <a:pt x="72" y="2135"/>
                  </a:cubicBezTo>
                  <a:cubicBezTo>
                    <a:pt x="197" y="2296"/>
                    <a:pt x="384" y="2376"/>
                    <a:pt x="563" y="2420"/>
                  </a:cubicBezTo>
                  <a:cubicBezTo>
                    <a:pt x="563" y="2519"/>
                    <a:pt x="625" y="2599"/>
                    <a:pt x="723" y="2617"/>
                  </a:cubicBezTo>
                  <a:cubicBezTo>
                    <a:pt x="733" y="2618"/>
                    <a:pt x="743" y="2619"/>
                    <a:pt x="753" y="2619"/>
                  </a:cubicBezTo>
                  <a:cubicBezTo>
                    <a:pt x="857" y="2619"/>
                    <a:pt x="946" y="2535"/>
                    <a:pt x="946" y="2429"/>
                  </a:cubicBezTo>
                  <a:cubicBezTo>
                    <a:pt x="1268" y="2385"/>
                    <a:pt x="1491" y="2180"/>
                    <a:pt x="1526" y="1894"/>
                  </a:cubicBezTo>
                  <a:cubicBezTo>
                    <a:pt x="1571" y="1573"/>
                    <a:pt x="1357" y="1270"/>
                    <a:pt x="1018" y="1145"/>
                  </a:cubicBezTo>
                  <a:cubicBezTo>
                    <a:pt x="991" y="1145"/>
                    <a:pt x="973" y="1136"/>
                    <a:pt x="946" y="1127"/>
                  </a:cubicBezTo>
                  <a:lnTo>
                    <a:pt x="946" y="609"/>
                  </a:lnTo>
                  <a:cubicBezTo>
                    <a:pt x="1000" y="627"/>
                    <a:pt x="1027" y="654"/>
                    <a:pt x="1045" y="681"/>
                  </a:cubicBezTo>
                  <a:cubicBezTo>
                    <a:pt x="1086" y="736"/>
                    <a:pt x="1144" y="770"/>
                    <a:pt x="1205" y="770"/>
                  </a:cubicBezTo>
                  <a:cubicBezTo>
                    <a:pt x="1223" y="770"/>
                    <a:pt x="1241" y="767"/>
                    <a:pt x="1259" y="761"/>
                  </a:cubicBezTo>
                  <a:cubicBezTo>
                    <a:pt x="1393" y="725"/>
                    <a:pt x="1446" y="565"/>
                    <a:pt x="1366" y="458"/>
                  </a:cubicBezTo>
                  <a:cubicBezTo>
                    <a:pt x="1285" y="342"/>
                    <a:pt x="1143" y="244"/>
                    <a:pt x="946" y="208"/>
                  </a:cubicBezTo>
                  <a:lnTo>
                    <a:pt x="946" y="199"/>
                  </a:lnTo>
                  <a:cubicBezTo>
                    <a:pt x="946" y="101"/>
                    <a:pt x="884" y="12"/>
                    <a:pt x="786" y="3"/>
                  </a:cubicBezTo>
                  <a:cubicBezTo>
                    <a:pt x="775" y="1"/>
                    <a:pt x="765" y="1"/>
                    <a:pt x="754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1" name="Google Shape;679;p27">
              <a:extLst>
                <a:ext uri="{FF2B5EF4-FFF2-40B4-BE49-F238E27FC236}">
                  <a16:creationId xmlns:a16="http://schemas.microsoft.com/office/drawing/2014/main" id="{D8D7E7C9-9699-49CF-931B-99D122439BB6}"/>
                </a:ext>
              </a:extLst>
            </p:cNvPr>
            <p:cNvSpPr/>
            <p:nvPr/>
          </p:nvSpPr>
          <p:spPr>
            <a:xfrm>
              <a:off x="5418297" y="4705170"/>
              <a:ext cx="64405" cy="191054"/>
            </a:xfrm>
            <a:custGeom>
              <a:avLst/>
              <a:gdLst/>
              <a:ahLst/>
              <a:cxnLst/>
              <a:rect l="l" t="t" r="r" b="b"/>
              <a:pathLst>
                <a:path w="1937" h="5746" extrusionOk="0">
                  <a:moveTo>
                    <a:pt x="1552" y="393"/>
                  </a:moveTo>
                  <a:lnTo>
                    <a:pt x="1552" y="5362"/>
                  </a:lnTo>
                  <a:lnTo>
                    <a:pt x="384" y="5362"/>
                  </a:lnTo>
                  <a:lnTo>
                    <a:pt x="384" y="393"/>
                  </a:lnTo>
                  <a:close/>
                  <a:moveTo>
                    <a:pt x="196" y="1"/>
                  </a:moveTo>
                  <a:cubicBezTo>
                    <a:pt x="89" y="1"/>
                    <a:pt x="0" y="90"/>
                    <a:pt x="0" y="197"/>
                  </a:cubicBezTo>
                  <a:lnTo>
                    <a:pt x="0" y="5559"/>
                  </a:lnTo>
                  <a:cubicBezTo>
                    <a:pt x="0" y="5666"/>
                    <a:pt x="89" y="5746"/>
                    <a:pt x="196" y="5746"/>
                  </a:cubicBezTo>
                  <a:lnTo>
                    <a:pt x="1749" y="5746"/>
                  </a:lnTo>
                  <a:cubicBezTo>
                    <a:pt x="1856" y="5746"/>
                    <a:pt x="1936" y="5666"/>
                    <a:pt x="1936" y="5559"/>
                  </a:cubicBezTo>
                  <a:lnTo>
                    <a:pt x="1936" y="197"/>
                  </a:lnTo>
                  <a:cubicBezTo>
                    <a:pt x="1936" y="90"/>
                    <a:pt x="1856" y="1"/>
                    <a:pt x="1749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2" name="Google Shape;680;p27">
              <a:extLst>
                <a:ext uri="{FF2B5EF4-FFF2-40B4-BE49-F238E27FC236}">
                  <a16:creationId xmlns:a16="http://schemas.microsoft.com/office/drawing/2014/main" id="{D7D0E4CD-0093-4894-B513-19EF4CEB388A}"/>
                </a:ext>
              </a:extLst>
            </p:cNvPr>
            <p:cNvSpPr/>
            <p:nvPr/>
          </p:nvSpPr>
          <p:spPr>
            <a:xfrm>
              <a:off x="5569850" y="4673749"/>
              <a:ext cx="64704" cy="222476"/>
            </a:xfrm>
            <a:custGeom>
              <a:avLst/>
              <a:gdLst/>
              <a:ahLst/>
              <a:cxnLst/>
              <a:rect l="l" t="t" r="r" b="b"/>
              <a:pathLst>
                <a:path w="1946" h="6691" extrusionOk="0">
                  <a:moveTo>
                    <a:pt x="1553" y="384"/>
                  </a:moveTo>
                  <a:lnTo>
                    <a:pt x="1553" y="6307"/>
                  </a:lnTo>
                  <a:lnTo>
                    <a:pt x="393" y="6307"/>
                  </a:lnTo>
                  <a:lnTo>
                    <a:pt x="393" y="384"/>
                  </a:lnTo>
                  <a:close/>
                  <a:moveTo>
                    <a:pt x="197" y="0"/>
                  </a:moveTo>
                  <a:cubicBezTo>
                    <a:pt x="90" y="0"/>
                    <a:pt x="1" y="89"/>
                    <a:pt x="1" y="196"/>
                  </a:cubicBezTo>
                  <a:lnTo>
                    <a:pt x="1" y="6504"/>
                  </a:lnTo>
                  <a:cubicBezTo>
                    <a:pt x="1" y="6611"/>
                    <a:pt x="90" y="6691"/>
                    <a:pt x="197" y="6691"/>
                  </a:cubicBezTo>
                  <a:lnTo>
                    <a:pt x="1749" y="6691"/>
                  </a:lnTo>
                  <a:cubicBezTo>
                    <a:pt x="1856" y="6691"/>
                    <a:pt x="1946" y="6611"/>
                    <a:pt x="1946" y="6504"/>
                  </a:cubicBezTo>
                  <a:lnTo>
                    <a:pt x="1946" y="196"/>
                  </a:lnTo>
                  <a:cubicBezTo>
                    <a:pt x="1946" y="89"/>
                    <a:pt x="1856" y="0"/>
                    <a:pt x="1749" y="0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3" name="Google Shape;681;p27">
              <a:extLst>
                <a:ext uri="{FF2B5EF4-FFF2-40B4-BE49-F238E27FC236}">
                  <a16:creationId xmlns:a16="http://schemas.microsoft.com/office/drawing/2014/main" id="{DC824A5C-F893-49AC-A45C-D90DAEE6FE8D}"/>
                </a:ext>
              </a:extLst>
            </p:cNvPr>
            <p:cNvSpPr/>
            <p:nvPr/>
          </p:nvSpPr>
          <p:spPr>
            <a:xfrm>
              <a:off x="5354822" y="4579053"/>
              <a:ext cx="286549" cy="151653"/>
            </a:xfrm>
            <a:custGeom>
              <a:avLst/>
              <a:gdLst/>
              <a:ahLst/>
              <a:cxnLst/>
              <a:rect l="l" t="t" r="r" b="b"/>
              <a:pathLst>
                <a:path w="8618" h="4561" extrusionOk="0">
                  <a:moveTo>
                    <a:pt x="8410" y="1"/>
                  </a:moveTo>
                  <a:cubicBezTo>
                    <a:pt x="8402" y="1"/>
                    <a:pt x="8394" y="1"/>
                    <a:pt x="8386" y="2"/>
                  </a:cubicBezTo>
                  <a:lnTo>
                    <a:pt x="7458" y="136"/>
                  </a:lnTo>
                  <a:cubicBezTo>
                    <a:pt x="7351" y="154"/>
                    <a:pt x="7280" y="252"/>
                    <a:pt x="7297" y="359"/>
                  </a:cubicBezTo>
                  <a:cubicBezTo>
                    <a:pt x="7313" y="455"/>
                    <a:pt x="7394" y="523"/>
                    <a:pt x="7481" y="523"/>
                  </a:cubicBezTo>
                  <a:cubicBezTo>
                    <a:pt x="7491" y="523"/>
                    <a:pt x="7501" y="522"/>
                    <a:pt x="7512" y="520"/>
                  </a:cubicBezTo>
                  <a:lnTo>
                    <a:pt x="7788" y="484"/>
                  </a:lnTo>
                  <a:lnTo>
                    <a:pt x="5317" y="2697"/>
                  </a:lnTo>
                  <a:lnTo>
                    <a:pt x="2953" y="1608"/>
                  </a:lnTo>
                  <a:cubicBezTo>
                    <a:pt x="2925" y="1594"/>
                    <a:pt x="2895" y="1587"/>
                    <a:pt x="2866" y="1587"/>
                  </a:cubicBezTo>
                  <a:cubicBezTo>
                    <a:pt x="2818" y="1587"/>
                    <a:pt x="2772" y="1605"/>
                    <a:pt x="2739" y="1644"/>
                  </a:cubicBezTo>
                  <a:lnTo>
                    <a:pt x="71" y="4231"/>
                  </a:lnTo>
                  <a:cubicBezTo>
                    <a:pt x="0" y="4302"/>
                    <a:pt x="0" y="4427"/>
                    <a:pt x="71" y="4499"/>
                  </a:cubicBezTo>
                  <a:cubicBezTo>
                    <a:pt x="107" y="4543"/>
                    <a:pt x="161" y="4561"/>
                    <a:pt x="214" y="4561"/>
                  </a:cubicBezTo>
                  <a:cubicBezTo>
                    <a:pt x="259" y="4561"/>
                    <a:pt x="312" y="4543"/>
                    <a:pt x="348" y="4507"/>
                  </a:cubicBezTo>
                  <a:lnTo>
                    <a:pt x="2908" y="2010"/>
                  </a:lnTo>
                  <a:lnTo>
                    <a:pt x="5272" y="3107"/>
                  </a:lnTo>
                  <a:cubicBezTo>
                    <a:pt x="5298" y="3116"/>
                    <a:pt x="5325" y="3121"/>
                    <a:pt x="5351" y="3121"/>
                  </a:cubicBezTo>
                  <a:cubicBezTo>
                    <a:pt x="5398" y="3121"/>
                    <a:pt x="5443" y="3106"/>
                    <a:pt x="5478" y="3071"/>
                  </a:cubicBezTo>
                  <a:lnTo>
                    <a:pt x="8056" y="761"/>
                  </a:lnTo>
                  <a:lnTo>
                    <a:pt x="7975" y="1037"/>
                  </a:lnTo>
                  <a:cubicBezTo>
                    <a:pt x="7949" y="1144"/>
                    <a:pt x="8002" y="1251"/>
                    <a:pt x="8109" y="1278"/>
                  </a:cubicBezTo>
                  <a:cubicBezTo>
                    <a:pt x="8127" y="1287"/>
                    <a:pt x="8145" y="1287"/>
                    <a:pt x="8163" y="1287"/>
                  </a:cubicBezTo>
                  <a:cubicBezTo>
                    <a:pt x="8243" y="1287"/>
                    <a:pt x="8323" y="1233"/>
                    <a:pt x="8350" y="1144"/>
                  </a:cubicBezTo>
                  <a:lnTo>
                    <a:pt x="8600" y="243"/>
                  </a:lnTo>
                  <a:cubicBezTo>
                    <a:pt x="8618" y="181"/>
                    <a:pt x="8600" y="118"/>
                    <a:pt x="8555" y="65"/>
                  </a:cubicBezTo>
                  <a:cubicBezTo>
                    <a:pt x="8516" y="26"/>
                    <a:pt x="8464" y="1"/>
                    <a:pt x="8410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64" name="Google Shape;682;p27">
            <a:extLst>
              <a:ext uri="{FF2B5EF4-FFF2-40B4-BE49-F238E27FC236}">
                <a16:creationId xmlns:a16="http://schemas.microsoft.com/office/drawing/2014/main" id="{CEDE4E67-213A-4AD3-B6EB-B7346FF893AD}"/>
              </a:ext>
            </a:extLst>
          </p:cNvPr>
          <p:cNvGrpSpPr/>
          <p:nvPr/>
        </p:nvGrpSpPr>
        <p:grpSpPr>
          <a:xfrm>
            <a:off x="8211647" y="4236192"/>
            <a:ext cx="465003" cy="554444"/>
            <a:chOff x="5718478" y="4553018"/>
            <a:chExt cx="330472" cy="330472"/>
          </a:xfrm>
        </p:grpSpPr>
        <p:sp>
          <p:nvSpPr>
            <p:cNvPr id="265" name="Google Shape;683;p27">
              <a:extLst>
                <a:ext uri="{FF2B5EF4-FFF2-40B4-BE49-F238E27FC236}">
                  <a16:creationId xmlns:a16="http://schemas.microsoft.com/office/drawing/2014/main" id="{9C31BE5D-EB9C-4C39-910E-64CDCE4972C7}"/>
                </a:ext>
              </a:extLst>
            </p:cNvPr>
            <p:cNvSpPr/>
            <p:nvPr/>
          </p:nvSpPr>
          <p:spPr>
            <a:xfrm>
              <a:off x="5784313" y="4619152"/>
              <a:ext cx="154280" cy="15428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2320" y="1"/>
                  </a:moveTo>
                  <a:cubicBezTo>
                    <a:pt x="1044" y="1"/>
                    <a:pt x="1" y="1036"/>
                    <a:pt x="1" y="2320"/>
                  </a:cubicBezTo>
                  <a:cubicBezTo>
                    <a:pt x="1" y="3596"/>
                    <a:pt x="1044" y="4640"/>
                    <a:pt x="2320" y="4640"/>
                  </a:cubicBezTo>
                  <a:cubicBezTo>
                    <a:pt x="3605" y="4640"/>
                    <a:pt x="4640" y="3596"/>
                    <a:pt x="4640" y="2320"/>
                  </a:cubicBezTo>
                  <a:cubicBezTo>
                    <a:pt x="4640" y="1036"/>
                    <a:pt x="3605" y="1"/>
                    <a:pt x="2320" y="1"/>
                  </a:cubicBezTo>
                  <a:close/>
                </a:path>
              </a:pathLst>
            </a:custGeom>
            <a:solidFill>
              <a:srgbClr val="FF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6" name="Google Shape;684;p27">
              <a:extLst>
                <a:ext uri="{FF2B5EF4-FFF2-40B4-BE49-F238E27FC236}">
                  <a16:creationId xmlns:a16="http://schemas.microsoft.com/office/drawing/2014/main" id="{003E8D5A-4686-43AD-A138-56A275FBCE86}"/>
                </a:ext>
              </a:extLst>
            </p:cNvPr>
            <p:cNvSpPr/>
            <p:nvPr/>
          </p:nvSpPr>
          <p:spPr>
            <a:xfrm>
              <a:off x="5835052" y="4648146"/>
              <a:ext cx="56691" cy="96292"/>
            </a:xfrm>
            <a:custGeom>
              <a:avLst/>
              <a:gdLst/>
              <a:ahLst/>
              <a:cxnLst/>
              <a:rect l="l" t="t" r="r" b="b"/>
              <a:pathLst>
                <a:path w="1705" h="2896" extrusionOk="0">
                  <a:moveTo>
                    <a:pt x="625" y="654"/>
                  </a:moveTo>
                  <a:lnTo>
                    <a:pt x="625" y="1109"/>
                  </a:lnTo>
                  <a:cubicBezTo>
                    <a:pt x="491" y="1038"/>
                    <a:pt x="473" y="949"/>
                    <a:pt x="473" y="877"/>
                  </a:cubicBezTo>
                  <a:cubicBezTo>
                    <a:pt x="482" y="779"/>
                    <a:pt x="544" y="690"/>
                    <a:pt x="625" y="654"/>
                  </a:cubicBezTo>
                  <a:close/>
                  <a:moveTo>
                    <a:pt x="1017" y="1671"/>
                  </a:moveTo>
                  <a:cubicBezTo>
                    <a:pt x="1213" y="1760"/>
                    <a:pt x="1294" y="1930"/>
                    <a:pt x="1276" y="2055"/>
                  </a:cubicBezTo>
                  <a:cubicBezTo>
                    <a:pt x="1258" y="2180"/>
                    <a:pt x="1169" y="2260"/>
                    <a:pt x="1017" y="2296"/>
                  </a:cubicBezTo>
                  <a:lnTo>
                    <a:pt x="1017" y="1671"/>
                  </a:lnTo>
                  <a:close/>
                  <a:moveTo>
                    <a:pt x="818" y="1"/>
                  </a:moveTo>
                  <a:cubicBezTo>
                    <a:pt x="714" y="1"/>
                    <a:pt x="625" y="84"/>
                    <a:pt x="625" y="190"/>
                  </a:cubicBezTo>
                  <a:lnTo>
                    <a:pt x="625" y="253"/>
                  </a:lnTo>
                  <a:cubicBezTo>
                    <a:pt x="598" y="253"/>
                    <a:pt x="562" y="262"/>
                    <a:pt x="535" y="271"/>
                  </a:cubicBezTo>
                  <a:cubicBezTo>
                    <a:pt x="295" y="342"/>
                    <a:pt x="107" y="583"/>
                    <a:pt x="89" y="850"/>
                  </a:cubicBezTo>
                  <a:cubicBezTo>
                    <a:pt x="72" y="1109"/>
                    <a:pt x="205" y="1341"/>
                    <a:pt x="464" y="1457"/>
                  </a:cubicBezTo>
                  <a:cubicBezTo>
                    <a:pt x="500" y="1475"/>
                    <a:pt x="553" y="1502"/>
                    <a:pt x="625" y="1528"/>
                  </a:cubicBezTo>
                  <a:lnTo>
                    <a:pt x="625" y="2269"/>
                  </a:lnTo>
                  <a:cubicBezTo>
                    <a:pt x="527" y="2242"/>
                    <a:pt x="437" y="2189"/>
                    <a:pt x="375" y="2117"/>
                  </a:cubicBezTo>
                  <a:cubicBezTo>
                    <a:pt x="335" y="2072"/>
                    <a:pt x="278" y="2048"/>
                    <a:pt x="221" y="2048"/>
                  </a:cubicBezTo>
                  <a:cubicBezTo>
                    <a:pt x="188" y="2048"/>
                    <a:pt x="155" y="2056"/>
                    <a:pt x="125" y="2073"/>
                  </a:cubicBezTo>
                  <a:cubicBezTo>
                    <a:pt x="18" y="2135"/>
                    <a:pt x="0" y="2269"/>
                    <a:pt x="72" y="2358"/>
                  </a:cubicBezTo>
                  <a:cubicBezTo>
                    <a:pt x="214" y="2537"/>
                    <a:pt x="420" y="2635"/>
                    <a:pt x="625" y="2670"/>
                  </a:cubicBezTo>
                  <a:lnTo>
                    <a:pt x="625" y="2688"/>
                  </a:lnTo>
                  <a:cubicBezTo>
                    <a:pt x="625" y="2786"/>
                    <a:pt x="696" y="2876"/>
                    <a:pt x="794" y="2893"/>
                  </a:cubicBezTo>
                  <a:cubicBezTo>
                    <a:pt x="803" y="2895"/>
                    <a:pt x="813" y="2895"/>
                    <a:pt x="822" y="2895"/>
                  </a:cubicBezTo>
                  <a:cubicBezTo>
                    <a:pt x="927" y="2895"/>
                    <a:pt x="1017" y="2804"/>
                    <a:pt x="1017" y="2697"/>
                  </a:cubicBezTo>
                  <a:lnTo>
                    <a:pt x="1017" y="2688"/>
                  </a:lnTo>
                  <a:cubicBezTo>
                    <a:pt x="1445" y="2635"/>
                    <a:pt x="1633" y="2349"/>
                    <a:pt x="1660" y="2099"/>
                  </a:cubicBezTo>
                  <a:cubicBezTo>
                    <a:pt x="1704" y="1751"/>
                    <a:pt x="1481" y="1421"/>
                    <a:pt x="1106" y="1288"/>
                  </a:cubicBezTo>
                  <a:cubicBezTo>
                    <a:pt x="1071" y="1279"/>
                    <a:pt x="1044" y="1270"/>
                    <a:pt x="1017" y="1252"/>
                  </a:cubicBezTo>
                  <a:lnTo>
                    <a:pt x="1017" y="636"/>
                  </a:lnTo>
                  <a:cubicBezTo>
                    <a:pt x="1089" y="654"/>
                    <a:pt x="1142" y="690"/>
                    <a:pt x="1169" y="734"/>
                  </a:cubicBezTo>
                  <a:cubicBezTo>
                    <a:pt x="1206" y="786"/>
                    <a:pt x="1261" y="819"/>
                    <a:pt x="1324" y="819"/>
                  </a:cubicBezTo>
                  <a:cubicBezTo>
                    <a:pt x="1337" y="819"/>
                    <a:pt x="1351" y="818"/>
                    <a:pt x="1365" y="815"/>
                  </a:cubicBezTo>
                  <a:cubicBezTo>
                    <a:pt x="1508" y="779"/>
                    <a:pt x="1561" y="619"/>
                    <a:pt x="1490" y="511"/>
                  </a:cubicBezTo>
                  <a:cubicBezTo>
                    <a:pt x="1392" y="378"/>
                    <a:pt x="1231" y="271"/>
                    <a:pt x="1017" y="235"/>
                  </a:cubicBezTo>
                  <a:lnTo>
                    <a:pt x="1017" y="199"/>
                  </a:lnTo>
                  <a:cubicBezTo>
                    <a:pt x="1017" y="101"/>
                    <a:pt x="946" y="12"/>
                    <a:pt x="848" y="3"/>
                  </a:cubicBezTo>
                  <a:cubicBezTo>
                    <a:pt x="838" y="1"/>
                    <a:pt x="828" y="1"/>
                    <a:pt x="818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7" name="Google Shape;685;p27">
              <a:extLst>
                <a:ext uri="{FF2B5EF4-FFF2-40B4-BE49-F238E27FC236}">
                  <a16:creationId xmlns:a16="http://schemas.microsoft.com/office/drawing/2014/main" id="{74305CEE-27E4-41D1-A60E-71D952B49C97}"/>
                </a:ext>
              </a:extLst>
            </p:cNvPr>
            <p:cNvSpPr/>
            <p:nvPr/>
          </p:nvSpPr>
          <p:spPr>
            <a:xfrm>
              <a:off x="5746640" y="4581480"/>
              <a:ext cx="229625" cy="229625"/>
            </a:xfrm>
            <a:custGeom>
              <a:avLst/>
              <a:gdLst/>
              <a:ahLst/>
              <a:cxnLst/>
              <a:rect l="l" t="t" r="r" b="b"/>
              <a:pathLst>
                <a:path w="6906" h="6906" extrusionOk="0">
                  <a:moveTo>
                    <a:pt x="3453" y="384"/>
                  </a:moveTo>
                  <a:cubicBezTo>
                    <a:pt x="4274" y="384"/>
                    <a:pt x="5041" y="706"/>
                    <a:pt x="5621" y="1285"/>
                  </a:cubicBezTo>
                  <a:cubicBezTo>
                    <a:pt x="6201" y="1865"/>
                    <a:pt x="6522" y="2632"/>
                    <a:pt x="6522" y="3453"/>
                  </a:cubicBezTo>
                  <a:cubicBezTo>
                    <a:pt x="6522" y="4274"/>
                    <a:pt x="6201" y="5041"/>
                    <a:pt x="5621" y="5621"/>
                  </a:cubicBezTo>
                  <a:cubicBezTo>
                    <a:pt x="5041" y="6201"/>
                    <a:pt x="4274" y="6513"/>
                    <a:pt x="3453" y="6513"/>
                  </a:cubicBezTo>
                  <a:cubicBezTo>
                    <a:pt x="2641" y="6513"/>
                    <a:pt x="1865" y="6201"/>
                    <a:pt x="1285" y="5621"/>
                  </a:cubicBezTo>
                  <a:cubicBezTo>
                    <a:pt x="714" y="5041"/>
                    <a:pt x="393" y="4274"/>
                    <a:pt x="393" y="3453"/>
                  </a:cubicBezTo>
                  <a:cubicBezTo>
                    <a:pt x="393" y="2632"/>
                    <a:pt x="714" y="1865"/>
                    <a:pt x="1285" y="1285"/>
                  </a:cubicBezTo>
                  <a:cubicBezTo>
                    <a:pt x="1865" y="706"/>
                    <a:pt x="2641" y="384"/>
                    <a:pt x="3453" y="384"/>
                  </a:cubicBezTo>
                  <a:close/>
                  <a:moveTo>
                    <a:pt x="3453" y="1"/>
                  </a:moveTo>
                  <a:cubicBezTo>
                    <a:pt x="2534" y="1"/>
                    <a:pt x="1669" y="358"/>
                    <a:pt x="1018" y="1009"/>
                  </a:cubicBezTo>
                  <a:cubicBezTo>
                    <a:pt x="367" y="1660"/>
                    <a:pt x="1" y="2525"/>
                    <a:pt x="1" y="3453"/>
                  </a:cubicBezTo>
                  <a:cubicBezTo>
                    <a:pt x="1" y="4372"/>
                    <a:pt x="367" y="5237"/>
                    <a:pt x="1018" y="5889"/>
                  </a:cubicBezTo>
                  <a:cubicBezTo>
                    <a:pt x="1669" y="6540"/>
                    <a:pt x="2534" y="6906"/>
                    <a:pt x="3453" y="6906"/>
                  </a:cubicBezTo>
                  <a:cubicBezTo>
                    <a:pt x="4381" y="6906"/>
                    <a:pt x="5246" y="6540"/>
                    <a:pt x="5898" y="5889"/>
                  </a:cubicBezTo>
                  <a:cubicBezTo>
                    <a:pt x="6549" y="5237"/>
                    <a:pt x="6906" y="4372"/>
                    <a:pt x="6906" y="3453"/>
                  </a:cubicBezTo>
                  <a:cubicBezTo>
                    <a:pt x="6906" y="2525"/>
                    <a:pt x="6549" y="1660"/>
                    <a:pt x="5898" y="1009"/>
                  </a:cubicBezTo>
                  <a:cubicBezTo>
                    <a:pt x="5246" y="358"/>
                    <a:pt x="4381" y="1"/>
                    <a:pt x="3453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68" name="Google Shape;686;p27">
              <a:extLst>
                <a:ext uri="{FF2B5EF4-FFF2-40B4-BE49-F238E27FC236}">
                  <a16:creationId xmlns:a16="http://schemas.microsoft.com/office/drawing/2014/main" id="{62218FAF-3212-4D22-BC86-445B667EC193}"/>
                </a:ext>
              </a:extLst>
            </p:cNvPr>
            <p:cNvSpPr/>
            <p:nvPr/>
          </p:nvSpPr>
          <p:spPr>
            <a:xfrm>
              <a:off x="5718478" y="4553018"/>
              <a:ext cx="330472" cy="330472"/>
            </a:xfrm>
            <a:custGeom>
              <a:avLst/>
              <a:gdLst/>
              <a:ahLst/>
              <a:cxnLst/>
              <a:rect l="l" t="t" r="r" b="b"/>
              <a:pathLst>
                <a:path w="9939" h="9939" extrusionOk="0">
                  <a:moveTo>
                    <a:pt x="4300" y="393"/>
                  </a:moveTo>
                  <a:cubicBezTo>
                    <a:pt x="5353" y="393"/>
                    <a:pt x="6334" y="794"/>
                    <a:pt x="7075" y="1535"/>
                  </a:cubicBezTo>
                  <a:cubicBezTo>
                    <a:pt x="7815" y="2275"/>
                    <a:pt x="8225" y="3256"/>
                    <a:pt x="8225" y="4309"/>
                  </a:cubicBezTo>
                  <a:cubicBezTo>
                    <a:pt x="8225" y="5353"/>
                    <a:pt x="7815" y="6334"/>
                    <a:pt x="7075" y="7075"/>
                  </a:cubicBezTo>
                  <a:cubicBezTo>
                    <a:pt x="6334" y="7815"/>
                    <a:pt x="5353" y="8225"/>
                    <a:pt x="4300" y="8225"/>
                  </a:cubicBezTo>
                  <a:cubicBezTo>
                    <a:pt x="3256" y="8225"/>
                    <a:pt x="2275" y="7815"/>
                    <a:pt x="1535" y="7075"/>
                  </a:cubicBezTo>
                  <a:cubicBezTo>
                    <a:pt x="794" y="6334"/>
                    <a:pt x="384" y="5353"/>
                    <a:pt x="384" y="4309"/>
                  </a:cubicBezTo>
                  <a:cubicBezTo>
                    <a:pt x="384" y="3256"/>
                    <a:pt x="794" y="2275"/>
                    <a:pt x="1535" y="1535"/>
                  </a:cubicBezTo>
                  <a:cubicBezTo>
                    <a:pt x="2275" y="794"/>
                    <a:pt x="3256" y="393"/>
                    <a:pt x="4300" y="393"/>
                  </a:cubicBezTo>
                  <a:close/>
                  <a:moveTo>
                    <a:pt x="8324" y="7869"/>
                  </a:moveTo>
                  <a:lnTo>
                    <a:pt x="9448" y="8993"/>
                  </a:lnTo>
                  <a:cubicBezTo>
                    <a:pt x="9510" y="9055"/>
                    <a:pt x="9546" y="9135"/>
                    <a:pt x="9546" y="9225"/>
                  </a:cubicBezTo>
                  <a:cubicBezTo>
                    <a:pt x="9546" y="9314"/>
                    <a:pt x="9510" y="9394"/>
                    <a:pt x="9448" y="9457"/>
                  </a:cubicBezTo>
                  <a:cubicBezTo>
                    <a:pt x="9394" y="9519"/>
                    <a:pt x="9305" y="9546"/>
                    <a:pt x="9225" y="9546"/>
                  </a:cubicBezTo>
                  <a:cubicBezTo>
                    <a:pt x="9135" y="9546"/>
                    <a:pt x="9055" y="9519"/>
                    <a:pt x="8993" y="9457"/>
                  </a:cubicBezTo>
                  <a:lnTo>
                    <a:pt x="7860" y="8324"/>
                  </a:lnTo>
                  <a:lnTo>
                    <a:pt x="8324" y="7869"/>
                  </a:lnTo>
                  <a:close/>
                  <a:moveTo>
                    <a:pt x="4300" y="0"/>
                  </a:moveTo>
                  <a:cubicBezTo>
                    <a:pt x="3149" y="0"/>
                    <a:pt x="2070" y="446"/>
                    <a:pt x="1258" y="1258"/>
                  </a:cubicBezTo>
                  <a:cubicBezTo>
                    <a:pt x="446" y="2079"/>
                    <a:pt x="0" y="3158"/>
                    <a:pt x="0" y="4309"/>
                  </a:cubicBezTo>
                  <a:cubicBezTo>
                    <a:pt x="0" y="5460"/>
                    <a:pt x="446" y="6539"/>
                    <a:pt x="1258" y="7351"/>
                  </a:cubicBezTo>
                  <a:cubicBezTo>
                    <a:pt x="2070" y="8163"/>
                    <a:pt x="3149" y="8609"/>
                    <a:pt x="4300" y="8609"/>
                  </a:cubicBezTo>
                  <a:cubicBezTo>
                    <a:pt x="5389" y="8609"/>
                    <a:pt x="6414" y="8217"/>
                    <a:pt x="7208" y="7485"/>
                  </a:cubicBezTo>
                  <a:lnTo>
                    <a:pt x="7681" y="7958"/>
                  </a:lnTo>
                  <a:lnTo>
                    <a:pt x="7449" y="8190"/>
                  </a:lnTo>
                  <a:cubicBezTo>
                    <a:pt x="7378" y="8261"/>
                    <a:pt x="7378" y="8386"/>
                    <a:pt x="7449" y="8457"/>
                  </a:cubicBezTo>
                  <a:lnTo>
                    <a:pt x="8716" y="9733"/>
                  </a:lnTo>
                  <a:cubicBezTo>
                    <a:pt x="8850" y="9867"/>
                    <a:pt x="9028" y="9938"/>
                    <a:pt x="9225" y="9938"/>
                  </a:cubicBezTo>
                  <a:cubicBezTo>
                    <a:pt x="9412" y="9938"/>
                    <a:pt x="9590" y="9867"/>
                    <a:pt x="9724" y="9733"/>
                  </a:cubicBezTo>
                  <a:cubicBezTo>
                    <a:pt x="9858" y="9590"/>
                    <a:pt x="9938" y="9412"/>
                    <a:pt x="9938" y="9225"/>
                  </a:cubicBezTo>
                  <a:cubicBezTo>
                    <a:pt x="9938" y="9037"/>
                    <a:pt x="9858" y="8859"/>
                    <a:pt x="9724" y="8725"/>
                  </a:cubicBezTo>
                  <a:lnTo>
                    <a:pt x="8457" y="7458"/>
                  </a:lnTo>
                  <a:cubicBezTo>
                    <a:pt x="8422" y="7414"/>
                    <a:pt x="8368" y="7396"/>
                    <a:pt x="8324" y="7396"/>
                  </a:cubicBezTo>
                  <a:cubicBezTo>
                    <a:pt x="8270" y="7396"/>
                    <a:pt x="8217" y="7414"/>
                    <a:pt x="8181" y="7458"/>
                  </a:cubicBezTo>
                  <a:lnTo>
                    <a:pt x="7958" y="7681"/>
                  </a:lnTo>
                  <a:lnTo>
                    <a:pt x="7485" y="7208"/>
                  </a:lnTo>
                  <a:cubicBezTo>
                    <a:pt x="8208" y="6415"/>
                    <a:pt x="8609" y="5389"/>
                    <a:pt x="8609" y="4309"/>
                  </a:cubicBezTo>
                  <a:cubicBezTo>
                    <a:pt x="8609" y="3158"/>
                    <a:pt x="8163" y="2079"/>
                    <a:pt x="7351" y="1258"/>
                  </a:cubicBezTo>
                  <a:cubicBezTo>
                    <a:pt x="6530" y="446"/>
                    <a:pt x="5451" y="0"/>
                    <a:pt x="4300" y="0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269" name="Google Shape;687;p27">
            <a:extLst>
              <a:ext uri="{FF2B5EF4-FFF2-40B4-BE49-F238E27FC236}">
                <a16:creationId xmlns:a16="http://schemas.microsoft.com/office/drawing/2014/main" id="{BAF41777-528B-40E3-95DD-B62404AB376B}"/>
              </a:ext>
            </a:extLst>
          </p:cNvPr>
          <p:cNvGrpSpPr/>
          <p:nvPr/>
        </p:nvGrpSpPr>
        <p:grpSpPr>
          <a:xfrm>
            <a:off x="8622509" y="1800720"/>
            <a:ext cx="498145" cy="580572"/>
            <a:chOff x="6108533" y="4552719"/>
            <a:chExt cx="328975" cy="284487"/>
          </a:xfrm>
        </p:grpSpPr>
        <p:sp>
          <p:nvSpPr>
            <p:cNvPr id="270" name="Google Shape;688;p27">
              <a:extLst>
                <a:ext uri="{FF2B5EF4-FFF2-40B4-BE49-F238E27FC236}">
                  <a16:creationId xmlns:a16="http://schemas.microsoft.com/office/drawing/2014/main" id="{F70FF317-291D-4596-B98E-359B1D2B27D7}"/>
                </a:ext>
              </a:extLst>
            </p:cNvPr>
            <p:cNvSpPr/>
            <p:nvPr/>
          </p:nvSpPr>
          <p:spPr>
            <a:xfrm>
              <a:off x="6108533" y="4552719"/>
              <a:ext cx="328975" cy="212700"/>
            </a:xfrm>
            <a:custGeom>
              <a:avLst/>
              <a:gdLst/>
              <a:ahLst/>
              <a:cxnLst/>
              <a:rect l="l" t="t" r="r" b="b"/>
              <a:pathLst>
                <a:path w="9894" h="6397" extrusionOk="0">
                  <a:moveTo>
                    <a:pt x="6254" y="0"/>
                  </a:moveTo>
                  <a:cubicBezTo>
                    <a:pt x="5817" y="0"/>
                    <a:pt x="5380" y="116"/>
                    <a:pt x="5005" y="339"/>
                  </a:cubicBezTo>
                  <a:cubicBezTo>
                    <a:pt x="4675" y="527"/>
                    <a:pt x="4399" y="794"/>
                    <a:pt x="4184" y="1107"/>
                  </a:cubicBezTo>
                  <a:cubicBezTo>
                    <a:pt x="4068" y="1089"/>
                    <a:pt x="3952" y="1080"/>
                    <a:pt x="3836" y="1080"/>
                  </a:cubicBezTo>
                  <a:cubicBezTo>
                    <a:pt x="3034" y="1080"/>
                    <a:pt x="2311" y="1526"/>
                    <a:pt x="1954" y="2257"/>
                  </a:cubicBezTo>
                  <a:cubicBezTo>
                    <a:pt x="1856" y="2445"/>
                    <a:pt x="1785" y="2641"/>
                    <a:pt x="1749" y="2846"/>
                  </a:cubicBezTo>
                  <a:cubicBezTo>
                    <a:pt x="785" y="2846"/>
                    <a:pt x="0" y="3640"/>
                    <a:pt x="0" y="4621"/>
                  </a:cubicBezTo>
                  <a:cubicBezTo>
                    <a:pt x="0" y="5398"/>
                    <a:pt x="482" y="6076"/>
                    <a:pt x="1214" y="6308"/>
                  </a:cubicBezTo>
                  <a:cubicBezTo>
                    <a:pt x="1365" y="6370"/>
                    <a:pt x="1535" y="6397"/>
                    <a:pt x="1704" y="6397"/>
                  </a:cubicBezTo>
                  <a:lnTo>
                    <a:pt x="4256" y="6397"/>
                  </a:lnTo>
                  <a:lnTo>
                    <a:pt x="4256" y="6004"/>
                  </a:lnTo>
                  <a:lnTo>
                    <a:pt x="1704" y="6004"/>
                  </a:lnTo>
                  <a:cubicBezTo>
                    <a:pt x="1579" y="6004"/>
                    <a:pt x="1455" y="5986"/>
                    <a:pt x="1339" y="5942"/>
                  </a:cubicBezTo>
                  <a:lnTo>
                    <a:pt x="1330" y="5942"/>
                  </a:lnTo>
                  <a:cubicBezTo>
                    <a:pt x="768" y="5754"/>
                    <a:pt x="384" y="5228"/>
                    <a:pt x="384" y="4621"/>
                  </a:cubicBezTo>
                  <a:cubicBezTo>
                    <a:pt x="384" y="3872"/>
                    <a:pt x="982" y="3257"/>
                    <a:pt x="1722" y="3239"/>
                  </a:cubicBezTo>
                  <a:cubicBezTo>
                    <a:pt x="1722" y="3542"/>
                    <a:pt x="1794" y="3828"/>
                    <a:pt x="1927" y="4104"/>
                  </a:cubicBezTo>
                  <a:cubicBezTo>
                    <a:pt x="1963" y="4167"/>
                    <a:pt x="2034" y="4211"/>
                    <a:pt x="2106" y="4211"/>
                  </a:cubicBezTo>
                  <a:cubicBezTo>
                    <a:pt x="2150" y="4211"/>
                    <a:pt x="2204" y="4193"/>
                    <a:pt x="2240" y="4149"/>
                  </a:cubicBezTo>
                  <a:cubicBezTo>
                    <a:pt x="2302" y="4095"/>
                    <a:pt x="2311" y="4006"/>
                    <a:pt x="2275" y="3926"/>
                  </a:cubicBezTo>
                  <a:cubicBezTo>
                    <a:pt x="2159" y="3703"/>
                    <a:pt x="2106" y="3453"/>
                    <a:pt x="2106" y="3194"/>
                  </a:cubicBezTo>
                  <a:cubicBezTo>
                    <a:pt x="2106" y="2249"/>
                    <a:pt x="2918" y="1481"/>
                    <a:pt x="3908" y="1481"/>
                  </a:cubicBezTo>
                  <a:cubicBezTo>
                    <a:pt x="4907" y="1481"/>
                    <a:pt x="5710" y="2249"/>
                    <a:pt x="5710" y="3194"/>
                  </a:cubicBezTo>
                  <a:cubicBezTo>
                    <a:pt x="5710" y="3301"/>
                    <a:pt x="5799" y="3390"/>
                    <a:pt x="5906" y="3390"/>
                  </a:cubicBezTo>
                  <a:cubicBezTo>
                    <a:pt x="6013" y="3390"/>
                    <a:pt x="6102" y="3310"/>
                    <a:pt x="6102" y="3194"/>
                  </a:cubicBezTo>
                  <a:cubicBezTo>
                    <a:pt x="6102" y="2266"/>
                    <a:pt x="5469" y="1472"/>
                    <a:pt x="4595" y="1196"/>
                  </a:cubicBezTo>
                  <a:cubicBezTo>
                    <a:pt x="4996" y="687"/>
                    <a:pt x="5594" y="393"/>
                    <a:pt x="6254" y="393"/>
                  </a:cubicBezTo>
                  <a:cubicBezTo>
                    <a:pt x="7423" y="393"/>
                    <a:pt x="8368" y="1347"/>
                    <a:pt x="8368" y="2534"/>
                  </a:cubicBezTo>
                  <a:cubicBezTo>
                    <a:pt x="8368" y="2659"/>
                    <a:pt x="8359" y="2784"/>
                    <a:pt x="8342" y="2909"/>
                  </a:cubicBezTo>
                  <a:cubicBezTo>
                    <a:pt x="8324" y="3007"/>
                    <a:pt x="8377" y="3105"/>
                    <a:pt x="8475" y="3132"/>
                  </a:cubicBezTo>
                  <a:cubicBezTo>
                    <a:pt x="9082" y="3319"/>
                    <a:pt x="9510" y="3890"/>
                    <a:pt x="9510" y="4541"/>
                  </a:cubicBezTo>
                  <a:cubicBezTo>
                    <a:pt x="9510" y="5344"/>
                    <a:pt x="8859" y="6004"/>
                    <a:pt x="8056" y="6004"/>
                  </a:cubicBezTo>
                  <a:lnTo>
                    <a:pt x="6566" y="6004"/>
                  </a:lnTo>
                  <a:lnTo>
                    <a:pt x="6566" y="6397"/>
                  </a:lnTo>
                  <a:lnTo>
                    <a:pt x="8056" y="6397"/>
                  </a:lnTo>
                  <a:cubicBezTo>
                    <a:pt x="9064" y="6397"/>
                    <a:pt x="9894" y="5558"/>
                    <a:pt x="9894" y="4541"/>
                  </a:cubicBezTo>
                  <a:cubicBezTo>
                    <a:pt x="9894" y="4131"/>
                    <a:pt x="9769" y="3747"/>
                    <a:pt x="9519" y="3417"/>
                  </a:cubicBezTo>
                  <a:cubicBezTo>
                    <a:pt x="9323" y="3150"/>
                    <a:pt x="9046" y="2944"/>
                    <a:pt x="8743" y="2811"/>
                  </a:cubicBezTo>
                  <a:cubicBezTo>
                    <a:pt x="8752" y="2721"/>
                    <a:pt x="8761" y="2632"/>
                    <a:pt x="8761" y="2534"/>
                  </a:cubicBezTo>
                  <a:cubicBezTo>
                    <a:pt x="8761" y="1133"/>
                    <a:pt x="7637" y="0"/>
                    <a:pt x="6254" y="0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1" name="Google Shape;689;p27">
              <a:extLst>
                <a:ext uri="{FF2B5EF4-FFF2-40B4-BE49-F238E27FC236}">
                  <a16:creationId xmlns:a16="http://schemas.microsoft.com/office/drawing/2014/main" id="{89B75B9E-27B2-40B5-8A69-CAE9E7901EFA}"/>
                </a:ext>
              </a:extLst>
            </p:cNvPr>
            <p:cNvSpPr/>
            <p:nvPr/>
          </p:nvSpPr>
          <p:spPr>
            <a:xfrm>
              <a:off x="6204327" y="4682926"/>
              <a:ext cx="154280" cy="15428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2320" y="1"/>
                  </a:moveTo>
                  <a:cubicBezTo>
                    <a:pt x="1036" y="1"/>
                    <a:pt x="1" y="1036"/>
                    <a:pt x="1" y="2320"/>
                  </a:cubicBezTo>
                  <a:cubicBezTo>
                    <a:pt x="1" y="3605"/>
                    <a:pt x="1036" y="4640"/>
                    <a:pt x="2320" y="4640"/>
                  </a:cubicBezTo>
                  <a:cubicBezTo>
                    <a:pt x="3596" y="4640"/>
                    <a:pt x="4640" y="3605"/>
                    <a:pt x="4640" y="2320"/>
                  </a:cubicBezTo>
                  <a:cubicBezTo>
                    <a:pt x="4640" y="1036"/>
                    <a:pt x="3596" y="1"/>
                    <a:pt x="2320" y="1"/>
                  </a:cubicBezTo>
                  <a:close/>
                </a:path>
              </a:pathLst>
            </a:custGeom>
            <a:solidFill>
              <a:srgbClr val="FED0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2" name="Google Shape;690;p27">
              <a:extLst>
                <a:ext uri="{FF2B5EF4-FFF2-40B4-BE49-F238E27FC236}">
                  <a16:creationId xmlns:a16="http://schemas.microsoft.com/office/drawing/2014/main" id="{054591B6-8CB6-4EAD-9DB6-A78D6C858D43}"/>
                </a:ext>
              </a:extLst>
            </p:cNvPr>
            <p:cNvSpPr/>
            <p:nvPr/>
          </p:nvSpPr>
          <p:spPr>
            <a:xfrm>
              <a:off x="6254468" y="4711920"/>
              <a:ext cx="56691" cy="96292"/>
            </a:xfrm>
            <a:custGeom>
              <a:avLst/>
              <a:gdLst/>
              <a:ahLst/>
              <a:cxnLst/>
              <a:rect l="l" t="t" r="r" b="b"/>
              <a:pathLst>
                <a:path w="1705" h="2896" extrusionOk="0">
                  <a:moveTo>
                    <a:pt x="625" y="654"/>
                  </a:moveTo>
                  <a:lnTo>
                    <a:pt x="625" y="1109"/>
                  </a:lnTo>
                  <a:cubicBezTo>
                    <a:pt x="491" y="1047"/>
                    <a:pt x="473" y="949"/>
                    <a:pt x="473" y="877"/>
                  </a:cubicBezTo>
                  <a:cubicBezTo>
                    <a:pt x="482" y="779"/>
                    <a:pt x="545" y="690"/>
                    <a:pt x="625" y="654"/>
                  </a:cubicBezTo>
                  <a:close/>
                  <a:moveTo>
                    <a:pt x="1018" y="1671"/>
                  </a:moveTo>
                  <a:cubicBezTo>
                    <a:pt x="1214" y="1760"/>
                    <a:pt x="1294" y="1930"/>
                    <a:pt x="1276" y="2055"/>
                  </a:cubicBezTo>
                  <a:cubicBezTo>
                    <a:pt x="1258" y="2180"/>
                    <a:pt x="1169" y="2260"/>
                    <a:pt x="1018" y="2296"/>
                  </a:cubicBezTo>
                  <a:lnTo>
                    <a:pt x="1018" y="1671"/>
                  </a:lnTo>
                  <a:close/>
                  <a:moveTo>
                    <a:pt x="818" y="1"/>
                  </a:moveTo>
                  <a:cubicBezTo>
                    <a:pt x="715" y="1"/>
                    <a:pt x="625" y="85"/>
                    <a:pt x="625" y="199"/>
                  </a:cubicBezTo>
                  <a:lnTo>
                    <a:pt x="625" y="253"/>
                  </a:lnTo>
                  <a:cubicBezTo>
                    <a:pt x="598" y="262"/>
                    <a:pt x="563" y="262"/>
                    <a:pt x="536" y="271"/>
                  </a:cubicBezTo>
                  <a:cubicBezTo>
                    <a:pt x="295" y="351"/>
                    <a:pt x="108" y="583"/>
                    <a:pt x="90" y="850"/>
                  </a:cubicBezTo>
                  <a:cubicBezTo>
                    <a:pt x="72" y="1109"/>
                    <a:pt x="206" y="1341"/>
                    <a:pt x="464" y="1457"/>
                  </a:cubicBezTo>
                  <a:cubicBezTo>
                    <a:pt x="500" y="1475"/>
                    <a:pt x="554" y="1502"/>
                    <a:pt x="625" y="1528"/>
                  </a:cubicBezTo>
                  <a:lnTo>
                    <a:pt x="625" y="2278"/>
                  </a:lnTo>
                  <a:cubicBezTo>
                    <a:pt x="527" y="2242"/>
                    <a:pt x="438" y="2198"/>
                    <a:pt x="375" y="2117"/>
                  </a:cubicBezTo>
                  <a:cubicBezTo>
                    <a:pt x="336" y="2072"/>
                    <a:pt x="278" y="2048"/>
                    <a:pt x="221" y="2048"/>
                  </a:cubicBezTo>
                  <a:cubicBezTo>
                    <a:pt x="188" y="2048"/>
                    <a:pt x="155" y="2056"/>
                    <a:pt x="125" y="2073"/>
                  </a:cubicBezTo>
                  <a:cubicBezTo>
                    <a:pt x="18" y="2135"/>
                    <a:pt x="1" y="2278"/>
                    <a:pt x="72" y="2367"/>
                  </a:cubicBezTo>
                  <a:cubicBezTo>
                    <a:pt x="215" y="2537"/>
                    <a:pt x="420" y="2635"/>
                    <a:pt x="625" y="2670"/>
                  </a:cubicBezTo>
                  <a:lnTo>
                    <a:pt x="625" y="2697"/>
                  </a:lnTo>
                  <a:cubicBezTo>
                    <a:pt x="625" y="2795"/>
                    <a:pt x="696" y="2876"/>
                    <a:pt x="795" y="2893"/>
                  </a:cubicBezTo>
                  <a:cubicBezTo>
                    <a:pt x="804" y="2895"/>
                    <a:pt x="813" y="2895"/>
                    <a:pt x="822" y="2895"/>
                  </a:cubicBezTo>
                  <a:cubicBezTo>
                    <a:pt x="927" y="2895"/>
                    <a:pt x="1018" y="2804"/>
                    <a:pt x="1018" y="2697"/>
                  </a:cubicBezTo>
                  <a:lnTo>
                    <a:pt x="1018" y="2688"/>
                  </a:lnTo>
                  <a:cubicBezTo>
                    <a:pt x="1446" y="2635"/>
                    <a:pt x="1633" y="2358"/>
                    <a:pt x="1660" y="2108"/>
                  </a:cubicBezTo>
                  <a:cubicBezTo>
                    <a:pt x="1705" y="1760"/>
                    <a:pt x="1481" y="1421"/>
                    <a:pt x="1107" y="1288"/>
                  </a:cubicBezTo>
                  <a:cubicBezTo>
                    <a:pt x="1071" y="1279"/>
                    <a:pt x="1044" y="1270"/>
                    <a:pt x="1018" y="1261"/>
                  </a:cubicBezTo>
                  <a:lnTo>
                    <a:pt x="1018" y="636"/>
                  </a:lnTo>
                  <a:cubicBezTo>
                    <a:pt x="1089" y="654"/>
                    <a:pt x="1142" y="699"/>
                    <a:pt x="1169" y="735"/>
                  </a:cubicBezTo>
                  <a:cubicBezTo>
                    <a:pt x="1206" y="786"/>
                    <a:pt x="1261" y="819"/>
                    <a:pt x="1324" y="819"/>
                  </a:cubicBezTo>
                  <a:cubicBezTo>
                    <a:pt x="1338" y="819"/>
                    <a:pt x="1352" y="818"/>
                    <a:pt x="1366" y="815"/>
                  </a:cubicBezTo>
                  <a:cubicBezTo>
                    <a:pt x="1517" y="779"/>
                    <a:pt x="1562" y="619"/>
                    <a:pt x="1490" y="511"/>
                  </a:cubicBezTo>
                  <a:cubicBezTo>
                    <a:pt x="1401" y="378"/>
                    <a:pt x="1232" y="271"/>
                    <a:pt x="1018" y="235"/>
                  </a:cubicBezTo>
                  <a:lnTo>
                    <a:pt x="1018" y="199"/>
                  </a:lnTo>
                  <a:cubicBezTo>
                    <a:pt x="1018" y="101"/>
                    <a:pt x="946" y="21"/>
                    <a:pt x="848" y="3"/>
                  </a:cubicBezTo>
                  <a:cubicBezTo>
                    <a:pt x="838" y="1"/>
                    <a:pt x="828" y="1"/>
                    <a:pt x="818" y="1"/>
                  </a:cubicBezTo>
                  <a:close/>
                </a:path>
              </a:pathLst>
            </a:custGeom>
            <a:solidFill>
              <a:srgbClr val="15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79" name="Marcador de posición de imagen 10">
            <a:extLst>
              <a:ext uri="{FF2B5EF4-FFF2-40B4-BE49-F238E27FC236}">
                <a16:creationId xmlns:a16="http://schemas.microsoft.com/office/drawing/2014/main" id="{568F0A9C-E91D-4F4C-856A-50D4344EC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46382" y="6217624"/>
            <a:ext cx="12145618" cy="640376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80" name="Rectángulo 279" descr="Bloque de fondo de número de diapositiva">
            <a:extLst>
              <a:ext uri="{FF2B5EF4-FFF2-40B4-BE49-F238E27FC236}">
                <a16:creationId xmlns:a16="http://schemas.microsoft.com/office/drawing/2014/main" id="{4294EA2A-FEDF-4C84-838C-61A6A3807580}"/>
              </a:ext>
            </a:extLst>
          </p:cNvPr>
          <p:cNvSpPr/>
          <p:nvPr/>
        </p:nvSpPr>
        <p:spPr>
          <a:xfrm>
            <a:off x="11856091" y="-25801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281" name="Marcador de número de diapositiva 5">
            <a:extLst>
              <a:ext uri="{FF2B5EF4-FFF2-40B4-BE49-F238E27FC236}">
                <a16:creationId xmlns:a16="http://schemas.microsoft.com/office/drawing/2014/main" id="{268146B0-0E55-4B85-B168-358547045749}"/>
              </a:ext>
            </a:extLst>
          </p:cNvPr>
          <p:cNvSpPr txBox="1">
            <a:spLocks/>
          </p:cNvSpPr>
          <p:nvPr/>
        </p:nvSpPr>
        <p:spPr>
          <a:xfrm>
            <a:off x="11856090" y="463149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11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212ED5A-CA59-41F9-90A4-050763E95CD9}"/>
              </a:ext>
            </a:extLst>
          </p:cNvPr>
          <p:cNvSpPr/>
          <p:nvPr/>
        </p:nvSpPr>
        <p:spPr>
          <a:xfrm>
            <a:off x="10609737" y="226980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9" name="Título 2">
            <a:extLst>
              <a:ext uri="{FF2B5EF4-FFF2-40B4-BE49-F238E27FC236}">
                <a16:creationId xmlns:a16="http://schemas.microsoft.com/office/drawing/2014/main" id="{11807FF2-36BE-4095-8B58-6024C85B5778}"/>
              </a:ext>
            </a:extLst>
          </p:cNvPr>
          <p:cNvSpPr txBox="1">
            <a:spLocks/>
          </p:cNvSpPr>
          <p:nvPr/>
        </p:nvSpPr>
        <p:spPr>
          <a:xfrm>
            <a:off x="665371" y="330636"/>
            <a:ext cx="9666514" cy="74684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800">
                <a:latin typeface="Arial" panose="020B0604020202020204" pitchFamily="34" charset="0"/>
                <a:cs typeface="Arial" panose="020B0604020202020204" pitchFamily="34" charset="0"/>
              </a:rPr>
              <a:t>Marco Conceptual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8ECE889C-96FC-4FAE-88CD-06541C6B0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31" y="896002"/>
            <a:ext cx="3843794" cy="1294805"/>
          </a:xfrm>
          <a:prstGeom prst="rect">
            <a:avLst/>
          </a:prstGeom>
        </p:spPr>
      </p:pic>
      <p:sp>
        <p:nvSpPr>
          <p:cNvPr id="64" name="Flecha: curvada hacia la derecha 63">
            <a:extLst>
              <a:ext uri="{FF2B5EF4-FFF2-40B4-BE49-F238E27FC236}">
                <a16:creationId xmlns:a16="http://schemas.microsoft.com/office/drawing/2014/main" id="{9233771D-941A-42F5-83B0-C9DCC3CDCD49}"/>
              </a:ext>
            </a:extLst>
          </p:cNvPr>
          <p:cNvSpPr/>
          <p:nvPr/>
        </p:nvSpPr>
        <p:spPr>
          <a:xfrm rot="19151872">
            <a:off x="1030528" y="5372127"/>
            <a:ext cx="731600" cy="719560"/>
          </a:xfrm>
          <a:prstGeom prst="curved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66" name="Diagrama 65">
            <a:extLst>
              <a:ext uri="{FF2B5EF4-FFF2-40B4-BE49-F238E27FC236}">
                <a16:creationId xmlns:a16="http://schemas.microsoft.com/office/drawing/2014/main" id="{7143C6E9-49A9-42AB-8440-13E7C7271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137007"/>
              </p:ext>
            </p:extLst>
          </p:nvPr>
        </p:nvGraphicFramePr>
        <p:xfrm>
          <a:off x="2175065" y="5329606"/>
          <a:ext cx="8399625" cy="73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2" name="Picture 4" descr="Empresas comerciales - ¿Qué son?, características, tipos y ejemplos">
            <a:extLst>
              <a:ext uri="{FF2B5EF4-FFF2-40B4-BE49-F238E27FC236}">
                <a16:creationId xmlns:a16="http://schemas.microsoft.com/office/drawing/2014/main" id="{54ECB8E5-A6A0-46E5-9775-7BC056ACB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t="13156" r="20163" b="18475"/>
          <a:stretch/>
        </p:blipFill>
        <p:spPr bwMode="auto">
          <a:xfrm>
            <a:off x="4149991" y="2456514"/>
            <a:ext cx="3455770" cy="12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EE5FA-44DC-4597-B00E-495B103462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237" y="3855763"/>
            <a:ext cx="3195214" cy="12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7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FBD391C-CD3E-4171-836D-7C9DC9320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EC" smtClean="0"/>
              <a:pPr algn="r"/>
              <a:t>12</a:t>
            </a:fld>
            <a:endParaRPr lang="es-EC"/>
          </a:p>
        </p:txBody>
      </p:sp>
      <p:grpSp>
        <p:nvGrpSpPr>
          <p:cNvPr id="236" name="Google Shape;654;p27">
            <a:extLst>
              <a:ext uri="{FF2B5EF4-FFF2-40B4-BE49-F238E27FC236}">
                <a16:creationId xmlns:a16="http://schemas.microsoft.com/office/drawing/2014/main" id="{48747243-32C3-4981-A024-522881CE9AC5}"/>
              </a:ext>
            </a:extLst>
          </p:cNvPr>
          <p:cNvGrpSpPr/>
          <p:nvPr/>
        </p:nvGrpSpPr>
        <p:grpSpPr>
          <a:xfrm>
            <a:off x="687909" y="524210"/>
            <a:ext cx="7975028" cy="1160596"/>
            <a:chOff x="-257423" y="2189078"/>
            <a:chExt cx="6642798" cy="791580"/>
          </a:xfrm>
        </p:grpSpPr>
        <p:sp>
          <p:nvSpPr>
            <p:cNvPr id="238" name="Google Shape;656;p27">
              <a:extLst>
                <a:ext uri="{FF2B5EF4-FFF2-40B4-BE49-F238E27FC236}">
                  <a16:creationId xmlns:a16="http://schemas.microsoft.com/office/drawing/2014/main" id="{9E705C74-987F-4C0E-93EA-CD49EC692F58}"/>
                </a:ext>
              </a:extLst>
            </p:cNvPr>
            <p:cNvSpPr txBox="1"/>
            <p:nvPr/>
          </p:nvSpPr>
          <p:spPr>
            <a:xfrm flipH="1">
              <a:off x="4150759" y="2365360"/>
              <a:ext cx="2234616" cy="43162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exend Deca"/>
                  <a:cs typeface="Arial" panose="020B0604020202020204" pitchFamily="34" charset="0"/>
                  <a:sym typeface="Lexend Deca"/>
                </a:rPr>
                <a:t>INCLUSIÓN FINANCIERA</a:t>
              </a:r>
              <a:endParaRPr kumimoji="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endParaRPr>
            </a:p>
          </p:txBody>
        </p:sp>
        <p:sp>
          <p:nvSpPr>
            <p:cNvPr id="239" name="Google Shape;657;p27">
              <a:extLst>
                <a:ext uri="{FF2B5EF4-FFF2-40B4-BE49-F238E27FC236}">
                  <a16:creationId xmlns:a16="http://schemas.microsoft.com/office/drawing/2014/main" id="{BD60C5F0-B2BD-44A7-B42C-98C55F910B01}"/>
                </a:ext>
              </a:extLst>
            </p:cNvPr>
            <p:cNvSpPr txBox="1"/>
            <p:nvPr/>
          </p:nvSpPr>
          <p:spPr>
            <a:xfrm flipH="1">
              <a:off x="-257423" y="2189078"/>
              <a:ext cx="3939586" cy="79158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Rajdhani Medium"/>
                <a:cs typeface="Arial" panose="020B0604020202020204" pitchFamily="34" charset="0"/>
                <a:sym typeface="Rajdhani Medium"/>
              </a:endParaRPr>
            </a:p>
          </p:txBody>
        </p:sp>
        <p:cxnSp>
          <p:nvCxnSpPr>
            <p:cNvPr id="240" name="Google Shape;658;p27">
              <a:extLst>
                <a:ext uri="{FF2B5EF4-FFF2-40B4-BE49-F238E27FC236}">
                  <a16:creationId xmlns:a16="http://schemas.microsoft.com/office/drawing/2014/main" id="{E8166EEF-8188-435A-948F-F9B60BDC3B7F}"/>
                </a:ext>
              </a:extLst>
            </p:cNvPr>
            <p:cNvCxnSpPr>
              <a:cxnSpLocks/>
              <a:stCxn id="238" idx="3"/>
              <a:endCxn id="239" idx="1"/>
            </p:cNvCxnSpPr>
            <p:nvPr/>
          </p:nvCxnSpPr>
          <p:spPr>
            <a:xfrm flipH="1">
              <a:off x="3682163" y="2581170"/>
              <a:ext cx="468596" cy="3698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241" name="Google Shape;659;p27">
            <a:extLst>
              <a:ext uri="{FF2B5EF4-FFF2-40B4-BE49-F238E27FC236}">
                <a16:creationId xmlns:a16="http://schemas.microsoft.com/office/drawing/2014/main" id="{4C931720-B058-4690-A26E-4F1A71D9D885}"/>
              </a:ext>
            </a:extLst>
          </p:cNvPr>
          <p:cNvGrpSpPr/>
          <p:nvPr/>
        </p:nvGrpSpPr>
        <p:grpSpPr>
          <a:xfrm>
            <a:off x="3576427" y="3366054"/>
            <a:ext cx="7802065" cy="1366277"/>
            <a:chOff x="121061" y="3085876"/>
            <a:chExt cx="6267669" cy="684416"/>
          </a:xfrm>
        </p:grpSpPr>
        <p:sp>
          <p:nvSpPr>
            <p:cNvPr id="243" name="Google Shape;661;p27">
              <a:extLst>
                <a:ext uri="{FF2B5EF4-FFF2-40B4-BE49-F238E27FC236}">
                  <a16:creationId xmlns:a16="http://schemas.microsoft.com/office/drawing/2014/main" id="{D5A8EE7B-ABB1-4FE4-8582-76A71F97BEDC}"/>
                </a:ext>
              </a:extLst>
            </p:cNvPr>
            <p:cNvSpPr txBox="1"/>
            <p:nvPr/>
          </p:nvSpPr>
          <p:spPr>
            <a:xfrm flipH="1">
              <a:off x="4412930" y="3253783"/>
              <a:ext cx="1975800" cy="3486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Lexend Deca"/>
                  <a:cs typeface="Arial" panose="020B0604020202020204" pitchFamily="34" charset="0"/>
                  <a:sym typeface="Lexend Deca"/>
                </a:rPr>
                <a:t>GESTIÓN FINANCIERA</a:t>
              </a: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Lexend Deca"/>
                <a:cs typeface="Arial" panose="020B0604020202020204" pitchFamily="34" charset="0"/>
                <a:sym typeface="Lexend Deca"/>
              </a:endParaRPr>
            </a:p>
          </p:txBody>
        </p:sp>
        <p:sp>
          <p:nvSpPr>
            <p:cNvPr id="244" name="Google Shape;662;p27">
              <a:extLst>
                <a:ext uri="{FF2B5EF4-FFF2-40B4-BE49-F238E27FC236}">
                  <a16:creationId xmlns:a16="http://schemas.microsoft.com/office/drawing/2014/main" id="{82C4163E-B7CF-4164-ABFA-63A98081D7F3}"/>
                </a:ext>
              </a:extLst>
            </p:cNvPr>
            <p:cNvSpPr txBox="1"/>
            <p:nvPr/>
          </p:nvSpPr>
          <p:spPr>
            <a:xfrm flipH="1">
              <a:off x="121061" y="3085876"/>
              <a:ext cx="3865479" cy="68441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ajdhani Medium"/>
                <a:cs typeface="Arial" panose="020B0604020202020204" pitchFamily="34" charset="0"/>
                <a:sym typeface="Rajdhani Medium"/>
              </a:endParaRPr>
            </a:p>
          </p:txBody>
        </p:sp>
        <p:cxnSp>
          <p:nvCxnSpPr>
            <p:cNvPr id="245" name="Google Shape;663;p27">
              <a:extLst>
                <a:ext uri="{FF2B5EF4-FFF2-40B4-BE49-F238E27FC236}">
                  <a16:creationId xmlns:a16="http://schemas.microsoft.com/office/drawing/2014/main" id="{C72147EE-3B23-477B-814E-AD50AF536DF7}"/>
                </a:ext>
              </a:extLst>
            </p:cNvPr>
            <p:cNvCxnSpPr>
              <a:cxnSpLocks/>
              <a:stCxn id="243" idx="3"/>
              <a:endCxn id="244" idx="1"/>
            </p:cNvCxnSpPr>
            <p:nvPr/>
          </p:nvCxnSpPr>
          <p:spPr>
            <a:xfrm flipH="1">
              <a:off x="3986540" y="3428083"/>
              <a:ext cx="426390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79" name="Marcador de posición de imagen 10">
            <a:extLst>
              <a:ext uri="{FF2B5EF4-FFF2-40B4-BE49-F238E27FC236}">
                <a16:creationId xmlns:a16="http://schemas.microsoft.com/office/drawing/2014/main" id="{568F0A9C-E91D-4F4C-856A-50D4344EC6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46382" y="6217624"/>
            <a:ext cx="12145618" cy="640376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80" name="Rectángulo 279" descr="Bloque de fondo de número de diapositiva">
            <a:extLst>
              <a:ext uri="{FF2B5EF4-FFF2-40B4-BE49-F238E27FC236}">
                <a16:creationId xmlns:a16="http://schemas.microsoft.com/office/drawing/2014/main" id="{4294EA2A-FEDF-4C84-838C-61A6A3807580}"/>
              </a:ext>
            </a:extLst>
          </p:cNvPr>
          <p:cNvSpPr/>
          <p:nvPr/>
        </p:nvSpPr>
        <p:spPr>
          <a:xfrm>
            <a:off x="11856091" y="-25801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281" name="Marcador de número de diapositiva 5">
            <a:extLst>
              <a:ext uri="{FF2B5EF4-FFF2-40B4-BE49-F238E27FC236}">
                <a16:creationId xmlns:a16="http://schemas.microsoft.com/office/drawing/2014/main" id="{268146B0-0E55-4B85-B168-358547045749}"/>
              </a:ext>
            </a:extLst>
          </p:cNvPr>
          <p:cNvSpPr txBox="1">
            <a:spLocks/>
          </p:cNvSpPr>
          <p:nvPr/>
        </p:nvSpPr>
        <p:spPr>
          <a:xfrm>
            <a:off x="11856090" y="463149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12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212ED5A-CA59-41F9-90A4-050763E95CD9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73" name="Diagrama 72">
            <a:extLst>
              <a:ext uri="{FF2B5EF4-FFF2-40B4-BE49-F238E27FC236}">
                <a16:creationId xmlns:a16="http://schemas.microsoft.com/office/drawing/2014/main" id="{0424884E-B264-4803-B6B6-909106568D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980102"/>
              </p:ext>
            </p:extLst>
          </p:nvPr>
        </p:nvGraphicFramePr>
        <p:xfrm>
          <a:off x="1700439" y="5181271"/>
          <a:ext cx="8399625" cy="71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estión Financiera – Software">
            <a:extLst>
              <a:ext uri="{FF2B5EF4-FFF2-40B4-BE49-F238E27FC236}">
                <a16:creationId xmlns:a16="http://schemas.microsoft.com/office/drawing/2014/main" id="{349CE279-A2BF-4532-8CCA-E375BF64B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1" y="3268732"/>
            <a:ext cx="2891690" cy="17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5" name="Diagrama 84">
            <a:extLst>
              <a:ext uri="{FF2B5EF4-FFF2-40B4-BE49-F238E27FC236}">
                <a16:creationId xmlns:a16="http://schemas.microsoft.com/office/drawing/2014/main" id="{EEA1196B-1AF9-492D-9CEB-199EEA6A2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491922"/>
              </p:ext>
            </p:extLst>
          </p:nvPr>
        </p:nvGraphicFramePr>
        <p:xfrm>
          <a:off x="1217776" y="2206894"/>
          <a:ext cx="8399625" cy="710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2" name="Picture 4" descr="De inclusión financiera en México - Rankia">
            <a:extLst>
              <a:ext uri="{FF2B5EF4-FFF2-40B4-BE49-F238E27FC236}">
                <a16:creationId xmlns:a16="http://schemas.microsoft.com/office/drawing/2014/main" id="{80E40F44-1192-43D2-B96E-45020DC7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75" y="193302"/>
            <a:ext cx="2742788" cy="179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a inclusión financiera entra en la agenda del G20 | BBVA">
            <a:extLst>
              <a:ext uri="{FF2B5EF4-FFF2-40B4-BE49-F238E27FC236}">
                <a16:creationId xmlns:a16="http://schemas.microsoft.com/office/drawing/2014/main" id="{FABE4C24-A568-4E2E-B92A-0D61D869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51" y="589384"/>
            <a:ext cx="2230068" cy="105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clusión financiera digital se acelera | Financiero Better Business in  LatAm">
            <a:extLst>
              <a:ext uri="{FF2B5EF4-FFF2-40B4-BE49-F238E27FC236}">
                <a16:creationId xmlns:a16="http://schemas.microsoft.com/office/drawing/2014/main" id="{7E9B945F-CF4C-4A81-9B85-47623CA6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21" y="616006"/>
            <a:ext cx="2230068" cy="102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8 preguntas clave para elegir la mejor solución de gestión financiera –  Prodware Blog">
            <a:extLst>
              <a:ext uri="{FF2B5EF4-FFF2-40B4-BE49-F238E27FC236}">
                <a16:creationId xmlns:a16="http://schemas.microsoft.com/office/drawing/2014/main" id="{4BFE8C72-3B50-4ABE-A341-35CD9143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78" y="3407833"/>
            <a:ext cx="2351822" cy="12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ogra una Gestión Financiera eficiente en 4 pasos | Organiza tu Pyme">
            <a:extLst>
              <a:ext uri="{FF2B5EF4-FFF2-40B4-BE49-F238E27FC236}">
                <a16:creationId xmlns:a16="http://schemas.microsoft.com/office/drawing/2014/main" id="{B3E1A0EB-FF8F-4BF1-81EB-E9EF4817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51" y="3428032"/>
            <a:ext cx="1995032" cy="12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8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3" grpId="0">
        <p:bldAsOne/>
      </p:bldGraphic>
      <p:bldGraphic spid="8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40" y="324847"/>
            <a:ext cx="9666514" cy="746846"/>
          </a:xfrm>
        </p:spPr>
        <p:txBody>
          <a:bodyPr rtlCol="0"/>
          <a:lstStyle/>
          <a:p>
            <a:pPr rtl="0"/>
            <a:r>
              <a:rPr lang="es-ES" sz="4000">
                <a:solidFill>
                  <a:schemeClr val="tx1"/>
                </a:solidFill>
              </a:rPr>
              <a:t>Metodología 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11152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13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472308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8" name="Google Shape;3580;p40">
            <a:extLst>
              <a:ext uri="{FF2B5EF4-FFF2-40B4-BE49-F238E27FC236}">
                <a16:creationId xmlns:a16="http://schemas.microsoft.com/office/drawing/2014/main" id="{FE094330-E8F9-4080-AA1E-4330FCE366BA}"/>
              </a:ext>
            </a:extLst>
          </p:cNvPr>
          <p:cNvSpPr/>
          <p:nvPr/>
        </p:nvSpPr>
        <p:spPr>
          <a:xfrm>
            <a:off x="2358552" y="1456252"/>
            <a:ext cx="1046041" cy="1046041"/>
          </a:xfrm>
          <a:custGeom>
            <a:avLst/>
            <a:gdLst/>
            <a:ahLst/>
            <a:cxnLst/>
            <a:rect l="l" t="t" r="r" b="b"/>
            <a:pathLst>
              <a:path w="87497" h="87497" extrusionOk="0">
                <a:moveTo>
                  <a:pt x="43732" y="1"/>
                </a:moveTo>
                <a:cubicBezTo>
                  <a:pt x="19581" y="1"/>
                  <a:pt x="0" y="19582"/>
                  <a:pt x="0" y="43766"/>
                </a:cubicBezTo>
                <a:cubicBezTo>
                  <a:pt x="0" y="67916"/>
                  <a:pt x="19581" y="87497"/>
                  <a:pt x="43732" y="87497"/>
                </a:cubicBezTo>
                <a:cubicBezTo>
                  <a:pt x="67882" y="87497"/>
                  <a:pt x="87496" y="67916"/>
                  <a:pt x="87496" y="43766"/>
                </a:cubicBezTo>
                <a:cubicBezTo>
                  <a:pt x="87496" y="19582"/>
                  <a:pt x="67882" y="1"/>
                  <a:pt x="43732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3584;p40">
            <a:extLst>
              <a:ext uri="{FF2B5EF4-FFF2-40B4-BE49-F238E27FC236}">
                <a16:creationId xmlns:a16="http://schemas.microsoft.com/office/drawing/2014/main" id="{E0150F55-1B6E-4F55-82E9-5C78B82DD4F4}"/>
              </a:ext>
            </a:extLst>
          </p:cNvPr>
          <p:cNvSpPr/>
          <p:nvPr/>
        </p:nvSpPr>
        <p:spPr>
          <a:xfrm>
            <a:off x="2758973" y="1826021"/>
            <a:ext cx="246680" cy="524252"/>
          </a:xfrm>
          <a:custGeom>
            <a:avLst/>
            <a:gdLst/>
            <a:ahLst/>
            <a:cxnLst/>
            <a:rect l="l" t="t" r="r" b="b"/>
            <a:pathLst>
              <a:path w="7945" h="16887" extrusionOk="0">
                <a:moveTo>
                  <a:pt x="2263" y="1"/>
                </a:moveTo>
                <a:cubicBezTo>
                  <a:pt x="1579" y="1"/>
                  <a:pt x="1053" y="106"/>
                  <a:pt x="632" y="422"/>
                </a:cubicBezTo>
                <a:cubicBezTo>
                  <a:pt x="211" y="685"/>
                  <a:pt x="1" y="1158"/>
                  <a:pt x="1" y="1737"/>
                </a:cubicBezTo>
                <a:lnTo>
                  <a:pt x="1" y="7471"/>
                </a:lnTo>
                <a:cubicBezTo>
                  <a:pt x="1" y="7681"/>
                  <a:pt x="106" y="7891"/>
                  <a:pt x="369" y="7997"/>
                </a:cubicBezTo>
                <a:cubicBezTo>
                  <a:pt x="474" y="8049"/>
                  <a:pt x="580" y="8076"/>
                  <a:pt x="685" y="8076"/>
                </a:cubicBezTo>
                <a:cubicBezTo>
                  <a:pt x="790" y="8076"/>
                  <a:pt x="895" y="8049"/>
                  <a:pt x="1000" y="7997"/>
                </a:cubicBezTo>
                <a:cubicBezTo>
                  <a:pt x="1211" y="7891"/>
                  <a:pt x="1316" y="7681"/>
                  <a:pt x="1316" y="7471"/>
                </a:cubicBezTo>
                <a:lnTo>
                  <a:pt x="1316" y="2157"/>
                </a:lnTo>
                <a:lnTo>
                  <a:pt x="1737" y="2157"/>
                </a:lnTo>
                <a:lnTo>
                  <a:pt x="1737" y="15993"/>
                </a:lnTo>
                <a:lnTo>
                  <a:pt x="1789" y="15993"/>
                </a:lnTo>
                <a:cubicBezTo>
                  <a:pt x="1789" y="16571"/>
                  <a:pt x="2052" y="16887"/>
                  <a:pt x="2631" y="16887"/>
                </a:cubicBezTo>
                <a:cubicBezTo>
                  <a:pt x="3210" y="16887"/>
                  <a:pt x="3525" y="16571"/>
                  <a:pt x="3525" y="15993"/>
                </a:cubicBezTo>
                <a:lnTo>
                  <a:pt x="3525" y="7891"/>
                </a:lnTo>
                <a:lnTo>
                  <a:pt x="4420" y="7891"/>
                </a:lnTo>
                <a:lnTo>
                  <a:pt x="4420" y="15993"/>
                </a:lnTo>
                <a:cubicBezTo>
                  <a:pt x="4420" y="16571"/>
                  <a:pt x="4735" y="16887"/>
                  <a:pt x="5314" y="16887"/>
                </a:cubicBezTo>
                <a:cubicBezTo>
                  <a:pt x="5893" y="16887"/>
                  <a:pt x="6208" y="16571"/>
                  <a:pt x="6208" y="15993"/>
                </a:cubicBezTo>
                <a:lnTo>
                  <a:pt x="6208" y="2157"/>
                </a:lnTo>
                <a:lnTo>
                  <a:pt x="6629" y="2157"/>
                </a:lnTo>
                <a:lnTo>
                  <a:pt x="6629" y="7155"/>
                </a:lnTo>
                <a:cubicBezTo>
                  <a:pt x="6629" y="7471"/>
                  <a:pt x="6734" y="7681"/>
                  <a:pt x="6945" y="7839"/>
                </a:cubicBezTo>
                <a:cubicBezTo>
                  <a:pt x="7050" y="7918"/>
                  <a:pt x="7155" y="7957"/>
                  <a:pt x="7267" y="7957"/>
                </a:cubicBezTo>
                <a:cubicBezTo>
                  <a:pt x="7379" y="7957"/>
                  <a:pt x="7497" y="7918"/>
                  <a:pt x="7629" y="7839"/>
                </a:cubicBezTo>
                <a:cubicBezTo>
                  <a:pt x="7839" y="7681"/>
                  <a:pt x="7944" y="7471"/>
                  <a:pt x="7944" y="7155"/>
                </a:cubicBezTo>
                <a:lnTo>
                  <a:pt x="7944" y="1789"/>
                </a:lnTo>
                <a:cubicBezTo>
                  <a:pt x="7944" y="1211"/>
                  <a:pt x="7734" y="790"/>
                  <a:pt x="7366" y="474"/>
                </a:cubicBezTo>
                <a:cubicBezTo>
                  <a:pt x="6997" y="158"/>
                  <a:pt x="6471" y="1"/>
                  <a:pt x="573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3585;p40">
            <a:extLst>
              <a:ext uri="{FF2B5EF4-FFF2-40B4-BE49-F238E27FC236}">
                <a16:creationId xmlns:a16="http://schemas.microsoft.com/office/drawing/2014/main" id="{64202BDE-DEEA-424E-8552-1DE9F169E104}"/>
              </a:ext>
            </a:extLst>
          </p:cNvPr>
          <p:cNvSpPr/>
          <p:nvPr/>
        </p:nvSpPr>
        <p:spPr>
          <a:xfrm>
            <a:off x="2825220" y="1671180"/>
            <a:ext cx="112706" cy="112723"/>
          </a:xfrm>
          <a:custGeom>
            <a:avLst/>
            <a:gdLst/>
            <a:ahLst/>
            <a:cxnLst/>
            <a:rect l="l" t="t" r="r" b="b"/>
            <a:pathLst>
              <a:path w="3630" h="3631" extrusionOk="0">
                <a:moveTo>
                  <a:pt x="1841" y="1"/>
                </a:moveTo>
                <a:cubicBezTo>
                  <a:pt x="1315" y="1"/>
                  <a:pt x="894" y="159"/>
                  <a:pt x="526" y="527"/>
                </a:cubicBezTo>
                <a:cubicBezTo>
                  <a:pt x="158" y="895"/>
                  <a:pt x="0" y="1316"/>
                  <a:pt x="0" y="1789"/>
                </a:cubicBezTo>
                <a:cubicBezTo>
                  <a:pt x="0" y="2315"/>
                  <a:pt x="158" y="2736"/>
                  <a:pt x="526" y="3105"/>
                </a:cubicBezTo>
                <a:cubicBezTo>
                  <a:pt x="894" y="3473"/>
                  <a:pt x="1315" y="3631"/>
                  <a:pt x="1841" y="3631"/>
                </a:cubicBezTo>
                <a:cubicBezTo>
                  <a:pt x="2315" y="3631"/>
                  <a:pt x="2736" y="3473"/>
                  <a:pt x="3104" y="3105"/>
                </a:cubicBezTo>
                <a:cubicBezTo>
                  <a:pt x="3472" y="2736"/>
                  <a:pt x="3630" y="2315"/>
                  <a:pt x="3630" y="1789"/>
                </a:cubicBezTo>
                <a:cubicBezTo>
                  <a:pt x="3630" y="1316"/>
                  <a:pt x="3472" y="895"/>
                  <a:pt x="3104" y="527"/>
                </a:cubicBezTo>
                <a:cubicBezTo>
                  <a:pt x="2788" y="159"/>
                  <a:pt x="2315" y="1"/>
                  <a:pt x="184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C35E6F2-8AD2-429E-B1D1-16122A3506AE}"/>
              </a:ext>
            </a:extLst>
          </p:cNvPr>
          <p:cNvSpPr txBox="1"/>
          <p:nvPr/>
        </p:nvSpPr>
        <p:spPr>
          <a:xfrm>
            <a:off x="587802" y="2711695"/>
            <a:ext cx="6220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CIIU: Sector G - Comercio al por mayor y al por menor; reparación de vehículos automotores y motocicletas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Población: 3 763 Mipymes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Muestra: 73 Mipymes</a:t>
            </a:r>
          </a:p>
        </p:txBody>
      </p:sp>
      <p:sp>
        <p:nvSpPr>
          <p:cNvPr id="99" name="Google Shape;3088;p33">
            <a:extLst>
              <a:ext uri="{FF2B5EF4-FFF2-40B4-BE49-F238E27FC236}">
                <a16:creationId xmlns:a16="http://schemas.microsoft.com/office/drawing/2014/main" id="{7022D735-9D8B-4000-A3F9-A451ED6FB73D}"/>
              </a:ext>
            </a:extLst>
          </p:cNvPr>
          <p:cNvSpPr/>
          <p:nvPr/>
        </p:nvSpPr>
        <p:spPr>
          <a:xfrm rot="830046">
            <a:off x="3631759" y="1581327"/>
            <a:ext cx="413498" cy="609919"/>
          </a:xfrm>
          <a:custGeom>
            <a:avLst/>
            <a:gdLst/>
            <a:ahLst/>
            <a:cxnLst/>
            <a:rect l="l" t="t" r="r" b="b"/>
            <a:pathLst>
              <a:path w="11970" h="17656" extrusionOk="0">
                <a:moveTo>
                  <a:pt x="8681" y="1"/>
                </a:moveTo>
                <a:cubicBezTo>
                  <a:pt x="8660" y="1"/>
                  <a:pt x="8640" y="3"/>
                  <a:pt x="8621" y="10"/>
                </a:cubicBezTo>
                <a:cubicBezTo>
                  <a:pt x="8538" y="72"/>
                  <a:pt x="8600" y="156"/>
                  <a:pt x="8621" y="219"/>
                </a:cubicBezTo>
                <a:cubicBezTo>
                  <a:pt x="8684" y="574"/>
                  <a:pt x="8851" y="888"/>
                  <a:pt x="8977" y="1202"/>
                </a:cubicBezTo>
                <a:cubicBezTo>
                  <a:pt x="9061" y="1453"/>
                  <a:pt x="9207" y="1662"/>
                  <a:pt x="9228" y="1935"/>
                </a:cubicBezTo>
                <a:cubicBezTo>
                  <a:pt x="9228" y="2039"/>
                  <a:pt x="9207" y="2081"/>
                  <a:pt x="9103" y="2144"/>
                </a:cubicBezTo>
                <a:cubicBezTo>
                  <a:pt x="8893" y="2248"/>
                  <a:pt x="8663" y="2248"/>
                  <a:pt x="8454" y="2332"/>
                </a:cubicBezTo>
                <a:cubicBezTo>
                  <a:pt x="7910" y="2562"/>
                  <a:pt x="7345" y="2771"/>
                  <a:pt x="6822" y="3085"/>
                </a:cubicBezTo>
                <a:cubicBezTo>
                  <a:pt x="6320" y="3357"/>
                  <a:pt x="5901" y="3755"/>
                  <a:pt x="5420" y="4069"/>
                </a:cubicBezTo>
                <a:cubicBezTo>
                  <a:pt x="5064" y="4320"/>
                  <a:pt x="4771" y="4634"/>
                  <a:pt x="4478" y="4968"/>
                </a:cubicBezTo>
                <a:cubicBezTo>
                  <a:pt x="4311" y="5157"/>
                  <a:pt x="4081" y="5282"/>
                  <a:pt x="3955" y="5492"/>
                </a:cubicBezTo>
                <a:cubicBezTo>
                  <a:pt x="3767" y="5847"/>
                  <a:pt x="3495" y="6119"/>
                  <a:pt x="3244" y="6412"/>
                </a:cubicBezTo>
                <a:cubicBezTo>
                  <a:pt x="2909" y="6831"/>
                  <a:pt x="2679" y="7312"/>
                  <a:pt x="2344" y="7730"/>
                </a:cubicBezTo>
                <a:cubicBezTo>
                  <a:pt x="2030" y="8128"/>
                  <a:pt x="1821" y="8651"/>
                  <a:pt x="1570" y="9132"/>
                </a:cubicBezTo>
                <a:cubicBezTo>
                  <a:pt x="1298" y="9655"/>
                  <a:pt x="1110" y="10220"/>
                  <a:pt x="901" y="10764"/>
                </a:cubicBezTo>
                <a:cubicBezTo>
                  <a:pt x="649" y="11350"/>
                  <a:pt x="545" y="11957"/>
                  <a:pt x="377" y="12564"/>
                </a:cubicBezTo>
                <a:cubicBezTo>
                  <a:pt x="294" y="12878"/>
                  <a:pt x="189" y="13170"/>
                  <a:pt x="168" y="13484"/>
                </a:cubicBezTo>
                <a:cubicBezTo>
                  <a:pt x="126" y="14112"/>
                  <a:pt x="1" y="14761"/>
                  <a:pt x="22" y="15409"/>
                </a:cubicBezTo>
                <a:cubicBezTo>
                  <a:pt x="64" y="15932"/>
                  <a:pt x="64" y="16435"/>
                  <a:pt x="168" y="16958"/>
                </a:cubicBezTo>
                <a:cubicBezTo>
                  <a:pt x="189" y="17167"/>
                  <a:pt x="294" y="17355"/>
                  <a:pt x="545" y="17418"/>
                </a:cubicBezTo>
                <a:cubicBezTo>
                  <a:pt x="901" y="17523"/>
                  <a:pt x="1256" y="17606"/>
                  <a:pt x="1758" y="17648"/>
                </a:cubicBezTo>
                <a:cubicBezTo>
                  <a:pt x="1842" y="17653"/>
                  <a:pt x="1934" y="17656"/>
                  <a:pt x="2031" y="17656"/>
                </a:cubicBezTo>
                <a:cubicBezTo>
                  <a:pt x="2323" y="17656"/>
                  <a:pt x="2669" y="17632"/>
                  <a:pt x="3014" y="17585"/>
                </a:cubicBezTo>
                <a:cubicBezTo>
                  <a:pt x="3077" y="17564"/>
                  <a:pt x="3139" y="17564"/>
                  <a:pt x="3097" y="17439"/>
                </a:cubicBezTo>
                <a:cubicBezTo>
                  <a:pt x="3035" y="17146"/>
                  <a:pt x="3014" y="16832"/>
                  <a:pt x="2972" y="16518"/>
                </a:cubicBezTo>
                <a:cubicBezTo>
                  <a:pt x="2930" y="16100"/>
                  <a:pt x="2993" y="15660"/>
                  <a:pt x="2972" y="15242"/>
                </a:cubicBezTo>
                <a:cubicBezTo>
                  <a:pt x="2930" y="14656"/>
                  <a:pt x="3056" y="14091"/>
                  <a:pt x="3077" y="13505"/>
                </a:cubicBezTo>
                <a:cubicBezTo>
                  <a:pt x="3097" y="13024"/>
                  <a:pt x="3265" y="12564"/>
                  <a:pt x="3349" y="12082"/>
                </a:cubicBezTo>
                <a:cubicBezTo>
                  <a:pt x="3474" y="11266"/>
                  <a:pt x="3704" y="10492"/>
                  <a:pt x="3976" y="9697"/>
                </a:cubicBezTo>
                <a:cubicBezTo>
                  <a:pt x="4248" y="8902"/>
                  <a:pt x="4625" y="8149"/>
                  <a:pt x="4981" y="7375"/>
                </a:cubicBezTo>
                <a:cubicBezTo>
                  <a:pt x="5253" y="6831"/>
                  <a:pt x="5566" y="6308"/>
                  <a:pt x="5943" y="5826"/>
                </a:cubicBezTo>
                <a:cubicBezTo>
                  <a:pt x="6027" y="5680"/>
                  <a:pt x="6173" y="5554"/>
                  <a:pt x="6236" y="5408"/>
                </a:cubicBezTo>
                <a:cubicBezTo>
                  <a:pt x="6445" y="5010"/>
                  <a:pt x="6843" y="4759"/>
                  <a:pt x="7136" y="4424"/>
                </a:cubicBezTo>
                <a:cubicBezTo>
                  <a:pt x="7345" y="4173"/>
                  <a:pt x="7617" y="3943"/>
                  <a:pt x="7910" y="3734"/>
                </a:cubicBezTo>
                <a:cubicBezTo>
                  <a:pt x="8454" y="3315"/>
                  <a:pt x="9019" y="2960"/>
                  <a:pt x="9667" y="2751"/>
                </a:cubicBezTo>
                <a:cubicBezTo>
                  <a:pt x="9724" y="2722"/>
                  <a:pt x="9805" y="2686"/>
                  <a:pt x="9868" y="2686"/>
                </a:cubicBezTo>
                <a:cubicBezTo>
                  <a:pt x="9946" y="2686"/>
                  <a:pt x="9997" y="2742"/>
                  <a:pt x="9940" y="2939"/>
                </a:cubicBezTo>
                <a:cubicBezTo>
                  <a:pt x="9919" y="2981"/>
                  <a:pt x="9960" y="3023"/>
                  <a:pt x="9981" y="3064"/>
                </a:cubicBezTo>
                <a:cubicBezTo>
                  <a:pt x="10149" y="3253"/>
                  <a:pt x="10212" y="3504"/>
                  <a:pt x="10274" y="3734"/>
                </a:cubicBezTo>
                <a:cubicBezTo>
                  <a:pt x="10316" y="3922"/>
                  <a:pt x="10421" y="4069"/>
                  <a:pt x="10484" y="4236"/>
                </a:cubicBezTo>
                <a:cubicBezTo>
                  <a:pt x="10504" y="4299"/>
                  <a:pt x="10525" y="4341"/>
                  <a:pt x="10609" y="4341"/>
                </a:cubicBezTo>
                <a:cubicBezTo>
                  <a:pt x="10672" y="4341"/>
                  <a:pt x="10672" y="4278"/>
                  <a:pt x="10693" y="4215"/>
                </a:cubicBezTo>
                <a:cubicBezTo>
                  <a:pt x="10756" y="4069"/>
                  <a:pt x="10839" y="3922"/>
                  <a:pt x="10902" y="3755"/>
                </a:cubicBezTo>
                <a:cubicBezTo>
                  <a:pt x="11195" y="3085"/>
                  <a:pt x="11530" y="2437"/>
                  <a:pt x="11739" y="1725"/>
                </a:cubicBezTo>
                <a:cubicBezTo>
                  <a:pt x="11781" y="1642"/>
                  <a:pt x="11718" y="1537"/>
                  <a:pt x="11823" y="1453"/>
                </a:cubicBezTo>
                <a:cubicBezTo>
                  <a:pt x="11969" y="1370"/>
                  <a:pt x="11948" y="1265"/>
                  <a:pt x="11823" y="1160"/>
                </a:cubicBezTo>
                <a:cubicBezTo>
                  <a:pt x="11467" y="867"/>
                  <a:pt x="11028" y="742"/>
                  <a:pt x="10609" y="616"/>
                </a:cubicBezTo>
                <a:cubicBezTo>
                  <a:pt x="10023" y="428"/>
                  <a:pt x="9437" y="219"/>
                  <a:pt x="8851" y="30"/>
                </a:cubicBezTo>
                <a:cubicBezTo>
                  <a:pt x="8792" y="16"/>
                  <a:pt x="8733" y="1"/>
                  <a:pt x="86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3089;p33">
            <a:extLst>
              <a:ext uri="{FF2B5EF4-FFF2-40B4-BE49-F238E27FC236}">
                <a16:creationId xmlns:a16="http://schemas.microsoft.com/office/drawing/2014/main" id="{FAFD1411-9AB0-4B9F-B46F-4AE8F6AF3FE6}"/>
              </a:ext>
            </a:extLst>
          </p:cNvPr>
          <p:cNvSpPr/>
          <p:nvPr/>
        </p:nvSpPr>
        <p:spPr>
          <a:xfrm>
            <a:off x="4186603" y="1310043"/>
            <a:ext cx="695356" cy="698293"/>
          </a:xfrm>
          <a:custGeom>
            <a:avLst/>
            <a:gdLst/>
            <a:ahLst/>
            <a:cxnLst/>
            <a:rect l="l" t="t" r="r" b="b"/>
            <a:pathLst>
              <a:path w="20129" h="20214" extrusionOk="0">
                <a:moveTo>
                  <a:pt x="9625" y="1"/>
                </a:moveTo>
                <a:cubicBezTo>
                  <a:pt x="9228" y="1"/>
                  <a:pt x="8809" y="64"/>
                  <a:pt x="8412" y="64"/>
                </a:cubicBezTo>
                <a:cubicBezTo>
                  <a:pt x="8349" y="64"/>
                  <a:pt x="8328" y="64"/>
                  <a:pt x="8286" y="85"/>
                </a:cubicBezTo>
                <a:cubicBezTo>
                  <a:pt x="8161" y="106"/>
                  <a:pt x="8056" y="147"/>
                  <a:pt x="7930" y="147"/>
                </a:cubicBezTo>
                <a:cubicBezTo>
                  <a:pt x="7821" y="147"/>
                  <a:pt x="7711" y="183"/>
                  <a:pt x="7592" y="183"/>
                </a:cubicBezTo>
                <a:cubicBezTo>
                  <a:pt x="7553" y="183"/>
                  <a:pt x="7512" y="179"/>
                  <a:pt x="7470" y="168"/>
                </a:cubicBezTo>
                <a:cubicBezTo>
                  <a:pt x="7461" y="165"/>
                  <a:pt x="7451" y="164"/>
                  <a:pt x="7439" y="164"/>
                </a:cubicBezTo>
                <a:cubicBezTo>
                  <a:pt x="7367" y="164"/>
                  <a:pt x="7243" y="213"/>
                  <a:pt x="7135" y="231"/>
                </a:cubicBezTo>
                <a:cubicBezTo>
                  <a:pt x="6884" y="294"/>
                  <a:pt x="6612" y="357"/>
                  <a:pt x="6361" y="461"/>
                </a:cubicBezTo>
                <a:cubicBezTo>
                  <a:pt x="6047" y="566"/>
                  <a:pt x="5733" y="691"/>
                  <a:pt x="5420" y="838"/>
                </a:cubicBezTo>
                <a:cubicBezTo>
                  <a:pt x="5231" y="901"/>
                  <a:pt x="5064" y="1005"/>
                  <a:pt x="4897" y="1110"/>
                </a:cubicBezTo>
                <a:cubicBezTo>
                  <a:pt x="4708" y="1194"/>
                  <a:pt x="4520" y="1319"/>
                  <a:pt x="4353" y="1424"/>
                </a:cubicBezTo>
                <a:cubicBezTo>
                  <a:pt x="4122" y="1549"/>
                  <a:pt x="3976" y="1759"/>
                  <a:pt x="3767" y="1884"/>
                </a:cubicBezTo>
                <a:cubicBezTo>
                  <a:pt x="3662" y="1968"/>
                  <a:pt x="3557" y="2031"/>
                  <a:pt x="3474" y="2114"/>
                </a:cubicBezTo>
                <a:cubicBezTo>
                  <a:pt x="3202" y="2344"/>
                  <a:pt x="2972" y="2616"/>
                  <a:pt x="2741" y="2867"/>
                </a:cubicBezTo>
                <a:cubicBezTo>
                  <a:pt x="2490" y="3119"/>
                  <a:pt x="2281" y="3432"/>
                  <a:pt x="2114" y="3725"/>
                </a:cubicBezTo>
                <a:cubicBezTo>
                  <a:pt x="1904" y="4060"/>
                  <a:pt x="1632" y="4353"/>
                  <a:pt x="1465" y="4709"/>
                </a:cubicBezTo>
                <a:cubicBezTo>
                  <a:pt x="1381" y="4897"/>
                  <a:pt x="1235" y="5106"/>
                  <a:pt x="1130" y="5295"/>
                </a:cubicBezTo>
                <a:cubicBezTo>
                  <a:pt x="942" y="5692"/>
                  <a:pt x="733" y="6090"/>
                  <a:pt x="607" y="6508"/>
                </a:cubicBezTo>
                <a:cubicBezTo>
                  <a:pt x="503" y="6759"/>
                  <a:pt x="419" y="7031"/>
                  <a:pt x="377" y="7303"/>
                </a:cubicBezTo>
                <a:cubicBezTo>
                  <a:pt x="335" y="7659"/>
                  <a:pt x="272" y="8036"/>
                  <a:pt x="189" y="8391"/>
                </a:cubicBezTo>
                <a:cubicBezTo>
                  <a:pt x="147" y="8580"/>
                  <a:pt x="63" y="8747"/>
                  <a:pt x="63" y="8914"/>
                </a:cubicBezTo>
                <a:cubicBezTo>
                  <a:pt x="84" y="9103"/>
                  <a:pt x="0" y="9291"/>
                  <a:pt x="63" y="9479"/>
                </a:cubicBezTo>
                <a:cubicBezTo>
                  <a:pt x="63" y="9521"/>
                  <a:pt x="42" y="9563"/>
                  <a:pt x="42" y="9626"/>
                </a:cubicBezTo>
                <a:cubicBezTo>
                  <a:pt x="21" y="10065"/>
                  <a:pt x="84" y="10484"/>
                  <a:pt x="84" y="10923"/>
                </a:cubicBezTo>
                <a:cubicBezTo>
                  <a:pt x="105" y="11070"/>
                  <a:pt x="105" y="11237"/>
                  <a:pt x="126" y="11404"/>
                </a:cubicBezTo>
                <a:cubicBezTo>
                  <a:pt x="147" y="11572"/>
                  <a:pt x="210" y="11739"/>
                  <a:pt x="210" y="11927"/>
                </a:cubicBezTo>
                <a:cubicBezTo>
                  <a:pt x="189" y="12262"/>
                  <a:pt x="314" y="12597"/>
                  <a:pt x="377" y="12932"/>
                </a:cubicBezTo>
                <a:cubicBezTo>
                  <a:pt x="440" y="13204"/>
                  <a:pt x="524" y="13497"/>
                  <a:pt x="628" y="13748"/>
                </a:cubicBezTo>
                <a:cubicBezTo>
                  <a:pt x="733" y="14062"/>
                  <a:pt x="816" y="14355"/>
                  <a:pt x="984" y="14647"/>
                </a:cubicBezTo>
                <a:cubicBezTo>
                  <a:pt x="1193" y="15024"/>
                  <a:pt x="1465" y="15380"/>
                  <a:pt x="1695" y="15756"/>
                </a:cubicBezTo>
                <a:cubicBezTo>
                  <a:pt x="1946" y="16154"/>
                  <a:pt x="2218" y="16489"/>
                  <a:pt x="2532" y="16824"/>
                </a:cubicBezTo>
                <a:cubicBezTo>
                  <a:pt x="3013" y="17347"/>
                  <a:pt x="3599" y="17765"/>
                  <a:pt x="4164" y="18204"/>
                </a:cubicBezTo>
                <a:cubicBezTo>
                  <a:pt x="4311" y="18330"/>
                  <a:pt x="4478" y="18435"/>
                  <a:pt x="4604" y="18560"/>
                </a:cubicBezTo>
                <a:cubicBezTo>
                  <a:pt x="4813" y="18769"/>
                  <a:pt x="5064" y="18895"/>
                  <a:pt x="5294" y="19000"/>
                </a:cubicBezTo>
                <a:cubicBezTo>
                  <a:pt x="5545" y="19125"/>
                  <a:pt x="5775" y="19272"/>
                  <a:pt x="6047" y="19355"/>
                </a:cubicBezTo>
                <a:cubicBezTo>
                  <a:pt x="6340" y="19460"/>
                  <a:pt x="6633" y="19585"/>
                  <a:pt x="6926" y="19711"/>
                </a:cubicBezTo>
                <a:cubicBezTo>
                  <a:pt x="6957" y="19726"/>
                  <a:pt x="6985" y="19730"/>
                  <a:pt x="7011" y="19730"/>
                </a:cubicBezTo>
                <a:cubicBezTo>
                  <a:pt x="7040" y="19730"/>
                  <a:pt x="7067" y="19726"/>
                  <a:pt x="7092" y="19726"/>
                </a:cubicBezTo>
                <a:cubicBezTo>
                  <a:pt x="7107" y="19726"/>
                  <a:pt x="7121" y="19727"/>
                  <a:pt x="7135" y="19732"/>
                </a:cubicBezTo>
                <a:cubicBezTo>
                  <a:pt x="7324" y="19816"/>
                  <a:pt x="7512" y="19878"/>
                  <a:pt x="7700" y="19920"/>
                </a:cubicBezTo>
                <a:cubicBezTo>
                  <a:pt x="8077" y="20004"/>
                  <a:pt x="8454" y="20046"/>
                  <a:pt x="8830" y="20129"/>
                </a:cubicBezTo>
                <a:cubicBezTo>
                  <a:pt x="8914" y="20150"/>
                  <a:pt x="8977" y="20171"/>
                  <a:pt x="9060" y="20171"/>
                </a:cubicBezTo>
                <a:cubicBezTo>
                  <a:pt x="9416" y="20192"/>
                  <a:pt x="9772" y="20213"/>
                  <a:pt x="10127" y="20213"/>
                </a:cubicBezTo>
                <a:cubicBezTo>
                  <a:pt x="10379" y="20213"/>
                  <a:pt x="10609" y="20213"/>
                  <a:pt x="10860" y="20171"/>
                </a:cubicBezTo>
                <a:cubicBezTo>
                  <a:pt x="11069" y="20129"/>
                  <a:pt x="11278" y="20129"/>
                  <a:pt x="11487" y="20067"/>
                </a:cubicBezTo>
                <a:cubicBezTo>
                  <a:pt x="11655" y="20004"/>
                  <a:pt x="11843" y="20046"/>
                  <a:pt x="12011" y="19983"/>
                </a:cubicBezTo>
                <a:cubicBezTo>
                  <a:pt x="12262" y="19899"/>
                  <a:pt x="12534" y="19899"/>
                  <a:pt x="12785" y="19774"/>
                </a:cubicBezTo>
                <a:cubicBezTo>
                  <a:pt x="12910" y="19690"/>
                  <a:pt x="13057" y="19648"/>
                  <a:pt x="13203" y="19606"/>
                </a:cubicBezTo>
                <a:cubicBezTo>
                  <a:pt x="13329" y="19585"/>
                  <a:pt x="13412" y="19481"/>
                  <a:pt x="13517" y="19481"/>
                </a:cubicBezTo>
                <a:cubicBezTo>
                  <a:pt x="13643" y="19481"/>
                  <a:pt x="13747" y="19439"/>
                  <a:pt x="13810" y="19397"/>
                </a:cubicBezTo>
                <a:cubicBezTo>
                  <a:pt x="14103" y="19209"/>
                  <a:pt x="14459" y="19104"/>
                  <a:pt x="14731" y="18895"/>
                </a:cubicBezTo>
                <a:cubicBezTo>
                  <a:pt x="14877" y="18790"/>
                  <a:pt x="15044" y="18728"/>
                  <a:pt x="15191" y="18623"/>
                </a:cubicBezTo>
                <a:cubicBezTo>
                  <a:pt x="15358" y="18497"/>
                  <a:pt x="15526" y="18393"/>
                  <a:pt x="15714" y="18267"/>
                </a:cubicBezTo>
                <a:cubicBezTo>
                  <a:pt x="15944" y="18100"/>
                  <a:pt x="16153" y="17932"/>
                  <a:pt x="16384" y="17744"/>
                </a:cubicBezTo>
                <a:cubicBezTo>
                  <a:pt x="16551" y="17598"/>
                  <a:pt x="16718" y="17430"/>
                  <a:pt x="16886" y="17284"/>
                </a:cubicBezTo>
                <a:cubicBezTo>
                  <a:pt x="17074" y="17096"/>
                  <a:pt x="17241" y="16886"/>
                  <a:pt x="17430" y="16719"/>
                </a:cubicBezTo>
                <a:cubicBezTo>
                  <a:pt x="17576" y="16572"/>
                  <a:pt x="17702" y="16384"/>
                  <a:pt x="17827" y="16217"/>
                </a:cubicBezTo>
                <a:cubicBezTo>
                  <a:pt x="18099" y="15840"/>
                  <a:pt x="18371" y="15463"/>
                  <a:pt x="18622" y="15066"/>
                </a:cubicBezTo>
                <a:cubicBezTo>
                  <a:pt x="18811" y="14794"/>
                  <a:pt x="18978" y="14480"/>
                  <a:pt x="19104" y="14145"/>
                </a:cubicBezTo>
                <a:cubicBezTo>
                  <a:pt x="19125" y="14083"/>
                  <a:pt x="19146" y="14020"/>
                  <a:pt x="19166" y="13978"/>
                </a:cubicBezTo>
                <a:cubicBezTo>
                  <a:pt x="19271" y="13831"/>
                  <a:pt x="19376" y="13664"/>
                  <a:pt x="19397" y="13518"/>
                </a:cubicBezTo>
                <a:cubicBezTo>
                  <a:pt x="19438" y="13266"/>
                  <a:pt x="19627" y="13057"/>
                  <a:pt x="19585" y="12785"/>
                </a:cubicBezTo>
                <a:cubicBezTo>
                  <a:pt x="19585" y="12722"/>
                  <a:pt x="19710" y="12764"/>
                  <a:pt x="19690" y="12660"/>
                </a:cubicBezTo>
                <a:cubicBezTo>
                  <a:pt x="19648" y="12555"/>
                  <a:pt x="19731" y="12450"/>
                  <a:pt x="19752" y="12367"/>
                </a:cubicBezTo>
                <a:cubicBezTo>
                  <a:pt x="19857" y="12053"/>
                  <a:pt x="19899" y="11718"/>
                  <a:pt x="19982" y="11404"/>
                </a:cubicBezTo>
                <a:cubicBezTo>
                  <a:pt x="20003" y="11300"/>
                  <a:pt x="20087" y="11237"/>
                  <a:pt x="20087" y="11132"/>
                </a:cubicBezTo>
                <a:cubicBezTo>
                  <a:pt x="20066" y="10672"/>
                  <a:pt x="20129" y="10212"/>
                  <a:pt x="20108" y="9751"/>
                </a:cubicBezTo>
                <a:cubicBezTo>
                  <a:pt x="20087" y="9354"/>
                  <a:pt x="20024" y="8956"/>
                  <a:pt x="20003" y="8559"/>
                </a:cubicBezTo>
                <a:cubicBezTo>
                  <a:pt x="20003" y="8370"/>
                  <a:pt x="19920" y="8182"/>
                  <a:pt x="19920" y="7994"/>
                </a:cubicBezTo>
                <a:cubicBezTo>
                  <a:pt x="19920" y="7701"/>
                  <a:pt x="19773" y="7450"/>
                  <a:pt x="19731" y="7157"/>
                </a:cubicBezTo>
                <a:cubicBezTo>
                  <a:pt x="19710" y="6968"/>
                  <a:pt x="19627" y="6759"/>
                  <a:pt x="19564" y="6571"/>
                </a:cubicBezTo>
                <a:cubicBezTo>
                  <a:pt x="19501" y="6383"/>
                  <a:pt x="19459" y="6173"/>
                  <a:pt x="19376" y="6006"/>
                </a:cubicBezTo>
                <a:cubicBezTo>
                  <a:pt x="19271" y="5797"/>
                  <a:pt x="19229" y="5567"/>
                  <a:pt x="19104" y="5378"/>
                </a:cubicBezTo>
                <a:cubicBezTo>
                  <a:pt x="19020" y="5232"/>
                  <a:pt x="18999" y="5044"/>
                  <a:pt x="18915" y="4897"/>
                </a:cubicBezTo>
                <a:cubicBezTo>
                  <a:pt x="18811" y="4688"/>
                  <a:pt x="18706" y="4479"/>
                  <a:pt x="18602" y="4269"/>
                </a:cubicBezTo>
                <a:cubicBezTo>
                  <a:pt x="18455" y="4018"/>
                  <a:pt x="18309" y="3767"/>
                  <a:pt x="18120" y="3558"/>
                </a:cubicBezTo>
                <a:cubicBezTo>
                  <a:pt x="17911" y="3328"/>
                  <a:pt x="17702" y="3098"/>
                  <a:pt x="17493" y="2867"/>
                </a:cubicBezTo>
                <a:cubicBezTo>
                  <a:pt x="17346" y="2721"/>
                  <a:pt x="17179" y="2595"/>
                  <a:pt x="17032" y="2449"/>
                </a:cubicBezTo>
                <a:cubicBezTo>
                  <a:pt x="16886" y="2303"/>
                  <a:pt x="16697" y="2219"/>
                  <a:pt x="16509" y="2093"/>
                </a:cubicBezTo>
                <a:cubicBezTo>
                  <a:pt x="16279" y="1926"/>
                  <a:pt x="16028" y="1800"/>
                  <a:pt x="15798" y="1675"/>
                </a:cubicBezTo>
                <a:cubicBezTo>
                  <a:pt x="15693" y="1612"/>
                  <a:pt x="15630" y="1549"/>
                  <a:pt x="15526" y="1507"/>
                </a:cubicBezTo>
                <a:cubicBezTo>
                  <a:pt x="15296" y="1403"/>
                  <a:pt x="15065" y="1277"/>
                  <a:pt x="14835" y="1173"/>
                </a:cubicBezTo>
                <a:cubicBezTo>
                  <a:pt x="14563" y="1068"/>
                  <a:pt x="14312" y="942"/>
                  <a:pt x="14040" y="859"/>
                </a:cubicBezTo>
                <a:cubicBezTo>
                  <a:pt x="13873" y="796"/>
                  <a:pt x="13705" y="754"/>
                  <a:pt x="13559" y="670"/>
                </a:cubicBezTo>
                <a:cubicBezTo>
                  <a:pt x="13392" y="608"/>
                  <a:pt x="13224" y="566"/>
                  <a:pt x="13057" y="545"/>
                </a:cubicBezTo>
                <a:cubicBezTo>
                  <a:pt x="12827" y="503"/>
                  <a:pt x="12638" y="398"/>
                  <a:pt x="12408" y="336"/>
                </a:cubicBezTo>
                <a:cubicBezTo>
                  <a:pt x="12199" y="273"/>
                  <a:pt x="11990" y="231"/>
                  <a:pt x="11780" y="168"/>
                </a:cubicBezTo>
                <a:cubicBezTo>
                  <a:pt x="11676" y="147"/>
                  <a:pt x="11529" y="147"/>
                  <a:pt x="11383" y="126"/>
                </a:cubicBezTo>
                <a:cubicBezTo>
                  <a:pt x="11047" y="89"/>
                  <a:pt x="10711" y="19"/>
                  <a:pt x="10360" y="19"/>
                </a:cubicBezTo>
                <a:cubicBezTo>
                  <a:pt x="10318" y="19"/>
                  <a:pt x="10275" y="20"/>
                  <a:pt x="10232" y="22"/>
                </a:cubicBezTo>
                <a:cubicBezTo>
                  <a:pt x="10190" y="26"/>
                  <a:pt x="10149" y="28"/>
                  <a:pt x="10109" y="28"/>
                </a:cubicBezTo>
                <a:cubicBezTo>
                  <a:pt x="9947" y="28"/>
                  <a:pt x="9793" y="1"/>
                  <a:pt x="9625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3104;p33">
            <a:extLst>
              <a:ext uri="{FF2B5EF4-FFF2-40B4-BE49-F238E27FC236}">
                <a16:creationId xmlns:a16="http://schemas.microsoft.com/office/drawing/2014/main" id="{991141D5-98C2-4654-973C-0EF968E25C22}"/>
              </a:ext>
            </a:extLst>
          </p:cNvPr>
          <p:cNvGrpSpPr/>
          <p:nvPr/>
        </p:nvGrpSpPr>
        <p:grpSpPr>
          <a:xfrm>
            <a:off x="4377218" y="1425069"/>
            <a:ext cx="314126" cy="450077"/>
            <a:chOff x="4751500" y="4700338"/>
            <a:chExt cx="395425" cy="566563"/>
          </a:xfrm>
        </p:grpSpPr>
        <p:grpSp>
          <p:nvGrpSpPr>
            <p:cNvPr id="102" name="Google Shape;3105;p33">
              <a:extLst>
                <a:ext uri="{FF2B5EF4-FFF2-40B4-BE49-F238E27FC236}">
                  <a16:creationId xmlns:a16="http://schemas.microsoft.com/office/drawing/2014/main" id="{EA093AC9-D891-4F5C-8FFB-40B0C36634F5}"/>
                </a:ext>
              </a:extLst>
            </p:cNvPr>
            <p:cNvGrpSpPr/>
            <p:nvPr/>
          </p:nvGrpSpPr>
          <p:grpSpPr>
            <a:xfrm>
              <a:off x="4988925" y="4882950"/>
              <a:ext cx="158000" cy="383950"/>
              <a:chOff x="7502100" y="3794950"/>
              <a:chExt cx="158000" cy="383950"/>
            </a:xfrm>
          </p:grpSpPr>
          <p:sp>
            <p:nvSpPr>
              <p:cNvPr id="106" name="Google Shape;3106;p33">
                <a:extLst>
                  <a:ext uri="{FF2B5EF4-FFF2-40B4-BE49-F238E27FC236}">
                    <a16:creationId xmlns:a16="http://schemas.microsoft.com/office/drawing/2014/main" id="{06E5CE1A-7634-43BE-B50B-4E3517968461}"/>
                  </a:ext>
                </a:extLst>
              </p:cNvPr>
              <p:cNvSpPr/>
              <p:nvPr/>
            </p:nvSpPr>
            <p:spPr>
              <a:xfrm>
                <a:off x="7502100" y="3870800"/>
                <a:ext cx="158000" cy="308100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12324" extrusionOk="0">
                    <a:moveTo>
                      <a:pt x="1486" y="0"/>
                    </a:moveTo>
                    <a:cubicBezTo>
                      <a:pt x="733" y="0"/>
                      <a:pt x="0" y="607"/>
                      <a:pt x="0" y="1381"/>
                    </a:cubicBezTo>
                    <a:lnTo>
                      <a:pt x="0" y="5336"/>
                    </a:lnTo>
                    <a:cubicBezTo>
                      <a:pt x="0" y="5649"/>
                      <a:pt x="272" y="5880"/>
                      <a:pt x="586" y="5880"/>
                    </a:cubicBezTo>
                    <a:cubicBezTo>
                      <a:pt x="900" y="5880"/>
                      <a:pt x="1151" y="5649"/>
                      <a:pt x="1151" y="5336"/>
                    </a:cubicBezTo>
                    <a:lnTo>
                      <a:pt x="1151" y="1883"/>
                    </a:lnTo>
                    <a:cubicBezTo>
                      <a:pt x="1151" y="1841"/>
                      <a:pt x="1172" y="1820"/>
                      <a:pt x="1214" y="1820"/>
                    </a:cubicBezTo>
                    <a:lnTo>
                      <a:pt x="1465" y="1820"/>
                    </a:lnTo>
                    <a:cubicBezTo>
                      <a:pt x="1486" y="1820"/>
                      <a:pt x="1528" y="1841"/>
                      <a:pt x="1528" y="1883"/>
                    </a:cubicBezTo>
                    <a:lnTo>
                      <a:pt x="1528" y="11592"/>
                    </a:lnTo>
                    <a:cubicBezTo>
                      <a:pt x="1528" y="11989"/>
                      <a:pt x="1842" y="12324"/>
                      <a:pt x="2260" y="12324"/>
                    </a:cubicBezTo>
                    <a:cubicBezTo>
                      <a:pt x="2658" y="12324"/>
                      <a:pt x="2992" y="12010"/>
                      <a:pt x="2992" y="11592"/>
                    </a:cubicBezTo>
                    <a:lnTo>
                      <a:pt x="2992" y="5859"/>
                    </a:lnTo>
                    <a:cubicBezTo>
                      <a:pt x="2992" y="5817"/>
                      <a:pt x="2992" y="5796"/>
                      <a:pt x="3034" y="5796"/>
                    </a:cubicBezTo>
                    <a:lnTo>
                      <a:pt x="3285" y="5796"/>
                    </a:lnTo>
                    <a:cubicBezTo>
                      <a:pt x="3327" y="5796"/>
                      <a:pt x="3348" y="5817"/>
                      <a:pt x="3348" y="5859"/>
                    </a:cubicBezTo>
                    <a:lnTo>
                      <a:pt x="3348" y="11592"/>
                    </a:lnTo>
                    <a:cubicBezTo>
                      <a:pt x="3348" y="12010"/>
                      <a:pt x="3683" y="12324"/>
                      <a:pt x="4080" y="12324"/>
                    </a:cubicBezTo>
                    <a:cubicBezTo>
                      <a:pt x="4478" y="12324"/>
                      <a:pt x="4813" y="11989"/>
                      <a:pt x="4813" y="11592"/>
                    </a:cubicBezTo>
                    <a:lnTo>
                      <a:pt x="4813" y="1883"/>
                    </a:lnTo>
                    <a:cubicBezTo>
                      <a:pt x="4813" y="1841"/>
                      <a:pt x="4834" y="1820"/>
                      <a:pt x="4876" y="1820"/>
                    </a:cubicBezTo>
                    <a:lnTo>
                      <a:pt x="5106" y="1820"/>
                    </a:lnTo>
                    <a:cubicBezTo>
                      <a:pt x="5148" y="1820"/>
                      <a:pt x="5169" y="1841"/>
                      <a:pt x="5169" y="1883"/>
                    </a:cubicBezTo>
                    <a:lnTo>
                      <a:pt x="5169" y="5336"/>
                    </a:lnTo>
                    <a:cubicBezTo>
                      <a:pt x="5169" y="5649"/>
                      <a:pt x="5441" y="5880"/>
                      <a:pt x="5754" y="5880"/>
                    </a:cubicBezTo>
                    <a:cubicBezTo>
                      <a:pt x="6068" y="5880"/>
                      <a:pt x="6319" y="5649"/>
                      <a:pt x="6319" y="5336"/>
                    </a:cubicBezTo>
                    <a:lnTo>
                      <a:pt x="6319" y="1381"/>
                    </a:lnTo>
                    <a:cubicBezTo>
                      <a:pt x="6319" y="607"/>
                      <a:pt x="5587" y="0"/>
                      <a:pt x="483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107;p33">
                <a:extLst>
                  <a:ext uri="{FF2B5EF4-FFF2-40B4-BE49-F238E27FC236}">
                    <a16:creationId xmlns:a16="http://schemas.microsoft.com/office/drawing/2014/main" id="{08DF6F46-460E-4063-887E-F4685207FEF4}"/>
                  </a:ext>
                </a:extLst>
              </p:cNvPr>
              <p:cNvSpPr/>
              <p:nvPr/>
            </p:nvSpPr>
            <p:spPr>
              <a:xfrm>
                <a:off x="7551800" y="3794950"/>
                <a:ext cx="586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846" extrusionOk="0">
                    <a:moveTo>
                      <a:pt x="984" y="0"/>
                    </a:moveTo>
                    <a:lnTo>
                      <a:pt x="628" y="628"/>
                    </a:lnTo>
                    <a:cubicBezTo>
                      <a:pt x="251" y="816"/>
                      <a:pt x="0" y="1214"/>
                      <a:pt x="0" y="1674"/>
                    </a:cubicBezTo>
                    <a:cubicBezTo>
                      <a:pt x="0" y="2323"/>
                      <a:pt x="523" y="2846"/>
                      <a:pt x="1172" y="2846"/>
                    </a:cubicBezTo>
                    <a:cubicBezTo>
                      <a:pt x="1820" y="2846"/>
                      <a:pt x="2344" y="2323"/>
                      <a:pt x="2344" y="1674"/>
                    </a:cubicBezTo>
                    <a:cubicBezTo>
                      <a:pt x="2344" y="1255"/>
                      <a:pt x="2155" y="900"/>
                      <a:pt x="1841" y="691"/>
                    </a:cubicBezTo>
                    <a:lnTo>
                      <a:pt x="1841" y="0"/>
                    </a:lnTo>
                    <a:lnTo>
                      <a:pt x="1528" y="544"/>
                    </a:lnTo>
                    <a:cubicBezTo>
                      <a:pt x="1486" y="523"/>
                      <a:pt x="1444" y="523"/>
                      <a:pt x="1423" y="523"/>
                    </a:cubicBezTo>
                    <a:lnTo>
                      <a:pt x="1423" y="0"/>
                    </a:lnTo>
                    <a:lnTo>
                      <a:pt x="1130" y="481"/>
                    </a:lnTo>
                    <a:cubicBezTo>
                      <a:pt x="1088" y="481"/>
                      <a:pt x="1025" y="502"/>
                      <a:pt x="984" y="502"/>
                    </a:cubicBez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" name="Google Shape;3108;p33">
              <a:extLst>
                <a:ext uri="{FF2B5EF4-FFF2-40B4-BE49-F238E27FC236}">
                  <a16:creationId xmlns:a16="http://schemas.microsoft.com/office/drawing/2014/main" id="{F857554A-810B-41D1-B5B0-8027AA37F298}"/>
                </a:ext>
              </a:extLst>
            </p:cNvPr>
            <p:cNvGrpSpPr/>
            <p:nvPr/>
          </p:nvGrpSpPr>
          <p:grpSpPr>
            <a:xfrm>
              <a:off x="4751500" y="4700338"/>
              <a:ext cx="226000" cy="566550"/>
              <a:chOff x="7678375" y="3612350"/>
              <a:chExt cx="226000" cy="566550"/>
            </a:xfrm>
          </p:grpSpPr>
          <p:sp>
            <p:nvSpPr>
              <p:cNvPr id="104" name="Google Shape;3109;p33">
                <a:extLst>
                  <a:ext uri="{FF2B5EF4-FFF2-40B4-BE49-F238E27FC236}">
                    <a16:creationId xmlns:a16="http://schemas.microsoft.com/office/drawing/2014/main" id="{749797DB-8493-4738-BA7D-45CB08E08884}"/>
                  </a:ext>
                </a:extLst>
              </p:cNvPr>
              <p:cNvSpPr/>
              <p:nvPr/>
            </p:nvSpPr>
            <p:spPr>
              <a:xfrm>
                <a:off x="7678375" y="3708100"/>
                <a:ext cx="226000" cy="47080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8832" extrusionOk="0">
                    <a:moveTo>
                      <a:pt x="2051" y="1"/>
                    </a:moveTo>
                    <a:cubicBezTo>
                      <a:pt x="900" y="1"/>
                      <a:pt x="1" y="921"/>
                      <a:pt x="1" y="2114"/>
                    </a:cubicBezTo>
                    <a:lnTo>
                      <a:pt x="1" y="8140"/>
                    </a:lnTo>
                    <a:cubicBezTo>
                      <a:pt x="1" y="8621"/>
                      <a:pt x="377" y="9019"/>
                      <a:pt x="858" y="9019"/>
                    </a:cubicBezTo>
                    <a:cubicBezTo>
                      <a:pt x="1340" y="9019"/>
                      <a:pt x="1737" y="8621"/>
                      <a:pt x="1737" y="8140"/>
                    </a:cubicBezTo>
                    <a:lnTo>
                      <a:pt x="1737" y="2846"/>
                    </a:lnTo>
                    <a:cubicBezTo>
                      <a:pt x="1737" y="2784"/>
                      <a:pt x="1779" y="2763"/>
                      <a:pt x="1821" y="2763"/>
                    </a:cubicBezTo>
                    <a:lnTo>
                      <a:pt x="2009" y="2763"/>
                    </a:lnTo>
                    <a:cubicBezTo>
                      <a:pt x="2051" y="2763"/>
                      <a:pt x="2093" y="2784"/>
                      <a:pt x="2093" y="2846"/>
                    </a:cubicBezTo>
                    <a:lnTo>
                      <a:pt x="2093" y="17723"/>
                    </a:lnTo>
                    <a:cubicBezTo>
                      <a:pt x="2093" y="18330"/>
                      <a:pt x="2595" y="18832"/>
                      <a:pt x="3223" y="18832"/>
                    </a:cubicBezTo>
                    <a:cubicBezTo>
                      <a:pt x="3830" y="18832"/>
                      <a:pt x="4332" y="18330"/>
                      <a:pt x="4332" y="17723"/>
                    </a:cubicBezTo>
                    <a:lnTo>
                      <a:pt x="4332" y="8956"/>
                    </a:lnTo>
                    <a:cubicBezTo>
                      <a:pt x="4332" y="8893"/>
                      <a:pt x="4374" y="8872"/>
                      <a:pt x="4436" y="8872"/>
                    </a:cubicBezTo>
                    <a:lnTo>
                      <a:pt x="4604" y="8872"/>
                    </a:lnTo>
                    <a:cubicBezTo>
                      <a:pt x="4667" y="8872"/>
                      <a:pt x="4708" y="8893"/>
                      <a:pt x="4708" y="8956"/>
                    </a:cubicBezTo>
                    <a:lnTo>
                      <a:pt x="4708" y="17723"/>
                    </a:lnTo>
                    <a:cubicBezTo>
                      <a:pt x="4708" y="18330"/>
                      <a:pt x="5211" y="18832"/>
                      <a:pt x="5817" y="18832"/>
                    </a:cubicBezTo>
                    <a:cubicBezTo>
                      <a:pt x="6445" y="18832"/>
                      <a:pt x="6947" y="18330"/>
                      <a:pt x="6947" y="17723"/>
                    </a:cubicBezTo>
                    <a:lnTo>
                      <a:pt x="6947" y="2846"/>
                    </a:lnTo>
                    <a:cubicBezTo>
                      <a:pt x="6947" y="2784"/>
                      <a:pt x="6968" y="2763"/>
                      <a:pt x="7031" y="2763"/>
                    </a:cubicBezTo>
                    <a:lnTo>
                      <a:pt x="7219" y="2763"/>
                    </a:lnTo>
                    <a:cubicBezTo>
                      <a:pt x="7261" y="2763"/>
                      <a:pt x="7303" y="2784"/>
                      <a:pt x="7303" y="2846"/>
                    </a:cubicBezTo>
                    <a:lnTo>
                      <a:pt x="7303" y="8140"/>
                    </a:lnTo>
                    <a:cubicBezTo>
                      <a:pt x="7303" y="8621"/>
                      <a:pt x="7701" y="9019"/>
                      <a:pt x="8182" y="9019"/>
                    </a:cubicBezTo>
                    <a:cubicBezTo>
                      <a:pt x="8642" y="9019"/>
                      <a:pt x="9040" y="8621"/>
                      <a:pt x="9040" y="8140"/>
                    </a:cubicBezTo>
                    <a:lnTo>
                      <a:pt x="9040" y="2114"/>
                    </a:lnTo>
                    <a:cubicBezTo>
                      <a:pt x="9040" y="921"/>
                      <a:pt x="8119" y="1"/>
                      <a:pt x="6989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110;p33">
                <a:extLst>
                  <a:ext uri="{FF2B5EF4-FFF2-40B4-BE49-F238E27FC236}">
                    <a16:creationId xmlns:a16="http://schemas.microsoft.com/office/drawing/2014/main" id="{1AA83DEB-A1F0-409F-8501-79635DFDEDCC}"/>
                  </a:ext>
                </a:extLst>
              </p:cNvPr>
              <p:cNvSpPr/>
              <p:nvPr/>
            </p:nvSpPr>
            <p:spPr>
              <a:xfrm>
                <a:off x="7745325" y="3612350"/>
                <a:ext cx="91575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332" extrusionOk="0">
                    <a:moveTo>
                      <a:pt x="1841" y="0"/>
                    </a:moveTo>
                    <a:cubicBezTo>
                      <a:pt x="1079" y="0"/>
                      <a:pt x="390" y="526"/>
                      <a:pt x="210" y="1299"/>
                    </a:cubicBezTo>
                    <a:cubicBezTo>
                      <a:pt x="1" y="2178"/>
                      <a:pt x="545" y="3078"/>
                      <a:pt x="1445" y="3287"/>
                    </a:cubicBezTo>
                    <a:cubicBezTo>
                      <a:pt x="1574" y="3317"/>
                      <a:pt x="1704" y="3331"/>
                      <a:pt x="1832" y="3331"/>
                    </a:cubicBezTo>
                    <a:cubicBezTo>
                      <a:pt x="2590" y="3331"/>
                      <a:pt x="3274" y="2822"/>
                      <a:pt x="3453" y="2052"/>
                    </a:cubicBezTo>
                    <a:cubicBezTo>
                      <a:pt x="3662" y="1153"/>
                      <a:pt x="3098" y="253"/>
                      <a:pt x="2219" y="44"/>
                    </a:cubicBezTo>
                    <a:cubicBezTo>
                      <a:pt x="2092" y="14"/>
                      <a:pt x="1965" y="0"/>
                      <a:pt x="18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108" name="Diagrama 107">
            <a:extLst>
              <a:ext uri="{FF2B5EF4-FFF2-40B4-BE49-F238E27FC236}">
                <a16:creationId xmlns:a16="http://schemas.microsoft.com/office/drawing/2014/main" id="{DD38DC1C-CBC4-4855-BCF0-BD598FA012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165331"/>
              </p:ext>
            </p:extLst>
          </p:nvPr>
        </p:nvGraphicFramePr>
        <p:xfrm>
          <a:off x="7219702" y="854075"/>
          <a:ext cx="4294155" cy="446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9" name="Tabla 109">
            <a:extLst>
              <a:ext uri="{FF2B5EF4-FFF2-40B4-BE49-F238E27FC236}">
                <a16:creationId xmlns:a16="http://schemas.microsoft.com/office/drawing/2014/main" id="{0D02D85B-1954-435B-A9CB-F62E5A5F2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62354"/>
              </p:ext>
            </p:extLst>
          </p:nvPr>
        </p:nvGraphicFramePr>
        <p:xfrm>
          <a:off x="1162419" y="4149587"/>
          <a:ext cx="5413830" cy="1788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04610">
                  <a:extLst>
                    <a:ext uri="{9D8B030D-6E8A-4147-A177-3AD203B41FA5}">
                      <a16:colId xmlns:a16="http://schemas.microsoft.com/office/drawing/2014/main" val="3507140365"/>
                    </a:ext>
                  </a:extLst>
                </a:gridCol>
                <a:gridCol w="1804610">
                  <a:extLst>
                    <a:ext uri="{9D8B030D-6E8A-4147-A177-3AD203B41FA5}">
                      <a16:colId xmlns:a16="http://schemas.microsoft.com/office/drawing/2014/main" val="287542634"/>
                    </a:ext>
                  </a:extLst>
                </a:gridCol>
                <a:gridCol w="1804610">
                  <a:extLst>
                    <a:ext uri="{9D8B030D-6E8A-4147-A177-3AD203B41FA5}">
                      <a16:colId xmlns:a16="http://schemas.microsoft.com/office/drawing/2014/main" val="2738537753"/>
                    </a:ext>
                  </a:extLst>
                </a:gridCol>
              </a:tblGrid>
              <a:tr h="297836">
                <a:tc>
                  <a:txBody>
                    <a:bodyPr/>
                    <a:lstStyle/>
                    <a:p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%Participación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Muestra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1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9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Pequeña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Mediana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37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63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258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Graphic spid="10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" name="Google Shape;3072;p33"/>
          <p:cNvGrpSpPr/>
          <p:nvPr/>
        </p:nvGrpSpPr>
        <p:grpSpPr>
          <a:xfrm>
            <a:off x="3686832" y="1768967"/>
            <a:ext cx="4898957" cy="4544528"/>
            <a:chOff x="2765124" y="1326725"/>
            <a:chExt cx="3674218" cy="3408396"/>
          </a:xfrm>
        </p:grpSpPr>
        <p:sp>
          <p:nvSpPr>
            <p:cNvPr id="3073" name="Google Shape;3073;p33"/>
            <p:cNvSpPr/>
            <p:nvPr/>
          </p:nvSpPr>
          <p:spPr>
            <a:xfrm>
              <a:off x="5689024" y="3699350"/>
              <a:ext cx="750317" cy="751734"/>
            </a:xfrm>
            <a:custGeom>
              <a:avLst/>
              <a:gdLst/>
              <a:ahLst/>
              <a:cxnLst/>
              <a:rect l="l" t="t" r="r" b="b"/>
              <a:pathLst>
                <a:path w="21720" h="21761" extrusionOk="0">
                  <a:moveTo>
                    <a:pt x="10170" y="0"/>
                  </a:moveTo>
                  <a:cubicBezTo>
                    <a:pt x="10044" y="0"/>
                    <a:pt x="9877" y="42"/>
                    <a:pt x="9730" y="63"/>
                  </a:cubicBezTo>
                  <a:cubicBezTo>
                    <a:pt x="9333" y="105"/>
                    <a:pt x="8914" y="126"/>
                    <a:pt x="8496" y="251"/>
                  </a:cubicBezTo>
                  <a:cubicBezTo>
                    <a:pt x="8287" y="314"/>
                    <a:pt x="8077" y="314"/>
                    <a:pt x="7868" y="377"/>
                  </a:cubicBezTo>
                  <a:cubicBezTo>
                    <a:pt x="7429" y="482"/>
                    <a:pt x="7031" y="649"/>
                    <a:pt x="6592" y="754"/>
                  </a:cubicBezTo>
                  <a:cubicBezTo>
                    <a:pt x="6550" y="754"/>
                    <a:pt x="6508" y="796"/>
                    <a:pt x="6466" y="796"/>
                  </a:cubicBezTo>
                  <a:cubicBezTo>
                    <a:pt x="6362" y="858"/>
                    <a:pt x="6236" y="921"/>
                    <a:pt x="6132" y="963"/>
                  </a:cubicBezTo>
                  <a:cubicBezTo>
                    <a:pt x="5964" y="1005"/>
                    <a:pt x="5818" y="1109"/>
                    <a:pt x="5629" y="1109"/>
                  </a:cubicBezTo>
                  <a:cubicBezTo>
                    <a:pt x="5625" y="1108"/>
                    <a:pt x="5619" y="1107"/>
                    <a:pt x="5614" y="1107"/>
                  </a:cubicBezTo>
                  <a:cubicBezTo>
                    <a:pt x="5545" y="1107"/>
                    <a:pt x="5412" y="1217"/>
                    <a:pt x="5316" y="1256"/>
                  </a:cubicBezTo>
                  <a:cubicBezTo>
                    <a:pt x="5044" y="1381"/>
                    <a:pt x="4792" y="1528"/>
                    <a:pt x="4541" y="1695"/>
                  </a:cubicBezTo>
                  <a:cubicBezTo>
                    <a:pt x="4248" y="1884"/>
                    <a:pt x="3935" y="2114"/>
                    <a:pt x="3642" y="2323"/>
                  </a:cubicBezTo>
                  <a:cubicBezTo>
                    <a:pt x="3474" y="2448"/>
                    <a:pt x="3328" y="2595"/>
                    <a:pt x="3160" y="2741"/>
                  </a:cubicBezTo>
                  <a:cubicBezTo>
                    <a:pt x="2993" y="2888"/>
                    <a:pt x="2847" y="3055"/>
                    <a:pt x="2679" y="3223"/>
                  </a:cubicBezTo>
                  <a:cubicBezTo>
                    <a:pt x="2491" y="3411"/>
                    <a:pt x="2386" y="3641"/>
                    <a:pt x="2198" y="3850"/>
                  </a:cubicBezTo>
                  <a:cubicBezTo>
                    <a:pt x="2114" y="3955"/>
                    <a:pt x="2010" y="4039"/>
                    <a:pt x="1926" y="4164"/>
                  </a:cubicBezTo>
                  <a:cubicBezTo>
                    <a:pt x="1717" y="4478"/>
                    <a:pt x="1549" y="4813"/>
                    <a:pt x="1361" y="5148"/>
                  </a:cubicBezTo>
                  <a:cubicBezTo>
                    <a:pt x="1173" y="5461"/>
                    <a:pt x="1026" y="5838"/>
                    <a:pt x="922" y="6194"/>
                  </a:cubicBezTo>
                  <a:cubicBezTo>
                    <a:pt x="796" y="6612"/>
                    <a:pt x="587" y="6968"/>
                    <a:pt x="503" y="7386"/>
                  </a:cubicBezTo>
                  <a:cubicBezTo>
                    <a:pt x="440" y="7617"/>
                    <a:pt x="357" y="7868"/>
                    <a:pt x="294" y="8098"/>
                  </a:cubicBezTo>
                  <a:cubicBezTo>
                    <a:pt x="210" y="8558"/>
                    <a:pt x="85" y="9018"/>
                    <a:pt x="43" y="9500"/>
                  </a:cubicBezTo>
                  <a:cubicBezTo>
                    <a:pt x="22" y="9793"/>
                    <a:pt x="1" y="10086"/>
                    <a:pt x="22" y="10379"/>
                  </a:cubicBezTo>
                  <a:cubicBezTo>
                    <a:pt x="64" y="10797"/>
                    <a:pt x="85" y="11195"/>
                    <a:pt x="85" y="11592"/>
                  </a:cubicBezTo>
                  <a:cubicBezTo>
                    <a:pt x="106" y="11780"/>
                    <a:pt x="64" y="11990"/>
                    <a:pt x="106" y="12178"/>
                  </a:cubicBezTo>
                  <a:cubicBezTo>
                    <a:pt x="168" y="12366"/>
                    <a:pt x="127" y="12575"/>
                    <a:pt x="231" y="12764"/>
                  </a:cubicBezTo>
                  <a:cubicBezTo>
                    <a:pt x="252" y="12806"/>
                    <a:pt x="252" y="12868"/>
                    <a:pt x="252" y="12910"/>
                  </a:cubicBezTo>
                  <a:cubicBezTo>
                    <a:pt x="357" y="13371"/>
                    <a:pt x="503" y="13810"/>
                    <a:pt x="650" y="14270"/>
                  </a:cubicBezTo>
                  <a:cubicBezTo>
                    <a:pt x="691" y="14417"/>
                    <a:pt x="733" y="14605"/>
                    <a:pt x="796" y="14752"/>
                  </a:cubicBezTo>
                  <a:cubicBezTo>
                    <a:pt x="859" y="14940"/>
                    <a:pt x="984" y="15086"/>
                    <a:pt x="1005" y="15275"/>
                  </a:cubicBezTo>
                  <a:cubicBezTo>
                    <a:pt x="1089" y="15651"/>
                    <a:pt x="1298" y="15965"/>
                    <a:pt x="1466" y="16300"/>
                  </a:cubicBezTo>
                  <a:cubicBezTo>
                    <a:pt x="1591" y="16572"/>
                    <a:pt x="1738" y="16844"/>
                    <a:pt x="1926" y="17095"/>
                  </a:cubicBezTo>
                  <a:cubicBezTo>
                    <a:pt x="2114" y="17388"/>
                    <a:pt x="2282" y="17681"/>
                    <a:pt x="2533" y="17932"/>
                  </a:cubicBezTo>
                  <a:cubicBezTo>
                    <a:pt x="2847" y="18288"/>
                    <a:pt x="3223" y="18601"/>
                    <a:pt x="3579" y="18936"/>
                  </a:cubicBezTo>
                  <a:cubicBezTo>
                    <a:pt x="3914" y="19271"/>
                    <a:pt x="4311" y="19564"/>
                    <a:pt x="4709" y="19836"/>
                  </a:cubicBezTo>
                  <a:cubicBezTo>
                    <a:pt x="5357" y="20275"/>
                    <a:pt x="6069" y="20568"/>
                    <a:pt x="6780" y="20882"/>
                  </a:cubicBezTo>
                  <a:cubicBezTo>
                    <a:pt x="6969" y="20966"/>
                    <a:pt x="7157" y="21029"/>
                    <a:pt x="7324" y="21133"/>
                  </a:cubicBezTo>
                  <a:cubicBezTo>
                    <a:pt x="7596" y="21301"/>
                    <a:pt x="7889" y="21363"/>
                    <a:pt x="8182" y="21426"/>
                  </a:cubicBezTo>
                  <a:cubicBezTo>
                    <a:pt x="8454" y="21489"/>
                    <a:pt x="8747" y="21573"/>
                    <a:pt x="9040" y="21594"/>
                  </a:cubicBezTo>
                  <a:cubicBezTo>
                    <a:pt x="9396" y="21635"/>
                    <a:pt x="9730" y="21677"/>
                    <a:pt x="10065" y="21761"/>
                  </a:cubicBezTo>
                  <a:cubicBezTo>
                    <a:pt x="10155" y="21761"/>
                    <a:pt x="10198" y="21715"/>
                    <a:pt x="10262" y="21715"/>
                  </a:cubicBezTo>
                  <a:cubicBezTo>
                    <a:pt x="10272" y="21715"/>
                    <a:pt x="10283" y="21716"/>
                    <a:pt x="10295" y="21719"/>
                  </a:cubicBezTo>
                  <a:cubicBezTo>
                    <a:pt x="10505" y="21761"/>
                    <a:pt x="10714" y="21761"/>
                    <a:pt x="10923" y="21761"/>
                  </a:cubicBezTo>
                  <a:cubicBezTo>
                    <a:pt x="11342" y="21761"/>
                    <a:pt x="11760" y="21719"/>
                    <a:pt x="12179" y="21698"/>
                  </a:cubicBezTo>
                  <a:cubicBezTo>
                    <a:pt x="12234" y="21698"/>
                    <a:pt x="12290" y="21707"/>
                    <a:pt x="12346" y="21707"/>
                  </a:cubicBezTo>
                  <a:cubicBezTo>
                    <a:pt x="12374" y="21707"/>
                    <a:pt x="12402" y="21705"/>
                    <a:pt x="12430" y="21698"/>
                  </a:cubicBezTo>
                  <a:cubicBezTo>
                    <a:pt x="12806" y="21614"/>
                    <a:pt x="13183" y="21552"/>
                    <a:pt x="13559" y="21447"/>
                  </a:cubicBezTo>
                  <a:cubicBezTo>
                    <a:pt x="13811" y="21384"/>
                    <a:pt x="14062" y="21322"/>
                    <a:pt x="14292" y="21238"/>
                  </a:cubicBezTo>
                  <a:cubicBezTo>
                    <a:pt x="14501" y="21133"/>
                    <a:pt x="14731" y="21091"/>
                    <a:pt x="14920" y="20945"/>
                  </a:cubicBezTo>
                  <a:cubicBezTo>
                    <a:pt x="15087" y="20840"/>
                    <a:pt x="15317" y="20840"/>
                    <a:pt x="15464" y="20736"/>
                  </a:cubicBezTo>
                  <a:cubicBezTo>
                    <a:pt x="15715" y="20589"/>
                    <a:pt x="16008" y="20506"/>
                    <a:pt x="16217" y="20317"/>
                  </a:cubicBezTo>
                  <a:cubicBezTo>
                    <a:pt x="16342" y="20213"/>
                    <a:pt x="16489" y="20108"/>
                    <a:pt x="16614" y="20045"/>
                  </a:cubicBezTo>
                  <a:cubicBezTo>
                    <a:pt x="16740" y="19982"/>
                    <a:pt x="16824" y="19857"/>
                    <a:pt x="16928" y="19815"/>
                  </a:cubicBezTo>
                  <a:cubicBezTo>
                    <a:pt x="17054" y="19794"/>
                    <a:pt x="17158" y="19731"/>
                    <a:pt x="17221" y="19669"/>
                  </a:cubicBezTo>
                  <a:cubicBezTo>
                    <a:pt x="17472" y="19376"/>
                    <a:pt x="17807" y="19187"/>
                    <a:pt x="18058" y="18894"/>
                  </a:cubicBezTo>
                  <a:cubicBezTo>
                    <a:pt x="18184" y="18748"/>
                    <a:pt x="18351" y="18643"/>
                    <a:pt x="18477" y="18476"/>
                  </a:cubicBezTo>
                  <a:cubicBezTo>
                    <a:pt x="18602" y="18309"/>
                    <a:pt x="18769" y="18162"/>
                    <a:pt x="18916" y="17995"/>
                  </a:cubicBezTo>
                  <a:cubicBezTo>
                    <a:pt x="19125" y="17765"/>
                    <a:pt x="19293" y="17513"/>
                    <a:pt x="19481" y="17262"/>
                  </a:cubicBezTo>
                  <a:cubicBezTo>
                    <a:pt x="19627" y="17074"/>
                    <a:pt x="19774" y="16865"/>
                    <a:pt x="19899" y="16656"/>
                  </a:cubicBezTo>
                  <a:cubicBezTo>
                    <a:pt x="20046" y="16405"/>
                    <a:pt x="20171" y="16153"/>
                    <a:pt x="20318" y="15923"/>
                  </a:cubicBezTo>
                  <a:cubicBezTo>
                    <a:pt x="20443" y="15714"/>
                    <a:pt x="20527" y="15505"/>
                    <a:pt x="20611" y="15296"/>
                  </a:cubicBezTo>
                  <a:cubicBezTo>
                    <a:pt x="20820" y="14835"/>
                    <a:pt x="20987" y="14375"/>
                    <a:pt x="21155" y="13894"/>
                  </a:cubicBezTo>
                  <a:cubicBezTo>
                    <a:pt x="21280" y="13538"/>
                    <a:pt x="21385" y="13182"/>
                    <a:pt x="21427" y="12806"/>
                  </a:cubicBezTo>
                  <a:cubicBezTo>
                    <a:pt x="21448" y="12743"/>
                    <a:pt x="21427" y="12659"/>
                    <a:pt x="21448" y="12596"/>
                  </a:cubicBezTo>
                  <a:cubicBezTo>
                    <a:pt x="21510" y="12429"/>
                    <a:pt x="21594" y="12241"/>
                    <a:pt x="21573" y="12052"/>
                  </a:cubicBezTo>
                  <a:cubicBezTo>
                    <a:pt x="21552" y="11780"/>
                    <a:pt x="21678" y="11529"/>
                    <a:pt x="21594" y="11257"/>
                  </a:cubicBezTo>
                  <a:cubicBezTo>
                    <a:pt x="21552" y="11174"/>
                    <a:pt x="21720" y="11195"/>
                    <a:pt x="21657" y="11090"/>
                  </a:cubicBezTo>
                  <a:cubicBezTo>
                    <a:pt x="21594" y="10985"/>
                    <a:pt x="21657" y="10860"/>
                    <a:pt x="21657" y="10755"/>
                  </a:cubicBezTo>
                  <a:cubicBezTo>
                    <a:pt x="21678" y="10399"/>
                    <a:pt x="21657" y="10044"/>
                    <a:pt x="21657" y="9688"/>
                  </a:cubicBezTo>
                  <a:cubicBezTo>
                    <a:pt x="21657" y="9583"/>
                    <a:pt x="21720" y="9500"/>
                    <a:pt x="21699" y="9395"/>
                  </a:cubicBezTo>
                  <a:cubicBezTo>
                    <a:pt x="21552" y="8914"/>
                    <a:pt x="21490" y="8412"/>
                    <a:pt x="21364" y="7930"/>
                  </a:cubicBezTo>
                  <a:cubicBezTo>
                    <a:pt x="21238" y="7512"/>
                    <a:pt x="21071" y="7114"/>
                    <a:pt x="20946" y="6717"/>
                  </a:cubicBezTo>
                  <a:cubicBezTo>
                    <a:pt x="20883" y="6508"/>
                    <a:pt x="20757" y="6319"/>
                    <a:pt x="20715" y="6110"/>
                  </a:cubicBezTo>
                  <a:cubicBezTo>
                    <a:pt x="20632" y="5817"/>
                    <a:pt x="20422" y="5587"/>
                    <a:pt x="20297" y="5294"/>
                  </a:cubicBezTo>
                  <a:cubicBezTo>
                    <a:pt x="20234" y="5106"/>
                    <a:pt x="20088" y="4917"/>
                    <a:pt x="19962" y="4708"/>
                  </a:cubicBezTo>
                  <a:cubicBezTo>
                    <a:pt x="19857" y="4541"/>
                    <a:pt x="19774" y="4332"/>
                    <a:pt x="19627" y="4185"/>
                  </a:cubicBezTo>
                  <a:cubicBezTo>
                    <a:pt x="19460" y="3997"/>
                    <a:pt x="19376" y="3767"/>
                    <a:pt x="19188" y="3599"/>
                  </a:cubicBezTo>
                  <a:cubicBezTo>
                    <a:pt x="19062" y="3453"/>
                    <a:pt x="18979" y="3264"/>
                    <a:pt x="18874" y="3118"/>
                  </a:cubicBezTo>
                  <a:cubicBezTo>
                    <a:pt x="18707" y="2930"/>
                    <a:pt x="18539" y="2741"/>
                    <a:pt x="18372" y="2553"/>
                  </a:cubicBezTo>
                  <a:cubicBezTo>
                    <a:pt x="18163" y="2323"/>
                    <a:pt x="17933" y="2114"/>
                    <a:pt x="17681" y="1946"/>
                  </a:cubicBezTo>
                  <a:cubicBezTo>
                    <a:pt x="17409" y="1758"/>
                    <a:pt x="17137" y="1570"/>
                    <a:pt x="16865" y="1381"/>
                  </a:cubicBezTo>
                  <a:cubicBezTo>
                    <a:pt x="16677" y="1235"/>
                    <a:pt x="16468" y="1151"/>
                    <a:pt x="16259" y="1047"/>
                  </a:cubicBezTo>
                  <a:cubicBezTo>
                    <a:pt x="16070" y="942"/>
                    <a:pt x="15840" y="879"/>
                    <a:pt x="15631" y="796"/>
                  </a:cubicBezTo>
                  <a:cubicBezTo>
                    <a:pt x="15359" y="691"/>
                    <a:pt x="15045" y="628"/>
                    <a:pt x="14773" y="544"/>
                  </a:cubicBezTo>
                  <a:cubicBezTo>
                    <a:pt x="14648" y="523"/>
                    <a:pt x="14564" y="461"/>
                    <a:pt x="14438" y="440"/>
                  </a:cubicBezTo>
                  <a:cubicBezTo>
                    <a:pt x="14166" y="398"/>
                    <a:pt x="13915" y="314"/>
                    <a:pt x="13622" y="272"/>
                  </a:cubicBezTo>
                  <a:cubicBezTo>
                    <a:pt x="13329" y="231"/>
                    <a:pt x="13015" y="168"/>
                    <a:pt x="12723" y="147"/>
                  </a:cubicBezTo>
                  <a:cubicBezTo>
                    <a:pt x="12534" y="126"/>
                    <a:pt x="12346" y="105"/>
                    <a:pt x="12158" y="84"/>
                  </a:cubicBezTo>
                  <a:cubicBezTo>
                    <a:pt x="12063" y="63"/>
                    <a:pt x="11969" y="58"/>
                    <a:pt x="11878" y="58"/>
                  </a:cubicBezTo>
                  <a:cubicBezTo>
                    <a:pt x="11786" y="58"/>
                    <a:pt x="11697" y="63"/>
                    <a:pt x="11614" y="63"/>
                  </a:cubicBezTo>
                  <a:cubicBezTo>
                    <a:pt x="11363" y="63"/>
                    <a:pt x="11111" y="21"/>
                    <a:pt x="1088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" name="Google Shape;3074;p33"/>
            <p:cNvSpPr/>
            <p:nvPr/>
          </p:nvSpPr>
          <p:spPr>
            <a:xfrm>
              <a:off x="4017047" y="2575533"/>
              <a:ext cx="1135563" cy="1135563"/>
            </a:xfrm>
            <a:custGeom>
              <a:avLst/>
              <a:gdLst/>
              <a:ahLst/>
              <a:cxnLst/>
              <a:rect l="l" t="t" r="r" b="b"/>
              <a:pathLst>
                <a:path w="32872" h="32872" extrusionOk="0">
                  <a:moveTo>
                    <a:pt x="15589" y="0"/>
                  </a:moveTo>
                  <a:cubicBezTo>
                    <a:pt x="15275" y="0"/>
                    <a:pt x="14961" y="16"/>
                    <a:pt x="14647" y="79"/>
                  </a:cubicBezTo>
                  <a:cubicBezTo>
                    <a:pt x="14333" y="142"/>
                    <a:pt x="13998" y="121"/>
                    <a:pt x="13685" y="163"/>
                  </a:cubicBezTo>
                  <a:cubicBezTo>
                    <a:pt x="13015" y="246"/>
                    <a:pt x="12366" y="435"/>
                    <a:pt x="11718" y="518"/>
                  </a:cubicBezTo>
                  <a:cubicBezTo>
                    <a:pt x="11634" y="518"/>
                    <a:pt x="11571" y="560"/>
                    <a:pt x="11508" y="581"/>
                  </a:cubicBezTo>
                  <a:cubicBezTo>
                    <a:pt x="11320" y="623"/>
                    <a:pt x="11153" y="727"/>
                    <a:pt x="10964" y="748"/>
                  </a:cubicBezTo>
                  <a:cubicBezTo>
                    <a:pt x="10748" y="784"/>
                    <a:pt x="10548" y="882"/>
                    <a:pt x="10323" y="882"/>
                  </a:cubicBezTo>
                  <a:cubicBezTo>
                    <a:pt x="10286" y="882"/>
                    <a:pt x="10249" y="880"/>
                    <a:pt x="10211" y="874"/>
                  </a:cubicBezTo>
                  <a:cubicBezTo>
                    <a:pt x="10204" y="873"/>
                    <a:pt x="10197" y="872"/>
                    <a:pt x="10189" y="872"/>
                  </a:cubicBezTo>
                  <a:cubicBezTo>
                    <a:pt x="10076" y="872"/>
                    <a:pt x="9865" y="1002"/>
                    <a:pt x="9709" y="1041"/>
                  </a:cubicBezTo>
                  <a:cubicBezTo>
                    <a:pt x="9291" y="1188"/>
                    <a:pt x="8872" y="1355"/>
                    <a:pt x="8475" y="1564"/>
                  </a:cubicBezTo>
                  <a:cubicBezTo>
                    <a:pt x="7993" y="1815"/>
                    <a:pt x="7512" y="2088"/>
                    <a:pt x="7031" y="2360"/>
                  </a:cubicBezTo>
                  <a:cubicBezTo>
                    <a:pt x="6759" y="2527"/>
                    <a:pt x="6508" y="2715"/>
                    <a:pt x="6236" y="2904"/>
                  </a:cubicBezTo>
                  <a:cubicBezTo>
                    <a:pt x="5964" y="3113"/>
                    <a:pt x="5713" y="3343"/>
                    <a:pt x="5441" y="3552"/>
                  </a:cubicBezTo>
                  <a:cubicBezTo>
                    <a:pt x="5106" y="3803"/>
                    <a:pt x="4897" y="4138"/>
                    <a:pt x="4604" y="4410"/>
                  </a:cubicBezTo>
                  <a:cubicBezTo>
                    <a:pt x="4457" y="4536"/>
                    <a:pt x="4290" y="4661"/>
                    <a:pt x="4143" y="4828"/>
                  </a:cubicBezTo>
                  <a:cubicBezTo>
                    <a:pt x="3788" y="5268"/>
                    <a:pt x="3474" y="5749"/>
                    <a:pt x="3118" y="6209"/>
                  </a:cubicBezTo>
                  <a:cubicBezTo>
                    <a:pt x="2783" y="6670"/>
                    <a:pt x="2511" y="7193"/>
                    <a:pt x="2281" y="7716"/>
                  </a:cubicBezTo>
                  <a:cubicBezTo>
                    <a:pt x="2030" y="8302"/>
                    <a:pt x="1653" y="8804"/>
                    <a:pt x="1465" y="9411"/>
                  </a:cubicBezTo>
                  <a:cubicBezTo>
                    <a:pt x="1340" y="9766"/>
                    <a:pt x="1151" y="10101"/>
                    <a:pt x="1047" y="10457"/>
                  </a:cubicBezTo>
                  <a:cubicBezTo>
                    <a:pt x="817" y="11127"/>
                    <a:pt x="565" y="11796"/>
                    <a:pt x="419" y="12487"/>
                  </a:cubicBezTo>
                  <a:cubicBezTo>
                    <a:pt x="335" y="12926"/>
                    <a:pt x="231" y="13386"/>
                    <a:pt x="231" y="13826"/>
                  </a:cubicBezTo>
                  <a:cubicBezTo>
                    <a:pt x="231" y="14432"/>
                    <a:pt x="189" y="15039"/>
                    <a:pt x="126" y="15646"/>
                  </a:cubicBezTo>
                  <a:cubicBezTo>
                    <a:pt x="105" y="15939"/>
                    <a:pt x="21" y="16253"/>
                    <a:pt x="63" y="16525"/>
                  </a:cubicBezTo>
                  <a:cubicBezTo>
                    <a:pt x="84" y="16818"/>
                    <a:pt x="0" y="17132"/>
                    <a:pt x="147" y="17425"/>
                  </a:cubicBezTo>
                  <a:cubicBezTo>
                    <a:pt x="147" y="17487"/>
                    <a:pt x="126" y="17571"/>
                    <a:pt x="147" y="17655"/>
                  </a:cubicBezTo>
                  <a:cubicBezTo>
                    <a:pt x="210" y="18366"/>
                    <a:pt x="377" y="19036"/>
                    <a:pt x="482" y="19747"/>
                  </a:cubicBezTo>
                  <a:cubicBezTo>
                    <a:pt x="524" y="19998"/>
                    <a:pt x="565" y="20249"/>
                    <a:pt x="649" y="20521"/>
                  </a:cubicBezTo>
                  <a:cubicBezTo>
                    <a:pt x="712" y="20793"/>
                    <a:pt x="858" y="21044"/>
                    <a:pt x="879" y="21337"/>
                  </a:cubicBezTo>
                  <a:cubicBezTo>
                    <a:pt x="942" y="21902"/>
                    <a:pt x="1193" y="22404"/>
                    <a:pt x="1361" y="22927"/>
                  </a:cubicBezTo>
                  <a:cubicBezTo>
                    <a:pt x="1507" y="23367"/>
                    <a:pt x="1695" y="23806"/>
                    <a:pt x="1925" y="24225"/>
                  </a:cubicBezTo>
                  <a:cubicBezTo>
                    <a:pt x="2177" y="24664"/>
                    <a:pt x="2365" y="25145"/>
                    <a:pt x="2679" y="25564"/>
                  </a:cubicBezTo>
                  <a:cubicBezTo>
                    <a:pt x="3118" y="26150"/>
                    <a:pt x="3620" y="26673"/>
                    <a:pt x="4081" y="27238"/>
                  </a:cubicBezTo>
                  <a:cubicBezTo>
                    <a:pt x="4541" y="27803"/>
                    <a:pt x="5064" y="28326"/>
                    <a:pt x="5629" y="28786"/>
                  </a:cubicBezTo>
                  <a:cubicBezTo>
                    <a:pt x="6529" y="29539"/>
                    <a:pt x="7554" y="30104"/>
                    <a:pt x="8558" y="30690"/>
                  </a:cubicBezTo>
                  <a:cubicBezTo>
                    <a:pt x="8809" y="30857"/>
                    <a:pt x="9102" y="30983"/>
                    <a:pt x="9332" y="31150"/>
                  </a:cubicBezTo>
                  <a:cubicBezTo>
                    <a:pt x="9709" y="31443"/>
                    <a:pt x="10148" y="31611"/>
                    <a:pt x="10546" y="31736"/>
                  </a:cubicBezTo>
                  <a:cubicBezTo>
                    <a:pt x="10964" y="31883"/>
                    <a:pt x="11383" y="32071"/>
                    <a:pt x="11822" y="32155"/>
                  </a:cubicBezTo>
                  <a:cubicBezTo>
                    <a:pt x="12325" y="32259"/>
                    <a:pt x="12827" y="32406"/>
                    <a:pt x="13329" y="32552"/>
                  </a:cubicBezTo>
                  <a:cubicBezTo>
                    <a:pt x="13360" y="32561"/>
                    <a:pt x="13388" y="32564"/>
                    <a:pt x="13414" y="32564"/>
                  </a:cubicBezTo>
                  <a:cubicBezTo>
                    <a:pt x="13486" y="32564"/>
                    <a:pt x="13545" y="32540"/>
                    <a:pt x="13610" y="32540"/>
                  </a:cubicBezTo>
                  <a:cubicBezTo>
                    <a:pt x="13633" y="32540"/>
                    <a:pt x="13658" y="32543"/>
                    <a:pt x="13685" y="32552"/>
                  </a:cubicBezTo>
                  <a:cubicBezTo>
                    <a:pt x="13977" y="32636"/>
                    <a:pt x="14312" y="32699"/>
                    <a:pt x="14626" y="32720"/>
                  </a:cubicBezTo>
                  <a:cubicBezTo>
                    <a:pt x="15233" y="32782"/>
                    <a:pt x="15861" y="32782"/>
                    <a:pt x="16488" y="32824"/>
                  </a:cubicBezTo>
                  <a:cubicBezTo>
                    <a:pt x="16590" y="32841"/>
                    <a:pt x="16691" y="32872"/>
                    <a:pt x="16793" y="32872"/>
                  </a:cubicBezTo>
                  <a:cubicBezTo>
                    <a:pt x="16817" y="32872"/>
                    <a:pt x="16841" y="32870"/>
                    <a:pt x="16865" y="32866"/>
                  </a:cubicBezTo>
                  <a:cubicBezTo>
                    <a:pt x="17451" y="32803"/>
                    <a:pt x="18037" y="32762"/>
                    <a:pt x="18602" y="32699"/>
                  </a:cubicBezTo>
                  <a:cubicBezTo>
                    <a:pt x="18978" y="32657"/>
                    <a:pt x="19376" y="32594"/>
                    <a:pt x="19752" y="32490"/>
                  </a:cubicBezTo>
                  <a:cubicBezTo>
                    <a:pt x="20087" y="32385"/>
                    <a:pt x="20422" y="32343"/>
                    <a:pt x="20736" y="32176"/>
                  </a:cubicBezTo>
                  <a:cubicBezTo>
                    <a:pt x="21008" y="32050"/>
                    <a:pt x="21343" y="32092"/>
                    <a:pt x="21594" y="31966"/>
                  </a:cubicBezTo>
                  <a:cubicBezTo>
                    <a:pt x="21991" y="31778"/>
                    <a:pt x="22431" y="31694"/>
                    <a:pt x="22786" y="31443"/>
                  </a:cubicBezTo>
                  <a:cubicBezTo>
                    <a:pt x="22996" y="31318"/>
                    <a:pt x="23226" y="31192"/>
                    <a:pt x="23435" y="31109"/>
                  </a:cubicBezTo>
                  <a:cubicBezTo>
                    <a:pt x="23623" y="31046"/>
                    <a:pt x="23770" y="30857"/>
                    <a:pt x="23937" y="30837"/>
                  </a:cubicBezTo>
                  <a:cubicBezTo>
                    <a:pt x="24105" y="30816"/>
                    <a:pt x="24272" y="30732"/>
                    <a:pt x="24377" y="30648"/>
                  </a:cubicBezTo>
                  <a:cubicBezTo>
                    <a:pt x="24816" y="30272"/>
                    <a:pt x="25360" y="30041"/>
                    <a:pt x="25757" y="29665"/>
                  </a:cubicBezTo>
                  <a:cubicBezTo>
                    <a:pt x="25988" y="29456"/>
                    <a:pt x="26239" y="29309"/>
                    <a:pt x="26469" y="29100"/>
                  </a:cubicBezTo>
                  <a:cubicBezTo>
                    <a:pt x="26678" y="28870"/>
                    <a:pt x="26950" y="28660"/>
                    <a:pt x="27201" y="28430"/>
                  </a:cubicBezTo>
                  <a:cubicBezTo>
                    <a:pt x="27557" y="28137"/>
                    <a:pt x="27871" y="27782"/>
                    <a:pt x="28185" y="27447"/>
                  </a:cubicBezTo>
                  <a:cubicBezTo>
                    <a:pt x="28436" y="27175"/>
                    <a:pt x="28687" y="26882"/>
                    <a:pt x="28917" y="26589"/>
                  </a:cubicBezTo>
                  <a:cubicBezTo>
                    <a:pt x="29168" y="26254"/>
                    <a:pt x="29398" y="25899"/>
                    <a:pt x="29670" y="25564"/>
                  </a:cubicBezTo>
                  <a:cubicBezTo>
                    <a:pt x="29879" y="25292"/>
                    <a:pt x="30047" y="24978"/>
                    <a:pt x="30235" y="24685"/>
                  </a:cubicBezTo>
                  <a:cubicBezTo>
                    <a:pt x="30591" y="24036"/>
                    <a:pt x="30926" y="23346"/>
                    <a:pt x="31260" y="22676"/>
                  </a:cubicBezTo>
                  <a:cubicBezTo>
                    <a:pt x="31511" y="22174"/>
                    <a:pt x="31721" y="21651"/>
                    <a:pt x="31867" y="21086"/>
                  </a:cubicBezTo>
                  <a:cubicBezTo>
                    <a:pt x="31888" y="20982"/>
                    <a:pt x="31888" y="20898"/>
                    <a:pt x="31930" y="20793"/>
                  </a:cubicBezTo>
                  <a:cubicBezTo>
                    <a:pt x="32055" y="20542"/>
                    <a:pt x="32202" y="20270"/>
                    <a:pt x="32223" y="19998"/>
                  </a:cubicBezTo>
                  <a:cubicBezTo>
                    <a:pt x="32223" y="19580"/>
                    <a:pt x="32474" y="19224"/>
                    <a:pt x="32369" y="18805"/>
                  </a:cubicBezTo>
                  <a:cubicBezTo>
                    <a:pt x="32327" y="18680"/>
                    <a:pt x="32558" y="18722"/>
                    <a:pt x="32495" y="18575"/>
                  </a:cubicBezTo>
                  <a:cubicBezTo>
                    <a:pt x="32432" y="18408"/>
                    <a:pt x="32516" y="18220"/>
                    <a:pt x="32558" y="18073"/>
                  </a:cubicBezTo>
                  <a:cubicBezTo>
                    <a:pt x="32641" y="17529"/>
                    <a:pt x="32662" y="17006"/>
                    <a:pt x="32725" y="16462"/>
                  </a:cubicBezTo>
                  <a:cubicBezTo>
                    <a:pt x="32746" y="16295"/>
                    <a:pt x="32871" y="16190"/>
                    <a:pt x="32851" y="16023"/>
                  </a:cubicBezTo>
                  <a:cubicBezTo>
                    <a:pt x="32725" y="15269"/>
                    <a:pt x="32704" y="14516"/>
                    <a:pt x="32579" y="13763"/>
                  </a:cubicBezTo>
                  <a:cubicBezTo>
                    <a:pt x="32474" y="13135"/>
                    <a:pt x="32307" y="12507"/>
                    <a:pt x="32202" y="11880"/>
                  </a:cubicBezTo>
                  <a:cubicBezTo>
                    <a:pt x="32139" y="11566"/>
                    <a:pt x="31972" y="11273"/>
                    <a:pt x="31930" y="10959"/>
                  </a:cubicBezTo>
                  <a:cubicBezTo>
                    <a:pt x="31867" y="10499"/>
                    <a:pt x="31574" y="10122"/>
                    <a:pt x="31470" y="9662"/>
                  </a:cubicBezTo>
                  <a:cubicBezTo>
                    <a:pt x="31386" y="9348"/>
                    <a:pt x="31198" y="9034"/>
                    <a:pt x="31051" y="8741"/>
                  </a:cubicBezTo>
                  <a:cubicBezTo>
                    <a:pt x="30905" y="8448"/>
                    <a:pt x="30821" y="8134"/>
                    <a:pt x="30633" y="7862"/>
                  </a:cubicBezTo>
                  <a:cubicBezTo>
                    <a:pt x="30423" y="7569"/>
                    <a:pt x="30319" y="7214"/>
                    <a:pt x="30089" y="6921"/>
                  </a:cubicBezTo>
                  <a:cubicBezTo>
                    <a:pt x="29900" y="6712"/>
                    <a:pt x="29817" y="6398"/>
                    <a:pt x="29670" y="6168"/>
                  </a:cubicBezTo>
                  <a:cubicBezTo>
                    <a:pt x="29461" y="5854"/>
                    <a:pt x="29252" y="5540"/>
                    <a:pt x="29022" y="5226"/>
                  </a:cubicBezTo>
                  <a:cubicBezTo>
                    <a:pt x="28750" y="4849"/>
                    <a:pt x="28436" y="4494"/>
                    <a:pt x="28101" y="4180"/>
                  </a:cubicBezTo>
                  <a:cubicBezTo>
                    <a:pt x="27724" y="3845"/>
                    <a:pt x="27327" y="3531"/>
                    <a:pt x="26971" y="3196"/>
                  </a:cubicBezTo>
                  <a:cubicBezTo>
                    <a:pt x="26699" y="2966"/>
                    <a:pt x="26406" y="2799"/>
                    <a:pt x="26134" y="2611"/>
                  </a:cubicBezTo>
                  <a:cubicBezTo>
                    <a:pt x="25862" y="2401"/>
                    <a:pt x="25527" y="2297"/>
                    <a:pt x="25213" y="2129"/>
                  </a:cubicBezTo>
                  <a:cubicBezTo>
                    <a:pt x="24816" y="1920"/>
                    <a:pt x="24397" y="1774"/>
                    <a:pt x="23958" y="1606"/>
                  </a:cubicBezTo>
                  <a:cubicBezTo>
                    <a:pt x="23812" y="1523"/>
                    <a:pt x="23665" y="1439"/>
                    <a:pt x="23498" y="1397"/>
                  </a:cubicBezTo>
                  <a:cubicBezTo>
                    <a:pt x="23100" y="1271"/>
                    <a:pt x="22724" y="1104"/>
                    <a:pt x="22326" y="999"/>
                  </a:cubicBezTo>
                  <a:cubicBezTo>
                    <a:pt x="21866" y="895"/>
                    <a:pt x="21426" y="727"/>
                    <a:pt x="20966" y="644"/>
                  </a:cubicBezTo>
                  <a:cubicBezTo>
                    <a:pt x="20694" y="581"/>
                    <a:pt x="20422" y="539"/>
                    <a:pt x="20171" y="455"/>
                  </a:cubicBezTo>
                  <a:cubicBezTo>
                    <a:pt x="19899" y="372"/>
                    <a:pt x="19606" y="351"/>
                    <a:pt x="19334" y="330"/>
                  </a:cubicBezTo>
                  <a:cubicBezTo>
                    <a:pt x="18957" y="309"/>
                    <a:pt x="18602" y="183"/>
                    <a:pt x="18246" y="121"/>
                  </a:cubicBezTo>
                  <a:cubicBezTo>
                    <a:pt x="17890" y="79"/>
                    <a:pt x="17534" y="37"/>
                    <a:pt x="17200" y="16"/>
                  </a:cubicBezTo>
                  <a:cubicBezTo>
                    <a:pt x="17095" y="6"/>
                    <a:pt x="16985" y="0"/>
                    <a:pt x="16873" y="0"/>
                  </a:cubicBezTo>
                  <a:cubicBezTo>
                    <a:pt x="16760" y="0"/>
                    <a:pt x="16645" y="6"/>
                    <a:pt x="16530" y="16"/>
                  </a:cubicBezTo>
                  <a:cubicBezTo>
                    <a:pt x="16216" y="16"/>
                    <a:pt x="15902" y="0"/>
                    <a:pt x="15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" name="Google Shape;3075;p33"/>
            <p:cNvSpPr/>
            <p:nvPr/>
          </p:nvSpPr>
          <p:spPr>
            <a:xfrm>
              <a:off x="3947646" y="2488583"/>
              <a:ext cx="1276507" cy="1291879"/>
            </a:xfrm>
            <a:custGeom>
              <a:avLst/>
              <a:gdLst/>
              <a:ahLst/>
              <a:cxnLst/>
              <a:rect l="l" t="t" r="r" b="b"/>
              <a:pathLst>
                <a:path w="36952" h="37397" extrusionOk="0">
                  <a:moveTo>
                    <a:pt x="17443" y="1751"/>
                  </a:moveTo>
                  <a:cubicBezTo>
                    <a:pt x="17573" y="1751"/>
                    <a:pt x="17711" y="1770"/>
                    <a:pt x="17849" y="1801"/>
                  </a:cubicBezTo>
                  <a:cubicBezTo>
                    <a:pt x="17927" y="1813"/>
                    <a:pt x="18005" y="1817"/>
                    <a:pt x="18082" y="1817"/>
                  </a:cubicBezTo>
                  <a:cubicBezTo>
                    <a:pt x="18257" y="1817"/>
                    <a:pt x="18430" y="1796"/>
                    <a:pt x="18598" y="1796"/>
                  </a:cubicBezTo>
                  <a:cubicBezTo>
                    <a:pt x="18736" y="1796"/>
                    <a:pt x="18870" y="1810"/>
                    <a:pt x="18999" y="1864"/>
                  </a:cubicBezTo>
                  <a:cubicBezTo>
                    <a:pt x="19175" y="1927"/>
                    <a:pt x="19376" y="1955"/>
                    <a:pt x="19535" y="1955"/>
                  </a:cubicBezTo>
                  <a:cubicBezTo>
                    <a:pt x="19584" y="1955"/>
                    <a:pt x="19630" y="1952"/>
                    <a:pt x="19669" y="1947"/>
                  </a:cubicBezTo>
                  <a:cubicBezTo>
                    <a:pt x="19723" y="1939"/>
                    <a:pt x="19775" y="1936"/>
                    <a:pt x="19827" y="1936"/>
                  </a:cubicBezTo>
                  <a:cubicBezTo>
                    <a:pt x="20174" y="1936"/>
                    <a:pt x="20471" y="2099"/>
                    <a:pt x="20799" y="2136"/>
                  </a:cubicBezTo>
                  <a:cubicBezTo>
                    <a:pt x="21196" y="2177"/>
                    <a:pt x="21636" y="2219"/>
                    <a:pt x="22054" y="2345"/>
                  </a:cubicBezTo>
                  <a:cubicBezTo>
                    <a:pt x="22326" y="2428"/>
                    <a:pt x="22619" y="2491"/>
                    <a:pt x="22933" y="2533"/>
                  </a:cubicBezTo>
                  <a:cubicBezTo>
                    <a:pt x="23310" y="2554"/>
                    <a:pt x="23665" y="2742"/>
                    <a:pt x="24042" y="2826"/>
                  </a:cubicBezTo>
                  <a:cubicBezTo>
                    <a:pt x="24502" y="2889"/>
                    <a:pt x="24921" y="3098"/>
                    <a:pt x="25360" y="3224"/>
                  </a:cubicBezTo>
                  <a:cubicBezTo>
                    <a:pt x="25737" y="3328"/>
                    <a:pt x="26093" y="3537"/>
                    <a:pt x="26490" y="3684"/>
                  </a:cubicBezTo>
                  <a:cubicBezTo>
                    <a:pt x="26950" y="3851"/>
                    <a:pt x="27369" y="4123"/>
                    <a:pt x="27850" y="4291"/>
                  </a:cubicBezTo>
                  <a:cubicBezTo>
                    <a:pt x="28164" y="4416"/>
                    <a:pt x="28415" y="4667"/>
                    <a:pt x="28729" y="4835"/>
                  </a:cubicBezTo>
                  <a:cubicBezTo>
                    <a:pt x="29001" y="4960"/>
                    <a:pt x="29231" y="5149"/>
                    <a:pt x="29461" y="5337"/>
                  </a:cubicBezTo>
                  <a:cubicBezTo>
                    <a:pt x="29566" y="5400"/>
                    <a:pt x="29671" y="5462"/>
                    <a:pt x="29733" y="5567"/>
                  </a:cubicBezTo>
                  <a:cubicBezTo>
                    <a:pt x="29859" y="5776"/>
                    <a:pt x="30131" y="5818"/>
                    <a:pt x="30277" y="6006"/>
                  </a:cubicBezTo>
                  <a:cubicBezTo>
                    <a:pt x="30445" y="6237"/>
                    <a:pt x="30654" y="6404"/>
                    <a:pt x="30842" y="6592"/>
                  </a:cubicBezTo>
                  <a:cubicBezTo>
                    <a:pt x="31533" y="7283"/>
                    <a:pt x="32035" y="8099"/>
                    <a:pt x="32537" y="8936"/>
                  </a:cubicBezTo>
                  <a:cubicBezTo>
                    <a:pt x="32851" y="9459"/>
                    <a:pt x="33144" y="10024"/>
                    <a:pt x="33416" y="10589"/>
                  </a:cubicBezTo>
                  <a:cubicBezTo>
                    <a:pt x="33583" y="10965"/>
                    <a:pt x="33709" y="11342"/>
                    <a:pt x="33939" y="11698"/>
                  </a:cubicBezTo>
                  <a:cubicBezTo>
                    <a:pt x="34085" y="11949"/>
                    <a:pt x="34190" y="12221"/>
                    <a:pt x="34253" y="12514"/>
                  </a:cubicBezTo>
                  <a:cubicBezTo>
                    <a:pt x="34316" y="12807"/>
                    <a:pt x="34441" y="13079"/>
                    <a:pt x="34546" y="13351"/>
                  </a:cubicBezTo>
                  <a:cubicBezTo>
                    <a:pt x="34671" y="13685"/>
                    <a:pt x="34734" y="14041"/>
                    <a:pt x="34818" y="14376"/>
                  </a:cubicBezTo>
                  <a:cubicBezTo>
                    <a:pt x="34860" y="14648"/>
                    <a:pt x="34943" y="14920"/>
                    <a:pt x="35027" y="15171"/>
                  </a:cubicBezTo>
                  <a:cubicBezTo>
                    <a:pt x="35048" y="15255"/>
                    <a:pt x="35069" y="15317"/>
                    <a:pt x="35048" y="15401"/>
                  </a:cubicBezTo>
                  <a:cubicBezTo>
                    <a:pt x="35194" y="15736"/>
                    <a:pt x="35090" y="16112"/>
                    <a:pt x="35215" y="16468"/>
                  </a:cubicBezTo>
                  <a:cubicBezTo>
                    <a:pt x="35320" y="16719"/>
                    <a:pt x="35320" y="17012"/>
                    <a:pt x="35320" y="17305"/>
                  </a:cubicBezTo>
                  <a:cubicBezTo>
                    <a:pt x="35299" y="17535"/>
                    <a:pt x="35299" y="17807"/>
                    <a:pt x="35404" y="18058"/>
                  </a:cubicBezTo>
                  <a:cubicBezTo>
                    <a:pt x="35425" y="18121"/>
                    <a:pt x="35425" y="18184"/>
                    <a:pt x="35425" y="18247"/>
                  </a:cubicBezTo>
                  <a:cubicBezTo>
                    <a:pt x="35425" y="18728"/>
                    <a:pt x="35383" y="19209"/>
                    <a:pt x="35404" y="19690"/>
                  </a:cubicBezTo>
                  <a:cubicBezTo>
                    <a:pt x="35425" y="20067"/>
                    <a:pt x="35299" y="20423"/>
                    <a:pt x="35299" y="20820"/>
                  </a:cubicBezTo>
                  <a:cubicBezTo>
                    <a:pt x="35299" y="20946"/>
                    <a:pt x="35194" y="21092"/>
                    <a:pt x="35111" y="21239"/>
                  </a:cubicBezTo>
                  <a:cubicBezTo>
                    <a:pt x="34964" y="21511"/>
                    <a:pt x="34943" y="21825"/>
                    <a:pt x="34880" y="22138"/>
                  </a:cubicBezTo>
                  <a:cubicBezTo>
                    <a:pt x="34797" y="22641"/>
                    <a:pt x="34755" y="23185"/>
                    <a:pt x="34588" y="23687"/>
                  </a:cubicBezTo>
                  <a:cubicBezTo>
                    <a:pt x="34441" y="24084"/>
                    <a:pt x="34274" y="24503"/>
                    <a:pt x="34106" y="24900"/>
                  </a:cubicBezTo>
                  <a:cubicBezTo>
                    <a:pt x="33981" y="25235"/>
                    <a:pt x="33855" y="25591"/>
                    <a:pt x="33688" y="25884"/>
                  </a:cubicBezTo>
                  <a:cubicBezTo>
                    <a:pt x="33458" y="26302"/>
                    <a:pt x="33269" y="26721"/>
                    <a:pt x="33039" y="27118"/>
                  </a:cubicBezTo>
                  <a:cubicBezTo>
                    <a:pt x="32767" y="27558"/>
                    <a:pt x="32432" y="27955"/>
                    <a:pt x="32181" y="28416"/>
                  </a:cubicBezTo>
                  <a:cubicBezTo>
                    <a:pt x="31993" y="28750"/>
                    <a:pt x="31784" y="29106"/>
                    <a:pt x="31533" y="29378"/>
                  </a:cubicBezTo>
                  <a:cubicBezTo>
                    <a:pt x="31303" y="29671"/>
                    <a:pt x="31156" y="30048"/>
                    <a:pt x="30779" y="30236"/>
                  </a:cubicBezTo>
                  <a:cubicBezTo>
                    <a:pt x="30675" y="30299"/>
                    <a:pt x="30612" y="30487"/>
                    <a:pt x="30507" y="30592"/>
                  </a:cubicBezTo>
                  <a:cubicBezTo>
                    <a:pt x="30026" y="31073"/>
                    <a:pt x="29524" y="31575"/>
                    <a:pt x="28980" y="32035"/>
                  </a:cubicBezTo>
                  <a:cubicBezTo>
                    <a:pt x="28394" y="32517"/>
                    <a:pt x="27766" y="32956"/>
                    <a:pt x="27139" y="33437"/>
                  </a:cubicBezTo>
                  <a:cubicBezTo>
                    <a:pt x="26699" y="33772"/>
                    <a:pt x="26155" y="33981"/>
                    <a:pt x="25674" y="34253"/>
                  </a:cubicBezTo>
                  <a:cubicBezTo>
                    <a:pt x="25109" y="34567"/>
                    <a:pt x="24523" y="34755"/>
                    <a:pt x="23958" y="35027"/>
                  </a:cubicBezTo>
                  <a:cubicBezTo>
                    <a:pt x="23686" y="35132"/>
                    <a:pt x="23393" y="35153"/>
                    <a:pt x="23121" y="35258"/>
                  </a:cubicBezTo>
                  <a:cubicBezTo>
                    <a:pt x="22933" y="35299"/>
                    <a:pt x="22745" y="35425"/>
                    <a:pt x="22577" y="35425"/>
                  </a:cubicBezTo>
                  <a:cubicBezTo>
                    <a:pt x="22243" y="35446"/>
                    <a:pt x="21929" y="35551"/>
                    <a:pt x="21615" y="35592"/>
                  </a:cubicBezTo>
                  <a:cubicBezTo>
                    <a:pt x="20987" y="35676"/>
                    <a:pt x="20380" y="35718"/>
                    <a:pt x="19774" y="35823"/>
                  </a:cubicBezTo>
                  <a:cubicBezTo>
                    <a:pt x="19484" y="35869"/>
                    <a:pt x="19195" y="35883"/>
                    <a:pt x="18903" y="35883"/>
                  </a:cubicBezTo>
                  <a:cubicBezTo>
                    <a:pt x="18666" y="35883"/>
                    <a:pt x="18427" y="35874"/>
                    <a:pt x="18183" y="35864"/>
                  </a:cubicBezTo>
                  <a:cubicBezTo>
                    <a:pt x="17760" y="35847"/>
                    <a:pt x="17337" y="35817"/>
                    <a:pt x="16903" y="35817"/>
                  </a:cubicBezTo>
                  <a:cubicBezTo>
                    <a:pt x="16800" y="35817"/>
                    <a:pt x="16697" y="35819"/>
                    <a:pt x="16593" y="35823"/>
                  </a:cubicBezTo>
                  <a:cubicBezTo>
                    <a:pt x="16363" y="35823"/>
                    <a:pt x="16112" y="35802"/>
                    <a:pt x="15861" y="35739"/>
                  </a:cubicBezTo>
                  <a:cubicBezTo>
                    <a:pt x="15296" y="35613"/>
                    <a:pt x="14731" y="35530"/>
                    <a:pt x="14166" y="35425"/>
                  </a:cubicBezTo>
                  <a:cubicBezTo>
                    <a:pt x="13894" y="35362"/>
                    <a:pt x="13643" y="35279"/>
                    <a:pt x="13392" y="35195"/>
                  </a:cubicBezTo>
                  <a:cubicBezTo>
                    <a:pt x="13204" y="35132"/>
                    <a:pt x="13015" y="35069"/>
                    <a:pt x="12827" y="35027"/>
                  </a:cubicBezTo>
                  <a:cubicBezTo>
                    <a:pt x="12178" y="34881"/>
                    <a:pt x="11613" y="34525"/>
                    <a:pt x="10986" y="34316"/>
                  </a:cubicBezTo>
                  <a:cubicBezTo>
                    <a:pt x="10860" y="34274"/>
                    <a:pt x="10735" y="34149"/>
                    <a:pt x="10630" y="34065"/>
                  </a:cubicBezTo>
                  <a:cubicBezTo>
                    <a:pt x="10232" y="33772"/>
                    <a:pt x="9814" y="33542"/>
                    <a:pt x="9396" y="33291"/>
                  </a:cubicBezTo>
                  <a:cubicBezTo>
                    <a:pt x="8977" y="33061"/>
                    <a:pt x="8538" y="32851"/>
                    <a:pt x="8161" y="32579"/>
                  </a:cubicBezTo>
                  <a:cubicBezTo>
                    <a:pt x="7763" y="32266"/>
                    <a:pt x="7366" y="31952"/>
                    <a:pt x="6968" y="31638"/>
                  </a:cubicBezTo>
                  <a:cubicBezTo>
                    <a:pt x="6738" y="31449"/>
                    <a:pt x="6571" y="31177"/>
                    <a:pt x="6299" y="31010"/>
                  </a:cubicBezTo>
                  <a:cubicBezTo>
                    <a:pt x="6048" y="30843"/>
                    <a:pt x="5880" y="30529"/>
                    <a:pt x="5650" y="30299"/>
                  </a:cubicBezTo>
                  <a:cubicBezTo>
                    <a:pt x="5399" y="30006"/>
                    <a:pt x="5253" y="29629"/>
                    <a:pt x="4918" y="29399"/>
                  </a:cubicBezTo>
                  <a:cubicBezTo>
                    <a:pt x="4813" y="29336"/>
                    <a:pt x="4834" y="29148"/>
                    <a:pt x="4688" y="29022"/>
                  </a:cubicBezTo>
                  <a:cubicBezTo>
                    <a:pt x="4541" y="28897"/>
                    <a:pt x="4458" y="28667"/>
                    <a:pt x="4332" y="28520"/>
                  </a:cubicBezTo>
                  <a:cubicBezTo>
                    <a:pt x="4290" y="28457"/>
                    <a:pt x="4227" y="28416"/>
                    <a:pt x="4227" y="28374"/>
                  </a:cubicBezTo>
                  <a:cubicBezTo>
                    <a:pt x="4060" y="27746"/>
                    <a:pt x="3516" y="27390"/>
                    <a:pt x="3223" y="26867"/>
                  </a:cubicBezTo>
                  <a:cubicBezTo>
                    <a:pt x="2909" y="26302"/>
                    <a:pt x="2554" y="25758"/>
                    <a:pt x="2407" y="25110"/>
                  </a:cubicBezTo>
                  <a:cubicBezTo>
                    <a:pt x="2323" y="24754"/>
                    <a:pt x="2177" y="24419"/>
                    <a:pt x="2093" y="24084"/>
                  </a:cubicBezTo>
                  <a:cubicBezTo>
                    <a:pt x="2030" y="23812"/>
                    <a:pt x="1905" y="23561"/>
                    <a:pt x="1947" y="23247"/>
                  </a:cubicBezTo>
                  <a:cubicBezTo>
                    <a:pt x="1968" y="23143"/>
                    <a:pt x="1884" y="23038"/>
                    <a:pt x="1842" y="22955"/>
                  </a:cubicBezTo>
                  <a:cubicBezTo>
                    <a:pt x="1717" y="22662"/>
                    <a:pt x="1758" y="22348"/>
                    <a:pt x="1654" y="22076"/>
                  </a:cubicBezTo>
                  <a:cubicBezTo>
                    <a:pt x="1633" y="21992"/>
                    <a:pt x="1654" y="21825"/>
                    <a:pt x="1675" y="21699"/>
                  </a:cubicBezTo>
                  <a:cubicBezTo>
                    <a:pt x="1717" y="21574"/>
                    <a:pt x="1737" y="21406"/>
                    <a:pt x="1675" y="21260"/>
                  </a:cubicBezTo>
                  <a:cubicBezTo>
                    <a:pt x="1528" y="20946"/>
                    <a:pt x="1612" y="20611"/>
                    <a:pt x="1549" y="20276"/>
                  </a:cubicBezTo>
                  <a:cubicBezTo>
                    <a:pt x="1486" y="19921"/>
                    <a:pt x="1549" y="19523"/>
                    <a:pt x="1403" y="19167"/>
                  </a:cubicBezTo>
                  <a:cubicBezTo>
                    <a:pt x="1403" y="19146"/>
                    <a:pt x="1382" y="19125"/>
                    <a:pt x="1403" y="19125"/>
                  </a:cubicBezTo>
                  <a:cubicBezTo>
                    <a:pt x="1486" y="18937"/>
                    <a:pt x="1445" y="18728"/>
                    <a:pt x="1465" y="18540"/>
                  </a:cubicBezTo>
                  <a:cubicBezTo>
                    <a:pt x="1528" y="18226"/>
                    <a:pt x="1591" y="17891"/>
                    <a:pt x="1612" y="17577"/>
                  </a:cubicBezTo>
                  <a:cubicBezTo>
                    <a:pt x="1612" y="17263"/>
                    <a:pt x="1696" y="16929"/>
                    <a:pt x="1633" y="16615"/>
                  </a:cubicBezTo>
                  <a:cubicBezTo>
                    <a:pt x="1528" y="16133"/>
                    <a:pt x="1737" y="15673"/>
                    <a:pt x="1737" y="15213"/>
                  </a:cubicBezTo>
                  <a:cubicBezTo>
                    <a:pt x="1737" y="14857"/>
                    <a:pt x="1884" y="14480"/>
                    <a:pt x="2030" y="14125"/>
                  </a:cubicBezTo>
                  <a:cubicBezTo>
                    <a:pt x="2177" y="13769"/>
                    <a:pt x="2261" y="13392"/>
                    <a:pt x="2365" y="13016"/>
                  </a:cubicBezTo>
                  <a:cubicBezTo>
                    <a:pt x="2512" y="12597"/>
                    <a:pt x="2679" y="12158"/>
                    <a:pt x="2826" y="11739"/>
                  </a:cubicBezTo>
                  <a:cubicBezTo>
                    <a:pt x="3035" y="11175"/>
                    <a:pt x="3307" y="10610"/>
                    <a:pt x="3621" y="10086"/>
                  </a:cubicBezTo>
                  <a:cubicBezTo>
                    <a:pt x="3976" y="9480"/>
                    <a:pt x="4227" y="8810"/>
                    <a:pt x="4646" y="8224"/>
                  </a:cubicBezTo>
                  <a:cubicBezTo>
                    <a:pt x="4939" y="7848"/>
                    <a:pt x="5169" y="7408"/>
                    <a:pt x="5504" y="7053"/>
                  </a:cubicBezTo>
                  <a:cubicBezTo>
                    <a:pt x="5776" y="6760"/>
                    <a:pt x="6090" y="6550"/>
                    <a:pt x="6320" y="6257"/>
                  </a:cubicBezTo>
                  <a:cubicBezTo>
                    <a:pt x="6550" y="5985"/>
                    <a:pt x="6780" y="5755"/>
                    <a:pt x="7031" y="5525"/>
                  </a:cubicBezTo>
                  <a:cubicBezTo>
                    <a:pt x="7282" y="5274"/>
                    <a:pt x="7596" y="5107"/>
                    <a:pt x="7868" y="4897"/>
                  </a:cubicBezTo>
                  <a:cubicBezTo>
                    <a:pt x="8119" y="4667"/>
                    <a:pt x="8412" y="4500"/>
                    <a:pt x="8705" y="4332"/>
                  </a:cubicBezTo>
                  <a:cubicBezTo>
                    <a:pt x="9521" y="3893"/>
                    <a:pt x="10337" y="3433"/>
                    <a:pt x="11237" y="3140"/>
                  </a:cubicBezTo>
                  <a:cubicBezTo>
                    <a:pt x="11613" y="3014"/>
                    <a:pt x="11969" y="2826"/>
                    <a:pt x="12367" y="2784"/>
                  </a:cubicBezTo>
                  <a:cubicBezTo>
                    <a:pt x="12681" y="2763"/>
                    <a:pt x="12869" y="2512"/>
                    <a:pt x="13162" y="2512"/>
                  </a:cubicBezTo>
                  <a:cubicBezTo>
                    <a:pt x="13497" y="2512"/>
                    <a:pt x="13769" y="2324"/>
                    <a:pt x="14082" y="2261"/>
                  </a:cubicBezTo>
                  <a:cubicBezTo>
                    <a:pt x="14417" y="2219"/>
                    <a:pt x="14773" y="2240"/>
                    <a:pt x="15087" y="2094"/>
                  </a:cubicBezTo>
                  <a:cubicBezTo>
                    <a:pt x="15422" y="1926"/>
                    <a:pt x="15798" y="2010"/>
                    <a:pt x="16133" y="1926"/>
                  </a:cubicBezTo>
                  <a:cubicBezTo>
                    <a:pt x="16510" y="1822"/>
                    <a:pt x="16907" y="1822"/>
                    <a:pt x="17305" y="1759"/>
                  </a:cubicBezTo>
                  <a:cubicBezTo>
                    <a:pt x="17350" y="1753"/>
                    <a:pt x="17396" y="1751"/>
                    <a:pt x="17443" y="1751"/>
                  </a:cubicBezTo>
                  <a:close/>
                  <a:moveTo>
                    <a:pt x="18435" y="1"/>
                  </a:moveTo>
                  <a:cubicBezTo>
                    <a:pt x="18210" y="1"/>
                    <a:pt x="17986" y="12"/>
                    <a:pt x="17765" y="43"/>
                  </a:cubicBezTo>
                  <a:cubicBezTo>
                    <a:pt x="17541" y="80"/>
                    <a:pt x="17317" y="151"/>
                    <a:pt x="17078" y="151"/>
                  </a:cubicBezTo>
                  <a:cubicBezTo>
                    <a:pt x="17049" y="151"/>
                    <a:pt x="17020" y="150"/>
                    <a:pt x="16991" y="148"/>
                  </a:cubicBezTo>
                  <a:cubicBezTo>
                    <a:pt x="16899" y="136"/>
                    <a:pt x="16805" y="130"/>
                    <a:pt x="16711" y="130"/>
                  </a:cubicBezTo>
                  <a:cubicBezTo>
                    <a:pt x="16483" y="130"/>
                    <a:pt x="16250" y="160"/>
                    <a:pt x="16028" y="190"/>
                  </a:cubicBezTo>
                  <a:cubicBezTo>
                    <a:pt x="15568" y="231"/>
                    <a:pt x="15129" y="315"/>
                    <a:pt x="14668" y="378"/>
                  </a:cubicBezTo>
                  <a:cubicBezTo>
                    <a:pt x="14208" y="462"/>
                    <a:pt x="13769" y="566"/>
                    <a:pt x="13329" y="713"/>
                  </a:cubicBezTo>
                  <a:cubicBezTo>
                    <a:pt x="12932" y="859"/>
                    <a:pt x="12534" y="1027"/>
                    <a:pt x="12137" y="1131"/>
                  </a:cubicBezTo>
                  <a:cubicBezTo>
                    <a:pt x="11467" y="1299"/>
                    <a:pt x="10881" y="1654"/>
                    <a:pt x="10253" y="1905"/>
                  </a:cubicBezTo>
                  <a:cubicBezTo>
                    <a:pt x="9814" y="2094"/>
                    <a:pt x="9416" y="2324"/>
                    <a:pt x="9019" y="2554"/>
                  </a:cubicBezTo>
                  <a:cubicBezTo>
                    <a:pt x="8747" y="2721"/>
                    <a:pt x="8454" y="2847"/>
                    <a:pt x="8203" y="3014"/>
                  </a:cubicBezTo>
                  <a:cubicBezTo>
                    <a:pt x="7889" y="3244"/>
                    <a:pt x="7575" y="3454"/>
                    <a:pt x="7282" y="3684"/>
                  </a:cubicBezTo>
                  <a:cubicBezTo>
                    <a:pt x="6843" y="4040"/>
                    <a:pt x="6341" y="4312"/>
                    <a:pt x="5943" y="4709"/>
                  </a:cubicBezTo>
                  <a:cubicBezTo>
                    <a:pt x="5587" y="5044"/>
                    <a:pt x="5190" y="5295"/>
                    <a:pt x="4876" y="5713"/>
                  </a:cubicBezTo>
                  <a:cubicBezTo>
                    <a:pt x="4541" y="6132"/>
                    <a:pt x="4186" y="6509"/>
                    <a:pt x="3851" y="6927"/>
                  </a:cubicBezTo>
                  <a:cubicBezTo>
                    <a:pt x="3767" y="7011"/>
                    <a:pt x="3704" y="7115"/>
                    <a:pt x="3642" y="7199"/>
                  </a:cubicBezTo>
                  <a:cubicBezTo>
                    <a:pt x="3411" y="7555"/>
                    <a:pt x="3098" y="7806"/>
                    <a:pt x="2930" y="8203"/>
                  </a:cubicBezTo>
                  <a:cubicBezTo>
                    <a:pt x="2805" y="8475"/>
                    <a:pt x="2616" y="8726"/>
                    <a:pt x="2428" y="8957"/>
                  </a:cubicBezTo>
                  <a:cubicBezTo>
                    <a:pt x="2198" y="9250"/>
                    <a:pt x="2030" y="9584"/>
                    <a:pt x="1863" y="9919"/>
                  </a:cubicBezTo>
                  <a:cubicBezTo>
                    <a:pt x="1633" y="10379"/>
                    <a:pt x="1465" y="10861"/>
                    <a:pt x="1277" y="11342"/>
                  </a:cubicBezTo>
                  <a:cubicBezTo>
                    <a:pt x="1089" y="11823"/>
                    <a:pt x="1005" y="12346"/>
                    <a:pt x="796" y="12827"/>
                  </a:cubicBezTo>
                  <a:cubicBezTo>
                    <a:pt x="691" y="13037"/>
                    <a:pt x="670" y="13288"/>
                    <a:pt x="608" y="13518"/>
                  </a:cubicBezTo>
                  <a:cubicBezTo>
                    <a:pt x="440" y="13936"/>
                    <a:pt x="252" y="14355"/>
                    <a:pt x="210" y="14836"/>
                  </a:cubicBezTo>
                  <a:cubicBezTo>
                    <a:pt x="147" y="15276"/>
                    <a:pt x="126" y="15715"/>
                    <a:pt x="105" y="16154"/>
                  </a:cubicBezTo>
                  <a:cubicBezTo>
                    <a:pt x="85" y="16677"/>
                    <a:pt x="1" y="17180"/>
                    <a:pt x="22" y="17682"/>
                  </a:cubicBezTo>
                  <a:cubicBezTo>
                    <a:pt x="43" y="18184"/>
                    <a:pt x="22" y="18686"/>
                    <a:pt x="64" y="19167"/>
                  </a:cubicBezTo>
                  <a:cubicBezTo>
                    <a:pt x="105" y="19628"/>
                    <a:pt x="43" y="20088"/>
                    <a:pt x="147" y="20506"/>
                  </a:cubicBezTo>
                  <a:cubicBezTo>
                    <a:pt x="252" y="20967"/>
                    <a:pt x="315" y="21448"/>
                    <a:pt x="440" y="21908"/>
                  </a:cubicBezTo>
                  <a:cubicBezTo>
                    <a:pt x="566" y="22431"/>
                    <a:pt x="670" y="22975"/>
                    <a:pt x="817" y="23519"/>
                  </a:cubicBezTo>
                  <a:cubicBezTo>
                    <a:pt x="942" y="24043"/>
                    <a:pt x="1131" y="24566"/>
                    <a:pt x="1277" y="25110"/>
                  </a:cubicBezTo>
                  <a:cubicBezTo>
                    <a:pt x="1424" y="25591"/>
                    <a:pt x="1528" y="26093"/>
                    <a:pt x="1779" y="26532"/>
                  </a:cubicBezTo>
                  <a:cubicBezTo>
                    <a:pt x="1905" y="26763"/>
                    <a:pt x="2051" y="26993"/>
                    <a:pt x="2135" y="27223"/>
                  </a:cubicBezTo>
                  <a:cubicBezTo>
                    <a:pt x="2282" y="27704"/>
                    <a:pt x="2533" y="28123"/>
                    <a:pt x="2721" y="28583"/>
                  </a:cubicBezTo>
                  <a:cubicBezTo>
                    <a:pt x="2867" y="28918"/>
                    <a:pt x="2993" y="29253"/>
                    <a:pt x="3265" y="29545"/>
                  </a:cubicBezTo>
                  <a:cubicBezTo>
                    <a:pt x="3370" y="29671"/>
                    <a:pt x="3474" y="29880"/>
                    <a:pt x="3579" y="30048"/>
                  </a:cubicBezTo>
                  <a:cubicBezTo>
                    <a:pt x="3976" y="30571"/>
                    <a:pt x="4458" y="31010"/>
                    <a:pt x="4792" y="31554"/>
                  </a:cubicBezTo>
                  <a:cubicBezTo>
                    <a:pt x="4939" y="31784"/>
                    <a:pt x="5211" y="31889"/>
                    <a:pt x="5357" y="32098"/>
                  </a:cubicBezTo>
                  <a:cubicBezTo>
                    <a:pt x="5546" y="32370"/>
                    <a:pt x="5797" y="32558"/>
                    <a:pt x="6027" y="32768"/>
                  </a:cubicBezTo>
                  <a:cubicBezTo>
                    <a:pt x="6236" y="32977"/>
                    <a:pt x="6508" y="33123"/>
                    <a:pt x="6717" y="33354"/>
                  </a:cubicBezTo>
                  <a:cubicBezTo>
                    <a:pt x="6864" y="33500"/>
                    <a:pt x="7031" y="33667"/>
                    <a:pt x="7199" y="33793"/>
                  </a:cubicBezTo>
                  <a:cubicBezTo>
                    <a:pt x="7408" y="33960"/>
                    <a:pt x="7659" y="34086"/>
                    <a:pt x="7889" y="34274"/>
                  </a:cubicBezTo>
                  <a:cubicBezTo>
                    <a:pt x="8119" y="34462"/>
                    <a:pt x="8433" y="34546"/>
                    <a:pt x="8663" y="34755"/>
                  </a:cubicBezTo>
                  <a:cubicBezTo>
                    <a:pt x="8914" y="34965"/>
                    <a:pt x="9207" y="35132"/>
                    <a:pt x="9500" y="35237"/>
                  </a:cubicBezTo>
                  <a:cubicBezTo>
                    <a:pt x="9898" y="35404"/>
                    <a:pt x="10316" y="35571"/>
                    <a:pt x="10693" y="35760"/>
                  </a:cubicBezTo>
                  <a:cubicBezTo>
                    <a:pt x="11111" y="35948"/>
                    <a:pt x="11551" y="36053"/>
                    <a:pt x="11969" y="36262"/>
                  </a:cubicBezTo>
                  <a:cubicBezTo>
                    <a:pt x="12241" y="36387"/>
                    <a:pt x="12534" y="36429"/>
                    <a:pt x="12827" y="36513"/>
                  </a:cubicBezTo>
                  <a:cubicBezTo>
                    <a:pt x="13099" y="36597"/>
                    <a:pt x="13392" y="36764"/>
                    <a:pt x="13643" y="36764"/>
                  </a:cubicBezTo>
                  <a:cubicBezTo>
                    <a:pt x="14229" y="36764"/>
                    <a:pt x="14752" y="36973"/>
                    <a:pt x="15317" y="37036"/>
                  </a:cubicBezTo>
                  <a:cubicBezTo>
                    <a:pt x="16091" y="37099"/>
                    <a:pt x="16844" y="37245"/>
                    <a:pt x="17598" y="37308"/>
                  </a:cubicBezTo>
                  <a:cubicBezTo>
                    <a:pt x="18056" y="37352"/>
                    <a:pt x="18515" y="37397"/>
                    <a:pt x="18974" y="37397"/>
                  </a:cubicBezTo>
                  <a:cubicBezTo>
                    <a:pt x="19164" y="37397"/>
                    <a:pt x="19354" y="37389"/>
                    <a:pt x="19543" y="37371"/>
                  </a:cubicBezTo>
                  <a:cubicBezTo>
                    <a:pt x="19941" y="37329"/>
                    <a:pt x="20339" y="37392"/>
                    <a:pt x="20736" y="37287"/>
                  </a:cubicBezTo>
                  <a:cubicBezTo>
                    <a:pt x="21008" y="37224"/>
                    <a:pt x="21280" y="37141"/>
                    <a:pt x="21573" y="37141"/>
                  </a:cubicBezTo>
                  <a:cubicBezTo>
                    <a:pt x="22159" y="37141"/>
                    <a:pt x="22703" y="36911"/>
                    <a:pt x="23247" y="36743"/>
                  </a:cubicBezTo>
                  <a:cubicBezTo>
                    <a:pt x="23896" y="36555"/>
                    <a:pt x="24544" y="36367"/>
                    <a:pt x="25172" y="36115"/>
                  </a:cubicBezTo>
                  <a:cubicBezTo>
                    <a:pt x="25841" y="35843"/>
                    <a:pt x="26448" y="35509"/>
                    <a:pt x="27097" y="35195"/>
                  </a:cubicBezTo>
                  <a:cubicBezTo>
                    <a:pt x="27411" y="35048"/>
                    <a:pt x="27704" y="34839"/>
                    <a:pt x="28018" y="34672"/>
                  </a:cubicBezTo>
                  <a:cubicBezTo>
                    <a:pt x="28478" y="34421"/>
                    <a:pt x="28896" y="34128"/>
                    <a:pt x="29315" y="33793"/>
                  </a:cubicBezTo>
                  <a:cubicBezTo>
                    <a:pt x="29503" y="33626"/>
                    <a:pt x="29671" y="33437"/>
                    <a:pt x="29859" y="33312"/>
                  </a:cubicBezTo>
                  <a:cubicBezTo>
                    <a:pt x="30047" y="33186"/>
                    <a:pt x="30194" y="33040"/>
                    <a:pt x="30340" y="32872"/>
                  </a:cubicBezTo>
                  <a:cubicBezTo>
                    <a:pt x="30696" y="32558"/>
                    <a:pt x="31051" y="32224"/>
                    <a:pt x="31386" y="31868"/>
                  </a:cubicBezTo>
                  <a:cubicBezTo>
                    <a:pt x="31637" y="31638"/>
                    <a:pt x="31867" y="31387"/>
                    <a:pt x="32098" y="31115"/>
                  </a:cubicBezTo>
                  <a:cubicBezTo>
                    <a:pt x="32412" y="30738"/>
                    <a:pt x="32725" y="30382"/>
                    <a:pt x="33018" y="29985"/>
                  </a:cubicBezTo>
                  <a:cubicBezTo>
                    <a:pt x="33228" y="29713"/>
                    <a:pt x="33374" y="29378"/>
                    <a:pt x="33646" y="29148"/>
                  </a:cubicBezTo>
                  <a:cubicBezTo>
                    <a:pt x="33855" y="28981"/>
                    <a:pt x="33897" y="28688"/>
                    <a:pt x="34085" y="28478"/>
                  </a:cubicBezTo>
                  <a:cubicBezTo>
                    <a:pt x="34232" y="28290"/>
                    <a:pt x="34378" y="28060"/>
                    <a:pt x="34483" y="27830"/>
                  </a:cubicBezTo>
                  <a:cubicBezTo>
                    <a:pt x="34692" y="27411"/>
                    <a:pt x="34880" y="26993"/>
                    <a:pt x="35048" y="26553"/>
                  </a:cubicBezTo>
                  <a:cubicBezTo>
                    <a:pt x="35173" y="26219"/>
                    <a:pt x="35362" y="25926"/>
                    <a:pt x="35466" y="25591"/>
                  </a:cubicBezTo>
                  <a:cubicBezTo>
                    <a:pt x="35697" y="24817"/>
                    <a:pt x="35948" y="24063"/>
                    <a:pt x="36136" y="23268"/>
                  </a:cubicBezTo>
                  <a:cubicBezTo>
                    <a:pt x="36303" y="22620"/>
                    <a:pt x="36492" y="21992"/>
                    <a:pt x="36596" y="21343"/>
                  </a:cubicBezTo>
                  <a:cubicBezTo>
                    <a:pt x="36638" y="21050"/>
                    <a:pt x="36701" y="20758"/>
                    <a:pt x="36701" y="20465"/>
                  </a:cubicBezTo>
                  <a:cubicBezTo>
                    <a:pt x="36722" y="20130"/>
                    <a:pt x="36847" y="19795"/>
                    <a:pt x="36847" y="19439"/>
                  </a:cubicBezTo>
                  <a:cubicBezTo>
                    <a:pt x="36847" y="19314"/>
                    <a:pt x="36847" y="19167"/>
                    <a:pt x="36868" y="19063"/>
                  </a:cubicBezTo>
                  <a:cubicBezTo>
                    <a:pt x="36889" y="18770"/>
                    <a:pt x="36952" y="18498"/>
                    <a:pt x="36952" y="18205"/>
                  </a:cubicBezTo>
                  <a:cubicBezTo>
                    <a:pt x="36931" y="17954"/>
                    <a:pt x="36889" y="17703"/>
                    <a:pt x="36868" y="17473"/>
                  </a:cubicBezTo>
                  <a:cubicBezTo>
                    <a:pt x="36826" y="17284"/>
                    <a:pt x="36868" y="17075"/>
                    <a:pt x="36868" y="16887"/>
                  </a:cubicBezTo>
                  <a:cubicBezTo>
                    <a:pt x="36868" y="16447"/>
                    <a:pt x="36743" y="16008"/>
                    <a:pt x="36659" y="15568"/>
                  </a:cubicBezTo>
                  <a:cubicBezTo>
                    <a:pt x="36617" y="15338"/>
                    <a:pt x="36533" y="15108"/>
                    <a:pt x="36492" y="14899"/>
                  </a:cubicBezTo>
                  <a:cubicBezTo>
                    <a:pt x="36450" y="14564"/>
                    <a:pt x="36303" y="14271"/>
                    <a:pt x="36261" y="13916"/>
                  </a:cubicBezTo>
                  <a:cubicBezTo>
                    <a:pt x="36241" y="13644"/>
                    <a:pt x="36052" y="13371"/>
                    <a:pt x="35989" y="13120"/>
                  </a:cubicBezTo>
                  <a:cubicBezTo>
                    <a:pt x="35864" y="12597"/>
                    <a:pt x="35613" y="12116"/>
                    <a:pt x="35445" y="11614"/>
                  </a:cubicBezTo>
                  <a:cubicBezTo>
                    <a:pt x="35341" y="11237"/>
                    <a:pt x="35132" y="10861"/>
                    <a:pt x="34922" y="10505"/>
                  </a:cubicBezTo>
                  <a:cubicBezTo>
                    <a:pt x="34629" y="9961"/>
                    <a:pt x="34378" y="9354"/>
                    <a:pt x="34002" y="8831"/>
                  </a:cubicBezTo>
                  <a:cubicBezTo>
                    <a:pt x="33772" y="8517"/>
                    <a:pt x="33583" y="8120"/>
                    <a:pt x="33374" y="7785"/>
                  </a:cubicBezTo>
                  <a:cubicBezTo>
                    <a:pt x="33039" y="7283"/>
                    <a:pt x="32642" y="6822"/>
                    <a:pt x="32265" y="6362"/>
                  </a:cubicBezTo>
                  <a:cubicBezTo>
                    <a:pt x="32077" y="6132"/>
                    <a:pt x="31993" y="5860"/>
                    <a:pt x="31826" y="5630"/>
                  </a:cubicBezTo>
                  <a:cubicBezTo>
                    <a:pt x="31700" y="5441"/>
                    <a:pt x="31470" y="5337"/>
                    <a:pt x="31303" y="5169"/>
                  </a:cubicBezTo>
                  <a:cubicBezTo>
                    <a:pt x="31072" y="4918"/>
                    <a:pt x="30800" y="4688"/>
                    <a:pt x="30549" y="4479"/>
                  </a:cubicBezTo>
                  <a:cubicBezTo>
                    <a:pt x="30277" y="4270"/>
                    <a:pt x="30026" y="4040"/>
                    <a:pt x="29712" y="3851"/>
                  </a:cubicBezTo>
                  <a:cubicBezTo>
                    <a:pt x="29273" y="3600"/>
                    <a:pt x="28938" y="3203"/>
                    <a:pt x="28478" y="2952"/>
                  </a:cubicBezTo>
                  <a:cubicBezTo>
                    <a:pt x="28164" y="2784"/>
                    <a:pt x="27850" y="2533"/>
                    <a:pt x="27515" y="2345"/>
                  </a:cubicBezTo>
                  <a:cubicBezTo>
                    <a:pt x="27097" y="2073"/>
                    <a:pt x="26637" y="1843"/>
                    <a:pt x="26155" y="1654"/>
                  </a:cubicBezTo>
                  <a:cubicBezTo>
                    <a:pt x="25590" y="1424"/>
                    <a:pt x="24984" y="1257"/>
                    <a:pt x="24398" y="1006"/>
                  </a:cubicBezTo>
                  <a:cubicBezTo>
                    <a:pt x="24230" y="943"/>
                    <a:pt x="24063" y="901"/>
                    <a:pt x="23896" y="838"/>
                  </a:cubicBezTo>
                  <a:cubicBezTo>
                    <a:pt x="23749" y="796"/>
                    <a:pt x="23603" y="796"/>
                    <a:pt x="23456" y="734"/>
                  </a:cubicBezTo>
                  <a:cubicBezTo>
                    <a:pt x="22954" y="545"/>
                    <a:pt x="22431" y="378"/>
                    <a:pt x="21908" y="294"/>
                  </a:cubicBezTo>
                  <a:cubicBezTo>
                    <a:pt x="21134" y="190"/>
                    <a:pt x="20339" y="43"/>
                    <a:pt x="19543" y="43"/>
                  </a:cubicBezTo>
                  <a:cubicBezTo>
                    <a:pt x="19179" y="30"/>
                    <a:pt x="18806" y="1"/>
                    <a:pt x="18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6" name="Google Shape;3076;p33"/>
            <p:cNvSpPr/>
            <p:nvPr/>
          </p:nvSpPr>
          <p:spPr>
            <a:xfrm>
              <a:off x="3931755" y="2473349"/>
              <a:ext cx="1309048" cy="1320690"/>
            </a:xfrm>
            <a:custGeom>
              <a:avLst/>
              <a:gdLst/>
              <a:ahLst/>
              <a:cxnLst/>
              <a:rect l="l" t="t" r="r" b="b"/>
              <a:pathLst>
                <a:path w="37894" h="38231" extrusionOk="0">
                  <a:moveTo>
                    <a:pt x="19342" y="2958"/>
                  </a:moveTo>
                  <a:cubicBezTo>
                    <a:pt x="19454" y="2958"/>
                    <a:pt x="19564" y="2964"/>
                    <a:pt x="19669" y="2974"/>
                  </a:cubicBezTo>
                  <a:cubicBezTo>
                    <a:pt x="20003" y="2995"/>
                    <a:pt x="20359" y="3037"/>
                    <a:pt x="20715" y="3079"/>
                  </a:cubicBezTo>
                  <a:cubicBezTo>
                    <a:pt x="21071" y="3141"/>
                    <a:pt x="21426" y="3267"/>
                    <a:pt x="21803" y="3288"/>
                  </a:cubicBezTo>
                  <a:cubicBezTo>
                    <a:pt x="22075" y="3309"/>
                    <a:pt x="22368" y="3330"/>
                    <a:pt x="22640" y="3413"/>
                  </a:cubicBezTo>
                  <a:cubicBezTo>
                    <a:pt x="22891" y="3497"/>
                    <a:pt x="23163" y="3539"/>
                    <a:pt x="23435" y="3602"/>
                  </a:cubicBezTo>
                  <a:cubicBezTo>
                    <a:pt x="23895" y="3685"/>
                    <a:pt x="24335" y="3853"/>
                    <a:pt x="24795" y="3957"/>
                  </a:cubicBezTo>
                  <a:cubicBezTo>
                    <a:pt x="25193" y="4062"/>
                    <a:pt x="25569" y="4229"/>
                    <a:pt x="25967" y="4355"/>
                  </a:cubicBezTo>
                  <a:cubicBezTo>
                    <a:pt x="26134" y="4397"/>
                    <a:pt x="26281" y="4481"/>
                    <a:pt x="26427" y="4564"/>
                  </a:cubicBezTo>
                  <a:cubicBezTo>
                    <a:pt x="26866" y="4732"/>
                    <a:pt x="27285" y="4878"/>
                    <a:pt x="27682" y="5087"/>
                  </a:cubicBezTo>
                  <a:cubicBezTo>
                    <a:pt x="27996" y="5255"/>
                    <a:pt x="28331" y="5359"/>
                    <a:pt x="28603" y="5569"/>
                  </a:cubicBezTo>
                  <a:cubicBezTo>
                    <a:pt x="28875" y="5757"/>
                    <a:pt x="29168" y="5924"/>
                    <a:pt x="29440" y="6154"/>
                  </a:cubicBezTo>
                  <a:cubicBezTo>
                    <a:pt x="29796" y="6489"/>
                    <a:pt x="30193" y="6803"/>
                    <a:pt x="30570" y="7138"/>
                  </a:cubicBezTo>
                  <a:cubicBezTo>
                    <a:pt x="30905" y="7452"/>
                    <a:pt x="31219" y="7807"/>
                    <a:pt x="31491" y="8184"/>
                  </a:cubicBezTo>
                  <a:cubicBezTo>
                    <a:pt x="31721" y="8498"/>
                    <a:pt x="31930" y="8812"/>
                    <a:pt x="32139" y="9126"/>
                  </a:cubicBezTo>
                  <a:cubicBezTo>
                    <a:pt x="32286" y="9356"/>
                    <a:pt x="32369" y="9670"/>
                    <a:pt x="32558" y="9879"/>
                  </a:cubicBezTo>
                  <a:cubicBezTo>
                    <a:pt x="32788" y="10172"/>
                    <a:pt x="32892" y="10527"/>
                    <a:pt x="33102" y="10820"/>
                  </a:cubicBezTo>
                  <a:cubicBezTo>
                    <a:pt x="33290" y="11092"/>
                    <a:pt x="33374" y="11406"/>
                    <a:pt x="33520" y="11699"/>
                  </a:cubicBezTo>
                  <a:cubicBezTo>
                    <a:pt x="33667" y="11992"/>
                    <a:pt x="33855" y="12306"/>
                    <a:pt x="33939" y="12620"/>
                  </a:cubicBezTo>
                  <a:cubicBezTo>
                    <a:pt x="34043" y="13080"/>
                    <a:pt x="34336" y="13457"/>
                    <a:pt x="34399" y="13917"/>
                  </a:cubicBezTo>
                  <a:cubicBezTo>
                    <a:pt x="34441" y="14231"/>
                    <a:pt x="34608" y="14524"/>
                    <a:pt x="34671" y="14838"/>
                  </a:cubicBezTo>
                  <a:cubicBezTo>
                    <a:pt x="34776" y="15465"/>
                    <a:pt x="34943" y="16093"/>
                    <a:pt x="35048" y="16721"/>
                  </a:cubicBezTo>
                  <a:cubicBezTo>
                    <a:pt x="35173" y="17474"/>
                    <a:pt x="35194" y="18227"/>
                    <a:pt x="35320" y="18981"/>
                  </a:cubicBezTo>
                  <a:cubicBezTo>
                    <a:pt x="35340" y="19148"/>
                    <a:pt x="35215" y="19253"/>
                    <a:pt x="35194" y="19420"/>
                  </a:cubicBezTo>
                  <a:cubicBezTo>
                    <a:pt x="35131" y="19964"/>
                    <a:pt x="35110" y="20487"/>
                    <a:pt x="35027" y="21031"/>
                  </a:cubicBezTo>
                  <a:cubicBezTo>
                    <a:pt x="34985" y="21178"/>
                    <a:pt x="34901" y="21366"/>
                    <a:pt x="34964" y="21533"/>
                  </a:cubicBezTo>
                  <a:cubicBezTo>
                    <a:pt x="35027" y="21680"/>
                    <a:pt x="34796" y="21638"/>
                    <a:pt x="34838" y="21763"/>
                  </a:cubicBezTo>
                  <a:cubicBezTo>
                    <a:pt x="34943" y="22182"/>
                    <a:pt x="34692" y="22538"/>
                    <a:pt x="34692" y="22956"/>
                  </a:cubicBezTo>
                  <a:cubicBezTo>
                    <a:pt x="34671" y="23228"/>
                    <a:pt x="34524" y="23500"/>
                    <a:pt x="34399" y="23751"/>
                  </a:cubicBezTo>
                  <a:cubicBezTo>
                    <a:pt x="34357" y="23856"/>
                    <a:pt x="34357" y="23940"/>
                    <a:pt x="34336" y="24044"/>
                  </a:cubicBezTo>
                  <a:cubicBezTo>
                    <a:pt x="34190" y="24609"/>
                    <a:pt x="33980" y="25132"/>
                    <a:pt x="33729" y="25634"/>
                  </a:cubicBezTo>
                  <a:cubicBezTo>
                    <a:pt x="33395" y="26304"/>
                    <a:pt x="33060" y="26994"/>
                    <a:pt x="32704" y="27643"/>
                  </a:cubicBezTo>
                  <a:cubicBezTo>
                    <a:pt x="32516" y="27936"/>
                    <a:pt x="32348" y="28250"/>
                    <a:pt x="32139" y="28522"/>
                  </a:cubicBezTo>
                  <a:cubicBezTo>
                    <a:pt x="31867" y="28857"/>
                    <a:pt x="31637" y="29212"/>
                    <a:pt x="31386" y="29547"/>
                  </a:cubicBezTo>
                  <a:cubicBezTo>
                    <a:pt x="31156" y="29840"/>
                    <a:pt x="30905" y="30133"/>
                    <a:pt x="30654" y="30405"/>
                  </a:cubicBezTo>
                  <a:cubicBezTo>
                    <a:pt x="30340" y="30740"/>
                    <a:pt x="30026" y="31095"/>
                    <a:pt x="29670" y="31388"/>
                  </a:cubicBezTo>
                  <a:cubicBezTo>
                    <a:pt x="29419" y="31618"/>
                    <a:pt x="29147" y="31828"/>
                    <a:pt x="28938" y="32058"/>
                  </a:cubicBezTo>
                  <a:cubicBezTo>
                    <a:pt x="28708" y="32267"/>
                    <a:pt x="28457" y="32414"/>
                    <a:pt x="28226" y="32623"/>
                  </a:cubicBezTo>
                  <a:cubicBezTo>
                    <a:pt x="27829" y="32999"/>
                    <a:pt x="27285" y="33230"/>
                    <a:pt x="26846" y="33606"/>
                  </a:cubicBezTo>
                  <a:cubicBezTo>
                    <a:pt x="26741" y="33690"/>
                    <a:pt x="26574" y="33774"/>
                    <a:pt x="26406" y="33795"/>
                  </a:cubicBezTo>
                  <a:cubicBezTo>
                    <a:pt x="26239" y="33815"/>
                    <a:pt x="26092" y="34004"/>
                    <a:pt x="25904" y="34067"/>
                  </a:cubicBezTo>
                  <a:cubicBezTo>
                    <a:pt x="25695" y="34150"/>
                    <a:pt x="25465" y="34276"/>
                    <a:pt x="25255" y="34401"/>
                  </a:cubicBezTo>
                  <a:cubicBezTo>
                    <a:pt x="24900" y="34652"/>
                    <a:pt x="24460" y="34736"/>
                    <a:pt x="24063" y="34924"/>
                  </a:cubicBezTo>
                  <a:cubicBezTo>
                    <a:pt x="23812" y="35050"/>
                    <a:pt x="23477" y="35008"/>
                    <a:pt x="23205" y="35134"/>
                  </a:cubicBezTo>
                  <a:cubicBezTo>
                    <a:pt x="22891" y="35301"/>
                    <a:pt x="22556" y="35343"/>
                    <a:pt x="22221" y="35448"/>
                  </a:cubicBezTo>
                  <a:cubicBezTo>
                    <a:pt x="21845" y="35552"/>
                    <a:pt x="21447" y="35615"/>
                    <a:pt x="21071" y="35657"/>
                  </a:cubicBezTo>
                  <a:cubicBezTo>
                    <a:pt x="20506" y="35720"/>
                    <a:pt x="19920" y="35761"/>
                    <a:pt x="19334" y="35824"/>
                  </a:cubicBezTo>
                  <a:cubicBezTo>
                    <a:pt x="19310" y="35828"/>
                    <a:pt x="19286" y="35830"/>
                    <a:pt x="19262" y="35830"/>
                  </a:cubicBezTo>
                  <a:cubicBezTo>
                    <a:pt x="19160" y="35830"/>
                    <a:pt x="19059" y="35799"/>
                    <a:pt x="18957" y="35782"/>
                  </a:cubicBezTo>
                  <a:cubicBezTo>
                    <a:pt x="18330" y="35740"/>
                    <a:pt x="17702" y="35740"/>
                    <a:pt x="17095" y="35678"/>
                  </a:cubicBezTo>
                  <a:cubicBezTo>
                    <a:pt x="16781" y="35657"/>
                    <a:pt x="16446" y="35594"/>
                    <a:pt x="16154" y="35510"/>
                  </a:cubicBezTo>
                  <a:cubicBezTo>
                    <a:pt x="16127" y="35501"/>
                    <a:pt x="16102" y="35498"/>
                    <a:pt x="16079" y="35498"/>
                  </a:cubicBezTo>
                  <a:cubicBezTo>
                    <a:pt x="16014" y="35498"/>
                    <a:pt x="15955" y="35522"/>
                    <a:pt x="15883" y="35522"/>
                  </a:cubicBezTo>
                  <a:cubicBezTo>
                    <a:pt x="15857" y="35522"/>
                    <a:pt x="15829" y="35519"/>
                    <a:pt x="15798" y="35510"/>
                  </a:cubicBezTo>
                  <a:cubicBezTo>
                    <a:pt x="15296" y="35364"/>
                    <a:pt x="14794" y="35217"/>
                    <a:pt x="14291" y="35113"/>
                  </a:cubicBezTo>
                  <a:cubicBezTo>
                    <a:pt x="13852" y="35029"/>
                    <a:pt x="13433" y="34841"/>
                    <a:pt x="13015" y="34694"/>
                  </a:cubicBezTo>
                  <a:cubicBezTo>
                    <a:pt x="12617" y="34569"/>
                    <a:pt x="12178" y="34401"/>
                    <a:pt x="11801" y="34108"/>
                  </a:cubicBezTo>
                  <a:cubicBezTo>
                    <a:pt x="11571" y="33941"/>
                    <a:pt x="11278" y="33815"/>
                    <a:pt x="11027" y="33648"/>
                  </a:cubicBezTo>
                  <a:cubicBezTo>
                    <a:pt x="10023" y="33062"/>
                    <a:pt x="8998" y="32497"/>
                    <a:pt x="8098" y="31744"/>
                  </a:cubicBezTo>
                  <a:cubicBezTo>
                    <a:pt x="7533" y="31284"/>
                    <a:pt x="7010" y="30761"/>
                    <a:pt x="6550" y="30196"/>
                  </a:cubicBezTo>
                  <a:cubicBezTo>
                    <a:pt x="6089" y="29631"/>
                    <a:pt x="5587" y="29108"/>
                    <a:pt x="5148" y="28522"/>
                  </a:cubicBezTo>
                  <a:cubicBezTo>
                    <a:pt x="4834" y="28103"/>
                    <a:pt x="4646" y="27622"/>
                    <a:pt x="4394" y="27183"/>
                  </a:cubicBezTo>
                  <a:cubicBezTo>
                    <a:pt x="4164" y="26764"/>
                    <a:pt x="3976" y="26325"/>
                    <a:pt x="3830" y="25885"/>
                  </a:cubicBezTo>
                  <a:cubicBezTo>
                    <a:pt x="3662" y="25362"/>
                    <a:pt x="3411" y="24860"/>
                    <a:pt x="3348" y="24295"/>
                  </a:cubicBezTo>
                  <a:cubicBezTo>
                    <a:pt x="3327" y="24002"/>
                    <a:pt x="3181" y="23751"/>
                    <a:pt x="3118" y="23479"/>
                  </a:cubicBezTo>
                  <a:cubicBezTo>
                    <a:pt x="3034" y="23207"/>
                    <a:pt x="2993" y="22956"/>
                    <a:pt x="2951" y="22705"/>
                  </a:cubicBezTo>
                  <a:cubicBezTo>
                    <a:pt x="2846" y="21994"/>
                    <a:pt x="2679" y="21324"/>
                    <a:pt x="2616" y="20613"/>
                  </a:cubicBezTo>
                  <a:cubicBezTo>
                    <a:pt x="2595" y="20529"/>
                    <a:pt x="2616" y="20445"/>
                    <a:pt x="2616" y="20383"/>
                  </a:cubicBezTo>
                  <a:cubicBezTo>
                    <a:pt x="2469" y="20090"/>
                    <a:pt x="2553" y="19776"/>
                    <a:pt x="2532" y="19483"/>
                  </a:cubicBezTo>
                  <a:cubicBezTo>
                    <a:pt x="2490" y="19211"/>
                    <a:pt x="2574" y="18897"/>
                    <a:pt x="2595" y="18604"/>
                  </a:cubicBezTo>
                  <a:cubicBezTo>
                    <a:pt x="2658" y="17997"/>
                    <a:pt x="2700" y="17390"/>
                    <a:pt x="2700" y="16784"/>
                  </a:cubicBezTo>
                  <a:cubicBezTo>
                    <a:pt x="2700" y="16344"/>
                    <a:pt x="2804" y="15884"/>
                    <a:pt x="2888" y="15445"/>
                  </a:cubicBezTo>
                  <a:cubicBezTo>
                    <a:pt x="3034" y="14754"/>
                    <a:pt x="3286" y="14085"/>
                    <a:pt x="3516" y="13415"/>
                  </a:cubicBezTo>
                  <a:cubicBezTo>
                    <a:pt x="3620" y="13059"/>
                    <a:pt x="3809" y="12724"/>
                    <a:pt x="3934" y="12369"/>
                  </a:cubicBezTo>
                  <a:cubicBezTo>
                    <a:pt x="4122" y="11762"/>
                    <a:pt x="4499" y="11260"/>
                    <a:pt x="4750" y="10674"/>
                  </a:cubicBezTo>
                  <a:cubicBezTo>
                    <a:pt x="4980" y="10151"/>
                    <a:pt x="5252" y="9628"/>
                    <a:pt x="5587" y="9167"/>
                  </a:cubicBezTo>
                  <a:cubicBezTo>
                    <a:pt x="5943" y="8707"/>
                    <a:pt x="6257" y="8226"/>
                    <a:pt x="6612" y="7786"/>
                  </a:cubicBezTo>
                  <a:cubicBezTo>
                    <a:pt x="6759" y="7619"/>
                    <a:pt x="6926" y="7494"/>
                    <a:pt x="7073" y="7368"/>
                  </a:cubicBezTo>
                  <a:cubicBezTo>
                    <a:pt x="7366" y="7096"/>
                    <a:pt x="7575" y="6761"/>
                    <a:pt x="7910" y="6510"/>
                  </a:cubicBezTo>
                  <a:cubicBezTo>
                    <a:pt x="8182" y="6301"/>
                    <a:pt x="8433" y="6071"/>
                    <a:pt x="8705" y="5862"/>
                  </a:cubicBezTo>
                  <a:cubicBezTo>
                    <a:pt x="8977" y="5673"/>
                    <a:pt x="9228" y="5485"/>
                    <a:pt x="9500" y="5318"/>
                  </a:cubicBezTo>
                  <a:cubicBezTo>
                    <a:pt x="9981" y="5046"/>
                    <a:pt x="10462" y="4773"/>
                    <a:pt x="10944" y="4522"/>
                  </a:cubicBezTo>
                  <a:cubicBezTo>
                    <a:pt x="11341" y="4313"/>
                    <a:pt x="11760" y="4146"/>
                    <a:pt x="12178" y="3999"/>
                  </a:cubicBezTo>
                  <a:cubicBezTo>
                    <a:pt x="12334" y="3960"/>
                    <a:pt x="12545" y="3830"/>
                    <a:pt x="12658" y="3830"/>
                  </a:cubicBezTo>
                  <a:cubicBezTo>
                    <a:pt x="12666" y="3830"/>
                    <a:pt x="12673" y="3831"/>
                    <a:pt x="12680" y="3832"/>
                  </a:cubicBezTo>
                  <a:cubicBezTo>
                    <a:pt x="12718" y="3838"/>
                    <a:pt x="12755" y="3840"/>
                    <a:pt x="12792" y="3840"/>
                  </a:cubicBezTo>
                  <a:cubicBezTo>
                    <a:pt x="13017" y="3840"/>
                    <a:pt x="13217" y="3742"/>
                    <a:pt x="13433" y="3706"/>
                  </a:cubicBezTo>
                  <a:cubicBezTo>
                    <a:pt x="13622" y="3685"/>
                    <a:pt x="13789" y="3581"/>
                    <a:pt x="13977" y="3539"/>
                  </a:cubicBezTo>
                  <a:cubicBezTo>
                    <a:pt x="14040" y="3518"/>
                    <a:pt x="14103" y="3476"/>
                    <a:pt x="14187" y="3476"/>
                  </a:cubicBezTo>
                  <a:cubicBezTo>
                    <a:pt x="14835" y="3393"/>
                    <a:pt x="15484" y="3204"/>
                    <a:pt x="16154" y="3121"/>
                  </a:cubicBezTo>
                  <a:cubicBezTo>
                    <a:pt x="16467" y="3079"/>
                    <a:pt x="16802" y="3100"/>
                    <a:pt x="17116" y="3037"/>
                  </a:cubicBezTo>
                  <a:cubicBezTo>
                    <a:pt x="17430" y="2974"/>
                    <a:pt x="17744" y="2958"/>
                    <a:pt x="18058" y="2958"/>
                  </a:cubicBezTo>
                  <a:cubicBezTo>
                    <a:pt x="18371" y="2958"/>
                    <a:pt x="18685" y="2974"/>
                    <a:pt x="18999" y="2974"/>
                  </a:cubicBezTo>
                  <a:cubicBezTo>
                    <a:pt x="19114" y="2964"/>
                    <a:pt x="19229" y="2958"/>
                    <a:pt x="19342" y="2958"/>
                  </a:cubicBezTo>
                  <a:close/>
                  <a:moveTo>
                    <a:pt x="17907" y="2192"/>
                  </a:moveTo>
                  <a:cubicBezTo>
                    <a:pt x="17857" y="2192"/>
                    <a:pt x="17810" y="2194"/>
                    <a:pt x="17765" y="2200"/>
                  </a:cubicBezTo>
                  <a:cubicBezTo>
                    <a:pt x="17367" y="2263"/>
                    <a:pt x="16970" y="2263"/>
                    <a:pt x="16593" y="2367"/>
                  </a:cubicBezTo>
                  <a:cubicBezTo>
                    <a:pt x="16258" y="2451"/>
                    <a:pt x="15882" y="2367"/>
                    <a:pt x="15547" y="2535"/>
                  </a:cubicBezTo>
                  <a:cubicBezTo>
                    <a:pt x="15233" y="2681"/>
                    <a:pt x="14877" y="2660"/>
                    <a:pt x="14542" y="2702"/>
                  </a:cubicBezTo>
                  <a:cubicBezTo>
                    <a:pt x="14229" y="2765"/>
                    <a:pt x="13957" y="2953"/>
                    <a:pt x="13622" y="2953"/>
                  </a:cubicBezTo>
                  <a:cubicBezTo>
                    <a:pt x="13329" y="2953"/>
                    <a:pt x="13141" y="3204"/>
                    <a:pt x="12848" y="3225"/>
                  </a:cubicBezTo>
                  <a:cubicBezTo>
                    <a:pt x="12450" y="3267"/>
                    <a:pt x="12073" y="3455"/>
                    <a:pt x="11697" y="3581"/>
                  </a:cubicBezTo>
                  <a:cubicBezTo>
                    <a:pt x="10818" y="3874"/>
                    <a:pt x="9981" y="4334"/>
                    <a:pt x="9165" y="4773"/>
                  </a:cubicBezTo>
                  <a:cubicBezTo>
                    <a:pt x="8872" y="4941"/>
                    <a:pt x="8579" y="5108"/>
                    <a:pt x="8328" y="5338"/>
                  </a:cubicBezTo>
                  <a:cubicBezTo>
                    <a:pt x="8056" y="5548"/>
                    <a:pt x="7763" y="5715"/>
                    <a:pt x="7512" y="5966"/>
                  </a:cubicBezTo>
                  <a:cubicBezTo>
                    <a:pt x="7261" y="6196"/>
                    <a:pt x="7010" y="6426"/>
                    <a:pt x="6780" y="6698"/>
                  </a:cubicBezTo>
                  <a:cubicBezTo>
                    <a:pt x="6550" y="6991"/>
                    <a:pt x="6236" y="7201"/>
                    <a:pt x="5964" y="7494"/>
                  </a:cubicBezTo>
                  <a:cubicBezTo>
                    <a:pt x="5629" y="7849"/>
                    <a:pt x="5399" y="8289"/>
                    <a:pt x="5106" y="8665"/>
                  </a:cubicBezTo>
                  <a:cubicBezTo>
                    <a:pt x="4687" y="9251"/>
                    <a:pt x="4436" y="9921"/>
                    <a:pt x="4081" y="10527"/>
                  </a:cubicBezTo>
                  <a:cubicBezTo>
                    <a:pt x="3767" y="11051"/>
                    <a:pt x="3495" y="11616"/>
                    <a:pt x="3286" y="12180"/>
                  </a:cubicBezTo>
                  <a:cubicBezTo>
                    <a:pt x="3139" y="12599"/>
                    <a:pt x="2972" y="13038"/>
                    <a:pt x="2825" y="13457"/>
                  </a:cubicBezTo>
                  <a:cubicBezTo>
                    <a:pt x="2721" y="13833"/>
                    <a:pt x="2637" y="14210"/>
                    <a:pt x="2490" y="14566"/>
                  </a:cubicBezTo>
                  <a:cubicBezTo>
                    <a:pt x="2344" y="14921"/>
                    <a:pt x="2197" y="15298"/>
                    <a:pt x="2197" y="15654"/>
                  </a:cubicBezTo>
                  <a:cubicBezTo>
                    <a:pt x="2197" y="16114"/>
                    <a:pt x="1988" y="16574"/>
                    <a:pt x="2093" y="17056"/>
                  </a:cubicBezTo>
                  <a:cubicBezTo>
                    <a:pt x="2156" y="17370"/>
                    <a:pt x="2072" y="17704"/>
                    <a:pt x="2072" y="18018"/>
                  </a:cubicBezTo>
                  <a:cubicBezTo>
                    <a:pt x="2051" y="18332"/>
                    <a:pt x="1988" y="18667"/>
                    <a:pt x="1925" y="18981"/>
                  </a:cubicBezTo>
                  <a:cubicBezTo>
                    <a:pt x="1905" y="19169"/>
                    <a:pt x="1946" y="19378"/>
                    <a:pt x="1863" y="19566"/>
                  </a:cubicBezTo>
                  <a:cubicBezTo>
                    <a:pt x="1842" y="19566"/>
                    <a:pt x="1863" y="19587"/>
                    <a:pt x="1863" y="19608"/>
                  </a:cubicBezTo>
                  <a:cubicBezTo>
                    <a:pt x="2009" y="19964"/>
                    <a:pt x="1946" y="20362"/>
                    <a:pt x="2009" y="20738"/>
                  </a:cubicBezTo>
                  <a:cubicBezTo>
                    <a:pt x="2072" y="21052"/>
                    <a:pt x="1988" y="21387"/>
                    <a:pt x="2135" y="21701"/>
                  </a:cubicBezTo>
                  <a:cubicBezTo>
                    <a:pt x="2197" y="21847"/>
                    <a:pt x="2177" y="22015"/>
                    <a:pt x="2156" y="22140"/>
                  </a:cubicBezTo>
                  <a:cubicBezTo>
                    <a:pt x="2114" y="22266"/>
                    <a:pt x="2093" y="22433"/>
                    <a:pt x="2114" y="22517"/>
                  </a:cubicBezTo>
                  <a:cubicBezTo>
                    <a:pt x="2218" y="22789"/>
                    <a:pt x="2177" y="23103"/>
                    <a:pt x="2302" y="23396"/>
                  </a:cubicBezTo>
                  <a:cubicBezTo>
                    <a:pt x="2344" y="23479"/>
                    <a:pt x="2428" y="23584"/>
                    <a:pt x="2407" y="23688"/>
                  </a:cubicBezTo>
                  <a:cubicBezTo>
                    <a:pt x="2365" y="24002"/>
                    <a:pt x="2511" y="24253"/>
                    <a:pt x="2553" y="24525"/>
                  </a:cubicBezTo>
                  <a:cubicBezTo>
                    <a:pt x="2637" y="24860"/>
                    <a:pt x="2783" y="25195"/>
                    <a:pt x="2867" y="25551"/>
                  </a:cubicBezTo>
                  <a:cubicBezTo>
                    <a:pt x="3014" y="26199"/>
                    <a:pt x="3369" y="26743"/>
                    <a:pt x="3683" y="27308"/>
                  </a:cubicBezTo>
                  <a:cubicBezTo>
                    <a:pt x="3976" y="27831"/>
                    <a:pt x="4520" y="28187"/>
                    <a:pt x="4687" y="28815"/>
                  </a:cubicBezTo>
                  <a:cubicBezTo>
                    <a:pt x="4708" y="28857"/>
                    <a:pt x="4750" y="28898"/>
                    <a:pt x="4792" y="28961"/>
                  </a:cubicBezTo>
                  <a:cubicBezTo>
                    <a:pt x="4918" y="29108"/>
                    <a:pt x="5001" y="29338"/>
                    <a:pt x="5148" y="29463"/>
                  </a:cubicBezTo>
                  <a:cubicBezTo>
                    <a:pt x="5294" y="29589"/>
                    <a:pt x="5273" y="29777"/>
                    <a:pt x="5399" y="29840"/>
                  </a:cubicBezTo>
                  <a:cubicBezTo>
                    <a:pt x="5713" y="30070"/>
                    <a:pt x="5859" y="30447"/>
                    <a:pt x="6131" y="30740"/>
                  </a:cubicBezTo>
                  <a:cubicBezTo>
                    <a:pt x="6340" y="30970"/>
                    <a:pt x="6508" y="31284"/>
                    <a:pt x="6759" y="31451"/>
                  </a:cubicBezTo>
                  <a:cubicBezTo>
                    <a:pt x="7031" y="31618"/>
                    <a:pt x="7198" y="31890"/>
                    <a:pt x="7428" y="32079"/>
                  </a:cubicBezTo>
                  <a:cubicBezTo>
                    <a:pt x="7826" y="32393"/>
                    <a:pt x="8223" y="32707"/>
                    <a:pt x="8621" y="33020"/>
                  </a:cubicBezTo>
                  <a:cubicBezTo>
                    <a:pt x="8998" y="33292"/>
                    <a:pt x="9437" y="33502"/>
                    <a:pt x="9856" y="33732"/>
                  </a:cubicBezTo>
                  <a:cubicBezTo>
                    <a:pt x="10274" y="33983"/>
                    <a:pt x="10692" y="34213"/>
                    <a:pt x="11090" y="34506"/>
                  </a:cubicBezTo>
                  <a:cubicBezTo>
                    <a:pt x="11195" y="34590"/>
                    <a:pt x="11320" y="34715"/>
                    <a:pt x="11467" y="34757"/>
                  </a:cubicBezTo>
                  <a:cubicBezTo>
                    <a:pt x="12073" y="34966"/>
                    <a:pt x="12659" y="35322"/>
                    <a:pt x="13308" y="35468"/>
                  </a:cubicBezTo>
                  <a:cubicBezTo>
                    <a:pt x="13475" y="35510"/>
                    <a:pt x="13664" y="35573"/>
                    <a:pt x="13852" y="35636"/>
                  </a:cubicBezTo>
                  <a:cubicBezTo>
                    <a:pt x="14103" y="35720"/>
                    <a:pt x="14375" y="35803"/>
                    <a:pt x="14626" y="35866"/>
                  </a:cubicBezTo>
                  <a:cubicBezTo>
                    <a:pt x="15191" y="35971"/>
                    <a:pt x="15756" y="36054"/>
                    <a:pt x="16321" y="36180"/>
                  </a:cubicBezTo>
                  <a:cubicBezTo>
                    <a:pt x="16572" y="36243"/>
                    <a:pt x="16823" y="36264"/>
                    <a:pt x="17053" y="36264"/>
                  </a:cubicBezTo>
                  <a:cubicBezTo>
                    <a:pt x="17157" y="36260"/>
                    <a:pt x="17260" y="36258"/>
                    <a:pt x="17363" y="36258"/>
                  </a:cubicBezTo>
                  <a:cubicBezTo>
                    <a:pt x="17798" y="36258"/>
                    <a:pt x="18224" y="36288"/>
                    <a:pt x="18664" y="36305"/>
                  </a:cubicBezTo>
                  <a:cubicBezTo>
                    <a:pt x="18898" y="36315"/>
                    <a:pt x="19132" y="36324"/>
                    <a:pt x="19366" y="36324"/>
                  </a:cubicBezTo>
                  <a:cubicBezTo>
                    <a:pt x="19655" y="36324"/>
                    <a:pt x="19944" y="36310"/>
                    <a:pt x="20234" y="36264"/>
                  </a:cubicBezTo>
                  <a:cubicBezTo>
                    <a:pt x="20840" y="36159"/>
                    <a:pt x="21468" y="36117"/>
                    <a:pt x="22075" y="36033"/>
                  </a:cubicBezTo>
                  <a:cubicBezTo>
                    <a:pt x="22389" y="35992"/>
                    <a:pt x="22703" y="35887"/>
                    <a:pt x="23037" y="35866"/>
                  </a:cubicBezTo>
                  <a:cubicBezTo>
                    <a:pt x="23205" y="35866"/>
                    <a:pt x="23393" y="35740"/>
                    <a:pt x="23581" y="35699"/>
                  </a:cubicBezTo>
                  <a:cubicBezTo>
                    <a:pt x="23853" y="35594"/>
                    <a:pt x="24146" y="35573"/>
                    <a:pt x="24418" y="35468"/>
                  </a:cubicBezTo>
                  <a:cubicBezTo>
                    <a:pt x="24983" y="35196"/>
                    <a:pt x="25569" y="35008"/>
                    <a:pt x="26134" y="34694"/>
                  </a:cubicBezTo>
                  <a:cubicBezTo>
                    <a:pt x="26615" y="34422"/>
                    <a:pt x="27159" y="34213"/>
                    <a:pt x="27620" y="33878"/>
                  </a:cubicBezTo>
                  <a:cubicBezTo>
                    <a:pt x="28226" y="33397"/>
                    <a:pt x="28854" y="32958"/>
                    <a:pt x="29440" y="32476"/>
                  </a:cubicBezTo>
                  <a:cubicBezTo>
                    <a:pt x="29984" y="32016"/>
                    <a:pt x="30486" y="31514"/>
                    <a:pt x="30967" y="31033"/>
                  </a:cubicBezTo>
                  <a:cubicBezTo>
                    <a:pt x="31072" y="30928"/>
                    <a:pt x="31135" y="30740"/>
                    <a:pt x="31260" y="30677"/>
                  </a:cubicBezTo>
                  <a:cubicBezTo>
                    <a:pt x="31616" y="30489"/>
                    <a:pt x="31763" y="30112"/>
                    <a:pt x="32014" y="29819"/>
                  </a:cubicBezTo>
                  <a:cubicBezTo>
                    <a:pt x="32244" y="29547"/>
                    <a:pt x="32453" y="29191"/>
                    <a:pt x="32641" y="28857"/>
                  </a:cubicBezTo>
                  <a:cubicBezTo>
                    <a:pt x="32892" y="28396"/>
                    <a:pt x="33227" y="27999"/>
                    <a:pt x="33499" y="27559"/>
                  </a:cubicBezTo>
                  <a:cubicBezTo>
                    <a:pt x="33729" y="27162"/>
                    <a:pt x="33918" y="26743"/>
                    <a:pt x="34148" y="26325"/>
                  </a:cubicBezTo>
                  <a:cubicBezTo>
                    <a:pt x="34315" y="26032"/>
                    <a:pt x="34441" y="25676"/>
                    <a:pt x="34566" y="25341"/>
                  </a:cubicBezTo>
                  <a:cubicBezTo>
                    <a:pt x="34734" y="24944"/>
                    <a:pt x="34901" y="24525"/>
                    <a:pt x="35048" y="24128"/>
                  </a:cubicBezTo>
                  <a:cubicBezTo>
                    <a:pt x="35215" y="23626"/>
                    <a:pt x="35257" y="23082"/>
                    <a:pt x="35340" y="22579"/>
                  </a:cubicBezTo>
                  <a:cubicBezTo>
                    <a:pt x="35403" y="22266"/>
                    <a:pt x="35424" y="21952"/>
                    <a:pt x="35592" y="21680"/>
                  </a:cubicBezTo>
                  <a:cubicBezTo>
                    <a:pt x="35654" y="21533"/>
                    <a:pt x="35759" y="21387"/>
                    <a:pt x="35759" y="21261"/>
                  </a:cubicBezTo>
                  <a:cubicBezTo>
                    <a:pt x="35780" y="20885"/>
                    <a:pt x="35905" y="20508"/>
                    <a:pt x="35885" y="20131"/>
                  </a:cubicBezTo>
                  <a:cubicBezTo>
                    <a:pt x="35843" y="19650"/>
                    <a:pt x="35885" y="19169"/>
                    <a:pt x="35885" y="18688"/>
                  </a:cubicBezTo>
                  <a:cubicBezTo>
                    <a:pt x="35885" y="18625"/>
                    <a:pt x="35885" y="18562"/>
                    <a:pt x="35864" y="18499"/>
                  </a:cubicBezTo>
                  <a:cubicBezTo>
                    <a:pt x="35759" y="18248"/>
                    <a:pt x="35759" y="17976"/>
                    <a:pt x="35780" y="17746"/>
                  </a:cubicBezTo>
                  <a:cubicBezTo>
                    <a:pt x="35801" y="17453"/>
                    <a:pt x="35780" y="17160"/>
                    <a:pt x="35675" y="16909"/>
                  </a:cubicBezTo>
                  <a:cubicBezTo>
                    <a:pt x="35550" y="16553"/>
                    <a:pt x="35654" y="16177"/>
                    <a:pt x="35508" y="15842"/>
                  </a:cubicBezTo>
                  <a:cubicBezTo>
                    <a:pt x="35529" y="15758"/>
                    <a:pt x="35508" y="15696"/>
                    <a:pt x="35487" y="15612"/>
                  </a:cubicBezTo>
                  <a:cubicBezTo>
                    <a:pt x="35403" y="15361"/>
                    <a:pt x="35320" y="15089"/>
                    <a:pt x="35278" y="14817"/>
                  </a:cubicBezTo>
                  <a:cubicBezTo>
                    <a:pt x="35215" y="14482"/>
                    <a:pt x="35131" y="14126"/>
                    <a:pt x="35006" y="13792"/>
                  </a:cubicBezTo>
                  <a:cubicBezTo>
                    <a:pt x="34901" y="13520"/>
                    <a:pt x="34776" y="13248"/>
                    <a:pt x="34713" y="12955"/>
                  </a:cubicBezTo>
                  <a:cubicBezTo>
                    <a:pt x="34650" y="12662"/>
                    <a:pt x="34545" y="12390"/>
                    <a:pt x="34399" y="12139"/>
                  </a:cubicBezTo>
                  <a:cubicBezTo>
                    <a:pt x="34190" y="11783"/>
                    <a:pt x="34043" y="11406"/>
                    <a:pt x="33876" y="11030"/>
                  </a:cubicBezTo>
                  <a:cubicBezTo>
                    <a:pt x="33604" y="10465"/>
                    <a:pt x="33311" y="9900"/>
                    <a:pt x="32997" y="9377"/>
                  </a:cubicBezTo>
                  <a:cubicBezTo>
                    <a:pt x="32495" y="8540"/>
                    <a:pt x="31993" y="7724"/>
                    <a:pt x="31302" y="7033"/>
                  </a:cubicBezTo>
                  <a:cubicBezTo>
                    <a:pt x="31114" y="6845"/>
                    <a:pt x="30905" y="6678"/>
                    <a:pt x="30737" y="6447"/>
                  </a:cubicBezTo>
                  <a:cubicBezTo>
                    <a:pt x="30591" y="6259"/>
                    <a:pt x="30319" y="6217"/>
                    <a:pt x="30193" y="6008"/>
                  </a:cubicBezTo>
                  <a:cubicBezTo>
                    <a:pt x="30131" y="5903"/>
                    <a:pt x="30026" y="5841"/>
                    <a:pt x="29921" y="5778"/>
                  </a:cubicBezTo>
                  <a:cubicBezTo>
                    <a:pt x="29691" y="5590"/>
                    <a:pt x="29461" y="5401"/>
                    <a:pt x="29189" y="5276"/>
                  </a:cubicBezTo>
                  <a:cubicBezTo>
                    <a:pt x="28896" y="5108"/>
                    <a:pt x="28624" y="4857"/>
                    <a:pt x="28310" y="4732"/>
                  </a:cubicBezTo>
                  <a:cubicBezTo>
                    <a:pt x="27850" y="4564"/>
                    <a:pt x="27410" y="4292"/>
                    <a:pt x="26950" y="4125"/>
                  </a:cubicBezTo>
                  <a:cubicBezTo>
                    <a:pt x="26553" y="3978"/>
                    <a:pt x="26197" y="3769"/>
                    <a:pt x="25820" y="3665"/>
                  </a:cubicBezTo>
                  <a:cubicBezTo>
                    <a:pt x="25381" y="3539"/>
                    <a:pt x="24962" y="3330"/>
                    <a:pt x="24523" y="3267"/>
                  </a:cubicBezTo>
                  <a:cubicBezTo>
                    <a:pt x="24125" y="3183"/>
                    <a:pt x="23770" y="2995"/>
                    <a:pt x="23393" y="2974"/>
                  </a:cubicBezTo>
                  <a:cubicBezTo>
                    <a:pt x="23100" y="2932"/>
                    <a:pt x="22786" y="2869"/>
                    <a:pt x="22514" y="2786"/>
                  </a:cubicBezTo>
                  <a:cubicBezTo>
                    <a:pt x="22096" y="2660"/>
                    <a:pt x="21677" y="2618"/>
                    <a:pt x="21259" y="2577"/>
                  </a:cubicBezTo>
                  <a:cubicBezTo>
                    <a:pt x="20931" y="2540"/>
                    <a:pt x="20634" y="2377"/>
                    <a:pt x="20287" y="2377"/>
                  </a:cubicBezTo>
                  <a:cubicBezTo>
                    <a:pt x="20235" y="2377"/>
                    <a:pt x="20183" y="2380"/>
                    <a:pt x="20129" y="2388"/>
                  </a:cubicBezTo>
                  <a:cubicBezTo>
                    <a:pt x="20090" y="2393"/>
                    <a:pt x="20044" y="2396"/>
                    <a:pt x="19995" y="2396"/>
                  </a:cubicBezTo>
                  <a:cubicBezTo>
                    <a:pt x="19836" y="2396"/>
                    <a:pt x="19635" y="2368"/>
                    <a:pt x="19459" y="2305"/>
                  </a:cubicBezTo>
                  <a:cubicBezTo>
                    <a:pt x="19330" y="2251"/>
                    <a:pt x="19196" y="2237"/>
                    <a:pt x="19058" y="2237"/>
                  </a:cubicBezTo>
                  <a:cubicBezTo>
                    <a:pt x="18890" y="2237"/>
                    <a:pt x="18717" y="2258"/>
                    <a:pt x="18542" y="2258"/>
                  </a:cubicBezTo>
                  <a:cubicBezTo>
                    <a:pt x="18465" y="2258"/>
                    <a:pt x="18387" y="2254"/>
                    <a:pt x="18309" y="2242"/>
                  </a:cubicBezTo>
                  <a:cubicBezTo>
                    <a:pt x="18186" y="2211"/>
                    <a:pt x="18041" y="2192"/>
                    <a:pt x="17907" y="2192"/>
                  </a:cubicBezTo>
                  <a:close/>
                  <a:moveTo>
                    <a:pt x="18944" y="441"/>
                  </a:moveTo>
                  <a:cubicBezTo>
                    <a:pt x="19300" y="441"/>
                    <a:pt x="19652" y="463"/>
                    <a:pt x="20003" y="463"/>
                  </a:cubicBezTo>
                  <a:cubicBezTo>
                    <a:pt x="20820" y="484"/>
                    <a:pt x="21594" y="631"/>
                    <a:pt x="22389" y="735"/>
                  </a:cubicBezTo>
                  <a:cubicBezTo>
                    <a:pt x="22891" y="819"/>
                    <a:pt x="23414" y="986"/>
                    <a:pt x="23916" y="1175"/>
                  </a:cubicBezTo>
                  <a:cubicBezTo>
                    <a:pt x="24063" y="1237"/>
                    <a:pt x="24230" y="1237"/>
                    <a:pt x="24356" y="1279"/>
                  </a:cubicBezTo>
                  <a:cubicBezTo>
                    <a:pt x="24523" y="1342"/>
                    <a:pt x="24711" y="1363"/>
                    <a:pt x="24879" y="1447"/>
                  </a:cubicBezTo>
                  <a:cubicBezTo>
                    <a:pt x="25444" y="1698"/>
                    <a:pt x="26050" y="1865"/>
                    <a:pt x="26636" y="2095"/>
                  </a:cubicBezTo>
                  <a:cubicBezTo>
                    <a:pt x="27097" y="2284"/>
                    <a:pt x="27557" y="2514"/>
                    <a:pt x="27996" y="2786"/>
                  </a:cubicBezTo>
                  <a:cubicBezTo>
                    <a:pt x="28310" y="2974"/>
                    <a:pt x="28624" y="3225"/>
                    <a:pt x="28959" y="3393"/>
                  </a:cubicBezTo>
                  <a:cubicBezTo>
                    <a:pt x="29398" y="3644"/>
                    <a:pt x="29754" y="4041"/>
                    <a:pt x="30172" y="4292"/>
                  </a:cubicBezTo>
                  <a:cubicBezTo>
                    <a:pt x="30486" y="4481"/>
                    <a:pt x="30758" y="4711"/>
                    <a:pt x="31009" y="4920"/>
                  </a:cubicBezTo>
                  <a:cubicBezTo>
                    <a:pt x="31260" y="5129"/>
                    <a:pt x="31553" y="5338"/>
                    <a:pt x="31783" y="5610"/>
                  </a:cubicBezTo>
                  <a:cubicBezTo>
                    <a:pt x="31930" y="5778"/>
                    <a:pt x="32160" y="5862"/>
                    <a:pt x="32286" y="6071"/>
                  </a:cubicBezTo>
                  <a:cubicBezTo>
                    <a:pt x="32453" y="6301"/>
                    <a:pt x="32537" y="6573"/>
                    <a:pt x="32725" y="6782"/>
                  </a:cubicBezTo>
                  <a:cubicBezTo>
                    <a:pt x="33102" y="7263"/>
                    <a:pt x="33499" y="7724"/>
                    <a:pt x="33834" y="8226"/>
                  </a:cubicBezTo>
                  <a:cubicBezTo>
                    <a:pt x="34064" y="8561"/>
                    <a:pt x="34232" y="8937"/>
                    <a:pt x="34462" y="9272"/>
                  </a:cubicBezTo>
                  <a:cubicBezTo>
                    <a:pt x="34838" y="9795"/>
                    <a:pt x="35089" y="10381"/>
                    <a:pt x="35403" y="10946"/>
                  </a:cubicBezTo>
                  <a:cubicBezTo>
                    <a:pt x="35592" y="11302"/>
                    <a:pt x="35801" y="11678"/>
                    <a:pt x="35926" y="12055"/>
                  </a:cubicBezTo>
                  <a:cubicBezTo>
                    <a:pt x="36073" y="12557"/>
                    <a:pt x="36345" y="13038"/>
                    <a:pt x="36449" y="13561"/>
                  </a:cubicBezTo>
                  <a:cubicBezTo>
                    <a:pt x="36512" y="13812"/>
                    <a:pt x="36721" y="14085"/>
                    <a:pt x="36742" y="14357"/>
                  </a:cubicBezTo>
                  <a:cubicBezTo>
                    <a:pt x="36763" y="14691"/>
                    <a:pt x="36910" y="15005"/>
                    <a:pt x="36952" y="15340"/>
                  </a:cubicBezTo>
                  <a:cubicBezTo>
                    <a:pt x="36993" y="15549"/>
                    <a:pt x="37077" y="15779"/>
                    <a:pt x="37119" y="16009"/>
                  </a:cubicBezTo>
                  <a:cubicBezTo>
                    <a:pt x="37203" y="16449"/>
                    <a:pt x="37328" y="16888"/>
                    <a:pt x="37328" y="17328"/>
                  </a:cubicBezTo>
                  <a:cubicBezTo>
                    <a:pt x="37349" y="17516"/>
                    <a:pt x="37307" y="17725"/>
                    <a:pt x="37328" y="17893"/>
                  </a:cubicBezTo>
                  <a:cubicBezTo>
                    <a:pt x="37349" y="18144"/>
                    <a:pt x="37391" y="18395"/>
                    <a:pt x="37412" y="18646"/>
                  </a:cubicBezTo>
                  <a:cubicBezTo>
                    <a:pt x="37412" y="18939"/>
                    <a:pt x="37328" y="19211"/>
                    <a:pt x="37307" y="19504"/>
                  </a:cubicBezTo>
                  <a:cubicBezTo>
                    <a:pt x="37307" y="19629"/>
                    <a:pt x="37286" y="19755"/>
                    <a:pt x="37286" y="19880"/>
                  </a:cubicBezTo>
                  <a:cubicBezTo>
                    <a:pt x="37286" y="20236"/>
                    <a:pt x="37182" y="20571"/>
                    <a:pt x="37161" y="20906"/>
                  </a:cubicBezTo>
                  <a:cubicBezTo>
                    <a:pt x="37140" y="21199"/>
                    <a:pt x="37077" y="21491"/>
                    <a:pt x="37035" y="21784"/>
                  </a:cubicBezTo>
                  <a:cubicBezTo>
                    <a:pt x="36952" y="22433"/>
                    <a:pt x="36763" y="23061"/>
                    <a:pt x="36596" y="23709"/>
                  </a:cubicBezTo>
                  <a:cubicBezTo>
                    <a:pt x="36408" y="24504"/>
                    <a:pt x="36157" y="25279"/>
                    <a:pt x="35926" y="26053"/>
                  </a:cubicBezTo>
                  <a:cubicBezTo>
                    <a:pt x="35822" y="26367"/>
                    <a:pt x="35613" y="26660"/>
                    <a:pt x="35508" y="26994"/>
                  </a:cubicBezTo>
                  <a:cubicBezTo>
                    <a:pt x="35340" y="27434"/>
                    <a:pt x="35131" y="27852"/>
                    <a:pt x="34943" y="28271"/>
                  </a:cubicBezTo>
                  <a:cubicBezTo>
                    <a:pt x="34817" y="28501"/>
                    <a:pt x="34692" y="28731"/>
                    <a:pt x="34524" y="28919"/>
                  </a:cubicBezTo>
                  <a:cubicBezTo>
                    <a:pt x="34357" y="29129"/>
                    <a:pt x="34315" y="29422"/>
                    <a:pt x="34106" y="29589"/>
                  </a:cubicBezTo>
                  <a:cubicBezTo>
                    <a:pt x="33834" y="29819"/>
                    <a:pt x="33667" y="30154"/>
                    <a:pt x="33478" y="30426"/>
                  </a:cubicBezTo>
                  <a:cubicBezTo>
                    <a:pt x="33185" y="30823"/>
                    <a:pt x="32851" y="31200"/>
                    <a:pt x="32537" y="31556"/>
                  </a:cubicBezTo>
                  <a:cubicBezTo>
                    <a:pt x="32327" y="31828"/>
                    <a:pt x="32097" y="32079"/>
                    <a:pt x="31846" y="32330"/>
                  </a:cubicBezTo>
                  <a:cubicBezTo>
                    <a:pt x="31491" y="32665"/>
                    <a:pt x="31156" y="32999"/>
                    <a:pt x="30800" y="33334"/>
                  </a:cubicBezTo>
                  <a:cubicBezTo>
                    <a:pt x="30654" y="33481"/>
                    <a:pt x="30507" y="33627"/>
                    <a:pt x="30319" y="33753"/>
                  </a:cubicBezTo>
                  <a:cubicBezTo>
                    <a:pt x="30110" y="33899"/>
                    <a:pt x="29942" y="34087"/>
                    <a:pt x="29754" y="34234"/>
                  </a:cubicBezTo>
                  <a:cubicBezTo>
                    <a:pt x="29356" y="34569"/>
                    <a:pt x="28938" y="34862"/>
                    <a:pt x="28478" y="35113"/>
                  </a:cubicBezTo>
                  <a:cubicBezTo>
                    <a:pt x="28164" y="35280"/>
                    <a:pt x="27871" y="35489"/>
                    <a:pt x="27536" y="35636"/>
                  </a:cubicBezTo>
                  <a:cubicBezTo>
                    <a:pt x="26908" y="35950"/>
                    <a:pt x="26281" y="36284"/>
                    <a:pt x="25632" y="36556"/>
                  </a:cubicBezTo>
                  <a:cubicBezTo>
                    <a:pt x="25004" y="36808"/>
                    <a:pt x="24356" y="36996"/>
                    <a:pt x="23707" y="37184"/>
                  </a:cubicBezTo>
                  <a:cubicBezTo>
                    <a:pt x="23163" y="37352"/>
                    <a:pt x="22619" y="37582"/>
                    <a:pt x="22033" y="37603"/>
                  </a:cubicBezTo>
                  <a:cubicBezTo>
                    <a:pt x="22002" y="37600"/>
                    <a:pt x="21971" y="37599"/>
                    <a:pt x="21940" y="37599"/>
                  </a:cubicBezTo>
                  <a:cubicBezTo>
                    <a:pt x="21682" y="37599"/>
                    <a:pt x="21439" y="37672"/>
                    <a:pt x="21196" y="37728"/>
                  </a:cubicBezTo>
                  <a:cubicBezTo>
                    <a:pt x="20799" y="37833"/>
                    <a:pt x="20401" y="37770"/>
                    <a:pt x="20003" y="37812"/>
                  </a:cubicBezTo>
                  <a:cubicBezTo>
                    <a:pt x="19822" y="37824"/>
                    <a:pt x="19641" y="37829"/>
                    <a:pt x="19460" y="37829"/>
                  </a:cubicBezTo>
                  <a:cubicBezTo>
                    <a:pt x="18993" y="37829"/>
                    <a:pt x="18525" y="37794"/>
                    <a:pt x="18058" y="37749"/>
                  </a:cubicBezTo>
                  <a:cubicBezTo>
                    <a:pt x="17304" y="37686"/>
                    <a:pt x="16551" y="37540"/>
                    <a:pt x="15798" y="37477"/>
                  </a:cubicBezTo>
                  <a:cubicBezTo>
                    <a:pt x="15233" y="37414"/>
                    <a:pt x="14689" y="37205"/>
                    <a:pt x="14124" y="37205"/>
                  </a:cubicBezTo>
                  <a:cubicBezTo>
                    <a:pt x="13873" y="37205"/>
                    <a:pt x="13559" y="37038"/>
                    <a:pt x="13287" y="36954"/>
                  </a:cubicBezTo>
                  <a:cubicBezTo>
                    <a:pt x="13015" y="36870"/>
                    <a:pt x="12701" y="36828"/>
                    <a:pt x="12429" y="36682"/>
                  </a:cubicBezTo>
                  <a:cubicBezTo>
                    <a:pt x="12032" y="36494"/>
                    <a:pt x="11571" y="36389"/>
                    <a:pt x="11153" y="36201"/>
                  </a:cubicBezTo>
                  <a:cubicBezTo>
                    <a:pt x="10776" y="36012"/>
                    <a:pt x="10379" y="35845"/>
                    <a:pt x="9981" y="35678"/>
                  </a:cubicBezTo>
                  <a:cubicBezTo>
                    <a:pt x="9688" y="35573"/>
                    <a:pt x="9374" y="35406"/>
                    <a:pt x="9123" y="35196"/>
                  </a:cubicBezTo>
                  <a:cubicBezTo>
                    <a:pt x="8893" y="34987"/>
                    <a:pt x="8579" y="34903"/>
                    <a:pt x="8349" y="34715"/>
                  </a:cubicBezTo>
                  <a:cubicBezTo>
                    <a:pt x="8140" y="34527"/>
                    <a:pt x="7868" y="34401"/>
                    <a:pt x="7659" y="34234"/>
                  </a:cubicBezTo>
                  <a:cubicBezTo>
                    <a:pt x="7491" y="34108"/>
                    <a:pt x="7345" y="33941"/>
                    <a:pt x="7198" y="33795"/>
                  </a:cubicBezTo>
                  <a:cubicBezTo>
                    <a:pt x="6989" y="33564"/>
                    <a:pt x="6696" y="33418"/>
                    <a:pt x="6487" y="33209"/>
                  </a:cubicBezTo>
                  <a:cubicBezTo>
                    <a:pt x="6257" y="32999"/>
                    <a:pt x="6006" y="32790"/>
                    <a:pt x="5817" y="32539"/>
                  </a:cubicBezTo>
                  <a:cubicBezTo>
                    <a:pt x="5671" y="32330"/>
                    <a:pt x="5399" y="32225"/>
                    <a:pt x="5273" y="31995"/>
                  </a:cubicBezTo>
                  <a:cubicBezTo>
                    <a:pt x="4918" y="31451"/>
                    <a:pt x="4436" y="30991"/>
                    <a:pt x="4060" y="30468"/>
                  </a:cubicBezTo>
                  <a:cubicBezTo>
                    <a:pt x="3934" y="30321"/>
                    <a:pt x="3850" y="30112"/>
                    <a:pt x="3725" y="29986"/>
                  </a:cubicBezTo>
                  <a:cubicBezTo>
                    <a:pt x="3453" y="29694"/>
                    <a:pt x="3327" y="29359"/>
                    <a:pt x="3202" y="29024"/>
                  </a:cubicBezTo>
                  <a:cubicBezTo>
                    <a:pt x="3014" y="28564"/>
                    <a:pt x="2762" y="28145"/>
                    <a:pt x="2595" y="27664"/>
                  </a:cubicBezTo>
                  <a:cubicBezTo>
                    <a:pt x="2532" y="27434"/>
                    <a:pt x="2386" y="27204"/>
                    <a:pt x="2239" y="26973"/>
                  </a:cubicBezTo>
                  <a:cubicBezTo>
                    <a:pt x="1988" y="26534"/>
                    <a:pt x="1884" y="26032"/>
                    <a:pt x="1758" y="25551"/>
                  </a:cubicBezTo>
                  <a:cubicBezTo>
                    <a:pt x="1591" y="25007"/>
                    <a:pt x="1423" y="24484"/>
                    <a:pt x="1277" y="23960"/>
                  </a:cubicBezTo>
                  <a:cubicBezTo>
                    <a:pt x="1130" y="23416"/>
                    <a:pt x="1026" y="22872"/>
                    <a:pt x="900" y="22328"/>
                  </a:cubicBezTo>
                  <a:cubicBezTo>
                    <a:pt x="796" y="21889"/>
                    <a:pt x="712" y="21408"/>
                    <a:pt x="607" y="20947"/>
                  </a:cubicBezTo>
                  <a:cubicBezTo>
                    <a:pt x="503" y="20508"/>
                    <a:pt x="565" y="20069"/>
                    <a:pt x="524" y="19608"/>
                  </a:cubicBezTo>
                  <a:cubicBezTo>
                    <a:pt x="482" y="19127"/>
                    <a:pt x="524" y="18625"/>
                    <a:pt x="482" y="18123"/>
                  </a:cubicBezTo>
                  <a:cubicBezTo>
                    <a:pt x="461" y="17621"/>
                    <a:pt x="545" y="17118"/>
                    <a:pt x="565" y="16595"/>
                  </a:cubicBezTo>
                  <a:cubicBezTo>
                    <a:pt x="586" y="16156"/>
                    <a:pt x="628" y="15717"/>
                    <a:pt x="670" y="15256"/>
                  </a:cubicBezTo>
                  <a:cubicBezTo>
                    <a:pt x="712" y="14796"/>
                    <a:pt x="900" y="14377"/>
                    <a:pt x="1068" y="13938"/>
                  </a:cubicBezTo>
                  <a:cubicBezTo>
                    <a:pt x="1151" y="13729"/>
                    <a:pt x="1172" y="13457"/>
                    <a:pt x="1256" y="13268"/>
                  </a:cubicBezTo>
                  <a:cubicBezTo>
                    <a:pt x="1465" y="12787"/>
                    <a:pt x="1549" y="12264"/>
                    <a:pt x="1737" y="11783"/>
                  </a:cubicBezTo>
                  <a:cubicBezTo>
                    <a:pt x="1925" y="11302"/>
                    <a:pt x="2093" y="10799"/>
                    <a:pt x="2323" y="10339"/>
                  </a:cubicBezTo>
                  <a:cubicBezTo>
                    <a:pt x="2490" y="10025"/>
                    <a:pt x="2679" y="9691"/>
                    <a:pt x="2909" y="9398"/>
                  </a:cubicBezTo>
                  <a:cubicBezTo>
                    <a:pt x="3097" y="9167"/>
                    <a:pt x="3286" y="8916"/>
                    <a:pt x="3390" y="8644"/>
                  </a:cubicBezTo>
                  <a:cubicBezTo>
                    <a:pt x="3558" y="8247"/>
                    <a:pt x="3892" y="7975"/>
                    <a:pt x="4122" y="7640"/>
                  </a:cubicBezTo>
                  <a:cubicBezTo>
                    <a:pt x="4164" y="7556"/>
                    <a:pt x="4248" y="7452"/>
                    <a:pt x="4311" y="7368"/>
                  </a:cubicBezTo>
                  <a:cubicBezTo>
                    <a:pt x="4646" y="6950"/>
                    <a:pt x="5022" y="6573"/>
                    <a:pt x="5336" y="6134"/>
                  </a:cubicBezTo>
                  <a:cubicBezTo>
                    <a:pt x="5650" y="5736"/>
                    <a:pt x="6068" y="5485"/>
                    <a:pt x="6403" y="5150"/>
                  </a:cubicBezTo>
                  <a:cubicBezTo>
                    <a:pt x="6822" y="4753"/>
                    <a:pt x="7324" y="4481"/>
                    <a:pt x="7742" y="4125"/>
                  </a:cubicBezTo>
                  <a:cubicBezTo>
                    <a:pt x="8035" y="3874"/>
                    <a:pt x="8370" y="3685"/>
                    <a:pt x="8684" y="3455"/>
                  </a:cubicBezTo>
                  <a:cubicBezTo>
                    <a:pt x="8935" y="3288"/>
                    <a:pt x="9207" y="3162"/>
                    <a:pt x="9479" y="2995"/>
                  </a:cubicBezTo>
                  <a:cubicBezTo>
                    <a:pt x="9876" y="2765"/>
                    <a:pt x="10295" y="2535"/>
                    <a:pt x="10713" y="2346"/>
                  </a:cubicBezTo>
                  <a:cubicBezTo>
                    <a:pt x="11341" y="2095"/>
                    <a:pt x="11927" y="1740"/>
                    <a:pt x="12597" y="1572"/>
                  </a:cubicBezTo>
                  <a:cubicBezTo>
                    <a:pt x="12994" y="1468"/>
                    <a:pt x="13392" y="1300"/>
                    <a:pt x="13789" y="1154"/>
                  </a:cubicBezTo>
                  <a:cubicBezTo>
                    <a:pt x="14229" y="1007"/>
                    <a:pt x="14689" y="903"/>
                    <a:pt x="15128" y="819"/>
                  </a:cubicBezTo>
                  <a:cubicBezTo>
                    <a:pt x="15589" y="756"/>
                    <a:pt x="16049" y="672"/>
                    <a:pt x="16488" y="631"/>
                  </a:cubicBezTo>
                  <a:cubicBezTo>
                    <a:pt x="16725" y="601"/>
                    <a:pt x="16951" y="571"/>
                    <a:pt x="17175" y="571"/>
                  </a:cubicBezTo>
                  <a:cubicBezTo>
                    <a:pt x="17267" y="571"/>
                    <a:pt x="17359" y="577"/>
                    <a:pt x="17451" y="589"/>
                  </a:cubicBezTo>
                  <a:cubicBezTo>
                    <a:pt x="17482" y="591"/>
                    <a:pt x="17513" y="592"/>
                    <a:pt x="17544" y="592"/>
                  </a:cubicBezTo>
                  <a:cubicBezTo>
                    <a:pt x="17794" y="592"/>
                    <a:pt x="18001" y="521"/>
                    <a:pt x="18225" y="484"/>
                  </a:cubicBezTo>
                  <a:cubicBezTo>
                    <a:pt x="18468" y="451"/>
                    <a:pt x="18707" y="441"/>
                    <a:pt x="18944" y="441"/>
                  </a:cubicBezTo>
                  <a:close/>
                  <a:moveTo>
                    <a:pt x="19840" y="0"/>
                  </a:moveTo>
                  <a:cubicBezTo>
                    <a:pt x="19797" y="0"/>
                    <a:pt x="19754" y="1"/>
                    <a:pt x="19711" y="3"/>
                  </a:cubicBezTo>
                  <a:cubicBezTo>
                    <a:pt x="18978" y="24"/>
                    <a:pt x="18267" y="24"/>
                    <a:pt x="17555" y="87"/>
                  </a:cubicBezTo>
                  <a:cubicBezTo>
                    <a:pt x="16886" y="128"/>
                    <a:pt x="16216" y="149"/>
                    <a:pt x="15547" y="233"/>
                  </a:cubicBezTo>
                  <a:cubicBezTo>
                    <a:pt x="15275" y="275"/>
                    <a:pt x="15003" y="338"/>
                    <a:pt x="14731" y="359"/>
                  </a:cubicBezTo>
                  <a:cubicBezTo>
                    <a:pt x="14375" y="380"/>
                    <a:pt x="14061" y="568"/>
                    <a:pt x="13705" y="631"/>
                  </a:cubicBezTo>
                  <a:cubicBezTo>
                    <a:pt x="13392" y="672"/>
                    <a:pt x="13120" y="798"/>
                    <a:pt x="12827" y="903"/>
                  </a:cubicBezTo>
                  <a:cubicBezTo>
                    <a:pt x="12617" y="944"/>
                    <a:pt x="12387" y="1091"/>
                    <a:pt x="12199" y="1112"/>
                  </a:cubicBezTo>
                  <a:cubicBezTo>
                    <a:pt x="11885" y="1133"/>
                    <a:pt x="11655" y="1342"/>
                    <a:pt x="11425" y="1447"/>
                  </a:cubicBezTo>
                  <a:cubicBezTo>
                    <a:pt x="10985" y="1656"/>
                    <a:pt x="10525" y="1844"/>
                    <a:pt x="10086" y="2095"/>
                  </a:cubicBezTo>
                  <a:cubicBezTo>
                    <a:pt x="9772" y="2263"/>
                    <a:pt x="9437" y="2367"/>
                    <a:pt x="9165" y="2577"/>
                  </a:cubicBezTo>
                  <a:cubicBezTo>
                    <a:pt x="8956" y="2765"/>
                    <a:pt x="8663" y="2849"/>
                    <a:pt x="8433" y="3016"/>
                  </a:cubicBezTo>
                  <a:cubicBezTo>
                    <a:pt x="8161" y="3204"/>
                    <a:pt x="7826" y="3351"/>
                    <a:pt x="7575" y="3581"/>
                  </a:cubicBezTo>
                  <a:cubicBezTo>
                    <a:pt x="7135" y="3978"/>
                    <a:pt x="6633" y="4271"/>
                    <a:pt x="6194" y="4690"/>
                  </a:cubicBezTo>
                  <a:cubicBezTo>
                    <a:pt x="5943" y="4941"/>
                    <a:pt x="5608" y="5150"/>
                    <a:pt x="5378" y="5422"/>
                  </a:cubicBezTo>
                  <a:cubicBezTo>
                    <a:pt x="5106" y="5757"/>
                    <a:pt x="4771" y="6050"/>
                    <a:pt x="4499" y="6406"/>
                  </a:cubicBezTo>
                  <a:cubicBezTo>
                    <a:pt x="4206" y="6803"/>
                    <a:pt x="3809" y="7138"/>
                    <a:pt x="3537" y="7556"/>
                  </a:cubicBezTo>
                  <a:cubicBezTo>
                    <a:pt x="3265" y="7933"/>
                    <a:pt x="2951" y="8289"/>
                    <a:pt x="2721" y="8686"/>
                  </a:cubicBezTo>
                  <a:cubicBezTo>
                    <a:pt x="2469" y="9147"/>
                    <a:pt x="2156" y="9565"/>
                    <a:pt x="1925" y="10025"/>
                  </a:cubicBezTo>
                  <a:cubicBezTo>
                    <a:pt x="1737" y="10360"/>
                    <a:pt x="1633" y="10716"/>
                    <a:pt x="1486" y="11051"/>
                  </a:cubicBezTo>
                  <a:cubicBezTo>
                    <a:pt x="1298" y="11532"/>
                    <a:pt x="1109" y="11992"/>
                    <a:pt x="984" y="12494"/>
                  </a:cubicBezTo>
                  <a:cubicBezTo>
                    <a:pt x="817" y="13185"/>
                    <a:pt x="461" y="13833"/>
                    <a:pt x="335" y="14545"/>
                  </a:cubicBezTo>
                  <a:cubicBezTo>
                    <a:pt x="231" y="15193"/>
                    <a:pt x="147" y="15842"/>
                    <a:pt x="84" y="16491"/>
                  </a:cubicBezTo>
                  <a:cubicBezTo>
                    <a:pt x="1" y="17328"/>
                    <a:pt x="1" y="18165"/>
                    <a:pt x="42" y="18981"/>
                  </a:cubicBezTo>
                  <a:cubicBezTo>
                    <a:pt x="42" y="19253"/>
                    <a:pt x="126" y="19525"/>
                    <a:pt x="105" y="19797"/>
                  </a:cubicBezTo>
                  <a:cubicBezTo>
                    <a:pt x="42" y="20257"/>
                    <a:pt x="126" y="20717"/>
                    <a:pt x="189" y="21157"/>
                  </a:cubicBezTo>
                  <a:cubicBezTo>
                    <a:pt x="252" y="21512"/>
                    <a:pt x="356" y="21868"/>
                    <a:pt x="398" y="22224"/>
                  </a:cubicBezTo>
                  <a:cubicBezTo>
                    <a:pt x="482" y="22810"/>
                    <a:pt x="628" y="23375"/>
                    <a:pt x="733" y="23960"/>
                  </a:cubicBezTo>
                  <a:cubicBezTo>
                    <a:pt x="817" y="24295"/>
                    <a:pt x="942" y="24609"/>
                    <a:pt x="1026" y="24923"/>
                  </a:cubicBezTo>
                  <a:cubicBezTo>
                    <a:pt x="1109" y="25195"/>
                    <a:pt x="1214" y="25446"/>
                    <a:pt x="1214" y="25739"/>
                  </a:cubicBezTo>
                  <a:cubicBezTo>
                    <a:pt x="1235" y="26053"/>
                    <a:pt x="1423" y="26325"/>
                    <a:pt x="1465" y="26639"/>
                  </a:cubicBezTo>
                  <a:cubicBezTo>
                    <a:pt x="1507" y="26932"/>
                    <a:pt x="1695" y="27141"/>
                    <a:pt x="1674" y="27476"/>
                  </a:cubicBezTo>
                  <a:cubicBezTo>
                    <a:pt x="1674" y="27936"/>
                    <a:pt x="1988" y="28354"/>
                    <a:pt x="2218" y="28752"/>
                  </a:cubicBezTo>
                  <a:cubicBezTo>
                    <a:pt x="2365" y="28982"/>
                    <a:pt x="2511" y="29233"/>
                    <a:pt x="2679" y="29463"/>
                  </a:cubicBezTo>
                  <a:cubicBezTo>
                    <a:pt x="2951" y="29861"/>
                    <a:pt x="3160" y="30279"/>
                    <a:pt x="3453" y="30635"/>
                  </a:cubicBezTo>
                  <a:cubicBezTo>
                    <a:pt x="3746" y="30991"/>
                    <a:pt x="4039" y="31367"/>
                    <a:pt x="4332" y="31702"/>
                  </a:cubicBezTo>
                  <a:cubicBezTo>
                    <a:pt x="4625" y="32037"/>
                    <a:pt x="4897" y="32435"/>
                    <a:pt x="5210" y="32727"/>
                  </a:cubicBezTo>
                  <a:cubicBezTo>
                    <a:pt x="5524" y="33020"/>
                    <a:pt x="5817" y="33313"/>
                    <a:pt x="6131" y="33585"/>
                  </a:cubicBezTo>
                  <a:cubicBezTo>
                    <a:pt x="6550" y="33941"/>
                    <a:pt x="6989" y="34297"/>
                    <a:pt x="7407" y="34631"/>
                  </a:cubicBezTo>
                  <a:cubicBezTo>
                    <a:pt x="7763" y="34883"/>
                    <a:pt x="8098" y="35155"/>
                    <a:pt x="8475" y="35385"/>
                  </a:cubicBezTo>
                  <a:cubicBezTo>
                    <a:pt x="8893" y="35636"/>
                    <a:pt x="9312" y="35908"/>
                    <a:pt x="9772" y="36117"/>
                  </a:cubicBezTo>
                  <a:cubicBezTo>
                    <a:pt x="10253" y="36326"/>
                    <a:pt x="10734" y="36556"/>
                    <a:pt x="11236" y="36745"/>
                  </a:cubicBezTo>
                  <a:cubicBezTo>
                    <a:pt x="11718" y="36891"/>
                    <a:pt x="12178" y="37080"/>
                    <a:pt x="12638" y="37247"/>
                  </a:cubicBezTo>
                  <a:cubicBezTo>
                    <a:pt x="13203" y="37435"/>
                    <a:pt x="13789" y="37540"/>
                    <a:pt x="14375" y="37665"/>
                  </a:cubicBezTo>
                  <a:cubicBezTo>
                    <a:pt x="15107" y="37791"/>
                    <a:pt x="15840" y="37896"/>
                    <a:pt x="16593" y="38000"/>
                  </a:cubicBezTo>
                  <a:cubicBezTo>
                    <a:pt x="17346" y="38105"/>
                    <a:pt x="18120" y="38126"/>
                    <a:pt x="18895" y="38168"/>
                  </a:cubicBezTo>
                  <a:cubicBezTo>
                    <a:pt x="18932" y="38168"/>
                    <a:pt x="18973" y="38159"/>
                    <a:pt x="19011" y="38159"/>
                  </a:cubicBezTo>
                  <a:cubicBezTo>
                    <a:pt x="19059" y="38159"/>
                    <a:pt x="19101" y="38172"/>
                    <a:pt x="19125" y="38230"/>
                  </a:cubicBezTo>
                  <a:lnTo>
                    <a:pt x="19501" y="38230"/>
                  </a:lnTo>
                  <a:cubicBezTo>
                    <a:pt x="19501" y="38189"/>
                    <a:pt x="19522" y="38168"/>
                    <a:pt x="19564" y="38168"/>
                  </a:cubicBezTo>
                  <a:cubicBezTo>
                    <a:pt x="20024" y="38168"/>
                    <a:pt x="20485" y="38126"/>
                    <a:pt x="20945" y="38084"/>
                  </a:cubicBezTo>
                  <a:cubicBezTo>
                    <a:pt x="21238" y="38042"/>
                    <a:pt x="21531" y="38021"/>
                    <a:pt x="21803" y="37958"/>
                  </a:cubicBezTo>
                  <a:cubicBezTo>
                    <a:pt x="22368" y="37854"/>
                    <a:pt x="22912" y="37833"/>
                    <a:pt x="23477" y="37686"/>
                  </a:cubicBezTo>
                  <a:cubicBezTo>
                    <a:pt x="24000" y="37540"/>
                    <a:pt x="24502" y="37393"/>
                    <a:pt x="25025" y="37247"/>
                  </a:cubicBezTo>
                  <a:cubicBezTo>
                    <a:pt x="25757" y="37038"/>
                    <a:pt x="26427" y="36703"/>
                    <a:pt x="27138" y="36431"/>
                  </a:cubicBezTo>
                  <a:cubicBezTo>
                    <a:pt x="27473" y="36305"/>
                    <a:pt x="27787" y="36138"/>
                    <a:pt x="28059" y="35971"/>
                  </a:cubicBezTo>
                  <a:cubicBezTo>
                    <a:pt x="28394" y="35761"/>
                    <a:pt x="28708" y="35510"/>
                    <a:pt x="29042" y="35364"/>
                  </a:cubicBezTo>
                  <a:cubicBezTo>
                    <a:pt x="29733" y="35029"/>
                    <a:pt x="30298" y="34548"/>
                    <a:pt x="30821" y="34046"/>
                  </a:cubicBezTo>
                  <a:cubicBezTo>
                    <a:pt x="31135" y="33774"/>
                    <a:pt x="31470" y="33502"/>
                    <a:pt x="31742" y="33146"/>
                  </a:cubicBezTo>
                  <a:cubicBezTo>
                    <a:pt x="32035" y="32748"/>
                    <a:pt x="32348" y="32351"/>
                    <a:pt x="32725" y="31995"/>
                  </a:cubicBezTo>
                  <a:cubicBezTo>
                    <a:pt x="33018" y="31681"/>
                    <a:pt x="33332" y="31367"/>
                    <a:pt x="33583" y="31012"/>
                  </a:cubicBezTo>
                  <a:cubicBezTo>
                    <a:pt x="33855" y="30614"/>
                    <a:pt x="34190" y="30258"/>
                    <a:pt x="34483" y="29840"/>
                  </a:cubicBezTo>
                  <a:cubicBezTo>
                    <a:pt x="34755" y="29422"/>
                    <a:pt x="35006" y="28982"/>
                    <a:pt x="35299" y="28543"/>
                  </a:cubicBezTo>
                  <a:cubicBezTo>
                    <a:pt x="35529" y="28166"/>
                    <a:pt x="35696" y="27769"/>
                    <a:pt x="35843" y="27371"/>
                  </a:cubicBezTo>
                  <a:cubicBezTo>
                    <a:pt x="36010" y="26953"/>
                    <a:pt x="36198" y="26555"/>
                    <a:pt x="36345" y="26137"/>
                  </a:cubicBezTo>
                  <a:cubicBezTo>
                    <a:pt x="36554" y="25530"/>
                    <a:pt x="36847" y="24944"/>
                    <a:pt x="36993" y="24316"/>
                  </a:cubicBezTo>
                  <a:cubicBezTo>
                    <a:pt x="37140" y="23772"/>
                    <a:pt x="37265" y="23228"/>
                    <a:pt x="37328" y="22684"/>
                  </a:cubicBezTo>
                  <a:cubicBezTo>
                    <a:pt x="37370" y="22287"/>
                    <a:pt x="37517" y="21910"/>
                    <a:pt x="37558" y="21533"/>
                  </a:cubicBezTo>
                  <a:cubicBezTo>
                    <a:pt x="37621" y="21010"/>
                    <a:pt x="37705" y="20508"/>
                    <a:pt x="37768" y="19985"/>
                  </a:cubicBezTo>
                  <a:cubicBezTo>
                    <a:pt x="37809" y="19587"/>
                    <a:pt x="37830" y="19190"/>
                    <a:pt x="37851" y="18771"/>
                  </a:cubicBezTo>
                  <a:cubicBezTo>
                    <a:pt x="37893" y="18395"/>
                    <a:pt x="37851" y="18018"/>
                    <a:pt x="37809" y="17642"/>
                  </a:cubicBezTo>
                  <a:cubicBezTo>
                    <a:pt x="37768" y="17286"/>
                    <a:pt x="37768" y="16909"/>
                    <a:pt x="37663" y="16553"/>
                  </a:cubicBezTo>
                  <a:cubicBezTo>
                    <a:pt x="37579" y="16302"/>
                    <a:pt x="37558" y="16030"/>
                    <a:pt x="37517" y="15779"/>
                  </a:cubicBezTo>
                  <a:cubicBezTo>
                    <a:pt x="37496" y="15507"/>
                    <a:pt x="37412" y="15256"/>
                    <a:pt x="37349" y="15005"/>
                  </a:cubicBezTo>
                  <a:cubicBezTo>
                    <a:pt x="37265" y="14629"/>
                    <a:pt x="37161" y="14252"/>
                    <a:pt x="37056" y="13875"/>
                  </a:cubicBezTo>
                  <a:cubicBezTo>
                    <a:pt x="36868" y="13310"/>
                    <a:pt x="36659" y="12766"/>
                    <a:pt x="36449" y="12201"/>
                  </a:cubicBezTo>
                  <a:cubicBezTo>
                    <a:pt x="36219" y="11595"/>
                    <a:pt x="35926" y="11030"/>
                    <a:pt x="35654" y="10444"/>
                  </a:cubicBezTo>
                  <a:cubicBezTo>
                    <a:pt x="35529" y="10193"/>
                    <a:pt x="35403" y="9921"/>
                    <a:pt x="35236" y="9691"/>
                  </a:cubicBezTo>
                  <a:cubicBezTo>
                    <a:pt x="35006" y="9356"/>
                    <a:pt x="34817" y="8979"/>
                    <a:pt x="34587" y="8644"/>
                  </a:cubicBezTo>
                  <a:cubicBezTo>
                    <a:pt x="34399" y="8414"/>
                    <a:pt x="34273" y="8121"/>
                    <a:pt x="34085" y="7870"/>
                  </a:cubicBezTo>
                  <a:cubicBezTo>
                    <a:pt x="33855" y="7598"/>
                    <a:pt x="33604" y="7347"/>
                    <a:pt x="33457" y="7033"/>
                  </a:cubicBezTo>
                  <a:cubicBezTo>
                    <a:pt x="33123" y="6426"/>
                    <a:pt x="32662" y="5924"/>
                    <a:pt x="32181" y="5422"/>
                  </a:cubicBezTo>
                  <a:cubicBezTo>
                    <a:pt x="31783" y="5025"/>
                    <a:pt x="31323" y="4690"/>
                    <a:pt x="30926" y="4313"/>
                  </a:cubicBezTo>
                  <a:cubicBezTo>
                    <a:pt x="30549" y="3978"/>
                    <a:pt x="30131" y="3665"/>
                    <a:pt x="29712" y="3372"/>
                  </a:cubicBezTo>
                  <a:cubicBezTo>
                    <a:pt x="29335" y="3100"/>
                    <a:pt x="28917" y="2869"/>
                    <a:pt x="28519" y="2618"/>
                  </a:cubicBezTo>
                  <a:cubicBezTo>
                    <a:pt x="28101" y="2325"/>
                    <a:pt x="27641" y="2074"/>
                    <a:pt x="27159" y="1886"/>
                  </a:cubicBezTo>
                  <a:cubicBezTo>
                    <a:pt x="26720" y="1698"/>
                    <a:pt x="26260" y="1509"/>
                    <a:pt x="25799" y="1342"/>
                  </a:cubicBezTo>
                  <a:cubicBezTo>
                    <a:pt x="24900" y="986"/>
                    <a:pt x="23979" y="735"/>
                    <a:pt x="23058" y="484"/>
                  </a:cubicBezTo>
                  <a:cubicBezTo>
                    <a:pt x="22452" y="296"/>
                    <a:pt x="21803" y="170"/>
                    <a:pt x="21154" y="128"/>
                  </a:cubicBezTo>
                  <a:cubicBezTo>
                    <a:pt x="20716" y="90"/>
                    <a:pt x="20278" y="0"/>
                    <a:pt x="19840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7" name="Google Shape;3077;p33"/>
            <p:cNvSpPr/>
            <p:nvPr/>
          </p:nvSpPr>
          <p:spPr>
            <a:xfrm>
              <a:off x="5062942" y="3109498"/>
              <a:ext cx="202434" cy="200188"/>
            </a:xfrm>
            <a:custGeom>
              <a:avLst/>
              <a:gdLst/>
              <a:ahLst/>
              <a:cxnLst/>
              <a:rect l="l" t="t" r="r" b="b"/>
              <a:pathLst>
                <a:path w="5860" h="5795" extrusionOk="0">
                  <a:moveTo>
                    <a:pt x="2888" y="566"/>
                  </a:moveTo>
                  <a:cubicBezTo>
                    <a:pt x="2930" y="566"/>
                    <a:pt x="2951" y="587"/>
                    <a:pt x="2972" y="587"/>
                  </a:cubicBezTo>
                  <a:cubicBezTo>
                    <a:pt x="3034" y="578"/>
                    <a:pt x="3097" y="574"/>
                    <a:pt x="3159" y="574"/>
                  </a:cubicBezTo>
                  <a:cubicBezTo>
                    <a:pt x="3895" y="574"/>
                    <a:pt x="4632" y="1123"/>
                    <a:pt x="4960" y="1779"/>
                  </a:cubicBezTo>
                  <a:cubicBezTo>
                    <a:pt x="5211" y="2344"/>
                    <a:pt x="5253" y="2909"/>
                    <a:pt x="5127" y="3453"/>
                  </a:cubicBezTo>
                  <a:cubicBezTo>
                    <a:pt x="5064" y="3788"/>
                    <a:pt x="4918" y="4102"/>
                    <a:pt x="4688" y="4416"/>
                  </a:cubicBezTo>
                  <a:cubicBezTo>
                    <a:pt x="4228" y="5022"/>
                    <a:pt x="3621" y="5127"/>
                    <a:pt x="2972" y="5253"/>
                  </a:cubicBezTo>
                  <a:cubicBezTo>
                    <a:pt x="2887" y="5266"/>
                    <a:pt x="2805" y="5272"/>
                    <a:pt x="2725" y="5272"/>
                  </a:cubicBezTo>
                  <a:cubicBezTo>
                    <a:pt x="2175" y="5272"/>
                    <a:pt x="1734" y="4977"/>
                    <a:pt x="1277" y="4667"/>
                  </a:cubicBezTo>
                  <a:cubicBezTo>
                    <a:pt x="691" y="4269"/>
                    <a:pt x="524" y="3725"/>
                    <a:pt x="503" y="3139"/>
                  </a:cubicBezTo>
                  <a:cubicBezTo>
                    <a:pt x="482" y="2491"/>
                    <a:pt x="754" y="1905"/>
                    <a:pt x="1235" y="1444"/>
                  </a:cubicBezTo>
                  <a:cubicBezTo>
                    <a:pt x="1382" y="1298"/>
                    <a:pt x="1528" y="1131"/>
                    <a:pt x="1675" y="1005"/>
                  </a:cubicBezTo>
                  <a:cubicBezTo>
                    <a:pt x="2031" y="754"/>
                    <a:pt x="2449" y="607"/>
                    <a:pt x="2888" y="566"/>
                  </a:cubicBezTo>
                  <a:close/>
                  <a:moveTo>
                    <a:pt x="2992" y="0"/>
                  </a:moveTo>
                  <a:cubicBezTo>
                    <a:pt x="2296" y="0"/>
                    <a:pt x="1593" y="33"/>
                    <a:pt x="1089" y="649"/>
                  </a:cubicBezTo>
                  <a:cubicBezTo>
                    <a:pt x="984" y="754"/>
                    <a:pt x="775" y="691"/>
                    <a:pt x="754" y="879"/>
                  </a:cubicBezTo>
                  <a:cubicBezTo>
                    <a:pt x="691" y="1214"/>
                    <a:pt x="378" y="1403"/>
                    <a:pt x="273" y="1737"/>
                  </a:cubicBezTo>
                  <a:cubicBezTo>
                    <a:pt x="189" y="2030"/>
                    <a:pt x="85" y="2323"/>
                    <a:pt x="43" y="2616"/>
                  </a:cubicBezTo>
                  <a:cubicBezTo>
                    <a:pt x="1" y="2909"/>
                    <a:pt x="64" y="3202"/>
                    <a:pt x="64" y="3495"/>
                  </a:cubicBezTo>
                  <a:cubicBezTo>
                    <a:pt x="147" y="3725"/>
                    <a:pt x="189" y="3976"/>
                    <a:pt x="252" y="4206"/>
                  </a:cubicBezTo>
                  <a:cubicBezTo>
                    <a:pt x="357" y="4583"/>
                    <a:pt x="608" y="4813"/>
                    <a:pt x="859" y="5043"/>
                  </a:cubicBezTo>
                  <a:cubicBezTo>
                    <a:pt x="1047" y="5211"/>
                    <a:pt x="1256" y="5378"/>
                    <a:pt x="1528" y="5483"/>
                  </a:cubicBezTo>
                  <a:cubicBezTo>
                    <a:pt x="1855" y="5610"/>
                    <a:pt x="2182" y="5721"/>
                    <a:pt x="2536" y="5721"/>
                  </a:cubicBezTo>
                  <a:cubicBezTo>
                    <a:pt x="2590" y="5721"/>
                    <a:pt x="2645" y="5718"/>
                    <a:pt x="2700" y="5713"/>
                  </a:cubicBezTo>
                  <a:cubicBezTo>
                    <a:pt x="2728" y="5713"/>
                    <a:pt x="2765" y="5694"/>
                    <a:pt x="2799" y="5694"/>
                  </a:cubicBezTo>
                  <a:cubicBezTo>
                    <a:pt x="2816" y="5694"/>
                    <a:pt x="2833" y="5699"/>
                    <a:pt x="2847" y="5713"/>
                  </a:cubicBezTo>
                  <a:cubicBezTo>
                    <a:pt x="2949" y="5773"/>
                    <a:pt x="3059" y="5794"/>
                    <a:pt x="3168" y="5794"/>
                  </a:cubicBezTo>
                  <a:cubicBezTo>
                    <a:pt x="3324" y="5794"/>
                    <a:pt x="3476" y="5750"/>
                    <a:pt x="3600" y="5713"/>
                  </a:cubicBezTo>
                  <a:cubicBezTo>
                    <a:pt x="4144" y="5566"/>
                    <a:pt x="4667" y="5315"/>
                    <a:pt x="5085" y="4897"/>
                  </a:cubicBezTo>
                  <a:cubicBezTo>
                    <a:pt x="5441" y="4541"/>
                    <a:pt x="5588" y="4102"/>
                    <a:pt x="5713" y="3662"/>
                  </a:cubicBezTo>
                  <a:cubicBezTo>
                    <a:pt x="5839" y="3223"/>
                    <a:pt x="5860" y="2763"/>
                    <a:pt x="5776" y="2281"/>
                  </a:cubicBezTo>
                  <a:cubicBezTo>
                    <a:pt x="5671" y="1591"/>
                    <a:pt x="5378" y="1068"/>
                    <a:pt x="4813" y="691"/>
                  </a:cubicBezTo>
                  <a:cubicBezTo>
                    <a:pt x="4332" y="356"/>
                    <a:pt x="3809" y="22"/>
                    <a:pt x="3244" y="1"/>
                  </a:cubicBezTo>
                  <a:cubicBezTo>
                    <a:pt x="3160" y="1"/>
                    <a:pt x="3076" y="0"/>
                    <a:pt x="2992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" name="Google Shape;3078;p33"/>
            <p:cNvSpPr/>
            <p:nvPr/>
          </p:nvSpPr>
          <p:spPr>
            <a:xfrm>
              <a:off x="3972967" y="2646904"/>
              <a:ext cx="202399" cy="200396"/>
            </a:xfrm>
            <a:custGeom>
              <a:avLst/>
              <a:gdLst/>
              <a:ahLst/>
              <a:cxnLst/>
              <a:rect l="l" t="t" r="r" b="b"/>
              <a:pathLst>
                <a:path w="5859" h="5801" extrusionOk="0">
                  <a:moveTo>
                    <a:pt x="3026" y="570"/>
                  </a:moveTo>
                  <a:cubicBezTo>
                    <a:pt x="3256" y="570"/>
                    <a:pt x="3490" y="605"/>
                    <a:pt x="3725" y="670"/>
                  </a:cubicBezTo>
                  <a:cubicBezTo>
                    <a:pt x="4248" y="817"/>
                    <a:pt x="4708" y="1172"/>
                    <a:pt x="4917" y="1737"/>
                  </a:cubicBezTo>
                  <a:cubicBezTo>
                    <a:pt x="5022" y="2009"/>
                    <a:pt x="5231" y="2239"/>
                    <a:pt x="5189" y="2616"/>
                  </a:cubicBezTo>
                  <a:cubicBezTo>
                    <a:pt x="5189" y="2804"/>
                    <a:pt x="5252" y="3055"/>
                    <a:pt x="5168" y="3327"/>
                  </a:cubicBezTo>
                  <a:cubicBezTo>
                    <a:pt x="5043" y="3704"/>
                    <a:pt x="4938" y="4081"/>
                    <a:pt x="4687" y="4436"/>
                  </a:cubicBezTo>
                  <a:cubicBezTo>
                    <a:pt x="4310" y="4959"/>
                    <a:pt x="3766" y="5064"/>
                    <a:pt x="3222" y="5231"/>
                  </a:cubicBezTo>
                  <a:cubicBezTo>
                    <a:pt x="3061" y="5281"/>
                    <a:pt x="2901" y="5303"/>
                    <a:pt x="2742" y="5303"/>
                  </a:cubicBezTo>
                  <a:cubicBezTo>
                    <a:pt x="2364" y="5303"/>
                    <a:pt x="1998" y="5178"/>
                    <a:pt x="1674" y="5001"/>
                  </a:cubicBezTo>
                  <a:cubicBezTo>
                    <a:pt x="984" y="4604"/>
                    <a:pt x="481" y="3997"/>
                    <a:pt x="502" y="3139"/>
                  </a:cubicBezTo>
                  <a:cubicBezTo>
                    <a:pt x="523" y="2490"/>
                    <a:pt x="753" y="1884"/>
                    <a:pt x="1276" y="1423"/>
                  </a:cubicBezTo>
                  <a:cubicBezTo>
                    <a:pt x="1402" y="1340"/>
                    <a:pt x="1486" y="1214"/>
                    <a:pt x="1590" y="1130"/>
                  </a:cubicBezTo>
                  <a:cubicBezTo>
                    <a:pt x="2023" y="741"/>
                    <a:pt x="2515" y="570"/>
                    <a:pt x="3026" y="570"/>
                  </a:cubicBezTo>
                  <a:close/>
                  <a:moveTo>
                    <a:pt x="3076" y="1"/>
                  </a:moveTo>
                  <a:cubicBezTo>
                    <a:pt x="2741" y="42"/>
                    <a:pt x="2385" y="147"/>
                    <a:pt x="2051" y="147"/>
                  </a:cubicBezTo>
                  <a:cubicBezTo>
                    <a:pt x="1465" y="147"/>
                    <a:pt x="1235" y="649"/>
                    <a:pt x="795" y="817"/>
                  </a:cubicBezTo>
                  <a:cubicBezTo>
                    <a:pt x="774" y="817"/>
                    <a:pt x="753" y="858"/>
                    <a:pt x="753" y="879"/>
                  </a:cubicBezTo>
                  <a:cubicBezTo>
                    <a:pt x="753" y="1089"/>
                    <a:pt x="607" y="1193"/>
                    <a:pt x="502" y="1319"/>
                  </a:cubicBezTo>
                  <a:cubicBezTo>
                    <a:pt x="293" y="1654"/>
                    <a:pt x="168" y="2009"/>
                    <a:pt x="84" y="2365"/>
                  </a:cubicBezTo>
                  <a:cubicBezTo>
                    <a:pt x="0" y="2721"/>
                    <a:pt x="63" y="3076"/>
                    <a:pt x="84" y="3432"/>
                  </a:cubicBezTo>
                  <a:cubicBezTo>
                    <a:pt x="126" y="3851"/>
                    <a:pt x="209" y="4227"/>
                    <a:pt x="419" y="4562"/>
                  </a:cubicBezTo>
                  <a:cubicBezTo>
                    <a:pt x="586" y="4813"/>
                    <a:pt x="795" y="5022"/>
                    <a:pt x="1046" y="5211"/>
                  </a:cubicBezTo>
                  <a:cubicBezTo>
                    <a:pt x="1465" y="5524"/>
                    <a:pt x="1946" y="5671"/>
                    <a:pt x="2448" y="5755"/>
                  </a:cubicBezTo>
                  <a:cubicBezTo>
                    <a:pt x="2463" y="5757"/>
                    <a:pt x="2477" y="5758"/>
                    <a:pt x="2492" y="5758"/>
                  </a:cubicBezTo>
                  <a:cubicBezTo>
                    <a:pt x="2580" y="5758"/>
                    <a:pt x="2676" y="5722"/>
                    <a:pt x="2766" y="5722"/>
                  </a:cubicBezTo>
                  <a:cubicBezTo>
                    <a:pt x="2793" y="5722"/>
                    <a:pt x="2820" y="5725"/>
                    <a:pt x="2846" y="5734"/>
                  </a:cubicBezTo>
                  <a:cubicBezTo>
                    <a:pt x="2986" y="5780"/>
                    <a:pt x="3134" y="5801"/>
                    <a:pt x="3281" y="5801"/>
                  </a:cubicBezTo>
                  <a:cubicBezTo>
                    <a:pt x="3529" y="5801"/>
                    <a:pt x="3771" y="5742"/>
                    <a:pt x="3955" y="5650"/>
                  </a:cubicBezTo>
                  <a:cubicBezTo>
                    <a:pt x="4394" y="5420"/>
                    <a:pt x="4917" y="5231"/>
                    <a:pt x="5252" y="4750"/>
                  </a:cubicBezTo>
                  <a:cubicBezTo>
                    <a:pt x="5482" y="4415"/>
                    <a:pt x="5608" y="4039"/>
                    <a:pt x="5712" y="3662"/>
                  </a:cubicBezTo>
                  <a:cubicBezTo>
                    <a:pt x="5859" y="3223"/>
                    <a:pt x="5859" y="2742"/>
                    <a:pt x="5796" y="2260"/>
                  </a:cubicBezTo>
                  <a:cubicBezTo>
                    <a:pt x="5691" y="1633"/>
                    <a:pt x="5398" y="1130"/>
                    <a:pt x="4875" y="733"/>
                  </a:cubicBezTo>
                  <a:cubicBezTo>
                    <a:pt x="4582" y="503"/>
                    <a:pt x="4227" y="398"/>
                    <a:pt x="3913" y="210"/>
                  </a:cubicBezTo>
                  <a:cubicBezTo>
                    <a:pt x="3641" y="84"/>
                    <a:pt x="3390" y="22"/>
                    <a:pt x="3076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" name="Google Shape;3079;p33"/>
            <p:cNvSpPr/>
            <p:nvPr/>
          </p:nvSpPr>
          <p:spPr>
            <a:xfrm>
              <a:off x="3945504" y="3354907"/>
              <a:ext cx="203125" cy="200016"/>
            </a:xfrm>
            <a:custGeom>
              <a:avLst/>
              <a:gdLst/>
              <a:ahLst/>
              <a:cxnLst/>
              <a:rect l="l" t="t" r="r" b="b"/>
              <a:pathLst>
                <a:path w="5880" h="5790" extrusionOk="0">
                  <a:moveTo>
                    <a:pt x="3116" y="589"/>
                  </a:moveTo>
                  <a:cubicBezTo>
                    <a:pt x="3326" y="589"/>
                    <a:pt x="3541" y="612"/>
                    <a:pt x="3745" y="659"/>
                  </a:cubicBezTo>
                  <a:cubicBezTo>
                    <a:pt x="3934" y="680"/>
                    <a:pt x="4122" y="806"/>
                    <a:pt x="4248" y="910"/>
                  </a:cubicBezTo>
                  <a:cubicBezTo>
                    <a:pt x="4771" y="1350"/>
                    <a:pt x="5147" y="1894"/>
                    <a:pt x="5210" y="2626"/>
                  </a:cubicBezTo>
                  <a:cubicBezTo>
                    <a:pt x="5273" y="3170"/>
                    <a:pt x="5105" y="3651"/>
                    <a:pt x="4938" y="4154"/>
                  </a:cubicBezTo>
                  <a:cubicBezTo>
                    <a:pt x="4896" y="4321"/>
                    <a:pt x="4708" y="4467"/>
                    <a:pt x="4582" y="4593"/>
                  </a:cubicBezTo>
                  <a:cubicBezTo>
                    <a:pt x="4122" y="5095"/>
                    <a:pt x="3494" y="5200"/>
                    <a:pt x="2867" y="5283"/>
                  </a:cubicBezTo>
                  <a:cubicBezTo>
                    <a:pt x="2815" y="5290"/>
                    <a:pt x="2763" y="5293"/>
                    <a:pt x="2713" y="5293"/>
                  </a:cubicBezTo>
                  <a:cubicBezTo>
                    <a:pt x="2435" y="5293"/>
                    <a:pt x="2173" y="5205"/>
                    <a:pt x="1925" y="5116"/>
                  </a:cubicBezTo>
                  <a:cubicBezTo>
                    <a:pt x="1653" y="5011"/>
                    <a:pt x="1507" y="4781"/>
                    <a:pt x="1297" y="4677"/>
                  </a:cubicBezTo>
                  <a:cubicBezTo>
                    <a:pt x="649" y="4342"/>
                    <a:pt x="670" y="3714"/>
                    <a:pt x="502" y="3191"/>
                  </a:cubicBezTo>
                  <a:cubicBezTo>
                    <a:pt x="607" y="2542"/>
                    <a:pt x="774" y="1936"/>
                    <a:pt x="1235" y="1496"/>
                  </a:cubicBezTo>
                  <a:cubicBezTo>
                    <a:pt x="1402" y="1329"/>
                    <a:pt x="1548" y="1141"/>
                    <a:pt x="1737" y="994"/>
                  </a:cubicBezTo>
                  <a:cubicBezTo>
                    <a:pt x="2092" y="764"/>
                    <a:pt x="2490" y="618"/>
                    <a:pt x="2908" y="597"/>
                  </a:cubicBezTo>
                  <a:cubicBezTo>
                    <a:pt x="2976" y="591"/>
                    <a:pt x="3046" y="589"/>
                    <a:pt x="3116" y="589"/>
                  </a:cubicBezTo>
                  <a:close/>
                  <a:moveTo>
                    <a:pt x="3070" y="1"/>
                  </a:moveTo>
                  <a:cubicBezTo>
                    <a:pt x="2612" y="1"/>
                    <a:pt x="2153" y="152"/>
                    <a:pt x="1695" y="241"/>
                  </a:cubicBezTo>
                  <a:cubicBezTo>
                    <a:pt x="1297" y="304"/>
                    <a:pt x="1172" y="764"/>
                    <a:pt x="795" y="827"/>
                  </a:cubicBezTo>
                  <a:cubicBezTo>
                    <a:pt x="795" y="827"/>
                    <a:pt x="774" y="869"/>
                    <a:pt x="774" y="890"/>
                  </a:cubicBezTo>
                  <a:cubicBezTo>
                    <a:pt x="732" y="1224"/>
                    <a:pt x="398" y="1413"/>
                    <a:pt x="314" y="1747"/>
                  </a:cubicBezTo>
                  <a:cubicBezTo>
                    <a:pt x="251" y="1957"/>
                    <a:pt x="167" y="2166"/>
                    <a:pt x="105" y="2375"/>
                  </a:cubicBezTo>
                  <a:cubicBezTo>
                    <a:pt x="0" y="2752"/>
                    <a:pt x="63" y="3149"/>
                    <a:pt x="84" y="3547"/>
                  </a:cubicBezTo>
                  <a:cubicBezTo>
                    <a:pt x="84" y="3651"/>
                    <a:pt x="188" y="3735"/>
                    <a:pt x="188" y="3840"/>
                  </a:cubicBezTo>
                  <a:cubicBezTo>
                    <a:pt x="188" y="4363"/>
                    <a:pt x="502" y="4719"/>
                    <a:pt x="816" y="5032"/>
                  </a:cubicBezTo>
                  <a:cubicBezTo>
                    <a:pt x="1235" y="5430"/>
                    <a:pt x="1737" y="5681"/>
                    <a:pt x="2302" y="5723"/>
                  </a:cubicBezTo>
                  <a:cubicBezTo>
                    <a:pt x="2584" y="5746"/>
                    <a:pt x="2880" y="5790"/>
                    <a:pt x="3173" y="5790"/>
                  </a:cubicBezTo>
                  <a:cubicBezTo>
                    <a:pt x="3402" y="5790"/>
                    <a:pt x="3630" y="5763"/>
                    <a:pt x="3850" y="5681"/>
                  </a:cubicBezTo>
                  <a:cubicBezTo>
                    <a:pt x="4310" y="5493"/>
                    <a:pt x="4750" y="5283"/>
                    <a:pt x="5126" y="4907"/>
                  </a:cubicBezTo>
                  <a:cubicBezTo>
                    <a:pt x="5482" y="4551"/>
                    <a:pt x="5608" y="4112"/>
                    <a:pt x="5733" y="3693"/>
                  </a:cubicBezTo>
                  <a:cubicBezTo>
                    <a:pt x="5880" y="3254"/>
                    <a:pt x="5880" y="2773"/>
                    <a:pt x="5796" y="2291"/>
                  </a:cubicBezTo>
                  <a:cubicBezTo>
                    <a:pt x="5691" y="1622"/>
                    <a:pt x="5398" y="1099"/>
                    <a:pt x="4833" y="701"/>
                  </a:cubicBezTo>
                  <a:cubicBezTo>
                    <a:pt x="4457" y="429"/>
                    <a:pt x="4059" y="241"/>
                    <a:pt x="3641" y="94"/>
                  </a:cubicBezTo>
                  <a:cubicBezTo>
                    <a:pt x="3450" y="27"/>
                    <a:pt x="3260" y="1"/>
                    <a:pt x="3070" y="1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" name="Google Shape;3080;p33"/>
            <p:cNvSpPr/>
            <p:nvPr/>
          </p:nvSpPr>
          <p:spPr>
            <a:xfrm>
              <a:off x="4573607" y="3654517"/>
              <a:ext cx="203159" cy="200016"/>
            </a:xfrm>
            <a:custGeom>
              <a:avLst/>
              <a:gdLst/>
              <a:ahLst/>
              <a:cxnLst/>
              <a:rect l="l" t="t" r="r" b="b"/>
              <a:pathLst>
                <a:path w="5881" h="5790" extrusionOk="0">
                  <a:moveTo>
                    <a:pt x="3013" y="560"/>
                  </a:moveTo>
                  <a:cubicBezTo>
                    <a:pt x="3262" y="560"/>
                    <a:pt x="3516" y="600"/>
                    <a:pt x="3767" y="670"/>
                  </a:cubicBezTo>
                  <a:cubicBezTo>
                    <a:pt x="4269" y="816"/>
                    <a:pt x="4729" y="1193"/>
                    <a:pt x="4939" y="1758"/>
                  </a:cubicBezTo>
                  <a:cubicBezTo>
                    <a:pt x="5043" y="2030"/>
                    <a:pt x="5253" y="2260"/>
                    <a:pt x="5190" y="2595"/>
                  </a:cubicBezTo>
                  <a:cubicBezTo>
                    <a:pt x="5190" y="2825"/>
                    <a:pt x="5232" y="3055"/>
                    <a:pt x="5211" y="3327"/>
                  </a:cubicBezTo>
                  <a:cubicBezTo>
                    <a:pt x="5169" y="3641"/>
                    <a:pt x="4960" y="3871"/>
                    <a:pt x="4939" y="4185"/>
                  </a:cubicBezTo>
                  <a:cubicBezTo>
                    <a:pt x="4918" y="4352"/>
                    <a:pt x="4729" y="4457"/>
                    <a:pt x="4625" y="4561"/>
                  </a:cubicBezTo>
                  <a:cubicBezTo>
                    <a:pt x="4457" y="4729"/>
                    <a:pt x="4269" y="4938"/>
                    <a:pt x="3976" y="5022"/>
                  </a:cubicBezTo>
                  <a:cubicBezTo>
                    <a:pt x="3600" y="5105"/>
                    <a:pt x="3265" y="5252"/>
                    <a:pt x="2867" y="5294"/>
                  </a:cubicBezTo>
                  <a:cubicBezTo>
                    <a:pt x="2838" y="5296"/>
                    <a:pt x="2809" y="5296"/>
                    <a:pt x="2781" y="5296"/>
                  </a:cubicBezTo>
                  <a:cubicBezTo>
                    <a:pt x="2478" y="5296"/>
                    <a:pt x="2191" y="5199"/>
                    <a:pt x="1905" y="5085"/>
                  </a:cubicBezTo>
                  <a:cubicBezTo>
                    <a:pt x="1570" y="4980"/>
                    <a:pt x="1361" y="4708"/>
                    <a:pt x="1068" y="4541"/>
                  </a:cubicBezTo>
                  <a:cubicBezTo>
                    <a:pt x="754" y="4352"/>
                    <a:pt x="712" y="3934"/>
                    <a:pt x="587" y="3620"/>
                  </a:cubicBezTo>
                  <a:cubicBezTo>
                    <a:pt x="419" y="3201"/>
                    <a:pt x="524" y="2804"/>
                    <a:pt x="649" y="2427"/>
                  </a:cubicBezTo>
                  <a:cubicBezTo>
                    <a:pt x="775" y="2072"/>
                    <a:pt x="942" y="1695"/>
                    <a:pt x="1277" y="1444"/>
                  </a:cubicBezTo>
                  <a:cubicBezTo>
                    <a:pt x="1403" y="1360"/>
                    <a:pt x="1507" y="1214"/>
                    <a:pt x="1612" y="1109"/>
                  </a:cubicBezTo>
                  <a:cubicBezTo>
                    <a:pt x="2030" y="718"/>
                    <a:pt x="2514" y="560"/>
                    <a:pt x="3013" y="560"/>
                  </a:cubicBezTo>
                  <a:close/>
                  <a:moveTo>
                    <a:pt x="3160" y="0"/>
                  </a:moveTo>
                  <a:cubicBezTo>
                    <a:pt x="2763" y="42"/>
                    <a:pt x="2407" y="147"/>
                    <a:pt x="2072" y="147"/>
                  </a:cubicBezTo>
                  <a:cubicBezTo>
                    <a:pt x="1486" y="147"/>
                    <a:pt x="1256" y="670"/>
                    <a:pt x="817" y="816"/>
                  </a:cubicBezTo>
                  <a:cubicBezTo>
                    <a:pt x="796" y="837"/>
                    <a:pt x="775" y="858"/>
                    <a:pt x="775" y="900"/>
                  </a:cubicBezTo>
                  <a:cubicBezTo>
                    <a:pt x="733" y="1235"/>
                    <a:pt x="398" y="1423"/>
                    <a:pt x="315" y="1758"/>
                  </a:cubicBezTo>
                  <a:cubicBezTo>
                    <a:pt x="252" y="1946"/>
                    <a:pt x="126" y="2155"/>
                    <a:pt x="105" y="2364"/>
                  </a:cubicBezTo>
                  <a:cubicBezTo>
                    <a:pt x="1" y="2992"/>
                    <a:pt x="84" y="3599"/>
                    <a:pt x="273" y="4206"/>
                  </a:cubicBezTo>
                  <a:cubicBezTo>
                    <a:pt x="377" y="4561"/>
                    <a:pt x="607" y="4813"/>
                    <a:pt x="817" y="5022"/>
                  </a:cubicBezTo>
                  <a:cubicBezTo>
                    <a:pt x="1214" y="5419"/>
                    <a:pt x="1737" y="5649"/>
                    <a:pt x="2302" y="5712"/>
                  </a:cubicBezTo>
                  <a:cubicBezTo>
                    <a:pt x="2571" y="5751"/>
                    <a:pt x="2856" y="5789"/>
                    <a:pt x="3133" y="5789"/>
                  </a:cubicBezTo>
                  <a:cubicBezTo>
                    <a:pt x="3308" y="5789"/>
                    <a:pt x="3479" y="5774"/>
                    <a:pt x="3641" y="5733"/>
                  </a:cubicBezTo>
                  <a:cubicBezTo>
                    <a:pt x="4185" y="5608"/>
                    <a:pt x="4688" y="5336"/>
                    <a:pt x="5106" y="4917"/>
                  </a:cubicBezTo>
                  <a:cubicBezTo>
                    <a:pt x="5462" y="4561"/>
                    <a:pt x="5608" y="4122"/>
                    <a:pt x="5734" y="3704"/>
                  </a:cubicBezTo>
                  <a:cubicBezTo>
                    <a:pt x="5880" y="3264"/>
                    <a:pt x="5880" y="2783"/>
                    <a:pt x="5797" y="2302"/>
                  </a:cubicBezTo>
                  <a:cubicBezTo>
                    <a:pt x="5692" y="1611"/>
                    <a:pt x="5378" y="1067"/>
                    <a:pt x="4813" y="691"/>
                  </a:cubicBezTo>
                  <a:cubicBezTo>
                    <a:pt x="4311" y="356"/>
                    <a:pt x="3767" y="63"/>
                    <a:pt x="3160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" name="Google Shape;3081;p33"/>
            <p:cNvSpPr/>
            <p:nvPr/>
          </p:nvSpPr>
          <p:spPr>
            <a:xfrm>
              <a:off x="4841057" y="2562786"/>
              <a:ext cx="202434" cy="198634"/>
            </a:xfrm>
            <a:custGeom>
              <a:avLst/>
              <a:gdLst/>
              <a:ahLst/>
              <a:cxnLst/>
              <a:rect l="l" t="t" r="r" b="b"/>
              <a:pathLst>
                <a:path w="5860" h="5750" extrusionOk="0">
                  <a:moveTo>
                    <a:pt x="3190" y="591"/>
                  </a:moveTo>
                  <a:cubicBezTo>
                    <a:pt x="3323" y="591"/>
                    <a:pt x="3461" y="598"/>
                    <a:pt x="3599" y="636"/>
                  </a:cubicBezTo>
                  <a:cubicBezTo>
                    <a:pt x="3892" y="699"/>
                    <a:pt x="4143" y="845"/>
                    <a:pt x="4394" y="1055"/>
                  </a:cubicBezTo>
                  <a:cubicBezTo>
                    <a:pt x="4834" y="1389"/>
                    <a:pt x="5043" y="1871"/>
                    <a:pt x="5189" y="2394"/>
                  </a:cubicBezTo>
                  <a:cubicBezTo>
                    <a:pt x="5189" y="2436"/>
                    <a:pt x="5210" y="2457"/>
                    <a:pt x="5210" y="2498"/>
                  </a:cubicBezTo>
                  <a:cubicBezTo>
                    <a:pt x="5210" y="2519"/>
                    <a:pt x="5189" y="2540"/>
                    <a:pt x="5189" y="2582"/>
                  </a:cubicBezTo>
                  <a:cubicBezTo>
                    <a:pt x="5189" y="2812"/>
                    <a:pt x="5252" y="3063"/>
                    <a:pt x="5169" y="3314"/>
                  </a:cubicBezTo>
                  <a:cubicBezTo>
                    <a:pt x="5043" y="3691"/>
                    <a:pt x="4959" y="4068"/>
                    <a:pt x="4687" y="4423"/>
                  </a:cubicBezTo>
                  <a:cubicBezTo>
                    <a:pt x="4139" y="5128"/>
                    <a:pt x="3426" y="5283"/>
                    <a:pt x="2652" y="5283"/>
                  </a:cubicBezTo>
                  <a:cubicBezTo>
                    <a:pt x="2598" y="5283"/>
                    <a:pt x="2544" y="5283"/>
                    <a:pt x="2490" y="5281"/>
                  </a:cubicBezTo>
                  <a:cubicBezTo>
                    <a:pt x="2051" y="5260"/>
                    <a:pt x="1632" y="5051"/>
                    <a:pt x="1319" y="4695"/>
                  </a:cubicBezTo>
                  <a:cubicBezTo>
                    <a:pt x="1172" y="4549"/>
                    <a:pt x="900" y="4486"/>
                    <a:pt x="816" y="4256"/>
                  </a:cubicBezTo>
                  <a:cubicBezTo>
                    <a:pt x="586" y="3733"/>
                    <a:pt x="398" y="3231"/>
                    <a:pt x="586" y="2666"/>
                  </a:cubicBezTo>
                  <a:cubicBezTo>
                    <a:pt x="733" y="2184"/>
                    <a:pt x="942" y="1745"/>
                    <a:pt x="1340" y="1389"/>
                  </a:cubicBezTo>
                  <a:cubicBezTo>
                    <a:pt x="1486" y="1243"/>
                    <a:pt x="1632" y="1034"/>
                    <a:pt x="1800" y="950"/>
                  </a:cubicBezTo>
                  <a:cubicBezTo>
                    <a:pt x="2117" y="771"/>
                    <a:pt x="2473" y="593"/>
                    <a:pt x="2866" y="593"/>
                  </a:cubicBezTo>
                  <a:cubicBezTo>
                    <a:pt x="2887" y="593"/>
                    <a:pt x="2908" y="593"/>
                    <a:pt x="2930" y="594"/>
                  </a:cubicBezTo>
                  <a:cubicBezTo>
                    <a:pt x="3013" y="594"/>
                    <a:pt x="3100" y="591"/>
                    <a:pt x="3190" y="591"/>
                  </a:cubicBezTo>
                  <a:close/>
                  <a:moveTo>
                    <a:pt x="2998" y="0"/>
                  </a:moveTo>
                  <a:cubicBezTo>
                    <a:pt x="2890" y="0"/>
                    <a:pt x="2782" y="11"/>
                    <a:pt x="2679" y="29"/>
                  </a:cubicBezTo>
                  <a:cubicBezTo>
                    <a:pt x="2365" y="92"/>
                    <a:pt x="2030" y="176"/>
                    <a:pt x="1695" y="218"/>
                  </a:cubicBezTo>
                  <a:cubicBezTo>
                    <a:pt x="1298" y="280"/>
                    <a:pt x="1172" y="762"/>
                    <a:pt x="796" y="824"/>
                  </a:cubicBezTo>
                  <a:cubicBezTo>
                    <a:pt x="775" y="824"/>
                    <a:pt x="754" y="866"/>
                    <a:pt x="754" y="887"/>
                  </a:cubicBezTo>
                  <a:cubicBezTo>
                    <a:pt x="733" y="1243"/>
                    <a:pt x="377" y="1410"/>
                    <a:pt x="293" y="1766"/>
                  </a:cubicBezTo>
                  <a:cubicBezTo>
                    <a:pt x="231" y="1954"/>
                    <a:pt x="126" y="2164"/>
                    <a:pt x="84" y="2373"/>
                  </a:cubicBezTo>
                  <a:cubicBezTo>
                    <a:pt x="0" y="2708"/>
                    <a:pt x="42" y="3063"/>
                    <a:pt x="84" y="3419"/>
                  </a:cubicBezTo>
                  <a:cubicBezTo>
                    <a:pt x="126" y="3837"/>
                    <a:pt x="210" y="4256"/>
                    <a:pt x="461" y="4612"/>
                  </a:cubicBezTo>
                  <a:cubicBezTo>
                    <a:pt x="649" y="4905"/>
                    <a:pt x="900" y="5156"/>
                    <a:pt x="1214" y="5323"/>
                  </a:cubicBezTo>
                  <a:cubicBezTo>
                    <a:pt x="1423" y="5449"/>
                    <a:pt x="1612" y="5574"/>
                    <a:pt x="1842" y="5616"/>
                  </a:cubicBezTo>
                  <a:cubicBezTo>
                    <a:pt x="2122" y="5672"/>
                    <a:pt x="2402" y="5745"/>
                    <a:pt x="2712" y="5745"/>
                  </a:cubicBezTo>
                  <a:cubicBezTo>
                    <a:pt x="2750" y="5745"/>
                    <a:pt x="2787" y="5744"/>
                    <a:pt x="2825" y="5742"/>
                  </a:cubicBezTo>
                  <a:cubicBezTo>
                    <a:pt x="2866" y="5739"/>
                    <a:pt x="2907" y="5738"/>
                    <a:pt x="2948" y="5738"/>
                  </a:cubicBezTo>
                  <a:cubicBezTo>
                    <a:pt x="3089" y="5738"/>
                    <a:pt x="3230" y="5750"/>
                    <a:pt x="3372" y="5750"/>
                  </a:cubicBezTo>
                  <a:cubicBezTo>
                    <a:pt x="3524" y="5750"/>
                    <a:pt x="3677" y="5736"/>
                    <a:pt x="3829" y="5679"/>
                  </a:cubicBezTo>
                  <a:cubicBezTo>
                    <a:pt x="4290" y="5511"/>
                    <a:pt x="4729" y="5302"/>
                    <a:pt x="5106" y="4925"/>
                  </a:cubicBezTo>
                  <a:cubicBezTo>
                    <a:pt x="5461" y="4570"/>
                    <a:pt x="5587" y="4130"/>
                    <a:pt x="5713" y="3691"/>
                  </a:cubicBezTo>
                  <a:cubicBezTo>
                    <a:pt x="5859" y="3273"/>
                    <a:pt x="5859" y="2791"/>
                    <a:pt x="5796" y="2310"/>
                  </a:cubicBezTo>
                  <a:cubicBezTo>
                    <a:pt x="5671" y="1620"/>
                    <a:pt x="5378" y="1076"/>
                    <a:pt x="4792" y="699"/>
                  </a:cubicBezTo>
                  <a:cubicBezTo>
                    <a:pt x="4353" y="406"/>
                    <a:pt x="3892" y="176"/>
                    <a:pt x="3390" y="50"/>
                  </a:cubicBezTo>
                  <a:cubicBezTo>
                    <a:pt x="3263" y="16"/>
                    <a:pt x="3130" y="0"/>
                    <a:pt x="2998" y="0"/>
                  </a:cubicBezTo>
                  <a:close/>
                </a:path>
              </a:pathLst>
            </a:custGeom>
            <a:solidFill>
              <a:srgbClr val="222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" name="Google Shape;3082;p33"/>
            <p:cNvSpPr/>
            <p:nvPr/>
          </p:nvSpPr>
          <p:spPr>
            <a:xfrm>
              <a:off x="5079593" y="3129016"/>
              <a:ext cx="164814" cy="162603"/>
            </a:xfrm>
            <a:custGeom>
              <a:avLst/>
              <a:gdLst/>
              <a:ahLst/>
              <a:cxnLst/>
              <a:rect l="l" t="t" r="r" b="b"/>
              <a:pathLst>
                <a:path w="4771" h="4707" extrusionOk="0">
                  <a:moveTo>
                    <a:pt x="2406" y="1"/>
                  </a:moveTo>
                  <a:cubicBezTo>
                    <a:pt x="1967" y="42"/>
                    <a:pt x="1549" y="189"/>
                    <a:pt x="1193" y="440"/>
                  </a:cubicBezTo>
                  <a:cubicBezTo>
                    <a:pt x="1046" y="566"/>
                    <a:pt x="900" y="733"/>
                    <a:pt x="753" y="879"/>
                  </a:cubicBezTo>
                  <a:cubicBezTo>
                    <a:pt x="272" y="1340"/>
                    <a:pt x="0" y="1926"/>
                    <a:pt x="21" y="2574"/>
                  </a:cubicBezTo>
                  <a:cubicBezTo>
                    <a:pt x="42" y="3160"/>
                    <a:pt x="209" y="3704"/>
                    <a:pt x="795" y="4102"/>
                  </a:cubicBezTo>
                  <a:cubicBezTo>
                    <a:pt x="1252" y="4412"/>
                    <a:pt x="1693" y="4707"/>
                    <a:pt x="2243" y="4707"/>
                  </a:cubicBezTo>
                  <a:cubicBezTo>
                    <a:pt x="2323" y="4707"/>
                    <a:pt x="2405" y="4701"/>
                    <a:pt x="2490" y="4688"/>
                  </a:cubicBezTo>
                  <a:cubicBezTo>
                    <a:pt x="3139" y="4562"/>
                    <a:pt x="3746" y="4457"/>
                    <a:pt x="4206" y="3851"/>
                  </a:cubicBezTo>
                  <a:cubicBezTo>
                    <a:pt x="4436" y="3537"/>
                    <a:pt x="4582" y="3223"/>
                    <a:pt x="4645" y="2888"/>
                  </a:cubicBezTo>
                  <a:cubicBezTo>
                    <a:pt x="4771" y="2344"/>
                    <a:pt x="4729" y="1779"/>
                    <a:pt x="4478" y="1214"/>
                  </a:cubicBezTo>
                  <a:cubicBezTo>
                    <a:pt x="4150" y="558"/>
                    <a:pt x="3413" y="9"/>
                    <a:pt x="2677" y="9"/>
                  </a:cubicBezTo>
                  <a:cubicBezTo>
                    <a:pt x="2615" y="9"/>
                    <a:pt x="2552" y="13"/>
                    <a:pt x="2490" y="22"/>
                  </a:cubicBezTo>
                  <a:cubicBezTo>
                    <a:pt x="2469" y="22"/>
                    <a:pt x="2448" y="1"/>
                    <a:pt x="240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" name="Google Shape;3083;p33"/>
            <p:cNvSpPr/>
            <p:nvPr/>
          </p:nvSpPr>
          <p:spPr>
            <a:xfrm>
              <a:off x="4854772" y="2583168"/>
              <a:ext cx="167751" cy="162154"/>
            </a:xfrm>
            <a:custGeom>
              <a:avLst/>
              <a:gdLst/>
              <a:ahLst/>
              <a:cxnLst/>
              <a:rect l="l" t="t" r="r" b="b"/>
              <a:pathLst>
                <a:path w="4856" h="4694" extrusionOk="0">
                  <a:moveTo>
                    <a:pt x="2793" y="1"/>
                  </a:moveTo>
                  <a:cubicBezTo>
                    <a:pt x="2703" y="1"/>
                    <a:pt x="2616" y="4"/>
                    <a:pt x="2533" y="4"/>
                  </a:cubicBezTo>
                  <a:cubicBezTo>
                    <a:pt x="2511" y="3"/>
                    <a:pt x="2490" y="3"/>
                    <a:pt x="2469" y="3"/>
                  </a:cubicBezTo>
                  <a:cubicBezTo>
                    <a:pt x="2076" y="3"/>
                    <a:pt x="1720" y="181"/>
                    <a:pt x="1403" y="360"/>
                  </a:cubicBezTo>
                  <a:cubicBezTo>
                    <a:pt x="1235" y="444"/>
                    <a:pt x="1089" y="653"/>
                    <a:pt x="943" y="799"/>
                  </a:cubicBezTo>
                  <a:cubicBezTo>
                    <a:pt x="545" y="1155"/>
                    <a:pt x="336" y="1594"/>
                    <a:pt x="189" y="2076"/>
                  </a:cubicBezTo>
                  <a:cubicBezTo>
                    <a:pt x="1" y="2641"/>
                    <a:pt x="189" y="3143"/>
                    <a:pt x="419" y="3666"/>
                  </a:cubicBezTo>
                  <a:cubicBezTo>
                    <a:pt x="503" y="3896"/>
                    <a:pt x="775" y="3959"/>
                    <a:pt x="922" y="4105"/>
                  </a:cubicBezTo>
                  <a:cubicBezTo>
                    <a:pt x="1235" y="4461"/>
                    <a:pt x="1654" y="4670"/>
                    <a:pt x="2093" y="4691"/>
                  </a:cubicBezTo>
                  <a:cubicBezTo>
                    <a:pt x="2147" y="4693"/>
                    <a:pt x="2201" y="4693"/>
                    <a:pt x="2255" y="4693"/>
                  </a:cubicBezTo>
                  <a:cubicBezTo>
                    <a:pt x="3029" y="4693"/>
                    <a:pt x="3742" y="4538"/>
                    <a:pt x="4290" y="3833"/>
                  </a:cubicBezTo>
                  <a:cubicBezTo>
                    <a:pt x="4562" y="3478"/>
                    <a:pt x="4646" y="3101"/>
                    <a:pt x="4772" y="2724"/>
                  </a:cubicBezTo>
                  <a:cubicBezTo>
                    <a:pt x="4855" y="2473"/>
                    <a:pt x="4792" y="2222"/>
                    <a:pt x="4792" y="1992"/>
                  </a:cubicBezTo>
                  <a:cubicBezTo>
                    <a:pt x="4792" y="1950"/>
                    <a:pt x="4813" y="1929"/>
                    <a:pt x="4813" y="1908"/>
                  </a:cubicBezTo>
                  <a:cubicBezTo>
                    <a:pt x="4813" y="1867"/>
                    <a:pt x="4792" y="1846"/>
                    <a:pt x="4792" y="1804"/>
                  </a:cubicBezTo>
                  <a:cubicBezTo>
                    <a:pt x="4646" y="1281"/>
                    <a:pt x="4437" y="799"/>
                    <a:pt x="3997" y="465"/>
                  </a:cubicBezTo>
                  <a:cubicBezTo>
                    <a:pt x="3746" y="255"/>
                    <a:pt x="3495" y="109"/>
                    <a:pt x="3202" y="46"/>
                  </a:cubicBezTo>
                  <a:cubicBezTo>
                    <a:pt x="3064" y="8"/>
                    <a:pt x="2926" y="1"/>
                    <a:pt x="2793" y="1"/>
                  </a:cubicBezTo>
                  <a:close/>
                </a:path>
              </a:pathLst>
            </a:custGeom>
            <a:solidFill>
              <a:srgbClr val="DFE0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4" name="Google Shape;3084;p33"/>
            <p:cNvSpPr/>
            <p:nvPr/>
          </p:nvSpPr>
          <p:spPr>
            <a:xfrm>
              <a:off x="3989584" y="2666594"/>
              <a:ext cx="164814" cy="163536"/>
            </a:xfrm>
            <a:custGeom>
              <a:avLst/>
              <a:gdLst/>
              <a:ahLst/>
              <a:cxnLst/>
              <a:rect l="l" t="t" r="r" b="b"/>
              <a:pathLst>
                <a:path w="4771" h="4734" extrusionOk="0">
                  <a:moveTo>
                    <a:pt x="2545" y="0"/>
                  </a:moveTo>
                  <a:cubicBezTo>
                    <a:pt x="2034" y="0"/>
                    <a:pt x="1542" y="171"/>
                    <a:pt x="1109" y="560"/>
                  </a:cubicBezTo>
                  <a:cubicBezTo>
                    <a:pt x="1005" y="644"/>
                    <a:pt x="921" y="770"/>
                    <a:pt x="795" y="853"/>
                  </a:cubicBezTo>
                  <a:cubicBezTo>
                    <a:pt x="272" y="1314"/>
                    <a:pt x="42" y="1920"/>
                    <a:pt x="21" y="2569"/>
                  </a:cubicBezTo>
                  <a:cubicBezTo>
                    <a:pt x="0" y="3427"/>
                    <a:pt x="503" y="4034"/>
                    <a:pt x="1193" y="4431"/>
                  </a:cubicBezTo>
                  <a:cubicBezTo>
                    <a:pt x="1517" y="4608"/>
                    <a:pt x="1883" y="4733"/>
                    <a:pt x="2261" y="4733"/>
                  </a:cubicBezTo>
                  <a:cubicBezTo>
                    <a:pt x="2420" y="4733"/>
                    <a:pt x="2580" y="4711"/>
                    <a:pt x="2741" y="4661"/>
                  </a:cubicBezTo>
                  <a:cubicBezTo>
                    <a:pt x="3285" y="4494"/>
                    <a:pt x="3829" y="4389"/>
                    <a:pt x="4206" y="3866"/>
                  </a:cubicBezTo>
                  <a:cubicBezTo>
                    <a:pt x="4457" y="3511"/>
                    <a:pt x="4562" y="3134"/>
                    <a:pt x="4687" y="2757"/>
                  </a:cubicBezTo>
                  <a:cubicBezTo>
                    <a:pt x="4771" y="2485"/>
                    <a:pt x="4708" y="2234"/>
                    <a:pt x="4708" y="2046"/>
                  </a:cubicBezTo>
                  <a:cubicBezTo>
                    <a:pt x="4750" y="1669"/>
                    <a:pt x="4541" y="1439"/>
                    <a:pt x="4436" y="1167"/>
                  </a:cubicBezTo>
                  <a:cubicBezTo>
                    <a:pt x="4227" y="602"/>
                    <a:pt x="3767" y="247"/>
                    <a:pt x="3244" y="100"/>
                  </a:cubicBezTo>
                  <a:cubicBezTo>
                    <a:pt x="3009" y="35"/>
                    <a:pt x="2775" y="0"/>
                    <a:pt x="2545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5" name="Google Shape;3085;p33"/>
            <p:cNvSpPr/>
            <p:nvPr/>
          </p:nvSpPr>
          <p:spPr>
            <a:xfrm>
              <a:off x="3962846" y="3375220"/>
              <a:ext cx="164814" cy="162534"/>
            </a:xfrm>
            <a:custGeom>
              <a:avLst/>
              <a:gdLst/>
              <a:ahLst/>
              <a:cxnLst/>
              <a:rect l="l" t="t" r="r" b="b"/>
              <a:pathLst>
                <a:path w="4771" h="4705" extrusionOk="0">
                  <a:moveTo>
                    <a:pt x="2614" y="1"/>
                  </a:moveTo>
                  <a:cubicBezTo>
                    <a:pt x="2544" y="1"/>
                    <a:pt x="2474" y="3"/>
                    <a:pt x="2406" y="9"/>
                  </a:cubicBezTo>
                  <a:cubicBezTo>
                    <a:pt x="1988" y="30"/>
                    <a:pt x="1590" y="176"/>
                    <a:pt x="1235" y="406"/>
                  </a:cubicBezTo>
                  <a:cubicBezTo>
                    <a:pt x="1046" y="553"/>
                    <a:pt x="900" y="741"/>
                    <a:pt x="733" y="908"/>
                  </a:cubicBezTo>
                  <a:cubicBezTo>
                    <a:pt x="272" y="1348"/>
                    <a:pt x="105" y="1954"/>
                    <a:pt x="0" y="2603"/>
                  </a:cubicBezTo>
                  <a:cubicBezTo>
                    <a:pt x="168" y="3126"/>
                    <a:pt x="147" y="3754"/>
                    <a:pt x="795" y="4089"/>
                  </a:cubicBezTo>
                  <a:cubicBezTo>
                    <a:pt x="1005" y="4193"/>
                    <a:pt x="1151" y="4423"/>
                    <a:pt x="1423" y="4528"/>
                  </a:cubicBezTo>
                  <a:cubicBezTo>
                    <a:pt x="1671" y="4617"/>
                    <a:pt x="1933" y="4705"/>
                    <a:pt x="2211" y="4705"/>
                  </a:cubicBezTo>
                  <a:cubicBezTo>
                    <a:pt x="2261" y="4705"/>
                    <a:pt x="2313" y="4702"/>
                    <a:pt x="2365" y="4695"/>
                  </a:cubicBezTo>
                  <a:cubicBezTo>
                    <a:pt x="2992" y="4612"/>
                    <a:pt x="3620" y="4507"/>
                    <a:pt x="4080" y="4005"/>
                  </a:cubicBezTo>
                  <a:cubicBezTo>
                    <a:pt x="4206" y="3879"/>
                    <a:pt x="4394" y="3733"/>
                    <a:pt x="4436" y="3566"/>
                  </a:cubicBezTo>
                  <a:cubicBezTo>
                    <a:pt x="4603" y="3063"/>
                    <a:pt x="4771" y="2582"/>
                    <a:pt x="4708" y="2038"/>
                  </a:cubicBezTo>
                  <a:cubicBezTo>
                    <a:pt x="4645" y="1306"/>
                    <a:pt x="4269" y="762"/>
                    <a:pt x="3746" y="322"/>
                  </a:cubicBezTo>
                  <a:cubicBezTo>
                    <a:pt x="3620" y="218"/>
                    <a:pt x="3432" y="92"/>
                    <a:pt x="3243" y="71"/>
                  </a:cubicBezTo>
                  <a:cubicBezTo>
                    <a:pt x="3039" y="24"/>
                    <a:pt x="2824" y="1"/>
                    <a:pt x="2614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6" name="Google Shape;3086;p33"/>
            <p:cNvSpPr/>
            <p:nvPr/>
          </p:nvSpPr>
          <p:spPr>
            <a:xfrm>
              <a:off x="4588082" y="3673863"/>
              <a:ext cx="166991" cy="163640"/>
            </a:xfrm>
            <a:custGeom>
              <a:avLst/>
              <a:gdLst/>
              <a:ahLst/>
              <a:cxnLst/>
              <a:rect l="l" t="t" r="r" b="b"/>
              <a:pathLst>
                <a:path w="4834" h="4737" extrusionOk="0">
                  <a:moveTo>
                    <a:pt x="2594" y="0"/>
                  </a:moveTo>
                  <a:cubicBezTo>
                    <a:pt x="2095" y="0"/>
                    <a:pt x="1611" y="158"/>
                    <a:pt x="1193" y="549"/>
                  </a:cubicBezTo>
                  <a:cubicBezTo>
                    <a:pt x="1088" y="654"/>
                    <a:pt x="984" y="800"/>
                    <a:pt x="858" y="884"/>
                  </a:cubicBezTo>
                  <a:cubicBezTo>
                    <a:pt x="523" y="1135"/>
                    <a:pt x="356" y="1512"/>
                    <a:pt x="230" y="1867"/>
                  </a:cubicBezTo>
                  <a:cubicBezTo>
                    <a:pt x="105" y="2244"/>
                    <a:pt x="0" y="2641"/>
                    <a:pt x="168" y="3060"/>
                  </a:cubicBezTo>
                  <a:cubicBezTo>
                    <a:pt x="293" y="3374"/>
                    <a:pt x="335" y="3792"/>
                    <a:pt x="649" y="3981"/>
                  </a:cubicBezTo>
                  <a:cubicBezTo>
                    <a:pt x="942" y="4148"/>
                    <a:pt x="1151" y="4420"/>
                    <a:pt x="1486" y="4525"/>
                  </a:cubicBezTo>
                  <a:cubicBezTo>
                    <a:pt x="1772" y="4639"/>
                    <a:pt x="2059" y="4736"/>
                    <a:pt x="2362" y="4736"/>
                  </a:cubicBezTo>
                  <a:cubicBezTo>
                    <a:pt x="2390" y="4736"/>
                    <a:pt x="2419" y="4736"/>
                    <a:pt x="2448" y="4734"/>
                  </a:cubicBezTo>
                  <a:cubicBezTo>
                    <a:pt x="2846" y="4692"/>
                    <a:pt x="3181" y="4545"/>
                    <a:pt x="3557" y="4462"/>
                  </a:cubicBezTo>
                  <a:cubicBezTo>
                    <a:pt x="3850" y="4378"/>
                    <a:pt x="4038" y="4169"/>
                    <a:pt x="4206" y="4001"/>
                  </a:cubicBezTo>
                  <a:cubicBezTo>
                    <a:pt x="4310" y="3897"/>
                    <a:pt x="4499" y="3792"/>
                    <a:pt x="4520" y="3625"/>
                  </a:cubicBezTo>
                  <a:cubicBezTo>
                    <a:pt x="4541" y="3311"/>
                    <a:pt x="4750" y="3081"/>
                    <a:pt x="4792" y="2767"/>
                  </a:cubicBezTo>
                  <a:cubicBezTo>
                    <a:pt x="4813" y="2495"/>
                    <a:pt x="4771" y="2265"/>
                    <a:pt x="4771" y="2035"/>
                  </a:cubicBezTo>
                  <a:cubicBezTo>
                    <a:pt x="4834" y="1700"/>
                    <a:pt x="4624" y="1470"/>
                    <a:pt x="4520" y="1198"/>
                  </a:cubicBezTo>
                  <a:cubicBezTo>
                    <a:pt x="4310" y="633"/>
                    <a:pt x="3850" y="256"/>
                    <a:pt x="3348" y="110"/>
                  </a:cubicBezTo>
                  <a:cubicBezTo>
                    <a:pt x="3097" y="40"/>
                    <a:pt x="2843" y="0"/>
                    <a:pt x="2594" y="0"/>
                  </a:cubicBezTo>
                  <a:close/>
                </a:path>
              </a:pathLst>
            </a:custGeom>
            <a:solidFill>
              <a:srgbClr val="C3F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7" name="Google Shape;3087;p33"/>
            <p:cNvSpPr/>
            <p:nvPr/>
          </p:nvSpPr>
          <p:spPr>
            <a:xfrm>
              <a:off x="5079593" y="3129016"/>
              <a:ext cx="164814" cy="162603"/>
            </a:xfrm>
            <a:custGeom>
              <a:avLst/>
              <a:gdLst/>
              <a:ahLst/>
              <a:cxnLst/>
              <a:rect l="l" t="t" r="r" b="b"/>
              <a:pathLst>
                <a:path w="4771" h="4707" extrusionOk="0">
                  <a:moveTo>
                    <a:pt x="2406" y="1"/>
                  </a:moveTo>
                  <a:cubicBezTo>
                    <a:pt x="1967" y="42"/>
                    <a:pt x="1549" y="189"/>
                    <a:pt x="1193" y="440"/>
                  </a:cubicBezTo>
                  <a:cubicBezTo>
                    <a:pt x="1046" y="566"/>
                    <a:pt x="900" y="733"/>
                    <a:pt x="753" y="879"/>
                  </a:cubicBezTo>
                  <a:cubicBezTo>
                    <a:pt x="272" y="1340"/>
                    <a:pt x="0" y="1926"/>
                    <a:pt x="21" y="2574"/>
                  </a:cubicBezTo>
                  <a:cubicBezTo>
                    <a:pt x="42" y="3160"/>
                    <a:pt x="209" y="3704"/>
                    <a:pt x="795" y="4102"/>
                  </a:cubicBezTo>
                  <a:cubicBezTo>
                    <a:pt x="1252" y="4412"/>
                    <a:pt x="1693" y="4707"/>
                    <a:pt x="2243" y="4707"/>
                  </a:cubicBezTo>
                  <a:cubicBezTo>
                    <a:pt x="2323" y="4707"/>
                    <a:pt x="2405" y="4701"/>
                    <a:pt x="2490" y="4688"/>
                  </a:cubicBezTo>
                  <a:cubicBezTo>
                    <a:pt x="3139" y="4562"/>
                    <a:pt x="3746" y="4457"/>
                    <a:pt x="4206" y="3851"/>
                  </a:cubicBezTo>
                  <a:cubicBezTo>
                    <a:pt x="4436" y="3537"/>
                    <a:pt x="4582" y="3223"/>
                    <a:pt x="4645" y="2888"/>
                  </a:cubicBezTo>
                  <a:cubicBezTo>
                    <a:pt x="4771" y="2344"/>
                    <a:pt x="4729" y="1779"/>
                    <a:pt x="4478" y="1214"/>
                  </a:cubicBezTo>
                  <a:cubicBezTo>
                    <a:pt x="4150" y="558"/>
                    <a:pt x="3413" y="9"/>
                    <a:pt x="2677" y="9"/>
                  </a:cubicBezTo>
                  <a:cubicBezTo>
                    <a:pt x="2615" y="9"/>
                    <a:pt x="2552" y="13"/>
                    <a:pt x="2490" y="22"/>
                  </a:cubicBezTo>
                  <a:cubicBezTo>
                    <a:pt x="2469" y="22"/>
                    <a:pt x="2448" y="1"/>
                    <a:pt x="2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8" name="Google Shape;3088;p33"/>
            <p:cNvSpPr/>
            <p:nvPr/>
          </p:nvSpPr>
          <p:spPr>
            <a:xfrm rot="830046">
              <a:off x="5018156" y="1956354"/>
              <a:ext cx="413498" cy="609919"/>
            </a:xfrm>
            <a:custGeom>
              <a:avLst/>
              <a:gdLst/>
              <a:ahLst/>
              <a:cxnLst/>
              <a:rect l="l" t="t" r="r" b="b"/>
              <a:pathLst>
                <a:path w="11970" h="17656" extrusionOk="0">
                  <a:moveTo>
                    <a:pt x="8681" y="1"/>
                  </a:moveTo>
                  <a:cubicBezTo>
                    <a:pt x="8660" y="1"/>
                    <a:pt x="8640" y="3"/>
                    <a:pt x="8621" y="10"/>
                  </a:cubicBezTo>
                  <a:cubicBezTo>
                    <a:pt x="8538" y="72"/>
                    <a:pt x="8600" y="156"/>
                    <a:pt x="8621" y="219"/>
                  </a:cubicBezTo>
                  <a:cubicBezTo>
                    <a:pt x="8684" y="574"/>
                    <a:pt x="8851" y="888"/>
                    <a:pt x="8977" y="1202"/>
                  </a:cubicBezTo>
                  <a:cubicBezTo>
                    <a:pt x="9061" y="1453"/>
                    <a:pt x="9207" y="1662"/>
                    <a:pt x="9228" y="1935"/>
                  </a:cubicBezTo>
                  <a:cubicBezTo>
                    <a:pt x="9228" y="2039"/>
                    <a:pt x="9207" y="2081"/>
                    <a:pt x="9103" y="2144"/>
                  </a:cubicBezTo>
                  <a:cubicBezTo>
                    <a:pt x="8893" y="2248"/>
                    <a:pt x="8663" y="2248"/>
                    <a:pt x="8454" y="2332"/>
                  </a:cubicBezTo>
                  <a:cubicBezTo>
                    <a:pt x="7910" y="2562"/>
                    <a:pt x="7345" y="2771"/>
                    <a:pt x="6822" y="3085"/>
                  </a:cubicBezTo>
                  <a:cubicBezTo>
                    <a:pt x="6320" y="3357"/>
                    <a:pt x="5901" y="3755"/>
                    <a:pt x="5420" y="4069"/>
                  </a:cubicBezTo>
                  <a:cubicBezTo>
                    <a:pt x="5064" y="4320"/>
                    <a:pt x="4771" y="4634"/>
                    <a:pt x="4478" y="4968"/>
                  </a:cubicBezTo>
                  <a:cubicBezTo>
                    <a:pt x="4311" y="5157"/>
                    <a:pt x="4081" y="5282"/>
                    <a:pt x="3955" y="5492"/>
                  </a:cubicBezTo>
                  <a:cubicBezTo>
                    <a:pt x="3767" y="5847"/>
                    <a:pt x="3495" y="6119"/>
                    <a:pt x="3244" y="6412"/>
                  </a:cubicBezTo>
                  <a:cubicBezTo>
                    <a:pt x="2909" y="6831"/>
                    <a:pt x="2679" y="7312"/>
                    <a:pt x="2344" y="7730"/>
                  </a:cubicBezTo>
                  <a:cubicBezTo>
                    <a:pt x="2030" y="8128"/>
                    <a:pt x="1821" y="8651"/>
                    <a:pt x="1570" y="9132"/>
                  </a:cubicBezTo>
                  <a:cubicBezTo>
                    <a:pt x="1298" y="9655"/>
                    <a:pt x="1110" y="10220"/>
                    <a:pt x="901" y="10764"/>
                  </a:cubicBezTo>
                  <a:cubicBezTo>
                    <a:pt x="649" y="11350"/>
                    <a:pt x="545" y="11957"/>
                    <a:pt x="377" y="12564"/>
                  </a:cubicBezTo>
                  <a:cubicBezTo>
                    <a:pt x="294" y="12878"/>
                    <a:pt x="189" y="13170"/>
                    <a:pt x="168" y="13484"/>
                  </a:cubicBezTo>
                  <a:cubicBezTo>
                    <a:pt x="126" y="14112"/>
                    <a:pt x="1" y="14761"/>
                    <a:pt x="22" y="15409"/>
                  </a:cubicBezTo>
                  <a:cubicBezTo>
                    <a:pt x="64" y="15932"/>
                    <a:pt x="64" y="16435"/>
                    <a:pt x="168" y="16958"/>
                  </a:cubicBezTo>
                  <a:cubicBezTo>
                    <a:pt x="189" y="17167"/>
                    <a:pt x="294" y="17355"/>
                    <a:pt x="545" y="17418"/>
                  </a:cubicBezTo>
                  <a:cubicBezTo>
                    <a:pt x="901" y="17523"/>
                    <a:pt x="1256" y="17606"/>
                    <a:pt x="1758" y="17648"/>
                  </a:cubicBezTo>
                  <a:cubicBezTo>
                    <a:pt x="1842" y="17653"/>
                    <a:pt x="1934" y="17656"/>
                    <a:pt x="2031" y="17656"/>
                  </a:cubicBezTo>
                  <a:cubicBezTo>
                    <a:pt x="2323" y="17656"/>
                    <a:pt x="2669" y="17632"/>
                    <a:pt x="3014" y="17585"/>
                  </a:cubicBezTo>
                  <a:cubicBezTo>
                    <a:pt x="3077" y="17564"/>
                    <a:pt x="3139" y="17564"/>
                    <a:pt x="3097" y="17439"/>
                  </a:cubicBezTo>
                  <a:cubicBezTo>
                    <a:pt x="3035" y="17146"/>
                    <a:pt x="3014" y="16832"/>
                    <a:pt x="2972" y="16518"/>
                  </a:cubicBezTo>
                  <a:cubicBezTo>
                    <a:pt x="2930" y="16100"/>
                    <a:pt x="2993" y="15660"/>
                    <a:pt x="2972" y="15242"/>
                  </a:cubicBezTo>
                  <a:cubicBezTo>
                    <a:pt x="2930" y="14656"/>
                    <a:pt x="3056" y="14091"/>
                    <a:pt x="3077" y="13505"/>
                  </a:cubicBezTo>
                  <a:cubicBezTo>
                    <a:pt x="3097" y="13024"/>
                    <a:pt x="3265" y="12564"/>
                    <a:pt x="3349" y="12082"/>
                  </a:cubicBezTo>
                  <a:cubicBezTo>
                    <a:pt x="3474" y="11266"/>
                    <a:pt x="3704" y="10492"/>
                    <a:pt x="3976" y="9697"/>
                  </a:cubicBezTo>
                  <a:cubicBezTo>
                    <a:pt x="4248" y="8902"/>
                    <a:pt x="4625" y="8149"/>
                    <a:pt x="4981" y="7375"/>
                  </a:cubicBezTo>
                  <a:cubicBezTo>
                    <a:pt x="5253" y="6831"/>
                    <a:pt x="5566" y="6308"/>
                    <a:pt x="5943" y="5826"/>
                  </a:cubicBezTo>
                  <a:cubicBezTo>
                    <a:pt x="6027" y="5680"/>
                    <a:pt x="6173" y="5554"/>
                    <a:pt x="6236" y="5408"/>
                  </a:cubicBezTo>
                  <a:cubicBezTo>
                    <a:pt x="6445" y="5010"/>
                    <a:pt x="6843" y="4759"/>
                    <a:pt x="7136" y="4424"/>
                  </a:cubicBezTo>
                  <a:cubicBezTo>
                    <a:pt x="7345" y="4173"/>
                    <a:pt x="7617" y="3943"/>
                    <a:pt x="7910" y="3734"/>
                  </a:cubicBezTo>
                  <a:cubicBezTo>
                    <a:pt x="8454" y="3315"/>
                    <a:pt x="9019" y="2960"/>
                    <a:pt x="9667" y="2751"/>
                  </a:cubicBezTo>
                  <a:cubicBezTo>
                    <a:pt x="9724" y="2722"/>
                    <a:pt x="9805" y="2686"/>
                    <a:pt x="9868" y="2686"/>
                  </a:cubicBezTo>
                  <a:cubicBezTo>
                    <a:pt x="9946" y="2686"/>
                    <a:pt x="9997" y="2742"/>
                    <a:pt x="9940" y="2939"/>
                  </a:cubicBezTo>
                  <a:cubicBezTo>
                    <a:pt x="9919" y="2981"/>
                    <a:pt x="9960" y="3023"/>
                    <a:pt x="9981" y="3064"/>
                  </a:cubicBezTo>
                  <a:cubicBezTo>
                    <a:pt x="10149" y="3253"/>
                    <a:pt x="10212" y="3504"/>
                    <a:pt x="10274" y="3734"/>
                  </a:cubicBezTo>
                  <a:cubicBezTo>
                    <a:pt x="10316" y="3922"/>
                    <a:pt x="10421" y="4069"/>
                    <a:pt x="10484" y="4236"/>
                  </a:cubicBezTo>
                  <a:cubicBezTo>
                    <a:pt x="10504" y="4299"/>
                    <a:pt x="10525" y="4341"/>
                    <a:pt x="10609" y="4341"/>
                  </a:cubicBezTo>
                  <a:cubicBezTo>
                    <a:pt x="10672" y="4341"/>
                    <a:pt x="10672" y="4278"/>
                    <a:pt x="10693" y="4215"/>
                  </a:cubicBezTo>
                  <a:cubicBezTo>
                    <a:pt x="10756" y="4069"/>
                    <a:pt x="10839" y="3922"/>
                    <a:pt x="10902" y="3755"/>
                  </a:cubicBezTo>
                  <a:cubicBezTo>
                    <a:pt x="11195" y="3085"/>
                    <a:pt x="11530" y="2437"/>
                    <a:pt x="11739" y="1725"/>
                  </a:cubicBezTo>
                  <a:cubicBezTo>
                    <a:pt x="11781" y="1642"/>
                    <a:pt x="11718" y="1537"/>
                    <a:pt x="11823" y="1453"/>
                  </a:cubicBezTo>
                  <a:cubicBezTo>
                    <a:pt x="11969" y="1370"/>
                    <a:pt x="11948" y="1265"/>
                    <a:pt x="11823" y="1160"/>
                  </a:cubicBezTo>
                  <a:cubicBezTo>
                    <a:pt x="11467" y="867"/>
                    <a:pt x="11028" y="742"/>
                    <a:pt x="10609" y="616"/>
                  </a:cubicBezTo>
                  <a:cubicBezTo>
                    <a:pt x="10023" y="428"/>
                    <a:pt x="9437" y="219"/>
                    <a:pt x="8851" y="30"/>
                  </a:cubicBezTo>
                  <a:cubicBezTo>
                    <a:pt x="8792" y="16"/>
                    <a:pt x="8733" y="1"/>
                    <a:pt x="8681" y="1"/>
                  </a:cubicBezTo>
                  <a:close/>
                </a:path>
              </a:pathLst>
            </a:custGeom>
            <a:solidFill>
              <a:srgbClr val="DFE0C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9" name="Google Shape;3089;p33"/>
            <p:cNvSpPr/>
            <p:nvPr/>
          </p:nvSpPr>
          <p:spPr>
            <a:xfrm>
              <a:off x="5573000" y="1685070"/>
              <a:ext cx="695356" cy="698293"/>
            </a:xfrm>
            <a:custGeom>
              <a:avLst/>
              <a:gdLst/>
              <a:ahLst/>
              <a:cxnLst/>
              <a:rect l="l" t="t" r="r" b="b"/>
              <a:pathLst>
                <a:path w="20129" h="20214" extrusionOk="0">
                  <a:moveTo>
                    <a:pt x="9625" y="1"/>
                  </a:moveTo>
                  <a:cubicBezTo>
                    <a:pt x="9228" y="1"/>
                    <a:pt x="8809" y="64"/>
                    <a:pt x="8412" y="64"/>
                  </a:cubicBezTo>
                  <a:cubicBezTo>
                    <a:pt x="8349" y="64"/>
                    <a:pt x="8328" y="64"/>
                    <a:pt x="8286" y="85"/>
                  </a:cubicBezTo>
                  <a:cubicBezTo>
                    <a:pt x="8161" y="106"/>
                    <a:pt x="8056" y="147"/>
                    <a:pt x="7930" y="147"/>
                  </a:cubicBezTo>
                  <a:cubicBezTo>
                    <a:pt x="7821" y="147"/>
                    <a:pt x="7711" y="183"/>
                    <a:pt x="7592" y="183"/>
                  </a:cubicBezTo>
                  <a:cubicBezTo>
                    <a:pt x="7553" y="183"/>
                    <a:pt x="7512" y="179"/>
                    <a:pt x="7470" y="168"/>
                  </a:cubicBezTo>
                  <a:cubicBezTo>
                    <a:pt x="7461" y="165"/>
                    <a:pt x="7451" y="164"/>
                    <a:pt x="7439" y="164"/>
                  </a:cubicBezTo>
                  <a:cubicBezTo>
                    <a:pt x="7367" y="164"/>
                    <a:pt x="7243" y="213"/>
                    <a:pt x="7135" y="231"/>
                  </a:cubicBezTo>
                  <a:cubicBezTo>
                    <a:pt x="6884" y="294"/>
                    <a:pt x="6612" y="357"/>
                    <a:pt x="6361" y="461"/>
                  </a:cubicBezTo>
                  <a:cubicBezTo>
                    <a:pt x="6047" y="566"/>
                    <a:pt x="5733" y="691"/>
                    <a:pt x="5420" y="838"/>
                  </a:cubicBezTo>
                  <a:cubicBezTo>
                    <a:pt x="5231" y="901"/>
                    <a:pt x="5064" y="1005"/>
                    <a:pt x="4897" y="1110"/>
                  </a:cubicBezTo>
                  <a:cubicBezTo>
                    <a:pt x="4708" y="1194"/>
                    <a:pt x="4520" y="1319"/>
                    <a:pt x="4353" y="1424"/>
                  </a:cubicBezTo>
                  <a:cubicBezTo>
                    <a:pt x="4122" y="1549"/>
                    <a:pt x="3976" y="1759"/>
                    <a:pt x="3767" y="1884"/>
                  </a:cubicBezTo>
                  <a:cubicBezTo>
                    <a:pt x="3662" y="1968"/>
                    <a:pt x="3557" y="2031"/>
                    <a:pt x="3474" y="2114"/>
                  </a:cubicBezTo>
                  <a:cubicBezTo>
                    <a:pt x="3202" y="2344"/>
                    <a:pt x="2972" y="2616"/>
                    <a:pt x="2741" y="2867"/>
                  </a:cubicBezTo>
                  <a:cubicBezTo>
                    <a:pt x="2490" y="3119"/>
                    <a:pt x="2281" y="3432"/>
                    <a:pt x="2114" y="3725"/>
                  </a:cubicBezTo>
                  <a:cubicBezTo>
                    <a:pt x="1904" y="4060"/>
                    <a:pt x="1632" y="4353"/>
                    <a:pt x="1465" y="4709"/>
                  </a:cubicBezTo>
                  <a:cubicBezTo>
                    <a:pt x="1381" y="4897"/>
                    <a:pt x="1235" y="5106"/>
                    <a:pt x="1130" y="5295"/>
                  </a:cubicBezTo>
                  <a:cubicBezTo>
                    <a:pt x="942" y="5692"/>
                    <a:pt x="733" y="6090"/>
                    <a:pt x="607" y="6508"/>
                  </a:cubicBezTo>
                  <a:cubicBezTo>
                    <a:pt x="503" y="6759"/>
                    <a:pt x="419" y="7031"/>
                    <a:pt x="377" y="7303"/>
                  </a:cubicBezTo>
                  <a:cubicBezTo>
                    <a:pt x="335" y="7659"/>
                    <a:pt x="272" y="8036"/>
                    <a:pt x="189" y="8391"/>
                  </a:cubicBezTo>
                  <a:cubicBezTo>
                    <a:pt x="147" y="8580"/>
                    <a:pt x="63" y="8747"/>
                    <a:pt x="63" y="8914"/>
                  </a:cubicBezTo>
                  <a:cubicBezTo>
                    <a:pt x="84" y="9103"/>
                    <a:pt x="0" y="9291"/>
                    <a:pt x="63" y="9479"/>
                  </a:cubicBezTo>
                  <a:cubicBezTo>
                    <a:pt x="63" y="9521"/>
                    <a:pt x="42" y="9563"/>
                    <a:pt x="42" y="9626"/>
                  </a:cubicBezTo>
                  <a:cubicBezTo>
                    <a:pt x="21" y="10065"/>
                    <a:pt x="84" y="10484"/>
                    <a:pt x="84" y="10923"/>
                  </a:cubicBezTo>
                  <a:cubicBezTo>
                    <a:pt x="105" y="11070"/>
                    <a:pt x="105" y="11237"/>
                    <a:pt x="126" y="11404"/>
                  </a:cubicBezTo>
                  <a:cubicBezTo>
                    <a:pt x="147" y="11572"/>
                    <a:pt x="210" y="11739"/>
                    <a:pt x="210" y="11927"/>
                  </a:cubicBezTo>
                  <a:cubicBezTo>
                    <a:pt x="189" y="12262"/>
                    <a:pt x="314" y="12597"/>
                    <a:pt x="377" y="12932"/>
                  </a:cubicBezTo>
                  <a:cubicBezTo>
                    <a:pt x="440" y="13204"/>
                    <a:pt x="524" y="13497"/>
                    <a:pt x="628" y="13748"/>
                  </a:cubicBezTo>
                  <a:cubicBezTo>
                    <a:pt x="733" y="14062"/>
                    <a:pt x="816" y="14355"/>
                    <a:pt x="984" y="14647"/>
                  </a:cubicBezTo>
                  <a:cubicBezTo>
                    <a:pt x="1193" y="15024"/>
                    <a:pt x="1465" y="15380"/>
                    <a:pt x="1695" y="15756"/>
                  </a:cubicBezTo>
                  <a:cubicBezTo>
                    <a:pt x="1946" y="16154"/>
                    <a:pt x="2218" y="16489"/>
                    <a:pt x="2532" y="16824"/>
                  </a:cubicBezTo>
                  <a:cubicBezTo>
                    <a:pt x="3013" y="17347"/>
                    <a:pt x="3599" y="17765"/>
                    <a:pt x="4164" y="18204"/>
                  </a:cubicBezTo>
                  <a:cubicBezTo>
                    <a:pt x="4311" y="18330"/>
                    <a:pt x="4478" y="18435"/>
                    <a:pt x="4604" y="18560"/>
                  </a:cubicBezTo>
                  <a:cubicBezTo>
                    <a:pt x="4813" y="18769"/>
                    <a:pt x="5064" y="18895"/>
                    <a:pt x="5294" y="19000"/>
                  </a:cubicBezTo>
                  <a:cubicBezTo>
                    <a:pt x="5545" y="19125"/>
                    <a:pt x="5775" y="19272"/>
                    <a:pt x="6047" y="19355"/>
                  </a:cubicBezTo>
                  <a:cubicBezTo>
                    <a:pt x="6340" y="19460"/>
                    <a:pt x="6633" y="19585"/>
                    <a:pt x="6926" y="19711"/>
                  </a:cubicBezTo>
                  <a:cubicBezTo>
                    <a:pt x="6957" y="19726"/>
                    <a:pt x="6985" y="19730"/>
                    <a:pt x="7011" y="19730"/>
                  </a:cubicBezTo>
                  <a:cubicBezTo>
                    <a:pt x="7040" y="19730"/>
                    <a:pt x="7067" y="19726"/>
                    <a:pt x="7092" y="19726"/>
                  </a:cubicBezTo>
                  <a:cubicBezTo>
                    <a:pt x="7107" y="19726"/>
                    <a:pt x="7121" y="19727"/>
                    <a:pt x="7135" y="19732"/>
                  </a:cubicBezTo>
                  <a:cubicBezTo>
                    <a:pt x="7324" y="19816"/>
                    <a:pt x="7512" y="19878"/>
                    <a:pt x="7700" y="19920"/>
                  </a:cubicBezTo>
                  <a:cubicBezTo>
                    <a:pt x="8077" y="20004"/>
                    <a:pt x="8454" y="20046"/>
                    <a:pt x="8830" y="20129"/>
                  </a:cubicBezTo>
                  <a:cubicBezTo>
                    <a:pt x="8914" y="20150"/>
                    <a:pt x="8977" y="20171"/>
                    <a:pt x="9060" y="20171"/>
                  </a:cubicBezTo>
                  <a:cubicBezTo>
                    <a:pt x="9416" y="20192"/>
                    <a:pt x="9772" y="20213"/>
                    <a:pt x="10127" y="20213"/>
                  </a:cubicBezTo>
                  <a:cubicBezTo>
                    <a:pt x="10379" y="20213"/>
                    <a:pt x="10609" y="20213"/>
                    <a:pt x="10860" y="20171"/>
                  </a:cubicBezTo>
                  <a:cubicBezTo>
                    <a:pt x="11069" y="20129"/>
                    <a:pt x="11278" y="20129"/>
                    <a:pt x="11487" y="20067"/>
                  </a:cubicBezTo>
                  <a:cubicBezTo>
                    <a:pt x="11655" y="20004"/>
                    <a:pt x="11843" y="20046"/>
                    <a:pt x="12011" y="19983"/>
                  </a:cubicBezTo>
                  <a:cubicBezTo>
                    <a:pt x="12262" y="19899"/>
                    <a:pt x="12534" y="19899"/>
                    <a:pt x="12785" y="19774"/>
                  </a:cubicBezTo>
                  <a:cubicBezTo>
                    <a:pt x="12910" y="19690"/>
                    <a:pt x="13057" y="19648"/>
                    <a:pt x="13203" y="19606"/>
                  </a:cubicBezTo>
                  <a:cubicBezTo>
                    <a:pt x="13329" y="19585"/>
                    <a:pt x="13412" y="19481"/>
                    <a:pt x="13517" y="19481"/>
                  </a:cubicBezTo>
                  <a:cubicBezTo>
                    <a:pt x="13643" y="19481"/>
                    <a:pt x="13747" y="19439"/>
                    <a:pt x="13810" y="19397"/>
                  </a:cubicBezTo>
                  <a:cubicBezTo>
                    <a:pt x="14103" y="19209"/>
                    <a:pt x="14459" y="19104"/>
                    <a:pt x="14731" y="18895"/>
                  </a:cubicBezTo>
                  <a:cubicBezTo>
                    <a:pt x="14877" y="18790"/>
                    <a:pt x="15044" y="18728"/>
                    <a:pt x="15191" y="18623"/>
                  </a:cubicBezTo>
                  <a:cubicBezTo>
                    <a:pt x="15358" y="18497"/>
                    <a:pt x="15526" y="18393"/>
                    <a:pt x="15714" y="18267"/>
                  </a:cubicBezTo>
                  <a:cubicBezTo>
                    <a:pt x="15944" y="18100"/>
                    <a:pt x="16153" y="17932"/>
                    <a:pt x="16384" y="17744"/>
                  </a:cubicBezTo>
                  <a:cubicBezTo>
                    <a:pt x="16551" y="17598"/>
                    <a:pt x="16718" y="17430"/>
                    <a:pt x="16886" y="17284"/>
                  </a:cubicBezTo>
                  <a:cubicBezTo>
                    <a:pt x="17074" y="17096"/>
                    <a:pt x="17241" y="16886"/>
                    <a:pt x="17430" y="16719"/>
                  </a:cubicBezTo>
                  <a:cubicBezTo>
                    <a:pt x="17576" y="16572"/>
                    <a:pt x="17702" y="16384"/>
                    <a:pt x="17827" y="16217"/>
                  </a:cubicBezTo>
                  <a:cubicBezTo>
                    <a:pt x="18099" y="15840"/>
                    <a:pt x="18371" y="15463"/>
                    <a:pt x="18622" y="15066"/>
                  </a:cubicBezTo>
                  <a:cubicBezTo>
                    <a:pt x="18811" y="14794"/>
                    <a:pt x="18978" y="14480"/>
                    <a:pt x="19104" y="14145"/>
                  </a:cubicBezTo>
                  <a:cubicBezTo>
                    <a:pt x="19125" y="14083"/>
                    <a:pt x="19146" y="14020"/>
                    <a:pt x="19166" y="13978"/>
                  </a:cubicBezTo>
                  <a:cubicBezTo>
                    <a:pt x="19271" y="13831"/>
                    <a:pt x="19376" y="13664"/>
                    <a:pt x="19397" y="13518"/>
                  </a:cubicBezTo>
                  <a:cubicBezTo>
                    <a:pt x="19438" y="13266"/>
                    <a:pt x="19627" y="13057"/>
                    <a:pt x="19585" y="12785"/>
                  </a:cubicBezTo>
                  <a:cubicBezTo>
                    <a:pt x="19585" y="12722"/>
                    <a:pt x="19710" y="12764"/>
                    <a:pt x="19690" y="12660"/>
                  </a:cubicBezTo>
                  <a:cubicBezTo>
                    <a:pt x="19648" y="12555"/>
                    <a:pt x="19731" y="12450"/>
                    <a:pt x="19752" y="12367"/>
                  </a:cubicBezTo>
                  <a:cubicBezTo>
                    <a:pt x="19857" y="12053"/>
                    <a:pt x="19899" y="11718"/>
                    <a:pt x="19982" y="11404"/>
                  </a:cubicBezTo>
                  <a:cubicBezTo>
                    <a:pt x="20003" y="11300"/>
                    <a:pt x="20087" y="11237"/>
                    <a:pt x="20087" y="11132"/>
                  </a:cubicBezTo>
                  <a:cubicBezTo>
                    <a:pt x="20066" y="10672"/>
                    <a:pt x="20129" y="10212"/>
                    <a:pt x="20108" y="9751"/>
                  </a:cubicBezTo>
                  <a:cubicBezTo>
                    <a:pt x="20087" y="9354"/>
                    <a:pt x="20024" y="8956"/>
                    <a:pt x="20003" y="8559"/>
                  </a:cubicBezTo>
                  <a:cubicBezTo>
                    <a:pt x="20003" y="8370"/>
                    <a:pt x="19920" y="8182"/>
                    <a:pt x="19920" y="7994"/>
                  </a:cubicBezTo>
                  <a:cubicBezTo>
                    <a:pt x="19920" y="7701"/>
                    <a:pt x="19773" y="7450"/>
                    <a:pt x="19731" y="7157"/>
                  </a:cubicBezTo>
                  <a:cubicBezTo>
                    <a:pt x="19710" y="6968"/>
                    <a:pt x="19627" y="6759"/>
                    <a:pt x="19564" y="6571"/>
                  </a:cubicBezTo>
                  <a:cubicBezTo>
                    <a:pt x="19501" y="6383"/>
                    <a:pt x="19459" y="6173"/>
                    <a:pt x="19376" y="6006"/>
                  </a:cubicBezTo>
                  <a:cubicBezTo>
                    <a:pt x="19271" y="5797"/>
                    <a:pt x="19229" y="5567"/>
                    <a:pt x="19104" y="5378"/>
                  </a:cubicBezTo>
                  <a:cubicBezTo>
                    <a:pt x="19020" y="5232"/>
                    <a:pt x="18999" y="5044"/>
                    <a:pt x="18915" y="4897"/>
                  </a:cubicBezTo>
                  <a:cubicBezTo>
                    <a:pt x="18811" y="4688"/>
                    <a:pt x="18706" y="4479"/>
                    <a:pt x="18602" y="4269"/>
                  </a:cubicBezTo>
                  <a:cubicBezTo>
                    <a:pt x="18455" y="4018"/>
                    <a:pt x="18309" y="3767"/>
                    <a:pt x="18120" y="3558"/>
                  </a:cubicBezTo>
                  <a:cubicBezTo>
                    <a:pt x="17911" y="3328"/>
                    <a:pt x="17702" y="3098"/>
                    <a:pt x="17493" y="2867"/>
                  </a:cubicBezTo>
                  <a:cubicBezTo>
                    <a:pt x="17346" y="2721"/>
                    <a:pt x="17179" y="2595"/>
                    <a:pt x="17032" y="2449"/>
                  </a:cubicBezTo>
                  <a:cubicBezTo>
                    <a:pt x="16886" y="2303"/>
                    <a:pt x="16697" y="2219"/>
                    <a:pt x="16509" y="2093"/>
                  </a:cubicBezTo>
                  <a:cubicBezTo>
                    <a:pt x="16279" y="1926"/>
                    <a:pt x="16028" y="1800"/>
                    <a:pt x="15798" y="1675"/>
                  </a:cubicBezTo>
                  <a:cubicBezTo>
                    <a:pt x="15693" y="1612"/>
                    <a:pt x="15630" y="1549"/>
                    <a:pt x="15526" y="1507"/>
                  </a:cubicBezTo>
                  <a:cubicBezTo>
                    <a:pt x="15296" y="1403"/>
                    <a:pt x="15065" y="1277"/>
                    <a:pt x="14835" y="1173"/>
                  </a:cubicBezTo>
                  <a:cubicBezTo>
                    <a:pt x="14563" y="1068"/>
                    <a:pt x="14312" y="942"/>
                    <a:pt x="14040" y="859"/>
                  </a:cubicBezTo>
                  <a:cubicBezTo>
                    <a:pt x="13873" y="796"/>
                    <a:pt x="13705" y="754"/>
                    <a:pt x="13559" y="670"/>
                  </a:cubicBezTo>
                  <a:cubicBezTo>
                    <a:pt x="13392" y="608"/>
                    <a:pt x="13224" y="566"/>
                    <a:pt x="13057" y="545"/>
                  </a:cubicBezTo>
                  <a:cubicBezTo>
                    <a:pt x="12827" y="503"/>
                    <a:pt x="12638" y="398"/>
                    <a:pt x="12408" y="336"/>
                  </a:cubicBezTo>
                  <a:cubicBezTo>
                    <a:pt x="12199" y="273"/>
                    <a:pt x="11990" y="231"/>
                    <a:pt x="11780" y="168"/>
                  </a:cubicBezTo>
                  <a:cubicBezTo>
                    <a:pt x="11676" y="147"/>
                    <a:pt x="11529" y="147"/>
                    <a:pt x="11383" y="126"/>
                  </a:cubicBezTo>
                  <a:cubicBezTo>
                    <a:pt x="11047" y="89"/>
                    <a:pt x="10711" y="19"/>
                    <a:pt x="10360" y="19"/>
                  </a:cubicBezTo>
                  <a:cubicBezTo>
                    <a:pt x="10318" y="19"/>
                    <a:pt x="10275" y="20"/>
                    <a:pt x="10232" y="22"/>
                  </a:cubicBezTo>
                  <a:cubicBezTo>
                    <a:pt x="10190" y="26"/>
                    <a:pt x="10149" y="28"/>
                    <a:pt x="10109" y="28"/>
                  </a:cubicBezTo>
                  <a:cubicBezTo>
                    <a:pt x="9947" y="28"/>
                    <a:pt x="9793" y="1"/>
                    <a:pt x="9625" y="1"/>
                  </a:cubicBezTo>
                  <a:close/>
                </a:path>
              </a:pathLst>
            </a:custGeom>
            <a:solidFill>
              <a:srgbClr val="DFE0C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0" name="Google Shape;3090;p33"/>
            <p:cNvSpPr/>
            <p:nvPr/>
          </p:nvSpPr>
          <p:spPr>
            <a:xfrm>
              <a:off x="5336196" y="3218698"/>
              <a:ext cx="612966" cy="408080"/>
            </a:xfrm>
            <a:custGeom>
              <a:avLst/>
              <a:gdLst/>
              <a:ahLst/>
              <a:cxnLst/>
              <a:rect l="l" t="t" r="r" b="b"/>
              <a:pathLst>
                <a:path w="17744" h="11813" extrusionOk="0">
                  <a:moveTo>
                    <a:pt x="2280" y="1"/>
                  </a:moveTo>
                  <a:cubicBezTo>
                    <a:pt x="1870" y="1"/>
                    <a:pt x="1456" y="49"/>
                    <a:pt x="1067" y="98"/>
                  </a:cubicBezTo>
                  <a:cubicBezTo>
                    <a:pt x="356" y="182"/>
                    <a:pt x="314" y="245"/>
                    <a:pt x="147" y="935"/>
                  </a:cubicBezTo>
                  <a:cubicBezTo>
                    <a:pt x="21" y="1479"/>
                    <a:pt x="0" y="2023"/>
                    <a:pt x="63" y="2567"/>
                  </a:cubicBezTo>
                  <a:cubicBezTo>
                    <a:pt x="63" y="2713"/>
                    <a:pt x="105" y="2860"/>
                    <a:pt x="105" y="3006"/>
                  </a:cubicBezTo>
                  <a:cubicBezTo>
                    <a:pt x="105" y="3113"/>
                    <a:pt x="138" y="3142"/>
                    <a:pt x="204" y="3142"/>
                  </a:cubicBezTo>
                  <a:cubicBezTo>
                    <a:pt x="229" y="3142"/>
                    <a:pt x="259" y="3138"/>
                    <a:pt x="293" y="3132"/>
                  </a:cubicBezTo>
                  <a:cubicBezTo>
                    <a:pt x="586" y="3069"/>
                    <a:pt x="879" y="3027"/>
                    <a:pt x="1193" y="3006"/>
                  </a:cubicBezTo>
                  <a:cubicBezTo>
                    <a:pt x="1288" y="3002"/>
                    <a:pt x="1383" y="3000"/>
                    <a:pt x="1480" y="3000"/>
                  </a:cubicBezTo>
                  <a:cubicBezTo>
                    <a:pt x="1652" y="3000"/>
                    <a:pt x="1826" y="3005"/>
                    <a:pt x="1999" y="3005"/>
                  </a:cubicBezTo>
                  <a:cubicBezTo>
                    <a:pt x="2157" y="3005"/>
                    <a:pt x="2315" y="3001"/>
                    <a:pt x="2469" y="2985"/>
                  </a:cubicBezTo>
                  <a:cubicBezTo>
                    <a:pt x="2569" y="2974"/>
                    <a:pt x="2668" y="2970"/>
                    <a:pt x="2768" y="2970"/>
                  </a:cubicBezTo>
                  <a:cubicBezTo>
                    <a:pt x="3234" y="2970"/>
                    <a:pt x="3702" y="3069"/>
                    <a:pt x="4185" y="3069"/>
                  </a:cubicBezTo>
                  <a:cubicBezTo>
                    <a:pt x="4645" y="3069"/>
                    <a:pt x="5105" y="3237"/>
                    <a:pt x="5587" y="3320"/>
                  </a:cubicBezTo>
                  <a:cubicBezTo>
                    <a:pt x="6319" y="3425"/>
                    <a:pt x="7010" y="3655"/>
                    <a:pt x="7721" y="3843"/>
                  </a:cubicBezTo>
                  <a:cubicBezTo>
                    <a:pt x="8118" y="3948"/>
                    <a:pt x="8495" y="4094"/>
                    <a:pt x="8851" y="4262"/>
                  </a:cubicBezTo>
                  <a:cubicBezTo>
                    <a:pt x="9813" y="4680"/>
                    <a:pt x="10818" y="5057"/>
                    <a:pt x="11675" y="5706"/>
                  </a:cubicBezTo>
                  <a:cubicBezTo>
                    <a:pt x="12282" y="6145"/>
                    <a:pt x="12868" y="6626"/>
                    <a:pt x="13412" y="7191"/>
                  </a:cubicBezTo>
                  <a:cubicBezTo>
                    <a:pt x="13726" y="7505"/>
                    <a:pt x="14019" y="7861"/>
                    <a:pt x="14291" y="8216"/>
                  </a:cubicBezTo>
                  <a:cubicBezTo>
                    <a:pt x="14626" y="8635"/>
                    <a:pt x="14856" y="9095"/>
                    <a:pt x="15023" y="9597"/>
                  </a:cubicBezTo>
                  <a:cubicBezTo>
                    <a:pt x="15058" y="9685"/>
                    <a:pt x="15137" y="9873"/>
                    <a:pt x="14968" y="9873"/>
                  </a:cubicBezTo>
                  <a:cubicBezTo>
                    <a:pt x="14934" y="9873"/>
                    <a:pt x="14891" y="9866"/>
                    <a:pt x="14835" y="9848"/>
                  </a:cubicBezTo>
                  <a:cubicBezTo>
                    <a:pt x="14823" y="9845"/>
                    <a:pt x="14812" y="9843"/>
                    <a:pt x="14800" y="9843"/>
                  </a:cubicBezTo>
                  <a:cubicBezTo>
                    <a:pt x="14749" y="9843"/>
                    <a:pt x="14698" y="9877"/>
                    <a:pt x="14647" y="9911"/>
                  </a:cubicBezTo>
                  <a:cubicBezTo>
                    <a:pt x="14500" y="10037"/>
                    <a:pt x="14333" y="10100"/>
                    <a:pt x="14144" y="10141"/>
                  </a:cubicBezTo>
                  <a:cubicBezTo>
                    <a:pt x="13935" y="10183"/>
                    <a:pt x="13726" y="10288"/>
                    <a:pt x="13517" y="10392"/>
                  </a:cubicBezTo>
                  <a:cubicBezTo>
                    <a:pt x="13454" y="10434"/>
                    <a:pt x="13412" y="10455"/>
                    <a:pt x="13412" y="10539"/>
                  </a:cubicBezTo>
                  <a:cubicBezTo>
                    <a:pt x="13426" y="10595"/>
                    <a:pt x="13459" y="10595"/>
                    <a:pt x="13491" y="10595"/>
                  </a:cubicBezTo>
                  <a:lnTo>
                    <a:pt x="13491" y="10595"/>
                  </a:lnTo>
                  <a:cubicBezTo>
                    <a:pt x="13507" y="10595"/>
                    <a:pt x="13524" y="10595"/>
                    <a:pt x="13538" y="10602"/>
                  </a:cubicBezTo>
                  <a:cubicBezTo>
                    <a:pt x="13705" y="10664"/>
                    <a:pt x="13852" y="10748"/>
                    <a:pt x="14019" y="10811"/>
                  </a:cubicBezTo>
                  <a:cubicBezTo>
                    <a:pt x="14688" y="11083"/>
                    <a:pt x="15337" y="11439"/>
                    <a:pt x="16049" y="11648"/>
                  </a:cubicBezTo>
                  <a:cubicBezTo>
                    <a:pt x="16059" y="11650"/>
                    <a:pt x="16069" y="11651"/>
                    <a:pt x="16080" y="11651"/>
                  </a:cubicBezTo>
                  <a:cubicBezTo>
                    <a:pt x="16117" y="11651"/>
                    <a:pt x="16157" y="11640"/>
                    <a:pt x="16197" y="11640"/>
                  </a:cubicBezTo>
                  <a:cubicBezTo>
                    <a:pt x="16240" y="11640"/>
                    <a:pt x="16282" y="11653"/>
                    <a:pt x="16321" y="11711"/>
                  </a:cubicBezTo>
                  <a:cubicBezTo>
                    <a:pt x="16357" y="11783"/>
                    <a:pt x="16397" y="11812"/>
                    <a:pt x="16439" y="11812"/>
                  </a:cubicBezTo>
                  <a:cubicBezTo>
                    <a:pt x="16494" y="11812"/>
                    <a:pt x="16554" y="11761"/>
                    <a:pt x="16613" y="11690"/>
                  </a:cubicBezTo>
                  <a:cubicBezTo>
                    <a:pt x="16906" y="11334"/>
                    <a:pt x="17011" y="10895"/>
                    <a:pt x="17137" y="10476"/>
                  </a:cubicBezTo>
                  <a:cubicBezTo>
                    <a:pt x="17325" y="9890"/>
                    <a:pt x="17534" y="9304"/>
                    <a:pt x="17701" y="8719"/>
                  </a:cubicBezTo>
                  <a:cubicBezTo>
                    <a:pt x="17722" y="8635"/>
                    <a:pt x="17743" y="8551"/>
                    <a:pt x="17722" y="8488"/>
                  </a:cubicBezTo>
                  <a:cubicBezTo>
                    <a:pt x="17701" y="8461"/>
                    <a:pt x="17678" y="8451"/>
                    <a:pt x="17654" y="8451"/>
                  </a:cubicBezTo>
                  <a:cubicBezTo>
                    <a:pt x="17606" y="8451"/>
                    <a:pt x="17555" y="8488"/>
                    <a:pt x="17513" y="8488"/>
                  </a:cubicBezTo>
                  <a:cubicBezTo>
                    <a:pt x="17241" y="8509"/>
                    <a:pt x="17011" y="8698"/>
                    <a:pt x="16739" y="8781"/>
                  </a:cubicBezTo>
                  <a:cubicBezTo>
                    <a:pt x="16425" y="8865"/>
                    <a:pt x="16153" y="9074"/>
                    <a:pt x="15818" y="9095"/>
                  </a:cubicBezTo>
                  <a:cubicBezTo>
                    <a:pt x="15790" y="9100"/>
                    <a:pt x="15766" y="9102"/>
                    <a:pt x="15745" y="9102"/>
                  </a:cubicBezTo>
                  <a:cubicBezTo>
                    <a:pt x="15674" y="9102"/>
                    <a:pt x="15642" y="9072"/>
                    <a:pt x="15609" y="8991"/>
                  </a:cubicBezTo>
                  <a:cubicBezTo>
                    <a:pt x="15504" y="8781"/>
                    <a:pt x="15484" y="8551"/>
                    <a:pt x="15400" y="8342"/>
                  </a:cubicBezTo>
                  <a:cubicBezTo>
                    <a:pt x="15149" y="7798"/>
                    <a:pt x="14940" y="7275"/>
                    <a:pt x="14647" y="6752"/>
                  </a:cubicBezTo>
                  <a:cubicBezTo>
                    <a:pt x="14375" y="6229"/>
                    <a:pt x="13998" y="5789"/>
                    <a:pt x="13642" y="5350"/>
                  </a:cubicBezTo>
                  <a:cubicBezTo>
                    <a:pt x="13412" y="5036"/>
                    <a:pt x="13140" y="4722"/>
                    <a:pt x="12826" y="4471"/>
                  </a:cubicBezTo>
                  <a:cubicBezTo>
                    <a:pt x="12701" y="4387"/>
                    <a:pt x="12533" y="4283"/>
                    <a:pt x="12450" y="4136"/>
                  </a:cubicBezTo>
                  <a:cubicBezTo>
                    <a:pt x="12261" y="3802"/>
                    <a:pt x="11906" y="3697"/>
                    <a:pt x="11634" y="3446"/>
                  </a:cubicBezTo>
                  <a:cubicBezTo>
                    <a:pt x="11278" y="3153"/>
                    <a:pt x="10880" y="2860"/>
                    <a:pt x="10462" y="2651"/>
                  </a:cubicBezTo>
                  <a:cubicBezTo>
                    <a:pt x="10106" y="2462"/>
                    <a:pt x="9792" y="2211"/>
                    <a:pt x="9437" y="2002"/>
                  </a:cubicBezTo>
                  <a:cubicBezTo>
                    <a:pt x="9144" y="1835"/>
                    <a:pt x="8830" y="1709"/>
                    <a:pt x="8537" y="1542"/>
                  </a:cubicBezTo>
                  <a:cubicBezTo>
                    <a:pt x="7972" y="1228"/>
                    <a:pt x="7365" y="1019"/>
                    <a:pt x="6758" y="830"/>
                  </a:cubicBezTo>
                  <a:cubicBezTo>
                    <a:pt x="6214" y="663"/>
                    <a:pt x="5670" y="517"/>
                    <a:pt x="5105" y="370"/>
                  </a:cubicBezTo>
                  <a:cubicBezTo>
                    <a:pt x="4289" y="140"/>
                    <a:pt x="3452" y="77"/>
                    <a:pt x="2636" y="14"/>
                  </a:cubicBezTo>
                  <a:cubicBezTo>
                    <a:pt x="2519" y="5"/>
                    <a:pt x="2400" y="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1" name="Google Shape;3091;p33"/>
            <p:cNvSpPr/>
            <p:nvPr/>
          </p:nvSpPr>
          <p:spPr>
            <a:xfrm>
              <a:off x="4348821" y="3934471"/>
              <a:ext cx="399029" cy="616836"/>
            </a:xfrm>
            <a:custGeom>
              <a:avLst/>
              <a:gdLst/>
              <a:ahLst/>
              <a:cxnLst/>
              <a:rect l="l" t="t" r="r" b="b"/>
              <a:pathLst>
                <a:path w="11551" h="17856" extrusionOk="0">
                  <a:moveTo>
                    <a:pt x="9632" y="0"/>
                  </a:moveTo>
                  <a:cubicBezTo>
                    <a:pt x="9291" y="0"/>
                    <a:pt x="8947" y="30"/>
                    <a:pt x="8600" y="77"/>
                  </a:cubicBezTo>
                  <a:cubicBezTo>
                    <a:pt x="8286" y="119"/>
                    <a:pt x="8286" y="182"/>
                    <a:pt x="8349" y="475"/>
                  </a:cubicBezTo>
                  <a:cubicBezTo>
                    <a:pt x="8454" y="872"/>
                    <a:pt x="8495" y="1312"/>
                    <a:pt x="8495" y="1730"/>
                  </a:cubicBezTo>
                  <a:cubicBezTo>
                    <a:pt x="8495" y="2086"/>
                    <a:pt x="8516" y="2442"/>
                    <a:pt x="8537" y="2776"/>
                  </a:cubicBezTo>
                  <a:cubicBezTo>
                    <a:pt x="8558" y="3258"/>
                    <a:pt x="8475" y="3739"/>
                    <a:pt x="8454" y="4220"/>
                  </a:cubicBezTo>
                  <a:cubicBezTo>
                    <a:pt x="8454" y="4680"/>
                    <a:pt x="8307" y="5120"/>
                    <a:pt x="8244" y="5580"/>
                  </a:cubicBezTo>
                  <a:cubicBezTo>
                    <a:pt x="8182" y="6292"/>
                    <a:pt x="7951" y="7003"/>
                    <a:pt x="7784" y="7693"/>
                  </a:cubicBezTo>
                  <a:cubicBezTo>
                    <a:pt x="7638" y="8342"/>
                    <a:pt x="7345" y="8928"/>
                    <a:pt x="7114" y="9535"/>
                  </a:cubicBezTo>
                  <a:cubicBezTo>
                    <a:pt x="6884" y="10100"/>
                    <a:pt x="6654" y="10665"/>
                    <a:pt x="6340" y="11188"/>
                  </a:cubicBezTo>
                  <a:cubicBezTo>
                    <a:pt x="6257" y="11334"/>
                    <a:pt x="6152" y="11481"/>
                    <a:pt x="6068" y="11627"/>
                  </a:cubicBezTo>
                  <a:cubicBezTo>
                    <a:pt x="5880" y="11983"/>
                    <a:pt x="5650" y="12338"/>
                    <a:pt x="5357" y="12631"/>
                  </a:cubicBezTo>
                  <a:cubicBezTo>
                    <a:pt x="5064" y="12945"/>
                    <a:pt x="4834" y="13301"/>
                    <a:pt x="4520" y="13594"/>
                  </a:cubicBezTo>
                  <a:cubicBezTo>
                    <a:pt x="4269" y="13824"/>
                    <a:pt x="4018" y="14054"/>
                    <a:pt x="3767" y="14263"/>
                  </a:cubicBezTo>
                  <a:cubicBezTo>
                    <a:pt x="3390" y="14598"/>
                    <a:pt x="2972" y="14849"/>
                    <a:pt x="2532" y="15038"/>
                  </a:cubicBezTo>
                  <a:cubicBezTo>
                    <a:pt x="2391" y="15108"/>
                    <a:pt x="2250" y="15194"/>
                    <a:pt x="2084" y="15194"/>
                  </a:cubicBezTo>
                  <a:cubicBezTo>
                    <a:pt x="2053" y="15194"/>
                    <a:pt x="2021" y="15191"/>
                    <a:pt x="1988" y="15184"/>
                  </a:cubicBezTo>
                  <a:cubicBezTo>
                    <a:pt x="1800" y="15142"/>
                    <a:pt x="2030" y="14996"/>
                    <a:pt x="1946" y="14891"/>
                  </a:cubicBezTo>
                  <a:cubicBezTo>
                    <a:pt x="1653" y="14598"/>
                    <a:pt x="1653" y="14138"/>
                    <a:pt x="1423" y="13803"/>
                  </a:cubicBezTo>
                  <a:cubicBezTo>
                    <a:pt x="1381" y="13719"/>
                    <a:pt x="1381" y="13594"/>
                    <a:pt x="1256" y="13594"/>
                  </a:cubicBezTo>
                  <a:cubicBezTo>
                    <a:pt x="1088" y="13594"/>
                    <a:pt x="1193" y="13719"/>
                    <a:pt x="1151" y="13803"/>
                  </a:cubicBezTo>
                  <a:cubicBezTo>
                    <a:pt x="879" y="14305"/>
                    <a:pt x="712" y="14849"/>
                    <a:pt x="503" y="15372"/>
                  </a:cubicBezTo>
                  <a:cubicBezTo>
                    <a:pt x="356" y="15707"/>
                    <a:pt x="314" y="16105"/>
                    <a:pt x="147" y="16398"/>
                  </a:cubicBezTo>
                  <a:cubicBezTo>
                    <a:pt x="0" y="16712"/>
                    <a:pt x="84" y="16816"/>
                    <a:pt x="293" y="16921"/>
                  </a:cubicBezTo>
                  <a:cubicBezTo>
                    <a:pt x="858" y="17172"/>
                    <a:pt x="1486" y="17318"/>
                    <a:pt x="2093" y="17507"/>
                  </a:cubicBezTo>
                  <a:cubicBezTo>
                    <a:pt x="2428" y="17590"/>
                    <a:pt x="2762" y="17716"/>
                    <a:pt x="3118" y="17800"/>
                  </a:cubicBezTo>
                  <a:cubicBezTo>
                    <a:pt x="3182" y="17815"/>
                    <a:pt x="3257" y="17855"/>
                    <a:pt x="3317" y="17855"/>
                  </a:cubicBezTo>
                  <a:cubicBezTo>
                    <a:pt x="3337" y="17855"/>
                    <a:pt x="3354" y="17851"/>
                    <a:pt x="3369" y="17841"/>
                  </a:cubicBezTo>
                  <a:cubicBezTo>
                    <a:pt x="3474" y="17779"/>
                    <a:pt x="3390" y="17653"/>
                    <a:pt x="3348" y="17569"/>
                  </a:cubicBezTo>
                  <a:cubicBezTo>
                    <a:pt x="3181" y="17109"/>
                    <a:pt x="2972" y="16670"/>
                    <a:pt x="2783" y="16209"/>
                  </a:cubicBezTo>
                  <a:cubicBezTo>
                    <a:pt x="2637" y="15854"/>
                    <a:pt x="2679" y="15707"/>
                    <a:pt x="3076" y="15623"/>
                  </a:cubicBezTo>
                  <a:cubicBezTo>
                    <a:pt x="3871" y="15435"/>
                    <a:pt x="4562" y="15017"/>
                    <a:pt x="5252" y="14598"/>
                  </a:cubicBezTo>
                  <a:cubicBezTo>
                    <a:pt x="5754" y="14305"/>
                    <a:pt x="6173" y="13908"/>
                    <a:pt x="6612" y="13531"/>
                  </a:cubicBezTo>
                  <a:cubicBezTo>
                    <a:pt x="6759" y="13385"/>
                    <a:pt x="6926" y="13259"/>
                    <a:pt x="7052" y="13113"/>
                  </a:cubicBezTo>
                  <a:cubicBezTo>
                    <a:pt x="7282" y="12820"/>
                    <a:pt x="7470" y="12527"/>
                    <a:pt x="7784" y="12318"/>
                  </a:cubicBezTo>
                  <a:cubicBezTo>
                    <a:pt x="7847" y="12297"/>
                    <a:pt x="7889" y="12234"/>
                    <a:pt x="7910" y="12171"/>
                  </a:cubicBezTo>
                  <a:cubicBezTo>
                    <a:pt x="7930" y="12004"/>
                    <a:pt x="8077" y="11920"/>
                    <a:pt x="8140" y="11794"/>
                  </a:cubicBezTo>
                  <a:cubicBezTo>
                    <a:pt x="8349" y="11481"/>
                    <a:pt x="8642" y="11230"/>
                    <a:pt x="8788" y="10874"/>
                  </a:cubicBezTo>
                  <a:cubicBezTo>
                    <a:pt x="8977" y="10476"/>
                    <a:pt x="9249" y="10121"/>
                    <a:pt x="9458" y="9744"/>
                  </a:cubicBezTo>
                  <a:cubicBezTo>
                    <a:pt x="9625" y="9472"/>
                    <a:pt x="9814" y="9200"/>
                    <a:pt x="9918" y="8907"/>
                  </a:cubicBezTo>
                  <a:cubicBezTo>
                    <a:pt x="10107" y="8447"/>
                    <a:pt x="10358" y="8007"/>
                    <a:pt x="10504" y="7526"/>
                  </a:cubicBezTo>
                  <a:cubicBezTo>
                    <a:pt x="10588" y="7191"/>
                    <a:pt x="10755" y="6877"/>
                    <a:pt x="10839" y="6543"/>
                  </a:cubicBezTo>
                  <a:cubicBezTo>
                    <a:pt x="10985" y="5957"/>
                    <a:pt x="11111" y="5350"/>
                    <a:pt x="11257" y="4764"/>
                  </a:cubicBezTo>
                  <a:cubicBezTo>
                    <a:pt x="11362" y="4325"/>
                    <a:pt x="11425" y="3843"/>
                    <a:pt x="11446" y="3404"/>
                  </a:cubicBezTo>
                  <a:cubicBezTo>
                    <a:pt x="11446" y="2986"/>
                    <a:pt x="11550" y="2588"/>
                    <a:pt x="11467" y="2170"/>
                  </a:cubicBezTo>
                  <a:cubicBezTo>
                    <a:pt x="11446" y="2065"/>
                    <a:pt x="11341" y="1919"/>
                    <a:pt x="11467" y="1772"/>
                  </a:cubicBezTo>
                  <a:cubicBezTo>
                    <a:pt x="11383" y="1354"/>
                    <a:pt x="11383" y="893"/>
                    <a:pt x="11215" y="475"/>
                  </a:cubicBezTo>
                  <a:cubicBezTo>
                    <a:pt x="11153" y="286"/>
                    <a:pt x="11048" y="224"/>
                    <a:pt x="10881" y="161"/>
                  </a:cubicBezTo>
                  <a:cubicBezTo>
                    <a:pt x="10466" y="46"/>
                    <a:pt x="10050" y="0"/>
                    <a:pt x="9632" y="0"/>
                  </a:cubicBezTo>
                  <a:close/>
                </a:path>
              </a:pathLst>
            </a:custGeom>
            <a:solidFill>
              <a:srgbClr val="C3F5F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2" name="Google Shape;3092;p33"/>
            <p:cNvSpPr/>
            <p:nvPr/>
          </p:nvSpPr>
          <p:spPr>
            <a:xfrm>
              <a:off x="3380238" y="3980969"/>
              <a:ext cx="753945" cy="754152"/>
            </a:xfrm>
            <a:custGeom>
              <a:avLst/>
              <a:gdLst/>
              <a:ahLst/>
              <a:cxnLst/>
              <a:rect l="l" t="t" r="r" b="b"/>
              <a:pathLst>
                <a:path w="21825" h="21831" extrusionOk="0">
                  <a:moveTo>
                    <a:pt x="10525" y="1"/>
                  </a:moveTo>
                  <a:cubicBezTo>
                    <a:pt x="10386" y="1"/>
                    <a:pt x="10246" y="8"/>
                    <a:pt x="10107" y="28"/>
                  </a:cubicBezTo>
                  <a:cubicBezTo>
                    <a:pt x="9992" y="49"/>
                    <a:pt x="9882" y="55"/>
                    <a:pt x="9775" y="55"/>
                  </a:cubicBezTo>
                  <a:cubicBezTo>
                    <a:pt x="9668" y="55"/>
                    <a:pt x="9563" y="49"/>
                    <a:pt x="9458" y="49"/>
                  </a:cubicBezTo>
                  <a:cubicBezTo>
                    <a:pt x="9019" y="112"/>
                    <a:pt x="8579" y="196"/>
                    <a:pt x="8140" y="238"/>
                  </a:cubicBezTo>
                  <a:cubicBezTo>
                    <a:pt x="8098" y="238"/>
                    <a:pt x="8056" y="259"/>
                    <a:pt x="8015" y="280"/>
                  </a:cubicBezTo>
                  <a:cubicBezTo>
                    <a:pt x="7889" y="321"/>
                    <a:pt x="7763" y="363"/>
                    <a:pt x="7638" y="384"/>
                  </a:cubicBezTo>
                  <a:cubicBezTo>
                    <a:pt x="7520" y="401"/>
                    <a:pt x="7389" y="459"/>
                    <a:pt x="7244" y="459"/>
                  </a:cubicBezTo>
                  <a:cubicBezTo>
                    <a:pt x="7208" y="459"/>
                    <a:pt x="7173" y="455"/>
                    <a:pt x="7136" y="447"/>
                  </a:cubicBezTo>
                  <a:cubicBezTo>
                    <a:pt x="7073" y="447"/>
                    <a:pt x="6927" y="531"/>
                    <a:pt x="6801" y="552"/>
                  </a:cubicBezTo>
                  <a:cubicBezTo>
                    <a:pt x="6529" y="635"/>
                    <a:pt x="6236" y="740"/>
                    <a:pt x="5985" y="865"/>
                  </a:cubicBezTo>
                  <a:cubicBezTo>
                    <a:pt x="5650" y="1033"/>
                    <a:pt x="5315" y="1200"/>
                    <a:pt x="5002" y="1368"/>
                  </a:cubicBezTo>
                  <a:cubicBezTo>
                    <a:pt x="4813" y="1472"/>
                    <a:pt x="4646" y="1598"/>
                    <a:pt x="4458" y="1702"/>
                  </a:cubicBezTo>
                  <a:cubicBezTo>
                    <a:pt x="4269" y="1849"/>
                    <a:pt x="4102" y="1995"/>
                    <a:pt x="3914" y="2121"/>
                  </a:cubicBezTo>
                  <a:cubicBezTo>
                    <a:pt x="3704" y="2267"/>
                    <a:pt x="3537" y="2497"/>
                    <a:pt x="3349" y="2665"/>
                  </a:cubicBezTo>
                  <a:cubicBezTo>
                    <a:pt x="3244" y="2749"/>
                    <a:pt x="3118" y="2832"/>
                    <a:pt x="3035" y="2937"/>
                  </a:cubicBezTo>
                  <a:cubicBezTo>
                    <a:pt x="2784" y="3209"/>
                    <a:pt x="2553" y="3544"/>
                    <a:pt x="2323" y="3837"/>
                  </a:cubicBezTo>
                  <a:cubicBezTo>
                    <a:pt x="2072" y="4130"/>
                    <a:pt x="1884" y="4464"/>
                    <a:pt x="1717" y="4820"/>
                  </a:cubicBezTo>
                  <a:cubicBezTo>
                    <a:pt x="1549" y="5197"/>
                    <a:pt x="1298" y="5531"/>
                    <a:pt x="1131" y="5929"/>
                  </a:cubicBezTo>
                  <a:cubicBezTo>
                    <a:pt x="1047" y="6159"/>
                    <a:pt x="921" y="6368"/>
                    <a:pt x="838" y="6599"/>
                  </a:cubicBezTo>
                  <a:cubicBezTo>
                    <a:pt x="670" y="7038"/>
                    <a:pt x="482" y="7477"/>
                    <a:pt x="377" y="7938"/>
                  </a:cubicBezTo>
                  <a:cubicBezTo>
                    <a:pt x="315" y="8231"/>
                    <a:pt x="231" y="8523"/>
                    <a:pt x="231" y="8816"/>
                  </a:cubicBezTo>
                  <a:cubicBezTo>
                    <a:pt x="210" y="9214"/>
                    <a:pt x="168" y="9612"/>
                    <a:pt x="126" y="10030"/>
                  </a:cubicBezTo>
                  <a:cubicBezTo>
                    <a:pt x="84" y="10218"/>
                    <a:pt x="22" y="10407"/>
                    <a:pt x="43" y="10595"/>
                  </a:cubicBezTo>
                  <a:cubicBezTo>
                    <a:pt x="64" y="10783"/>
                    <a:pt x="1" y="10992"/>
                    <a:pt x="84" y="11181"/>
                  </a:cubicBezTo>
                  <a:cubicBezTo>
                    <a:pt x="105" y="11244"/>
                    <a:pt x="84" y="11285"/>
                    <a:pt x="84" y="11348"/>
                  </a:cubicBezTo>
                  <a:cubicBezTo>
                    <a:pt x="126" y="11808"/>
                    <a:pt x="210" y="12269"/>
                    <a:pt x="273" y="12729"/>
                  </a:cubicBezTo>
                  <a:cubicBezTo>
                    <a:pt x="294" y="12897"/>
                    <a:pt x="315" y="13085"/>
                    <a:pt x="356" y="13252"/>
                  </a:cubicBezTo>
                  <a:cubicBezTo>
                    <a:pt x="398" y="13441"/>
                    <a:pt x="482" y="13608"/>
                    <a:pt x="482" y="13796"/>
                  </a:cubicBezTo>
                  <a:cubicBezTo>
                    <a:pt x="503" y="14173"/>
                    <a:pt x="670" y="14529"/>
                    <a:pt x="775" y="14863"/>
                  </a:cubicBezTo>
                  <a:cubicBezTo>
                    <a:pt x="859" y="15156"/>
                    <a:pt x="984" y="15449"/>
                    <a:pt x="1110" y="15742"/>
                  </a:cubicBezTo>
                  <a:cubicBezTo>
                    <a:pt x="1277" y="16035"/>
                    <a:pt x="1382" y="16370"/>
                    <a:pt x="1591" y="16642"/>
                  </a:cubicBezTo>
                  <a:cubicBezTo>
                    <a:pt x="1863" y="17039"/>
                    <a:pt x="2177" y="17395"/>
                    <a:pt x="2470" y="17772"/>
                  </a:cubicBezTo>
                  <a:cubicBezTo>
                    <a:pt x="2763" y="18169"/>
                    <a:pt x="3097" y="18525"/>
                    <a:pt x="3474" y="18860"/>
                  </a:cubicBezTo>
                  <a:cubicBezTo>
                    <a:pt x="4039" y="19362"/>
                    <a:pt x="4709" y="19759"/>
                    <a:pt x="5357" y="20178"/>
                  </a:cubicBezTo>
                  <a:cubicBezTo>
                    <a:pt x="5525" y="20283"/>
                    <a:pt x="5713" y="20387"/>
                    <a:pt x="5880" y="20513"/>
                  </a:cubicBezTo>
                  <a:cubicBezTo>
                    <a:pt x="6110" y="20701"/>
                    <a:pt x="6403" y="20827"/>
                    <a:pt x="6655" y="20931"/>
                  </a:cubicBezTo>
                  <a:cubicBezTo>
                    <a:pt x="6927" y="21015"/>
                    <a:pt x="7199" y="21161"/>
                    <a:pt x="7491" y="21224"/>
                  </a:cubicBezTo>
                  <a:cubicBezTo>
                    <a:pt x="7826" y="21308"/>
                    <a:pt x="8161" y="21412"/>
                    <a:pt x="8475" y="21517"/>
                  </a:cubicBezTo>
                  <a:cubicBezTo>
                    <a:pt x="8504" y="21529"/>
                    <a:pt x="8529" y="21532"/>
                    <a:pt x="8553" y="21532"/>
                  </a:cubicBezTo>
                  <a:cubicBezTo>
                    <a:pt x="8592" y="21532"/>
                    <a:pt x="8626" y="21523"/>
                    <a:pt x="8660" y="21523"/>
                  </a:cubicBezTo>
                  <a:cubicBezTo>
                    <a:pt x="8681" y="21523"/>
                    <a:pt x="8703" y="21526"/>
                    <a:pt x="8726" y="21538"/>
                  </a:cubicBezTo>
                  <a:cubicBezTo>
                    <a:pt x="8914" y="21601"/>
                    <a:pt x="9123" y="21643"/>
                    <a:pt x="9333" y="21664"/>
                  </a:cubicBezTo>
                  <a:cubicBezTo>
                    <a:pt x="9751" y="21726"/>
                    <a:pt x="10170" y="21747"/>
                    <a:pt x="10567" y="21789"/>
                  </a:cubicBezTo>
                  <a:cubicBezTo>
                    <a:pt x="10651" y="21789"/>
                    <a:pt x="10735" y="21831"/>
                    <a:pt x="10818" y="21831"/>
                  </a:cubicBezTo>
                  <a:cubicBezTo>
                    <a:pt x="11216" y="21789"/>
                    <a:pt x="11592" y="21789"/>
                    <a:pt x="11969" y="21747"/>
                  </a:cubicBezTo>
                  <a:cubicBezTo>
                    <a:pt x="12241" y="21726"/>
                    <a:pt x="12492" y="21705"/>
                    <a:pt x="12743" y="21643"/>
                  </a:cubicBezTo>
                  <a:cubicBezTo>
                    <a:pt x="12973" y="21580"/>
                    <a:pt x="13204" y="21559"/>
                    <a:pt x="13413" y="21454"/>
                  </a:cubicBezTo>
                  <a:cubicBezTo>
                    <a:pt x="13580" y="21371"/>
                    <a:pt x="13810" y="21392"/>
                    <a:pt x="13978" y="21329"/>
                  </a:cubicBezTo>
                  <a:cubicBezTo>
                    <a:pt x="14250" y="21224"/>
                    <a:pt x="14543" y="21161"/>
                    <a:pt x="14773" y="21015"/>
                  </a:cubicBezTo>
                  <a:cubicBezTo>
                    <a:pt x="14919" y="20931"/>
                    <a:pt x="15066" y="20868"/>
                    <a:pt x="15212" y="20806"/>
                  </a:cubicBezTo>
                  <a:cubicBezTo>
                    <a:pt x="15338" y="20764"/>
                    <a:pt x="15442" y="20638"/>
                    <a:pt x="15547" y="20638"/>
                  </a:cubicBezTo>
                  <a:cubicBezTo>
                    <a:pt x="15673" y="20617"/>
                    <a:pt x="15777" y="20575"/>
                    <a:pt x="15861" y="20513"/>
                  </a:cubicBezTo>
                  <a:cubicBezTo>
                    <a:pt x="16154" y="20283"/>
                    <a:pt x="16510" y="20136"/>
                    <a:pt x="16802" y="19885"/>
                  </a:cubicBezTo>
                  <a:cubicBezTo>
                    <a:pt x="16949" y="19759"/>
                    <a:pt x="17116" y="19676"/>
                    <a:pt x="17263" y="19529"/>
                  </a:cubicBezTo>
                  <a:cubicBezTo>
                    <a:pt x="17430" y="19383"/>
                    <a:pt x="17618" y="19257"/>
                    <a:pt x="17786" y="19111"/>
                  </a:cubicBezTo>
                  <a:cubicBezTo>
                    <a:pt x="18016" y="18923"/>
                    <a:pt x="18246" y="18692"/>
                    <a:pt x="18455" y="18483"/>
                  </a:cubicBezTo>
                  <a:cubicBezTo>
                    <a:pt x="18623" y="18316"/>
                    <a:pt x="18790" y="18127"/>
                    <a:pt x="18958" y="17939"/>
                  </a:cubicBezTo>
                  <a:cubicBezTo>
                    <a:pt x="19125" y="17709"/>
                    <a:pt x="19292" y="17479"/>
                    <a:pt x="19481" y="17270"/>
                  </a:cubicBezTo>
                  <a:cubicBezTo>
                    <a:pt x="19627" y="17102"/>
                    <a:pt x="19753" y="16893"/>
                    <a:pt x="19857" y="16705"/>
                  </a:cubicBezTo>
                  <a:cubicBezTo>
                    <a:pt x="20129" y="16265"/>
                    <a:pt x="20359" y="15826"/>
                    <a:pt x="20611" y="15386"/>
                  </a:cubicBezTo>
                  <a:cubicBezTo>
                    <a:pt x="20778" y="15073"/>
                    <a:pt x="20924" y="14717"/>
                    <a:pt x="21029" y="14361"/>
                  </a:cubicBezTo>
                  <a:cubicBezTo>
                    <a:pt x="21050" y="14277"/>
                    <a:pt x="21050" y="14215"/>
                    <a:pt x="21092" y="14152"/>
                  </a:cubicBezTo>
                  <a:cubicBezTo>
                    <a:pt x="21175" y="13985"/>
                    <a:pt x="21280" y="13817"/>
                    <a:pt x="21301" y="13629"/>
                  </a:cubicBezTo>
                  <a:cubicBezTo>
                    <a:pt x="21301" y="13357"/>
                    <a:pt x="21489" y="13127"/>
                    <a:pt x="21427" y="12855"/>
                  </a:cubicBezTo>
                  <a:cubicBezTo>
                    <a:pt x="21406" y="12771"/>
                    <a:pt x="21552" y="12792"/>
                    <a:pt x="21510" y="12708"/>
                  </a:cubicBezTo>
                  <a:cubicBezTo>
                    <a:pt x="21468" y="12583"/>
                    <a:pt x="21531" y="12478"/>
                    <a:pt x="21552" y="12373"/>
                  </a:cubicBezTo>
                  <a:cubicBezTo>
                    <a:pt x="21636" y="12018"/>
                    <a:pt x="21657" y="11662"/>
                    <a:pt x="21720" y="11306"/>
                  </a:cubicBezTo>
                  <a:cubicBezTo>
                    <a:pt x="21720" y="11202"/>
                    <a:pt x="21824" y="11118"/>
                    <a:pt x="21803" y="11013"/>
                  </a:cubicBezTo>
                  <a:cubicBezTo>
                    <a:pt x="21740" y="10511"/>
                    <a:pt x="21740" y="10009"/>
                    <a:pt x="21678" y="9507"/>
                  </a:cubicBezTo>
                  <a:cubicBezTo>
                    <a:pt x="21636" y="9088"/>
                    <a:pt x="21531" y="8670"/>
                    <a:pt x="21468" y="8251"/>
                  </a:cubicBezTo>
                  <a:cubicBezTo>
                    <a:pt x="21427" y="8042"/>
                    <a:pt x="21322" y="7833"/>
                    <a:pt x="21301" y="7645"/>
                  </a:cubicBezTo>
                  <a:cubicBezTo>
                    <a:pt x="21280" y="7331"/>
                    <a:pt x="21092" y="7059"/>
                    <a:pt x="21029" y="6766"/>
                  </a:cubicBezTo>
                  <a:cubicBezTo>
                    <a:pt x="20987" y="6557"/>
                    <a:pt x="20862" y="6347"/>
                    <a:pt x="20778" y="6138"/>
                  </a:cubicBezTo>
                  <a:cubicBezTo>
                    <a:pt x="20694" y="5950"/>
                    <a:pt x="20631" y="5741"/>
                    <a:pt x="20527" y="5552"/>
                  </a:cubicBezTo>
                  <a:cubicBezTo>
                    <a:pt x="20401" y="5364"/>
                    <a:pt x="20339" y="5113"/>
                    <a:pt x="20192" y="4925"/>
                  </a:cubicBezTo>
                  <a:cubicBezTo>
                    <a:pt x="20067" y="4757"/>
                    <a:pt x="20025" y="4569"/>
                    <a:pt x="19920" y="4402"/>
                  </a:cubicBezTo>
                  <a:cubicBezTo>
                    <a:pt x="19795" y="4192"/>
                    <a:pt x="19648" y="3983"/>
                    <a:pt x="19523" y="3774"/>
                  </a:cubicBezTo>
                  <a:cubicBezTo>
                    <a:pt x="19334" y="3502"/>
                    <a:pt x="19146" y="3272"/>
                    <a:pt x="18937" y="3062"/>
                  </a:cubicBezTo>
                  <a:cubicBezTo>
                    <a:pt x="18686" y="2832"/>
                    <a:pt x="18434" y="2602"/>
                    <a:pt x="18183" y="2372"/>
                  </a:cubicBezTo>
                  <a:cubicBezTo>
                    <a:pt x="18037" y="2225"/>
                    <a:pt x="17828" y="2100"/>
                    <a:pt x="17660" y="1953"/>
                  </a:cubicBezTo>
                  <a:cubicBezTo>
                    <a:pt x="17493" y="1828"/>
                    <a:pt x="17263" y="1744"/>
                    <a:pt x="17054" y="1640"/>
                  </a:cubicBezTo>
                  <a:cubicBezTo>
                    <a:pt x="16802" y="1472"/>
                    <a:pt x="16510" y="1368"/>
                    <a:pt x="16238" y="1242"/>
                  </a:cubicBezTo>
                  <a:cubicBezTo>
                    <a:pt x="16133" y="1200"/>
                    <a:pt x="16049" y="1137"/>
                    <a:pt x="15945" y="1096"/>
                  </a:cubicBezTo>
                  <a:cubicBezTo>
                    <a:pt x="15673" y="1012"/>
                    <a:pt x="15421" y="886"/>
                    <a:pt x="15170" y="824"/>
                  </a:cubicBezTo>
                  <a:cubicBezTo>
                    <a:pt x="14877" y="719"/>
                    <a:pt x="14585" y="614"/>
                    <a:pt x="14271" y="552"/>
                  </a:cubicBezTo>
                  <a:cubicBezTo>
                    <a:pt x="14103" y="489"/>
                    <a:pt x="13915" y="468"/>
                    <a:pt x="13748" y="405"/>
                  </a:cubicBezTo>
                  <a:cubicBezTo>
                    <a:pt x="13559" y="342"/>
                    <a:pt x="13371" y="321"/>
                    <a:pt x="13204" y="301"/>
                  </a:cubicBezTo>
                  <a:cubicBezTo>
                    <a:pt x="12953" y="280"/>
                    <a:pt x="12722" y="175"/>
                    <a:pt x="12471" y="133"/>
                  </a:cubicBezTo>
                  <a:cubicBezTo>
                    <a:pt x="12262" y="91"/>
                    <a:pt x="12011" y="70"/>
                    <a:pt x="11802" y="49"/>
                  </a:cubicBezTo>
                  <a:cubicBezTo>
                    <a:pt x="11655" y="28"/>
                    <a:pt x="11509" y="28"/>
                    <a:pt x="11362" y="28"/>
                  </a:cubicBezTo>
                  <a:cubicBezTo>
                    <a:pt x="11083" y="28"/>
                    <a:pt x="10804" y="1"/>
                    <a:pt x="10525" y="1"/>
                  </a:cubicBezTo>
                  <a:close/>
                </a:path>
              </a:pathLst>
            </a:custGeom>
            <a:solidFill>
              <a:srgbClr val="C3F5F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3" name="Google Shape;3093;p33"/>
            <p:cNvSpPr/>
            <p:nvPr/>
          </p:nvSpPr>
          <p:spPr>
            <a:xfrm>
              <a:off x="2765124" y="2617436"/>
              <a:ext cx="753219" cy="753772"/>
            </a:xfrm>
            <a:custGeom>
              <a:avLst/>
              <a:gdLst/>
              <a:ahLst/>
              <a:cxnLst/>
              <a:rect l="l" t="t" r="r" b="b"/>
              <a:pathLst>
                <a:path w="21804" h="21820" extrusionOk="0">
                  <a:moveTo>
                    <a:pt x="11192" y="1"/>
                  </a:moveTo>
                  <a:cubicBezTo>
                    <a:pt x="11116" y="1"/>
                    <a:pt x="11038" y="6"/>
                    <a:pt x="10965" y="17"/>
                  </a:cubicBezTo>
                  <a:cubicBezTo>
                    <a:pt x="10756" y="17"/>
                    <a:pt x="10546" y="6"/>
                    <a:pt x="10337" y="6"/>
                  </a:cubicBezTo>
                  <a:cubicBezTo>
                    <a:pt x="10128" y="6"/>
                    <a:pt x="9919" y="17"/>
                    <a:pt x="9709" y="58"/>
                  </a:cubicBezTo>
                  <a:cubicBezTo>
                    <a:pt x="9500" y="100"/>
                    <a:pt x="9291" y="79"/>
                    <a:pt x="9061" y="121"/>
                  </a:cubicBezTo>
                  <a:cubicBezTo>
                    <a:pt x="8621" y="163"/>
                    <a:pt x="8203" y="289"/>
                    <a:pt x="7763" y="330"/>
                  </a:cubicBezTo>
                  <a:cubicBezTo>
                    <a:pt x="7722" y="351"/>
                    <a:pt x="7680" y="372"/>
                    <a:pt x="7638" y="372"/>
                  </a:cubicBezTo>
                  <a:cubicBezTo>
                    <a:pt x="7512" y="414"/>
                    <a:pt x="7387" y="477"/>
                    <a:pt x="7282" y="498"/>
                  </a:cubicBezTo>
                  <a:cubicBezTo>
                    <a:pt x="7133" y="517"/>
                    <a:pt x="6984" y="585"/>
                    <a:pt x="6835" y="585"/>
                  </a:cubicBezTo>
                  <a:cubicBezTo>
                    <a:pt x="6817" y="585"/>
                    <a:pt x="6798" y="584"/>
                    <a:pt x="6780" y="582"/>
                  </a:cubicBezTo>
                  <a:cubicBezTo>
                    <a:pt x="6773" y="580"/>
                    <a:pt x="6765" y="579"/>
                    <a:pt x="6756" y="579"/>
                  </a:cubicBezTo>
                  <a:cubicBezTo>
                    <a:pt x="6671" y="579"/>
                    <a:pt x="6541" y="669"/>
                    <a:pt x="6445" y="707"/>
                  </a:cubicBezTo>
                  <a:cubicBezTo>
                    <a:pt x="6152" y="791"/>
                    <a:pt x="5880" y="916"/>
                    <a:pt x="5629" y="1042"/>
                  </a:cubicBezTo>
                  <a:cubicBezTo>
                    <a:pt x="5294" y="1209"/>
                    <a:pt x="4981" y="1398"/>
                    <a:pt x="4667" y="1565"/>
                  </a:cubicBezTo>
                  <a:cubicBezTo>
                    <a:pt x="4478" y="1670"/>
                    <a:pt x="4311" y="1816"/>
                    <a:pt x="4144" y="1942"/>
                  </a:cubicBezTo>
                  <a:cubicBezTo>
                    <a:pt x="3955" y="2067"/>
                    <a:pt x="3788" y="2214"/>
                    <a:pt x="3600" y="2360"/>
                  </a:cubicBezTo>
                  <a:cubicBezTo>
                    <a:pt x="3390" y="2527"/>
                    <a:pt x="3244" y="2758"/>
                    <a:pt x="3056" y="2925"/>
                  </a:cubicBezTo>
                  <a:cubicBezTo>
                    <a:pt x="2951" y="3009"/>
                    <a:pt x="2846" y="3092"/>
                    <a:pt x="2742" y="3197"/>
                  </a:cubicBezTo>
                  <a:cubicBezTo>
                    <a:pt x="2512" y="3490"/>
                    <a:pt x="2302" y="3825"/>
                    <a:pt x="2072" y="4118"/>
                  </a:cubicBezTo>
                  <a:cubicBezTo>
                    <a:pt x="1842" y="4432"/>
                    <a:pt x="1654" y="4766"/>
                    <a:pt x="1507" y="5122"/>
                  </a:cubicBezTo>
                  <a:cubicBezTo>
                    <a:pt x="1340" y="5520"/>
                    <a:pt x="1110" y="5854"/>
                    <a:pt x="963" y="6252"/>
                  </a:cubicBezTo>
                  <a:cubicBezTo>
                    <a:pt x="880" y="6482"/>
                    <a:pt x="754" y="6712"/>
                    <a:pt x="691" y="6942"/>
                  </a:cubicBezTo>
                  <a:cubicBezTo>
                    <a:pt x="545" y="7382"/>
                    <a:pt x="377" y="7821"/>
                    <a:pt x="273" y="8302"/>
                  </a:cubicBezTo>
                  <a:cubicBezTo>
                    <a:pt x="210" y="8595"/>
                    <a:pt x="147" y="8888"/>
                    <a:pt x="147" y="9181"/>
                  </a:cubicBezTo>
                  <a:cubicBezTo>
                    <a:pt x="147" y="9579"/>
                    <a:pt x="126" y="9976"/>
                    <a:pt x="84" y="10395"/>
                  </a:cubicBezTo>
                  <a:cubicBezTo>
                    <a:pt x="64" y="10583"/>
                    <a:pt x="22" y="10792"/>
                    <a:pt x="43" y="10960"/>
                  </a:cubicBezTo>
                  <a:cubicBezTo>
                    <a:pt x="64" y="11169"/>
                    <a:pt x="1" y="11357"/>
                    <a:pt x="105" y="11546"/>
                  </a:cubicBezTo>
                  <a:cubicBezTo>
                    <a:pt x="105" y="11608"/>
                    <a:pt x="84" y="11671"/>
                    <a:pt x="84" y="11713"/>
                  </a:cubicBezTo>
                  <a:cubicBezTo>
                    <a:pt x="147" y="12173"/>
                    <a:pt x="252" y="12634"/>
                    <a:pt x="315" y="13094"/>
                  </a:cubicBezTo>
                  <a:cubicBezTo>
                    <a:pt x="356" y="13261"/>
                    <a:pt x="377" y="13429"/>
                    <a:pt x="419" y="13617"/>
                  </a:cubicBezTo>
                  <a:cubicBezTo>
                    <a:pt x="461" y="13784"/>
                    <a:pt x="566" y="13952"/>
                    <a:pt x="587" y="14140"/>
                  </a:cubicBezTo>
                  <a:cubicBezTo>
                    <a:pt x="608" y="14538"/>
                    <a:pt x="775" y="14872"/>
                    <a:pt x="901" y="15207"/>
                  </a:cubicBezTo>
                  <a:cubicBezTo>
                    <a:pt x="1005" y="15500"/>
                    <a:pt x="1131" y="15793"/>
                    <a:pt x="1277" y="16065"/>
                  </a:cubicBezTo>
                  <a:cubicBezTo>
                    <a:pt x="1445" y="16358"/>
                    <a:pt x="1570" y="16693"/>
                    <a:pt x="1779" y="16965"/>
                  </a:cubicBezTo>
                  <a:cubicBezTo>
                    <a:pt x="2072" y="17362"/>
                    <a:pt x="2407" y="17697"/>
                    <a:pt x="2700" y="18074"/>
                  </a:cubicBezTo>
                  <a:cubicBezTo>
                    <a:pt x="3014" y="18450"/>
                    <a:pt x="3369" y="18785"/>
                    <a:pt x="3725" y="19099"/>
                  </a:cubicBezTo>
                  <a:cubicBezTo>
                    <a:pt x="4332" y="19601"/>
                    <a:pt x="5002" y="19957"/>
                    <a:pt x="5671" y="20375"/>
                  </a:cubicBezTo>
                  <a:cubicBezTo>
                    <a:pt x="5838" y="20480"/>
                    <a:pt x="6048" y="20543"/>
                    <a:pt x="6194" y="20668"/>
                  </a:cubicBezTo>
                  <a:cubicBezTo>
                    <a:pt x="6445" y="20877"/>
                    <a:pt x="6717" y="20982"/>
                    <a:pt x="6989" y="21066"/>
                  </a:cubicBezTo>
                  <a:cubicBezTo>
                    <a:pt x="7282" y="21149"/>
                    <a:pt x="7554" y="21275"/>
                    <a:pt x="7847" y="21338"/>
                  </a:cubicBezTo>
                  <a:cubicBezTo>
                    <a:pt x="8182" y="21401"/>
                    <a:pt x="8517" y="21505"/>
                    <a:pt x="8831" y="21610"/>
                  </a:cubicBezTo>
                  <a:cubicBezTo>
                    <a:pt x="8846" y="21613"/>
                    <a:pt x="8860" y="21614"/>
                    <a:pt x="8874" y="21614"/>
                  </a:cubicBezTo>
                  <a:cubicBezTo>
                    <a:pt x="8940" y="21614"/>
                    <a:pt x="8990" y="21585"/>
                    <a:pt x="9046" y="21585"/>
                  </a:cubicBezTo>
                  <a:cubicBezTo>
                    <a:pt x="9058" y="21585"/>
                    <a:pt x="9069" y="21586"/>
                    <a:pt x="9082" y="21589"/>
                  </a:cubicBezTo>
                  <a:cubicBezTo>
                    <a:pt x="9270" y="21652"/>
                    <a:pt x="9479" y="21693"/>
                    <a:pt x="9688" y="21714"/>
                  </a:cubicBezTo>
                  <a:cubicBezTo>
                    <a:pt x="10107" y="21756"/>
                    <a:pt x="10525" y="21756"/>
                    <a:pt x="10944" y="21798"/>
                  </a:cubicBezTo>
                  <a:cubicBezTo>
                    <a:pt x="11028" y="21798"/>
                    <a:pt x="11111" y="21819"/>
                    <a:pt x="11195" y="21819"/>
                  </a:cubicBezTo>
                  <a:cubicBezTo>
                    <a:pt x="11572" y="21777"/>
                    <a:pt x="11969" y="21756"/>
                    <a:pt x="12346" y="21693"/>
                  </a:cubicBezTo>
                  <a:cubicBezTo>
                    <a:pt x="12597" y="21673"/>
                    <a:pt x="12869" y="21631"/>
                    <a:pt x="13099" y="21568"/>
                  </a:cubicBezTo>
                  <a:cubicBezTo>
                    <a:pt x="13329" y="21484"/>
                    <a:pt x="13559" y="21463"/>
                    <a:pt x="13769" y="21359"/>
                  </a:cubicBezTo>
                  <a:cubicBezTo>
                    <a:pt x="13936" y="21275"/>
                    <a:pt x="14166" y="21296"/>
                    <a:pt x="14333" y="21212"/>
                  </a:cubicBezTo>
                  <a:cubicBezTo>
                    <a:pt x="14585" y="21087"/>
                    <a:pt x="14877" y="21045"/>
                    <a:pt x="15129" y="20877"/>
                  </a:cubicBezTo>
                  <a:cubicBezTo>
                    <a:pt x="15254" y="20773"/>
                    <a:pt x="15401" y="20710"/>
                    <a:pt x="15547" y="20647"/>
                  </a:cubicBezTo>
                  <a:cubicBezTo>
                    <a:pt x="15673" y="20605"/>
                    <a:pt x="15756" y="20480"/>
                    <a:pt x="15882" y="20459"/>
                  </a:cubicBezTo>
                  <a:cubicBezTo>
                    <a:pt x="15986" y="20438"/>
                    <a:pt x="16112" y="20396"/>
                    <a:pt x="16175" y="20333"/>
                  </a:cubicBezTo>
                  <a:cubicBezTo>
                    <a:pt x="16468" y="20082"/>
                    <a:pt x="16823" y="19936"/>
                    <a:pt x="17095" y="19685"/>
                  </a:cubicBezTo>
                  <a:cubicBezTo>
                    <a:pt x="17242" y="19538"/>
                    <a:pt x="17409" y="19455"/>
                    <a:pt x="17556" y="19308"/>
                  </a:cubicBezTo>
                  <a:cubicBezTo>
                    <a:pt x="17702" y="19162"/>
                    <a:pt x="17890" y="19015"/>
                    <a:pt x="18058" y="18869"/>
                  </a:cubicBezTo>
                  <a:cubicBezTo>
                    <a:pt x="18288" y="18660"/>
                    <a:pt x="18497" y="18429"/>
                    <a:pt x="18707" y="18220"/>
                  </a:cubicBezTo>
                  <a:cubicBezTo>
                    <a:pt x="18874" y="18032"/>
                    <a:pt x="19020" y="17844"/>
                    <a:pt x="19188" y="17655"/>
                  </a:cubicBezTo>
                  <a:cubicBezTo>
                    <a:pt x="19355" y="17425"/>
                    <a:pt x="19502" y="17195"/>
                    <a:pt x="19690" y="16965"/>
                  </a:cubicBezTo>
                  <a:cubicBezTo>
                    <a:pt x="19815" y="16797"/>
                    <a:pt x="19941" y="16588"/>
                    <a:pt x="20046" y="16379"/>
                  </a:cubicBezTo>
                  <a:cubicBezTo>
                    <a:pt x="20297" y="15940"/>
                    <a:pt x="20527" y="15500"/>
                    <a:pt x="20736" y="15061"/>
                  </a:cubicBezTo>
                  <a:cubicBezTo>
                    <a:pt x="20903" y="14726"/>
                    <a:pt x="21050" y="14370"/>
                    <a:pt x="21134" y="13994"/>
                  </a:cubicBezTo>
                  <a:cubicBezTo>
                    <a:pt x="21155" y="13931"/>
                    <a:pt x="21155" y="13868"/>
                    <a:pt x="21196" y="13805"/>
                  </a:cubicBezTo>
                  <a:cubicBezTo>
                    <a:pt x="21259" y="13638"/>
                    <a:pt x="21364" y="13450"/>
                    <a:pt x="21364" y="13282"/>
                  </a:cubicBezTo>
                  <a:cubicBezTo>
                    <a:pt x="21385" y="13010"/>
                    <a:pt x="21531" y="12759"/>
                    <a:pt x="21468" y="12487"/>
                  </a:cubicBezTo>
                  <a:cubicBezTo>
                    <a:pt x="21448" y="12403"/>
                    <a:pt x="21594" y="12424"/>
                    <a:pt x="21552" y="12341"/>
                  </a:cubicBezTo>
                  <a:cubicBezTo>
                    <a:pt x="21510" y="12215"/>
                    <a:pt x="21573" y="12090"/>
                    <a:pt x="21594" y="11985"/>
                  </a:cubicBezTo>
                  <a:cubicBezTo>
                    <a:pt x="21657" y="11650"/>
                    <a:pt x="21657" y="11294"/>
                    <a:pt x="21699" y="10939"/>
                  </a:cubicBezTo>
                  <a:cubicBezTo>
                    <a:pt x="21720" y="10813"/>
                    <a:pt x="21803" y="10750"/>
                    <a:pt x="21782" y="10646"/>
                  </a:cubicBezTo>
                  <a:cubicBezTo>
                    <a:pt x="21699" y="10144"/>
                    <a:pt x="21699" y="9641"/>
                    <a:pt x="21615" y="9139"/>
                  </a:cubicBezTo>
                  <a:cubicBezTo>
                    <a:pt x="21552" y="8721"/>
                    <a:pt x="21427" y="8302"/>
                    <a:pt x="21343" y="7884"/>
                  </a:cubicBezTo>
                  <a:cubicBezTo>
                    <a:pt x="21322" y="7675"/>
                    <a:pt x="21196" y="7486"/>
                    <a:pt x="21175" y="7277"/>
                  </a:cubicBezTo>
                  <a:cubicBezTo>
                    <a:pt x="21134" y="6963"/>
                    <a:pt x="20945" y="6712"/>
                    <a:pt x="20862" y="6419"/>
                  </a:cubicBezTo>
                  <a:cubicBezTo>
                    <a:pt x="20820" y="6210"/>
                    <a:pt x="20694" y="6001"/>
                    <a:pt x="20590" y="5792"/>
                  </a:cubicBezTo>
                  <a:cubicBezTo>
                    <a:pt x="20506" y="5603"/>
                    <a:pt x="20443" y="5394"/>
                    <a:pt x="20318" y="5227"/>
                  </a:cubicBezTo>
                  <a:cubicBezTo>
                    <a:pt x="20171" y="5017"/>
                    <a:pt x="20108" y="4787"/>
                    <a:pt x="19962" y="4599"/>
                  </a:cubicBezTo>
                  <a:cubicBezTo>
                    <a:pt x="19836" y="4452"/>
                    <a:pt x="19774" y="4243"/>
                    <a:pt x="19669" y="4097"/>
                  </a:cubicBezTo>
                  <a:cubicBezTo>
                    <a:pt x="19543" y="3888"/>
                    <a:pt x="19397" y="3678"/>
                    <a:pt x="19251" y="3469"/>
                  </a:cubicBezTo>
                  <a:cubicBezTo>
                    <a:pt x="19062" y="3218"/>
                    <a:pt x="18874" y="2988"/>
                    <a:pt x="18644" y="2779"/>
                  </a:cubicBezTo>
                  <a:cubicBezTo>
                    <a:pt x="18393" y="2548"/>
                    <a:pt x="18142" y="2339"/>
                    <a:pt x="17890" y="2130"/>
                  </a:cubicBezTo>
                  <a:cubicBezTo>
                    <a:pt x="17702" y="1963"/>
                    <a:pt x="17514" y="1858"/>
                    <a:pt x="17326" y="1732"/>
                  </a:cubicBezTo>
                  <a:cubicBezTo>
                    <a:pt x="17158" y="1607"/>
                    <a:pt x="16928" y="1523"/>
                    <a:pt x="16719" y="1419"/>
                  </a:cubicBezTo>
                  <a:cubicBezTo>
                    <a:pt x="16468" y="1272"/>
                    <a:pt x="16175" y="1167"/>
                    <a:pt x="15903" y="1063"/>
                  </a:cubicBezTo>
                  <a:cubicBezTo>
                    <a:pt x="15798" y="1021"/>
                    <a:pt x="15694" y="958"/>
                    <a:pt x="15589" y="916"/>
                  </a:cubicBezTo>
                  <a:cubicBezTo>
                    <a:pt x="15317" y="854"/>
                    <a:pt x="15066" y="749"/>
                    <a:pt x="14794" y="665"/>
                  </a:cubicBezTo>
                  <a:cubicBezTo>
                    <a:pt x="14501" y="582"/>
                    <a:pt x="14208" y="477"/>
                    <a:pt x="13915" y="414"/>
                  </a:cubicBezTo>
                  <a:cubicBezTo>
                    <a:pt x="13727" y="393"/>
                    <a:pt x="13538" y="351"/>
                    <a:pt x="13371" y="310"/>
                  </a:cubicBezTo>
                  <a:cubicBezTo>
                    <a:pt x="13183" y="247"/>
                    <a:pt x="12994" y="226"/>
                    <a:pt x="12827" y="226"/>
                  </a:cubicBezTo>
                  <a:cubicBezTo>
                    <a:pt x="12576" y="205"/>
                    <a:pt x="12346" y="121"/>
                    <a:pt x="12095" y="79"/>
                  </a:cubicBezTo>
                  <a:cubicBezTo>
                    <a:pt x="11864" y="38"/>
                    <a:pt x="11634" y="17"/>
                    <a:pt x="11404" y="17"/>
                  </a:cubicBezTo>
                  <a:cubicBezTo>
                    <a:pt x="11341" y="6"/>
                    <a:pt x="11268" y="1"/>
                    <a:pt x="11192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4" name="Google Shape;3094;p33"/>
            <p:cNvSpPr/>
            <p:nvPr/>
          </p:nvSpPr>
          <p:spPr>
            <a:xfrm>
              <a:off x="3184366" y="3502000"/>
              <a:ext cx="687411" cy="197356"/>
            </a:xfrm>
            <a:custGeom>
              <a:avLst/>
              <a:gdLst/>
              <a:ahLst/>
              <a:cxnLst/>
              <a:rect l="l" t="t" r="r" b="b"/>
              <a:pathLst>
                <a:path w="19899" h="5713" extrusionOk="0">
                  <a:moveTo>
                    <a:pt x="18578" y="0"/>
                  </a:moveTo>
                  <a:cubicBezTo>
                    <a:pt x="18549" y="0"/>
                    <a:pt x="18518" y="21"/>
                    <a:pt x="18476" y="63"/>
                  </a:cubicBezTo>
                  <a:cubicBezTo>
                    <a:pt x="18183" y="293"/>
                    <a:pt x="17869" y="502"/>
                    <a:pt x="17555" y="733"/>
                  </a:cubicBezTo>
                  <a:cubicBezTo>
                    <a:pt x="17116" y="1067"/>
                    <a:pt x="16635" y="1360"/>
                    <a:pt x="16154" y="1590"/>
                  </a:cubicBezTo>
                  <a:cubicBezTo>
                    <a:pt x="15568" y="1883"/>
                    <a:pt x="14961" y="2176"/>
                    <a:pt x="14333" y="2406"/>
                  </a:cubicBezTo>
                  <a:cubicBezTo>
                    <a:pt x="13475" y="2741"/>
                    <a:pt x="12617" y="2992"/>
                    <a:pt x="11718" y="3222"/>
                  </a:cubicBezTo>
                  <a:cubicBezTo>
                    <a:pt x="11132" y="3390"/>
                    <a:pt x="10525" y="3411"/>
                    <a:pt x="9918" y="3515"/>
                  </a:cubicBezTo>
                  <a:cubicBezTo>
                    <a:pt x="9300" y="3606"/>
                    <a:pt x="8682" y="3675"/>
                    <a:pt x="8063" y="3675"/>
                  </a:cubicBezTo>
                  <a:cubicBezTo>
                    <a:pt x="7824" y="3675"/>
                    <a:pt x="7584" y="3664"/>
                    <a:pt x="7345" y="3641"/>
                  </a:cubicBezTo>
                  <a:cubicBezTo>
                    <a:pt x="6822" y="3599"/>
                    <a:pt x="6257" y="3599"/>
                    <a:pt x="5734" y="3411"/>
                  </a:cubicBezTo>
                  <a:cubicBezTo>
                    <a:pt x="5587" y="3369"/>
                    <a:pt x="5399" y="3411"/>
                    <a:pt x="5252" y="3348"/>
                  </a:cubicBezTo>
                  <a:cubicBezTo>
                    <a:pt x="4938" y="3202"/>
                    <a:pt x="4583" y="3139"/>
                    <a:pt x="4248" y="3013"/>
                  </a:cubicBezTo>
                  <a:cubicBezTo>
                    <a:pt x="3683" y="2804"/>
                    <a:pt x="3160" y="2532"/>
                    <a:pt x="2679" y="2176"/>
                  </a:cubicBezTo>
                  <a:cubicBezTo>
                    <a:pt x="2365" y="1946"/>
                    <a:pt x="2386" y="1925"/>
                    <a:pt x="2595" y="1632"/>
                  </a:cubicBezTo>
                  <a:cubicBezTo>
                    <a:pt x="2616" y="1632"/>
                    <a:pt x="2616" y="1611"/>
                    <a:pt x="2616" y="1590"/>
                  </a:cubicBezTo>
                  <a:cubicBezTo>
                    <a:pt x="2721" y="1318"/>
                    <a:pt x="2909" y="1151"/>
                    <a:pt x="3097" y="963"/>
                  </a:cubicBezTo>
                  <a:cubicBezTo>
                    <a:pt x="3223" y="837"/>
                    <a:pt x="3306" y="670"/>
                    <a:pt x="3390" y="523"/>
                  </a:cubicBezTo>
                  <a:cubicBezTo>
                    <a:pt x="3446" y="448"/>
                    <a:pt x="3435" y="374"/>
                    <a:pt x="3328" y="374"/>
                  </a:cubicBezTo>
                  <a:cubicBezTo>
                    <a:pt x="3315" y="374"/>
                    <a:pt x="3301" y="375"/>
                    <a:pt x="3286" y="377"/>
                  </a:cubicBezTo>
                  <a:cubicBezTo>
                    <a:pt x="2637" y="461"/>
                    <a:pt x="2009" y="565"/>
                    <a:pt x="1361" y="607"/>
                  </a:cubicBezTo>
                  <a:cubicBezTo>
                    <a:pt x="996" y="645"/>
                    <a:pt x="666" y="842"/>
                    <a:pt x="291" y="842"/>
                  </a:cubicBezTo>
                  <a:cubicBezTo>
                    <a:pt x="258" y="842"/>
                    <a:pt x="223" y="841"/>
                    <a:pt x="189" y="837"/>
                  </a:cubicBezTo>
                  <a:cubicBezTo>
                    <a:pt x="180" y="835"/>
                    <a:pt x="172" y="834"/>
                    <a:pt x="164" y="834"/>
                  </a:cubicBezTo>
                  <a:cubicBezTo>
                    <a:pt x="97" y="834"/>
                    <a:pt x="61" y="911"/>
                    <a:pt x="42" y="1005"/>
                  </a:cubicBezTo>
                  <a:cubicBezTo>
                    <a:pt x="0" y="1465"/>
                    <a:pt x="105" y="1904"/>
                    <a:pt x="210" y="2323"/>
                  </a:cubicBezTo>
                  <a:cubicBezTo>
                    <a:pt x="356" y="2930"/>
                    <a:pt x="482" y="3536"/>
                    <a:pt x="628" y="4143"/>
                  </a:cubicBezTo>
                  <a:cubicBezTo>
                    <a:pt x="649" y="4227"/>
                    <a:pt x="670" y="4290"/>
                    <a:pt x="733" y="4331"/>
                  </a:cubicBezTo>
                  <a:cubicBezTo>
                    <a:pt x="751" y="4345"/>
                    <a:pt x="768" y="4351"/>
                    <a:pt x="783" y="4351"/>
                  </a:cubicBezTo>
                  <a:cubicBezTo>
                    <a:pt x="835" y="4351"/>
                    <a:pt x="868" y="4280"/>
                    <a:pt x="900" y="4248"/>
                  </a:cubicBezTo>
                  <a:cubicBezTo>
                    <a:pt x="1172" y="3997"/>
                    <a:pt x="1361" y="3683"/>
                    <a:pt x="1591" y="3390"/>
                  </a:cubicBezTo>
                  <a:cubicBezTo>
                    <a:pt x="1737" y="3202"/>
                    <a:pt x="1863" y="2971"/>
                    <a:pt x="2072" y="2825"/>
                  </a:cubicBezTo>
                  <a:cubicBezTo>
                    <a:pt x="2114" y="2794"/>
                    <a:pt x="2145" y="2778"/>
                    <a:pt x="2179" y="2778"/>
                  </a:cubicBezTo>
                  <a:cubicBezTo>
                    <a:pt x="2213" y="2778"/>
                    <a:pt x="2250" y="2794"/>
                    <a:pt x="2302" y="2825"/>
                  </a:cubicBezTo>
                  <a:cubicBezTo>
                    <a:pt x="2637" y="3076"/>
                    <a:pt x="2930" y="3411"/>
                    <a:pt x="3286" y="3641"/>
                  </a:cubicBezTo>
                  <a:cubicBezTo>
                    <a:pt x="3725" y="3955"/>
                    <a:pt x="4143" y="4269"/>
                    <a:pt x="4625" y="4478"/>
                  </a:cubicBezTo>
                  <a:cubicBezTo>
                    <a:pt x="5420" y="4854"/>
                    <a:pt x="6257" y="5147"/>
                    <a:pt x="7135" y="5315"/>
                  </a:cubicBezTo>
                  <a:cubicBezTo>
                    <a:pt x="7338" y="5370"/>
                    <a:pt x="7540" y="5490"/>
                    <a:pt x="7728" y="5490"/>
                  </a:cubicBezTo>
                  <a:cubicBezTo>
                    <a:pt x="7754" y="5490"/>
                    <a:pt x="7780" y="5487"/>
                    <a:pt x="7805" y="5482"/>
                  </a:cubicBezTo>
                  <a:cubicBezTo>
                    <a:pt x="7841" y="5480"/>
                    <a:pt x="7877" y="5479"/>
                    <a:pt x="7912" y="5479"/>
                  </a:cubicBezTo>
                  <a:cubicBezTo>
                    <a:pt x="8203" y="5479"/>
                    <a:pt x="8464" y="5549"/>
                    <a:pt x="8726" y="5587"/>
                  </a:cubicBezTo>
                  <a:cubicBezTo>
                    <a:pt x="9479" y="5691"/>
                    <a:pt x="10253" y="5691"/>
                    <a:pt x="11006" y="5712"/>
                  </a:cubicBezTo>
                  <a:cubicBezTo>
                    <a:pt x="11739" y="5712"/>
                    <a:pt x="12471" y="5650"/>
                    <a:pt x="13203" y="5503"/>
                  </a:cubicBezTo>
                  <a:cubicBezTo>
                    <a:pt x="13339" y="5469"/>
                    <a:pt x="13474" y="5408"/>
                    <a:pt x="13632" y="5408"/>
                  </a:cubicBezTo>
                  <a:cubicBezTo>
                    <a:pt x="13669" y="5408"/>
                    <a:pt x="13707" y="5411"/>
                    <a:pt x="13747" y="5419"/>
                  </a:cubicBezTo>
                  <a:cubicBezTo>
                    <a:pt x="13810" y="5419"/>
                    <a:pt x="13873" y="5419"/>
                    <a:pt x="13957" y="5399"/>
                  </a:cubicBezTo>
                  <a:cubicBezTo>
                    <a:pt x="14521" y="5189"/>
                    <a:pt x="15107" y="5064"/>
                    <a:pt x="15693" y="4917"/>
                  </a:cubicBezTo>
                  <a:cubicBezTo>
                    <a:pt x="16467" y="4687"/>
                    <a:pt x="17221" y="4352"/>
                    <a:pt x="17932" y="3997"/>
                  </a:cubicBezTo>
                  <a:cubicBezTo>
                    <a:pt x="18539" y="3662"/>
                    <a:pt x="19104" y="3285"/>
                    <a:pt x="19627" y="2825"/>
                  </a:cubicBezTo>
                  <a:cubicBezTo>
                    <a:pt x="19815" y="2637"/>
                    <a:pt x="19899" y="2406"/>
                    <a:pt x="19815" y="2155"/>
                  </a:cubicBezTo>
                  <a:cubicBezTo>
                    <a:pt x="19543" y="1381"/>
                    <a:pt x="19187" y="670"/>
                    <a:pt x="18664" y="63"/>
                  </a:cubicBezTo>
                  <a:cubicBezTo>
                    <a:pt x="18633" y="21"/>
                    <a:pt x="18607" y="0"/>
                    <a:pt x="1857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5" name="Google Shape;3095;p33"/>
            <p:cNvSpPr/>
            <p:nvPr/>
          </p:nvSpPr>
          <p:spPr>
            <a:xfrm>
              <a:off x="3660712" y="1326725"/>
              <a:ext cx="753185" cy="753737"/>
            </a:xfrm>
            <a:custGeom>
              <a:avLst/>
              <a:gdLst/>
              <a:ahLst/>
              <a:cxnLst/>
              <a:rect l="l" t="t" r="r" b="b"/>
              <a:pathLst>
                <a:path w="21803" h="21819" extrusionOk="0">
                  <a:moveTo>
                    <a:pt x="11266" y="1"/>
                  </a:moveTo>
                  <a:cubicBezTo>
                    <a:pt x="11169" y="1"/>
                    <a:pt x="11062" y="10"/>
                    <a:pt x="10964" y="10"/>
                  </a:cubicBezTo>
                  <a:cubicBezTo>
                    <a:pt x="10860" y="15"/>
                    <a:pt x="10755" y="17"/>
                    <a:pt x="10650" y="17"/>
                  </a:cubicBezTo>
                  <a:cubicBezTo>
                    <a:pt x="10546" y="17"/>
                    <a:pt x="10441" y="15"/>
                    <a:pt x="10336" y="15"/>
                  </a:cubicBezTo>
                  <a:cubicBezTo>
                    <a:pt x="10127" y="15"/>
                    <a:pt x="9918" y="21"/>
                    <a:pt x="9709" y="52"/>
                  </a:cubicBezTo>
                  <a:cubicBezTo>
                    <a:pt x="9499" y="94"/>
                    <a:pt x="9290" y="94"/>
                    <a:pt x="9060" y="115"/>
                  </a:cubicBezTo>
                  <a:cubicBezTo>
                    <a:pt x="8621" y="177"/>
                    <a:pt x="8202" y="282"/>
                    <a:pt x="7763" y="345"/>
                  </a:cubicBezTo>
                  <a:cubicBezTo>
                    <a:pt x="7721" y="345"/>
                    <a:pt x="7679" y="366"/>
                    <a:pt x="7637" y="387"/>
                  </a:cubicBezTo>
                  <a:cubicBezTo>
                    <a:pt x="7512" y="429"/>
                    <a:pt x="7407" y="491"/>
                    <a:pt x="7282" y="512"/>
                  </a:cubicBezTo>
                  <a:cubicBezTo>
                    <a:pt x="7147" y="529"/>
                    <a:pt x="7026" y="587"/>
                    <a:pt x="6885" y="587"/>
                  </a:cubicBezTo>
                  <a:cubicBezTo>
                    <a:pt x="6851" y="587"/>
                    <a:pt x="6816" y="583"/>
                    <a:pt x="6779" y="575"/>
                  </a:cubicBezTo>
                  <a:cubicBezTo>
                    <a:pt x="6696" y="575"/>
                    <a:pt x="6549" y="659"/>
                    <a:pt x="6445" y="701"/>
                  </a:cubicBezTo>
                  <a:cubicBezTo>
                    <a:pt x="6152" y="784"/>
                    <a:pt x="5880" y="910"/>
                    <a:pt x="5629" y="1035"/>
                  </a:cubicBezTo>
                  <a:cubicBezTo>
                    <a:pt x="5294" y="1203"/>
                    <a:pt x="4980" y="1391"/>
                    <a:pt x="4666" y="1579"/>
                  </a:cubicBezTo>
                  <a:cubicBezTo>
                    <a:pt x="4478" y="1684"/>
                    <a:pt x="4310" y="1809"/>
                    <a:pt x="4143" y="1935"/>
                  </a:cubicBezTo>
                  <a:cubicBezTo>
                    <a:pt x="3955" y="2061"/>
                    <a:pt x="3787" y="2228"/>
                    <a:pt x="3599" y="2374"/>
                  </a:cubicBezTo>
                  <a:cubicBezTo>
                    <a:pt x="3390" y="2521"/>
                    <a:pt x="3243" y="2751"/>
                    <a:pt x="3055" y="2939"/>
                  </a:cubicBezTo>
                  <a:cubicBezTo>
                    <a:pt x="2950" y="3023"/>
                    <a:pt x="2846" y="3107"/>
                    <a:pt x="2762" y="3211"/>
                  </a:cubicBezTo>
                  <a:cubicBezTo>
                    <a:pt x="2511" y="3504"/>
                    <a:pt x="2302" y="3839"/>
                    <a:pt x="2072" y="4132"/>
                  </a:cubicBezTo>
                  <a:cubicBezTo>
                    <a:pt x="1841" y="4425"/>
                    <a:pt x="1653" y="4781"/>
                    <a:pt x="1507" y="5136"/>
                  </a:cubicBezTo>
                  <a:cubicBezTo>
                    <a:pt x="1360" y="5513"/>
                    <a:pt x="1109" y="5848"/>
                    <a:pt x="963" y="6266"/>
                  </a:cubicBezTo>
                  <a:cubicBezTo>
                    <a:pt x="879" y="6496"/>
                    <a:pt x="753" y="6706"/>
                    <a:pt x="691" y="6936"/>
                  </a:cubicBezTo>
                  <a:cubicBezTo>
                    <a:pt x="544" y="7396"/>
                    <a:pt x="377" y="7835"/>
                    <a:pt x="272" y="8296"/>
                  </a:cubicBezTo>
                  <a:cubicBezTo>
                    <a:pt x="209" y="8589"/>
                    <a:pt x="147" y="8882"/>
                    <a:pt x="147" y="9175"/>
                  </a:cubicBezTo>
                  <a:cubicBezTo>
                    <a:pt x="147" y="9593"/>
                    <a:pt x="126" y="9991"/>
                    <a:pt x="84" y="10388"/>
                  </a:cubicBezTo>
                  <a:cubicBezTo>
                    <a:pt x="63" y="10576"/>
                    <a:pt x="21" y="10786"/>
                    <a:pt x="42" y="10974"/>
                  </a:cubicBezTo>
                  <a:cubicBezTo>
                    <a:pt x="63" y="11162"/>
                    <a:pt x="0" y="11372"/>
                    <a:pt x="105" y="11560"/>
                  </a:cubicBezTo>
                  <a:cubicBezTo>
                    <a:pt x="105" y="11602"/>
                    <a:pt x="84" y="11665"/>
                    <a:pt x="84" y="11727"/>
                  </a:cubicBezTo>
                  <a:cubicBezTo>
                    <a:pt x="147" y="12188"/>
                    <a:pt x="251" y="12648"/>
                    <a:pt x="335" y="13108"/>
                  </a:cubicBezTo>
                  <a:cubicBezTo>
                    <a:pt x="356" y="13276"/>
                    <a:pt x="377" y="13443"/>
                    <a:pt x="419" y="13610"/>
                  </a:cubicBezTo>
                  <a:cubicBezTo>
                    <a:pt x="481" y="13799"/>
                    <a:pt x="565" y="13966"/>
                    <a:pt x="586" y="14154"/>
                  </a:cubicBezTo>
                  <a:cubicBezTo>
                    <a:pt x="607" y="14531"/>
                    <a:pt x="774" y="14866"/>
                    <a:pt x="900" y="15222"/>
                  </a:cubicBezTo>
                  <a:cubicBezTo>
                    <a:pt x="1004" y="15494"/>
                    <a:pt x="1130" y="15786"/>
                    <a:pt x="1276" y="16079"/>
                  </a:cubicBezTo>
                  <a:cubicBezTo>
                    <a:pt x="1444" y="16372"/>
                    <a:pt x="1569" y="16686"/>
                    <a:pt x="1779" y="16979"/>
                  </a:cubicBezTo>
                  <a:cubicBezTo>
                    <a:pt x="2072" y="17356"/>
                    <a:pt x="2406" y="17691"/>
                    <a:pt x="2699" y="18067"/>
                  </a:cubicBezTo>
                  <a:cubicBezTo>
                    <a:pt x="3013" y="18444"/>
                    <a:pt x="3369" y="18799"/>
                    <a:pt x="3745" y="19113"/>
                  </a:cubicBezTo>
                  <a:cubicBezTo>
                    <a:pt x="4331" y="19595"/>
                    <a:pt x="5022" y="19971"/>
                    <a:pt x="5670" y="20369"/>
                  </a:cubicBezTo>
                  <a:cubicBezTo>
                    <a:pt x="5838" y="20473"/>
                    <a:pt x="6047" y="20557"/>
                    <a:pt x="6194" y="20683"/>
                  </a:cubicBezTo>
                  <a:cubicBezTo>
                    <a:pt x="6445" y="20871"/>
                    <a:pt x="6738" y="20976"/>
                    <a:pt x="6989" y="21059"/>
                  </a:cubicBezTo>
                  <a:cubicBezTo>
                    <a:pt x="7282" y="21164"/>
                    <a:pt x="7554" y="21289"/>
                    <a:pt x="7847" y="21352"/>
                  </a:cubicBezTo>
                  <a:cubicBezTo>
                    <a:pt x="8181" y="21415"/>
                    <a:pt x="8516" y="21499"/>
                    <a:pt x="8830" y="21603"/>
                  </a:cubicBezTo>
                  <a:cubicBezTo>
                    <a:pt x="8857" y="21614"/>
                    <a:pt x="8882" y="21618"/>
                    <a:pt x="8905" y="21618"/>
                  </a:cubicBezTo>
                  <a:cubicBezTo>
                    <a:pt x="8956" y="21618"/>
                    <a:pt x="8998" y="21599"/>
                    <a:pt x="9044" y="21599"/>
                  </a:cubicBezTo>
                  <a:cubicBezTo>
                    <a:pt x="9056" y="21599"/>
                    <a:pt x="9068" y="21600"/>
                    <a:pt x="9081" y="21603"/>
                  </a:cubicBezTo>
                  <a:cubicBezTo>
                    <a:pt x="9269" y="21666"/>
                    <a:pt x="9499" y="21708"/>
                    <a:pt x="9709" y="21729"/>
                  </a:cubicBezTo>
                  <a:cubicBezTo>
                    <a:pt x="10106" y="21771"/>
                    <a:pt x="10525" y="21771"/>
                    <a:pt x="10943" y="21792"/>
                  </a:cubicBezTo>
                  <a:cubicBezTo>
                    <a:pt x="11010" y="21792"/>
                    <a:pt x="11077" y="21818"/>
                    <a:pt x="11144" y="21818"/>
                  </a:cubicBezTo>
                  <a:cubicBezTo>
                    <a:pt x="11161" y="21818"/>
                    <a:pt x="11178" y="21817"/>
                    <a:pt x="11194" y="21812"/>
                  </a:cubicBezTo>
                  <a:cubicBezTo>
                    <a:pt x="11571" y="21771"/>
                    <a:pt x="11968" y="21750"/>
                    <a:pt x="12345" y="21708"/>
                  </a:cubicBezTo>
                  <a:cubicBezTo>
                    <a:pt x="12596" y="21666"/>
                    <a:pt x="12868" y="21645"/>
                    <a:pt x="13098" y="21561"/>
                  </a:cubicBezTo>
                  <a:cubicBezTo>
                    <a:pt x="13328" y="21499"/>
                    <a:pt x="13559" y="21478"/>
                    <a:pt x="13768" y="21373"/>
                  </a:cubicBezTo>
                  <a:cubicBezTo>
                    <a:pt x="13935" y="21268"/>
                    <a:pt x="14165" y="21289"/>
                    <a:pt x="14333" y="21227"/>
                  </a:cubicBezTo>
                  <a:cubicBezTo>
                    <a:pt x="14584" y="21101"/>
                    <a:pt x="14877" y="21038"/>
                    <a:pt x="15128" y="20871"/>
                  </a:cubicBezTo>
                  <a:cubicBezTo>
                    <a:pt x="15253" y="20787"/>
                    <a:pt x="15400" y="20704"/>
                    <a:pt x="15546" y="20662"/>
                  </a:cubicBezTo>
                  <a:cubicBezTo>
                    <a:pt x="15672" y="20599"/>
                    <a:pt x="15756" y="20473"/>
                    <a:pt x="15881" y="20473"/>
                  </a:cubicBezTo>
                  <a:cubicBezTo>
                    <a:pt x="15986" y="20452"/>
                    <a:pt x="16111" y="20411"/>
                    <a:pt x="16174" y="20348"/>
                  </a:cubicBezTo>
                  <a:cubicBezTo>
                    <a:pt x="16467" y="20097"/>
                    <a:pt x="16823" y="19950"/>
                    <a:pt x="17095" y="19678"/>
                  </a:cubicBezTo>
                  <a:cubicBezTo>
                    <a:pt x="17241" y="19553"/>
                    <a:pt x="17409" y="19469"/>
                    <a:pt x="17555" y="19323"/>
                  </a:cubicBezTo>
                  <a:cubicBezTo>
                    <a:pt x="17702" y="19155"/>
                    <a:pt x="17890" y="19030"/>
                    <a:pt x="18057" y="18883"/>
                  </a:cubicBezTo>
                  <a:cubicBezTo>
                    <a:pt x="18287" y="18674"/>
                    <a:pt x="18497" y="18444"/>
                    <a:pt x="18706" y="18214"/>
                  </a:cubicBezTo>
                  <a:cubicBezTo>
                    <a:pt x="18873" y="18046"/>
                    <a:pt x="19020" y="17837"/>
                    <a:pt x="19187" y="17649"/>
                  </a:cubicBezTo>
                  <a:cubicBezTo>
                    <a:pt x="19354" y="17439"/>
                    <a:pt x="19501" y="17188"/>
                    <a:pt x="19689" y="16979"/>
                  </a:cubicBezTo>
                  <a:cubicBezTo>
                    <a:pt x="19815" y="16791"/>
                    <a:pt x="19940" y="16582"/>
                    <a:pt x="20045" y="16393"/>
                  </a:cubicBezTo>
                  <a:cubicBezTo>
                    <a:pt x="20296" y="15954"/>
                    <a:pt x="20526" y="15514"/>
                    <a:pt x="20735" y="15054"/>
                  </a:cubicBezTo>
                  <a:cubicBezTo>
                    <a:pt x="20903" y="14719"/>
                    <a:pt x="21049" y="14364"/>
                    <a:pt x="21133" y="14008"/>
                  </a:cubicBezTo>
                  <a:cubicBezTo>
                    <a:pt x="21154" y="13945"/>
                    <a:pt x="21154" y="13861"/>
                    <a:pt x="21196" y="13799"/>
                  </a:cubicBezTo>
                  <a:cubicBezTo>
                    <a:pt x="21259" y="13631"/>
                    <a:pt x="21363" y="13464"/>
                    <a:pt x="21363" y="13276"/>
                  </a:cubicBezTo>
                  <a:cubicBezTo>
                    <a:pt x="21384" y="13004"/>
                    <a:pt x="21531" y="12753"/>
                    <a:pt x="21468" y="12481"/>
                  </a:cubicBezTo>
                  <a:cubicBezTo>
                    <a:pt x="21447" y="12397"/>
                    <a:pt x="21593" y="12439"/>
                    <a:pt x="21551" y="12334"/>
                  </a:cubicBezTo>
                  <a:cubicBezTo>
                    <a:pt x="21510" y="12229"/>
                    <a:pt x="21572" y="12104"/>
                    <a:pt x="21593" y="11999"/>
                  </a:cubicBezTo>
                  <a:cubicBezTo>
                    <a:pt x="21656" y="11644"/>
                    <a:pt x="21656" y="11288"/>
                    <a:pt x="21698" y="10932"/>
                  </a:cubicBezTo>
                  <a:cubicBezTo>
                    <a:pt x="21719" y="10828"/>
                    <a:pt x="21803" y="10744"/>
                    <a:pt x="21782" y="10639"/>
                  </a:cubicBezTo>
                  <a:cubicBezTo>
                    <a:pt x="21698" y="10137"/>
                    <a:pt x="21698" y="9635"/>
                    <a:pt x="21614" y="9154"/>
                  </a:cubicBezTo>
                  <a:cubicBezTo>
                    <a:pt x="21551" y="8714"/>
                    <a:pt x="21426" y="8317"/>
                    <a:pt x="21342" y="7898"/>
                  </a:cubicBezTo>
                  <a:cubicBezTo>
                    <a:pt x="21321" y="7668"/>
                    <a:pt x="21196" y="7480"/>
                    <a:pt x="21175" y="7271"/>
                  </a:cubicBezTo>
                  <a:cubicBezTo>
                    <a:pt x="21133" y="6978"/>
                    <a:pt x="20945" y="6727"/>
                    <a:pt x="20861" y="6434"/>
                  </a:cubicBezTo>
                  <a:cubicBezTo>
                    <a:pt x="20819" y="6224"/>
                    <a:pt x="20694" y="6015"/>
                    <a:pt x="20589" y="5806"/>
                  </a:cubicBezTo>
                  <a:cubicBezTo>
                    <a:pt x="20505" y="5618"/>
                    <a:pt x="20443" y="5408"/>
                    <a:pt x="20317" y="5220"/>
                  </a:cubicBezTo>
                  <a:cubicBezTo>
                    <a:pt x="20171" y="5032"/>
                    <a:pt x="20108" y="4802"/>
                    <a:pt x="19961" y="4592"/>
                  </a:cubicBezTo>
                  <a:cubicBezTo>
                    <a:pt x="19836" y="4446"/>
                    <a:pt x="19773" y="4258"/>
                    <a:pt x="19668" y="4090"/>
                  </a:cubicBezTo>
                  <a:cubicBezTo>
                    <a:pt x="19543" y="3881"/>
                    <a:pt x="19396" y="3672"/>
                    <a:pt x="19250" y="3483"/>
                  </a:cubicBezTo>
                  <a:cubicBezTo>
                    <a:pt x="19062" y="3211"/>
                    <a:pt x="18873" y="2981"/>
                    <a:pt x="18643" y="2793"/>
                  </a:cubicBezTo>
                  <a:cubicBezTo>
                    <a:pt x="18392" y="2563"/>
                    <a:pt x="18141" y="2354"/>
                    <a:pt x="17890" y="2123"/>
                  </a:cubicBezTo>
                  <a:cubicBezTo>
                    <a:pt x="17702" y="1977"/>
                    <a:pt x="17513" y="1872"/>
                    <a:pt x="17325" y="1726"/>
                  </a:cubicBezTo>
                  <a:cubicBezTo>
                    <a:pt x="17158" y="1600"/>
                    <a:pt x="16927" y="1517"/>
                    <a:pt x="16718" y="1412"/>
                  </a:cubicBezTo>
                  <a:cubicBezTo>
                    <a:pt x="16467" y="1286"/>
                    <a:pt x="16174" y="1182"/>
                    <a:pt x="15902" y="1056"/>
                  </a:cubicBezTo>
                  <a:cubicBezTo>
                    <a:pt x="15797" y="1014"/>
                    <a:pt x="15693" y="952"/>
                    <a:pt x="15588" y="931"/>
                  </a:cubicBezTo>
                  <a:cubicBezTo>
                    <a:pt x="15316" y="847"/>
                    <a:pt x="15065" y="742"/>
                    <a:pt x="14793" y="680"/>
                  </a:cubicBezTo>
                  <a:cubicBezTo>
                    <a:pt x="14500" y="596"/>
                    <a:pt x="14207" y="491"/>
                    <a:pt x="13914" y="429"/>
                  </a:cubicBezTo>
                  <a:cubicBezTo>
                    <a:pt x="13726" y="387"/>
                    <a:pt x="13538" y="366"/>
                    <a:pt x="13370" y="303"/>
                  </a:cubicBezTo>
                  <a:cubicBezTo>
                    <a:pt x="13182" y="240"/>
                    <a:pt x="12994" y="240"/>
                    <a:pt x="12826" y="219"/>
                  </a:cubicBezTo>
                  <a:cubicBezTo>
                    <a:pt x="12575" y="219"/>
                    <a:pt x="12345" y="136"/>
                    <a:pt x="12094" y="94"/>
                  </a:cubicBezTo>
                  <a:cubicBezTo>
                    <a:pt x="11864" y="52"/>
                    <a:pt x="11634" y="31"/>
                    <a:pt x="11404" y="10"/>
                  </a:cubicBezTo>
                  <a:cubicBezTo>
                    <a:pt x="11362" y="3"/>
                    <a:pt x="11315" y="1"/>
                    <a:pt x="11266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6" name="Google Shape;3096;p33"/>
            <p:cNvSpPr/>
            <p:nvPr/>
          </p:nvSpPr>
          <p:spPr>
            <a:xfrm>
              <a:off x="3633248" y="2010581"/>
              <a:ext cx="349146" cy="663022"/>
            </a:xfrm>
            <a:custGeom>
              <a:avLst/>
              <a:gdLst/>
              <a:ahLst/>
              <a:cxnLst/>
              <a:rect l="l" t="t" r="r" b="b"/>
              <a:pathLst>
                <a:path w="10107" h="19193" extrusionOk="0">
                  <a:moveTo>
                    <a:pt x="2994" y="1"/>
                  </a:moveTo>
                  <a:cubicBezTo>
                    <a:pt x="2974" y="1"/>
                    <a:pt x="2953" y="3"/>
                    <a:pt x="2929" y="8"/>
                  </a:cubicBezTo>
                  <a:cubicBezTo>
                    <a:pt x="2469" y="112"/>
                    <a:pt x="2092" y="363"/>
                    <a:pt x="1716" y="615"/>
                  </a:cubicBezTo>
                  <a:cubicBezTo>
                    <a:pt x="1214" y="949"/>
                    <a:pt x="670" y="1263"/>
                    <a:pt x="167" y="1598"/>
                  </a:cubicBezTo>
                  <a:cubicBezTo>
                    <a:pt x="84" y="1661"/>
                    <a:pt x="21" y="1703"/>
                    <a:pt x="21" y="1786"/>
                  </a:cubicBezTo>
                  <a:cubicBezTo>
                    <a:pt x="0" y="1870"/>
                    <a:pt x="105" y="1891"/>
                    <a:pt x="167" y="1912"/>
                  </a:cubicBezTo>
                  <a:cubicBezTo>
                    <a:pt x="502" y="2037"/>
                    <a:pt x="837" y="2142"/>
                    <a:pt x="1172" y="2268"/>
                  </a:cubicBezTo>
                  <a:cubicBezTo>
                    <a:pt x="1402" y="2330"/>
                    <a:pt x="1653" y="2372"/>
                    <a:pt x="1862" y="2519"/>
                  </a:cubicBezTo>
                  <a:cubicBezTo>
                    <a:pt x="1967" y="2581"/>
                    <a:pt x="1988" y="2623"/>
                    <a:pt x="1946" y="2749"/>
                  </a:cubicBezTo>
                  <a:cubicBezTo>
                    <a:pt x="1904" y="2979"/>
                    <a:pt x="1758" y="3167"/>
                    <a:pt x="1695" y="3376"/>
                  </a:cubicBezTo>
                  <a:cubicBezTo>
                    <a:pt x="1527" y="3962"/>
                    <a:pt x="1339" y="4527"/>
                    <a:pt x="1235" y="5113"/>
                  </a:cubicBezTo>
                  <a:cubicBezTo>
                    <a:pt x="1130" y="5678"/>
                    <a:pt x="1151" y="6264"/>
                    <a:pt x="1130" y="6829"/>
                  </a:cubicBezTo>
                  <a:cubicBezTo>
                    <a:pt x="1109" y="7247"/>
                    <a:pt x="1151" y="7666"/>
                    <a:pt x="1214" y="8084"/>
                  </a:cubicBezTo>
                  <a:cubicBezTo>
                    <a:pt x="1255" y="8335"/>
                    <a:pt x="1193" y="8628"/>
                    <a:pt x="1297" y="8858"/>
                  </a:cubicBezTo>
                  <a:cubicBezTo>
                    <a:pt x="1444" y="9235"/>
                    <a:pt x="1486" y="9633"/>
                    <a:pt x="1548" y="10009"/>
                  </a:cubicBezTo>
                  <a:cubicBezTo>
                    <a:pt x="1653" y="10511"/>
                    <a:pt x="1904" y="10993"/>
                    <a:pt x="2009" y="11495"/>
                  </a:cubicBezTo>
                  <a:cubicBezTo>
                    <a:pt x="2092" y="11913"/>
                    <a:pt x="2302" y="12311"/>
                    <a:pt x="2469" y="12729"/>
                  </a:cubicBezTo>
                  <a:cubicBezTo>
                    <a:pt x="2741" y="13357"/>
                    <a:pt x="3097" y="13943"/>
                    <a:pt x="3411" y="14550"/>
                  </a:cubicBezTo>
                  <a:cubicBezTo>
                    <a:pt x="3704" y="15094"/>
                    <a:pt x="4143" y="15554"/>
                    <a:pt x="4478" y="16077"/>
                  </a:cubicBezTo>
                  <a:cubicBezTo>
                    <a:pt x="4938" y="16747"/>
                    <a:pt x="5482" y="17312"/>
                    <a:pt x="6068" y="17856"/>
                  </a:cubicBezTo>
                  <a:cubicBezTo>
                    <a:pt x="6486" y="18253"/>
                    <a:pt x="6968" y="18609"/>
                    <a:pt x="7449" y="18881"/>
                  </a:cubicBezTo>
                  <a:cubicBezTo>
                    <a:pt x="7783" y="19083"/>
                    <a:pt x="7945" y="19193"/>
                    <a:pt x="8097" y="19193"/>
                  </a:cubicBezTo>
                  <a:cubicBezTo>
                    <a:pt x="8260" y="19193"/>
                    <a:pt x="8411" y="19067"/>
                    <a:pt x="8746" y="18797"/>
                  </a:cubicBezTo>
                  <a:cubicBezTo>
                    <a:pt x="9206" y="18400"/>
                    <a:pt x="9625" y="17918"/>
                    <a:pt x="9960" y="17374"/>
                  </a:cubicBezTo>
                  <a:cubicBezTo>
                    <a:pt x="10106" y="17123"/>
                    <a:pt x="10043" y="17061"/>
                    <a:pt x="9834" y="16977"/>
                  </a:cubicBezTo>
                  <a:cubicBezTo>
                    <a:pt x="9792" y="16977"/>
                    <a:pt x="9771" y="16935"/>
                    <a:pt x="9730" y="16935"/>
                  </a:cubicBezTo>
                  <a:cubicBezTo>
                    <a:pt x="9269" y="16642"/>
                    <a:pt x="8851" y="16307"/>
                    <a:pt x="8411" y="15973"/>
                  </a:cubicBezTo>
                  <a:cubicBezTo>
                    <a:pt x="7867" y="15554"/>
                    <a:pt x="7407" y="15052"/>
                    <a:pt x="6905" y="14571"/>
                  </a:cubicBezTo>
                  <a:cubicBezTo>
                    <a:pt x="6570" y="14278"/>
                    <a:pt x="6319" y="13859"/>
                    <a:pt x="6005" y="13524"/>
                  </a:cubicBezTo>
                  <a:cubicBezTo>
                    <a:pt x="5524" y="12960"/>
                    <a:pt x="5126" y="12353"/>
                    <a:pt x="4708" y="11746"/>
                  </a:cubicBezTo>
                  <a:cubicBezTo>
                    <a:pt x="4310" y="11160"/>
                    <a:pt x="4038" y="10491"/>
                    <a:pt x="3724" y="9884"/>
                  </a:cubicBezTo>
                  <a:cubicBezTo>
                    <a:pt x="3348" y="9193"/>
                    <a:pt x="3055" y="8503"/>
                    <a:pt x="2867" y="7770"/>
                  </a:cubicBezTo>
                  <a:cubicBezTo>
                    <a:pt x="2720" y="7226"/>
                    <a:pt x="2532" y="6682"/>
                    <a:pt x="2553" y="6117"/>
                  </a:cubicBezTo>
                  <a:cubicBezTo>
                    <a:pt x="2574" y="5950"/>
                    <a:pt x="2448" y="5825"/>
                    <a:pt x="2469" y="5615"/>
                  </a:cubicBezTo>
                  <a:cubicBezTo>
                    <a:pt x="2511" y="5281"/>
                    <a:pt x="2385" y="4925"/>
                    <a:pt x="2469" y="4611"/>
                  </a:cubicBezTo>
                  <a:cubicBezTo>
                    <a:pt x="2364" y="4444"/>
                    <a:pt x="2448" y="4318"/>
                    <a:pt x="2448" y="4172"/>
                  </a:cubicBezTo>
                  <a:cubicBezTo>
                    <a:pt x="2469" y="3649"/>
                    <a:pt x="2574" y="3146"/>
                    <a:pt x="2783" y="2644"/>
                  </a:cubicBezTo>
                  <a:cubicBezTo>
                    <a:pt x="2824" y="2576"/>
                    <a:pt x="2865" y="2463"/>
                    <a:pt x="2935" y="2463"/>
                  </a:cubicBezTo>
                  <a:cubicBezTo>
                    <a:pt x="2972" y="2463"/>
                    <a:pt x="3018" y="2494"/>
                    <a:pt x="3076" y="2581"/>
                  </a:cubicBezTo>
                  <a:cubicBezTo>
                    <a:pt x="3118" y="2644"/>
                    <a:pt x="3180" y="2644"/>
                    <a:pt x="3243" y="2644"/>
                  </a:cubicBezTo>
                  <a:cubicBezTo>
                    <a:pt x="3473" y="2665"/>
                    <a:pt x="3662" y="2728"/>
                    <a:pt x="3850" y="2832"/>
                  </a:cubicBezTo>
                  <a:cubicBezTo>
                    <a:pt x="4038" y="2916"/>
                    <a:pt x="4248" y="2958"/>
                    <a:pt x="4457" y="3000"/>
                  </a:cubicBezTo>
                  <a:cubicBezTo>
                    <a:pt x="4479" y="3004"/>
                    <a:pt x="4503" y="3007"/>
                    <a:pt x="4525" y="3007"/>
                  </a:cubicBezTo>
                  <a:cubicBezTo>
                    <a:pt x="4607" y="3007"/>
                    <a:pt x="4673" y="2973"/>
                    <a:pt x="4624" y="2874"/>
                  </a:cubicBezTo>
                  <a:cubicBezTo>
                    <a:pt x="4436" y="2560"/>
                    <a:pt x="4289" y="2226"/>
                    <a:pt x="4122" y="1891"/>
                  </a:cubicBezTo>
                  <a:cubicBezTo>
                    <a:pt x="3808" y="1305"/>
                    <a:pt x="3473" y="698"/>
                    <a:pt x="3160" y="112"/>
                  </a:cubicBezTo>
                  <a:cubicBezTo>
                    <a:pt x="3111" y="31"/>
                    <a:pt x="3062" y="1"/>
                    <a:pt x="2994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097" name="Google Shape;3097;p33"/>
            <p:cNvGrpSpPr/>
            <p:nvPr/>
          </p:nvGrpSpPr>
          <p:grpSpPr>
            <a:xfrm>
              <a:off x="4427871" y="2761938"/>
              <a:ext cx="288127" cy="722295"/>
              <a:chOff x="7678375" y="3612350"/>
              <a:chExt cx="226000" cy="566550"/>
            </a:xfrm>
          </p:grpSpPr>
          <p:sp>
            <p:nvSpPr>
              <p:cNvPr id="3098" name="Google Shape;3098;p33"/>
              <p:cNvSpPr/>
              <p:nvPr/>
            </p:nvSpPr>
            <p:spPr>
              <a:xfrm>
                <a:off x="7678375" y="3708100"/>
                <a:ext cx="226000" cy="47080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8832" extrusionOk="0">
                    <a:moveTo>
                      <a:pt x="2051" y="1"/>
                    </a:moveTo>
                    <a:cubicBezTo>
                      <a:pt x="900" y="1"/>
                      <a:pt x="1" y="921"/>
                      <a:pt x="1" y="2114"/>
                    </a:cubicBezTo>
                    <a:lnTo>
                      <a:pt x="1" y="8140"/>
                    </a:lnTo>
                    <a:cubicBezTo>
                      <a:pt x="1" y="8621"/>
                      <a:pt x="377" y="9019"/>
                      <a:pt x="858" y="9019"/>
                    </a:cubicBezTo>
                    <a:cubicBezTo>
                      <a:pt x="1340" y="9019"/>
                      <a:pt x="1737" y="8621"/>
                      <a:pt x="1737" y="8140"/>
                    </a:cubicBezTo>
                    <a:lnTo>
                      <a:pt x="1737" y="2846"/>
                    </a:lnTo>
                    <a:cubicBezTo>
                      <a:pt x="1737" y="2784"/>
                      <a:pt x="1779" y="2763"/>
                      <a:pt x="1821" y="2763"/>
                    </a:cubicBezTo>
                    <a:lnTo>
                      <a:pt x="2009" y="2763"/>
                    </a:lnTo>
                    <a:cubicBezTo>
                      <a:pt x="2051" y="2763"/>
                      <a:pt x="2093" y="2784"/>
                      <a:pt x="2093" y="2846"/>
                    </a:cubicBezTo>
                    <a:lnTo>
                      <a:pt x="2093" y="17723"/>
                    </a:lnTo>
                    <a:cubicBezTo>
                      <a:pt x="2093" y="18330"/>
                      <a:pt x="2595" y="18832"/>
                      <a:pt x="3223" y="18832"/>
                    </a:cubicBezTo>
                    <a:cubicBezTo>
                      <a:pt x="3830" y="18832"/>
                      <a:pt x="4332" y="18330"/>
                      <a:pt x="4332" y="17723"/>
                    </a:cubicBezTo>
                    <a:lnTo>
                      <a:pt x="4332" y="8956"/>
                    </a:lnTo>
                    <a:cubicBezTo>
                      <a:pt x="4332" y="8893"/>
                      <a:pt x="4374" y="8872"/>
                      <a:pt x="4436" y="8872"/>
                    </a:cubicBezTo>
                    <a:lnTo>
                      <a:pt x="4604" y="8872"/>
                    </a:lnTo>
                    <a:cubicBezTo>
                      <a:pt x="4667" y="8872"/>
                      <a:pt x="4708" y="8893"/>
                      <a:pt x="4708" y="8956"/>
                    </a:cubicBezTo>
                    <a:lnTo>
                      <a:pt x="4708" y="17723"/>
                    </a:lnTo>
                    <a:cubicBezTo>
                      <a:pt x="4708" y="18330"/>
                      <a:pt x="5211" y="18832"/>
                      <a:pt x="5817" y="18832"/>
                    </a:cubicBezTo>
                    <a:cubicBezTo>
                      <a:pt x="6445" y="18832"/>
                      <a:pt x="6947" y="18330"/>
                      <a:pt x="6947" y="17723"/>
                    </a:cubicBezTo>
                    <a:lnTo>
                      <a:pt x="6947" y="2846"/>
                    </a:lnTo>
                    <a:cubicBezTo>
                      <a:pt x="6947" y="2784"/>
                      <a:pt x="6968" y="2763"/>
                      <a:pt x="7031" y="2763"/>
                    </a:cubicBezTo>
                    <a:lnTo>
                      <a:pt x="7219" y="2763"/>
                    </a:lnTo>
                    <a:cubicBezTo>
                      <a:pt x="7261" y="2763"/>
                      <a:pt x="7303" y="2784"/>
                      <a:pt x="7303" y="2846"/>
                    </a:cubicBezTo>
                    <a:lnTo>
                      <a:pt x="7303" y="8140"/>
                    </a:lnTo>
                    <a:cubicBezTo>
                      <a:pt x="7303" y="8621"/>
                      <a:pt x="7701" y="9019"/>
                      <a:pt x="8182" y="9019"/>
                    </a:cubicBezTo>
                    <a:cubicBezTo>
                      <a:pt x="8642" y="9019"/>
                      <a:pt x="9040" y="8621"/>
                      <a:pt x="9040" y="8140"/>
                    </a:cubicBezTo>
                    <a:lnTo>
                      <a:pt x="9040" y="2114"/>
                    </a:lnTo>
                    <a:cubicBezTo>
                      <a:pt x="9040" y="921"/>
                      <a:pt x="8119" y="1"/>
                      <a:pt x="6989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9" name="Google Shape;3099;p33"/>
              <p:cNvSpPr/>
              <p:nvPr/>
            </p:nvSpPr>
            <p:spPr>
              <a:xfrm>
                <a:off x="7745325" y="3612350"/>
                <a:ext cx="91575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332" extrusionOk="0">
                    <a:moveTo>
                      <a:pt x="1841" y="0"/>
                    </a:moveTo>
                    <a:cubicBezTo>
                      <a:pt x="1079" y="0"/>
                      <a:pt x="390" y="526"/>
                      <a:pt x="210" y="1299"/>
                    </a:cubicBezTo>
                    <a:cubicBezTo>
                      <a:pt x="1" y="2178"/>
                      <a:pt x="545" y="3078"/>
                      <a:pt x="1445" y="3287"/>
                    </a:cubicBezTo>
                    <a:cubicBezTo>
                      <a:pt x="1574" y="3317"/>
                      <a:pt x="1704" y="3331"/>
                      <a:pt x="1832" y="3331"/>
                    </a:cubicBezTo>
                    <a:cubicBezTo>
                      <a:pt x="2590" y="3331"/>
                      <a:pt x="3274" y="2822"/>
                      <a:pt x="3453" y="2052"/>
                    </a:cubicBezTo>
                    <a:cubicBezTo>
                      <a:pt x="3662" y="1153"/>
                      <a:pt x="3098" y="253"/>
                      <a:pt x="2219" y="44"/>
                    </a:cubicBezTo>
                    <a:cubicBezTo>
                      <a:pt x="2092" y="14"/>
                      <a:pt x="1965" y="0"/>
                      <a:pt x="18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04" name="Google Shape;3104;p33"/>
          <p:cNvGrpSpPr/>
          <p:nvPr/>
        </p:nvGrpSpPr>
        <p:grpSpPr>
          <a:xfrm>
            <a:off x="5156908" y="1954253"/>
            <a:ext cx="418835" cy="600103"/>
            <a:chOff x="4751500" y="4700338"/>
            <a:chExt cx="395425" cy="566563"/>
          </a:xfrm>
        </p:grpSpPr>
        <p:grpSp>
          <p:nvGrpSpPr>
            <p:cNvPr id="3105" name="Google Shape;3105;p33"/>
            <p:cNvGrpSpPr/>
            <p:nvPr/>
          </p:nvGrpSpPr>
          <p:grpSpPr>
            <a:xfrm>
              <a:off x="4988925" y="4882950"/>
              <a:ext cx="158000" cy="383950"/>
              <a:chOff x="7502100" y="3794950"/>
              <a:chExt cx="158000" cy="383950"/>
            </a:xfrm>
          </p:grpSpPr>
          <p:sp>
            <p:nvSpPr>
              <p:cNvPr id="3106" name="Google Shape;3106;p33"/>
              <p:cNvSpPr/>
              <p:nvPr/>
            </p:nvSpPr>
            <p:spPr>
              <a:xfrm>
                <a:off x="7502100" y="3870800"/>
                <a:ext cx="158000" cy="308100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12324" extrusionOk="0">
                    <a:moveTo>
                      <a:pt x="1486" y="0"/>
                    </a:moveTo>
                    <a:cubicBezTo>
                      <a:pt x="733" y="0"/>
                      <a:pt x="0" y="607"/>
                      <a:pt x="0" y="1381"/>
                    </a:cubicBezTo>
                    <a:lnTo>
                      <a:pt x="0" y="5336"/>
                    </a:lnTo>
                    <a:cubicBezTo>
                      <a:pt x="0" y="5649"/>
                      <a:pt x="272" y="5880"/>
                      <a:pt x="586" y="5880"/>
                    </a:cubicBezTo>
                    <a:cubicBezTo>
                      <a:pt x="900" y="5880"/>
                      <a:pt x="1151" y="5649"/>
                      <a:pt x="1151" y="5336"/>
                    </a:cubicBezTo>
                    <a:lnTo>
                      <a:pt x="1151" y="1883"/>
                    </a:lnTo>
                    <a:cubicBezTo>
                      <a:pt x="1151" y="1841"/>
                      <a:pt x="1172" y="1820"/>
                      <a:pt x="1214" y="1820"/>
                    </a:cubicBezTo>
                    <a:lnTo>
                      <a:pt x="1465" y="1820"/>
                    </a:lnTo>
                    <a:cubicBezTo>
                      <a:pt x="1486" y="1820"/>
                      <a:pt x="1528" y="1841"/>
                      <a:pt x="1528" y="1883"/>
                    </a:cubicBezTo>
                    <a:lnTo>
                      <a:pt x="1528" y="11592"/>
                    </a:lnTo>
                    <a:cubicBezTo>
                      <a:pt x="1528" y="11989"/>
                      <a:pt x="1842" y="12324"/>
                      <a:pt x="2260" y="12324"/>
                    </a:cubicBezTo>
                    <a:cubicBezTo>
                      <a:pt x="2658" y="12324"/>
                      <a:pt x="2992" y="12010"/>
                      <a:pt x="2992" y="11592"/>
                    </a:cubicBezTo>
                    <a:lnTo>
                      <a:pt x="2992" y="5859"/>
                    </a:lnTo>
                    <a:cubicBezTo>
                      <a:pt x="2992" y="5817"/>
                      <a:pt x="2992" y="5796"/>
                      <a:pt x="3034" y="5796"/>
                    </a:cubicBezTo>
                    <a:lnTo>
                      <a:pt x="3285" y="5796"/>
                    </a:lnTo>
                    <a:cubicBezTo>
                      <a:pt x="3327" y="5796"/>
                      <a:pt x="3348" y="5817"/>
                      <a:pt x="3348" y="5859"/>
                    </a:cubicBezTo>
                    <a:lnTo>
                      <a:pt x="3348" y="11592"/>
                    </a:lnTo>
                    <a:cubicBezTo>
                      <a:pt x="3348" y="12010"/>
                      <a:pt x="3683" y="12324"/>
                      <a:pt x="4080" y="12324"/>
                    </a:cubicBezTo>
                    <a:cubicBezTo>
                      <a:pt x="4478" y="12324"/>
                      <a:pt x="4813" y="11989"/>
                      <a:pt x="4813" y="11592"/>
                    </a:cubicBezTo>
                    <a:lnTo>
                      <a:pt x="4813" y="1883"/>
                    </a:lnTo>
                    <a:cubicBezTo>
                      <a:pt x="4813" y="1841"/>
                      <a:pt x="4834" y="1820"/>
                      <a:pt x="4876" y="1820"/>
                    </a:cubicBezTo>
                    <a:lnTo>
                      <a:pt x="5106" y="1820"/>
                    </a:lnTo>
                    <a:cubicBezTo>
                      <a:pt x="5148" y="1820"/>
                      <a:pt x="5169" y="1841"/>
                      <a:pt x="5169" y="1883"/>
                    </a:cubicBezTo>
                    <a:lnTo>
                      <a:pt x="5169" y="5336"/>
                    </a:lnTo>
                    <a:cubicBezTo>
                      <a:pt x="5169" y="5649"/>
                      <a:pt x="5441" y="5880"/>
                      <a:pt x="5754" y="5880"/>
                    </a:cubicBezTo>
                    <a:cubicBezTo>
                      <a:pt x="6068" y="5880"/>
                      <a:pt x="6319" y="5649"/>
                      <a:pt x="6319" y="5336"/>
                    </a:cubicBezTo>
                    <a:lnTo>
                      <a:pt x="6319" y="1381"/>
                    </a:lnTo>
                    <a:cubicBezTo>
                      <a:pt x="6319" y="607"/>
                      <a:pt x="5587" y="0"/>
                      <a:pt x="483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7" name="Google Shape;3107;p33"/>
              <p:cNvSpPr/>
              <p:nvPr/>
            </p:nvSpPr>
            <p:spPr>
              <a:xfrm>
                <a:off x="7551800" y="3794950"/>
                <a:ext cx="586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846" extrusionOk="0">
                    <a:moveTo>
                      <a:pt x="984" y="0"/>
                    </a:moveTo>
                    <a:lnTo>
                      <a:pt x="628" y="628"/>
                    </a:lnTo>
                    <a:cubicBezTo>
                      <a:pt x="251" y="816"/>
                      <a:pt x="0" y="1214"/>
                      <a:pt x="0" y="1674"/>
                    </a:cubicBezTo>
                    <a:cubicBezTo>
                      <a:pt x="0" y="2323"/>
                      <a:pt x="523" y="2846"/>
                      <a:pt x="1172" y="2846"/>
                    </a:cubicBezTo>
                    <a:cubicBezTo>
                      <a:pt x="1820" y="2846"/>
                      <a:pt x="2344" y="2323"/>
                      <a:pt x="2344" y="1674"/>
                    </a:cubicBezTo>
                    <a:cubicBezTo>
                      <a:pt x="2344" y="1255"/>
                      <a:pt x="2155" y="900"/>
                      <a:pt x="1841" y="691"/>
                    </a:cubicBezTo>
                    <a:lnTo>
                      <a:pt x="1841" y="0"/>
                    </a:lnTo>
                    <a:lnTo>
                      <a:pt x="1528" y="544"/>
                    </a:lnTo>
                    <a:cubicBezTo>
                      <a:pt x="1486" y="523"/>
                      <a:pt x="1444" y="523"/>
                      <a:pt x="1423" y="523"/>
                    </a:cubicBezTo>
                    <a:lnTo>
                      <a:pt x="1423" y="0"/>
                    </a:lnTo>
                    <a:lnTo>
                      <a:pt x="1130" y="481"/>
                    </a:lnTo>
                    <a:cubicBezTo>
                      <a:pt x="1088" y="481"/>
                      <a:pt x="1025" y="502"/>
                      <a:pt x="984" y="502"/>
                    </a:cubicBez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08" name="Google Shape;3108;p33"/>
            <p:cNvGrpSpPr/>
            <p:nvPr/>
          </p:nvGrpSpPr>
          <p:grpSpPr>
            <a:xfrm>
              <a:off x="4751500" y="4700338"/>
              <a:ext cx="226000" cy="566550"/>
              <a:chOff x="7678375" y="3612350"/>
              <a:chExt cx="226000" cy="566550"/>
            </a:xfrm>
          </p:grpSpPr>
          <p:sp>
            <p:nvSpPr>
              <p:cNvPr id="3109" name="Google Shape;3109;p33"/>
              <p:cNvSpPr/>
              <p:nvPr/>
            </p:nvSpPr>
            <p:spPr>
              <a:xfrm>
                <a:off x="7678375" y="3708100"/>
                <a:ext cx="226000" cy="47080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8832" extrusionOk="0">
                    <a:moveTo>
                      <a:pt x="2051" y="1"/>
                    </a:moveTo>
                    <a:cubicBezTo>
                      <a:pt x="900" y="1"/>
                      <a:pt x="1" y="921"/>
                      <a:pt x="1" y="2114"/>
                    </a:cubicBezTo>
                    <a:lnTo>
                      <a:pt x="1" y="8140"/>
                    </a:lnTo>
                    <a:cubicBezTo>
                      <a:pt x="1" y="8621"/>
                      <a:pt x="377" y="9019"/>
                      <a:pt x="858" y="9019"/>
                    </a:cubicBezTo>
                    <a:cubicBezTo>
                      <a:pt x="1340" y="9019"/>
                      <a:pt x="1737" y="8621"/>
                      <a:pt x="1737" y="8140"/>
                    </a:cubicBezTo>
                    <a:lnTo>
                      <a:pt x="1737" y="2846"/>
                    </a:lnTo>
                    <a:cubicBezTo>
                      <a:pt x="1737" y="2784"/>
                      <a:pt x="1779" y="2763"/>
                      <a:pt x="1821" y="2763"/>
                    </a:cubicBezTo>
                    <a:lnTo>
                      <a:pt x="2009" y="2763"/>
                    </a:lnTo>
                    <a:cubicBezTo>
                      <a:pt x="2051" y="2763"/>
                      <a:pt x="2093" y="2784"/>
                      <a:pt x="2093" y="2846"/>
                    </a:cubicBezTo>
                    <a:lnTo>
                      <a:pt x="2093" y="17723"/>
                    </a:lnTo>
                    <a:cubicBezTo>
                      <a:pt x="2093" y="18330"/>
                      <a:pt x="2595" y="18832"/>
                      <a:pt x="3223" y="18832"/>
                    </a:cubicBezTo>
                    <a:cubicBezTo>
                      <a:pt x="3830" y="18832"/>
                      <a:pt x="4332" y="18330"/>
                      <a:pt x="4332" y="17723"/>
                    </a:cubicBezTo>
                    <a:lnTo>
                      <a:pt x="4332" y="8956"/>
                    </a:lnTo>
                    <a:cubicBezTo>
                      <a:pt x="4332" y="8893"/>
                      <a:pt x="4374" y="8872"/>
                      <a:pt x="4436" y="8872"/>
                    </a:cubicBezTo>
                    <a:lnTo>
                      <a:pt x="4604" y="8872"/>
                    </a:lnTo>
                    <a:cubicBezTo>
                      <a:pt x="4667" y="8872"/>
                      <a:pt x="4708" y="8893"/>
                      <a:pt x="4708" y="8956"/>
                    </a:cubicBezTo>
                    <a:lnTo>
                      <a:pt x="4708" y="17723"/>
                    </a:lnTo>
                    <a:cubicBezTo>
                      <a:pt x="4708" y="18330"/>
                      <a:pt x="5211" y="18832"/>
                      <a:pt x="5817" y="18832"/>
                    </a:cubicBezTo>
                    <a:cubicBezTo>
                      <a:pt x="6445" y="18832"/>
                      <a:pt x="6947" y="18330"/>
                      <a:pt x="6947" y="17723"/>
                    </a:cubicBezTo>
                    <a:lnTo>
                      <a:pt x="6947" y="2846"/>
                    </a:lnTo>
                    <a:cubicBezTo>
                      <a:pt x="6947" y="2784"/>
                      <a:pt x="6968" y="2763"/>
                      <a:pt x="7031" y="2763"/>
                    </a:cubicBezTo>
                    <a:lnTo>
                      <a:pt x="7219" y="2763"/>
                    </a:lnTo>
                    <a:cubicBezTo>
                      <a:pt x="7261" y="2763"/>
                      <a:pt x="7303" y="2784"/>
                      <a:pt x="7303" y="2846"/>
                    </a:cubicBezTo>
                    <a:lnTo>
                      <a:pt x="7303" y="8140"/>
                    </a:lnTo>
                    <a:cubicBezTo>
                      <a:pt x="7303" y="8621"/>
                      <a:pt x="7701" y="9019"/>
                      <a:pt x="8182" y="9019"/>
                    </a:cubicBezTo>
                    <a:cubicBezTo>
                      <a:pt x="8642" y="9019"/>
                      <a:pt x="9040" y="8621"/>
                      <a:pt x="9040" y="8140"/>
                    </a:cubicBezTo>
                    <a:lnTo>
                      <a:pt x="9040" y="2114"/>
                    </a:lnTo>
                    <a:cubicBezTo>
                      <a:pt x="9040" y="921"/>
                      <a:pt x="8119" y="1"/>
                      <a:pt x="6989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0" name="Google Shape;3110;p33"/>
              <p:cNvSpPr/>
              <p:nvPr/>
            </p:nvSpPr>
            <p:spPr>
              <a:xfrm>
                <a:off x="7745325" y="3612350"/>
                <a:ext cx="91575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332" extrusionOk="0">
                    <a:moveTo>
                      <a:pt x="1841" y="0"/>
                    </a:moveTo>
                    <a:cubicBezTo>
                      <a:pt x="1079" y="0"/>
                      <a:pt x="390" y="526"/>
                      <a:pt x="210" y="1299"/>
                    </a:cubicBezTo>
                    <a:cubicBezTo>
                      <a:pt x="1" y="2178"/>
                      <a:pt x="545" y="3078"/>
                      <a:pt x="1445" y="3287"/>
                    </a:cubicBezTo>
                    <a:cubicBezTo>
                      <a:pt x="1574" y="3317"/>
                      <a:pt x="1704" y="3331"/>
                      <a:pt x="1832" y="3331"/>
                    </a:cubicBezTo>
                    <a:cubicBezTo>
                      <a:pt x="2590" y="3331"/>
                      <a:pt x="3274" y="2822"/>
                      <a:pt x="3453" y="2052"/>
                    </a:cubicBezTo>
                    <a:cubicBezTo>
                      <a:pt x="3662" y="1153"/>
                      <a:pt x="3098" y="253"/>
                      <a:pt x="2219" y="44"/>
                    </a:cubicBezTo>
                    <a:cubicBezTo>
                      <a:pt x="2092" y="14"/>
                      <a:pt x="1965" y="0"/>
                      <a:pt x="18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134" name="Google Shape;3134;p33"/>
          <p:cNvSpPr txBox="1"/>
          <p:nvPr/>
        </p:nvSpPr>
        <p:spPr>
          <a:xfrm>
            <a:off x="9040488" y="2554342"/>
            <a:ext cx="2532000" cy="469600"/>
          </a:xfrm>
          <a:prstGeom prst="rect">
            <a:avLst/>
          </a:prstGeom>
          <a:solidFill>
            <a:srgbClr val="DFE0C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133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Confiabilidad</a:t>
            </a:r>
            <a:endParaRPr sz="2133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35" name="Google Shape;3135;p33"/>
          <p:cNvSpPr txBox="1"/>
          <p:nvPr/>
        </p:nvSpPr>
        <p:spPr>
          <a:xfrm>
            <a:off x="9040488" y="3187004"/>
            <a:ext cx="27160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Alfa de Cronbach = 0,712 </a:t>
            </a:r>
          </a:p>
        </p:txBody>
      </p:sp>
      <p:sp>
        <p:nvSpPr>
          <p:cNvPr id="3136" name="Google Shape;3136;p33"/>
          <p:cNvSpPr txBox="1"/>
          <p:nvPr/>
        </p:nvSpPr>
        <p:spPr>
          <a:xfrm>
            <a:off x="9059233" y="4400601"/>
            <a:ext cx="2716000" cy="469600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Tipo de identificación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37" name="Google Shape;3137;p33"/>
          <p:cNvSpPr txBox="1"/>
          <p:nvPr/>
        </p:nvSpPr>
        <p:spPr>
          <a:xfrm>
            <a:off x="9087545" y="4913901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Descriptiva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s-EC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Inferencial</a:t>
            </a:r>
            <a:endParaRPr sz="16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</a:pPr>
            <a:endParaRPr sz="16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38" name="Google Shape;3138;p33"/>
          <p:cNvSpPr txBox="1"/>
          <p:nvPr/>
        </p:nvSpPr>
        <p:spPr>
          <a:xfrm>
            <a:off x="611700" y="5117167"/>
            <a:ext cx="2532000" cy="469600"/>
          </a:xfrm>
          <a:prstGeom prst="rect">
            <a:avLst/>
          </a:prstGeom>
          <a:solidFill>
            <a:srgbClr val="C3F5F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s-EC" sz="2133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Expertos</a:t>
            </a:r>
            <a:endParaRPr sz="2133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39" name="Google Shape;3139;p33"/>
          <p:cNvSpPr txBox="1"/>
          <p:nvPr/>
        </p:nvSpPr>
        <p:spPr>
          <a:xfrm>
            <a:off x="576551" y="3256103"/>
            <a:ext cx="2731434" cy="46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Coeficiente validación 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40" name="Google Shape;3140;p33"/>
          <p:cNvSpPr txBox="1"/>
          <p:nvPr/>
        </p:nvSpPr>
        <p:spPr>
          <a:xfrm>
            <a:off x="544544" y="5612116"/>
            <a:ext cx="3691589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Validación 2 expertos </a:t>
            </a:r>
            <a:r>
              <a:rPr lang="en" sz="160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de la Universidad de las Fuerzas Armadas</a:t>
            </a:r>
            <a:endParaRPr sz="16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41" name="Google Shape;3141;p33"/>
          <p:cNvSpPr txBox="1"/>
          <p:nvPr/>
        </p:nvSpPr>
        <p:spPr>
          <a:xfrm>
            <a:off x="576551" y="3783238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r>
              <a:rPr lang="en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Variable independiente (99%), Variable dependiente (100%)</a:t>
            </a:r>
          </a:p>
          <a:p>
            <a:pPr>
              <a:lnSpc>
                <a:spcPct val="115000"/>
              </a:lnSpc>
              <a:spcAft>
                <a:spcPts val="2133"/>
              </a:spcAft>
            </a:pPr>
            <a:endParaRPr sz="16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42" name="Google Shape;3142;p33"/>
          <p:cNvSpPr txBox="1"/>
          <p:nvPr/>
        </p:nvSpPr>
        <p:spPr>
          <a:xfrm>
            <a:off x="611700" y="1833467"/>
            <a:ext cx="2532000" cy="46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Encuesta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3143" name="Google Shape;3143;p33"/>
          <p:cNvSpPr txBox="1"/>
          <p:nvPr/>
        </p:nvSpPr>
        <p:spPr>
          <a:xfrm>
            <a:off x="611700" y="2303067"/>
            <a:ext cx="2385600" cy="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</a:pPr>
            <a:r>
              <a:rPr lang="en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Tipo Likert</a:t>
            </a:r>
          </a:p>
          <a:p>
            <a:pPr>
              <a:spcAft>
                <a:spcPts val="2133"/>
              </a:spcAft>
            </a:pPr>
            <a:r>
              <a:rPr lang="en" sz="16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sz="16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7" name="Título 2">
            <a:extLst>
              <a:ext uri="{FF2B5EF4-FFF2-40B4-BE49-F238E27FC236}">
                <a16:creationId xmlns:a16="http://schemas.microsoft.com/office/drawing/2014/main" id="{AA1694EF-B74B-479C-A917-824B2CE3AB14}"/>
              </a:ext>
            </a:extLst>
          </p:cNvPr>
          <p:cNvSpPr txBox="1">
            <a:spLocks/>
          </p:cNvSpPr>
          <p:nvPr/>
        </p:nvSpPr>
        <p:spPr>
          <a:xfrm>
            <a:off x="394565" y="346331"/>
            <a:ext cx="9666514" cy="7468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lang="en-GB" sz="2933" b="1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z="4000" dirty="0"/>
              <a:t>Instrumentos de recolección de datos </a:t>
            </a:r>
          </a:p>
        </p:txBody>
      </p:sp>
      <p:sp>
        <p:nvSpPr>
          <p:cNvPr id="78" name="Rectángulo 77" descr="Bloque de fondo de número de diapositiva">
            <a:extLst>
              <a:ext uri="{FF2B5EF4-FFF2-40B4-BE49-F238E27FC236}">
                <a16:creationId xmlns:a16="http://schemas.microsoft.com/office/drawing/2014/main" id="{D694FC8D-2C8C-43A1-9295-CD6DECB7407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79" name="Marcador de número de diapositiva 5">
            <a:extLst>
              <a:ext uri="{FF2B5EF4-FFF2-40B4-BE49-F238E27FC236}">
                <a16:creationId xmlns:a16="http://schemas.microsoft.com/office/drawing/2014/main" id="{D0E774DC-E0F6-4FB1-ACA9-B9764A89CF2A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14</a:t>
            </a:fld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82" name="Marcador de posición de imagen 10">
            <a:extLst>
              <a:ext uri="{FF2B5EF4-FFF2-40B4-BE49-F238E27FC236}">
                <a16:creationId xmlns:a16="http://schemas.microsoft.com/office/drawing/2014/main" id="{D2EAEAC2-4E64-420C-B409-D4F346721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46382" y="6292837"/>
            <a:ext cx="12145618" cy="565162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grpSp>
        <p:nvGrpSpPr>
          <p:cNvPr id="83" name="Google Shape;3104;p33">
            <a:extLst>
              <a:ext uri="{FF2B5EF4-FFF2-40B4-BE49-F238E27FC236}">
                <a16:creationId xmlns:a16="http://schemas.microsoft.com/office/drawing/2014/main" id="{E664A826-F307-4D7D-90AF-C07CB32B3B51}"/>
              </a:ext>
            </a:extLst>
          </p:cNvPr>
          <p:cNvGrpSpPr/>
          <p:nvPr/>
        </p:nvGrpSpPr>
        <p:grpSpPr>
          <a:xfrm>
            <a:off x="4829470" y="5493367"/>
            <a:ext cx="418835" cy="600103"/>
            <a:chOff x="4751500" y="4700338"/>
            <a:chExt cx="395425" cy="566563"/>
          </a:xfrm>
        </p:grpSpPr>
        <p:grpSp>
          <p:nvGrpSpPr>
            <p:cNvPr id="84" name="Google Shape;3105;p33">
              <a:extLst>
                <a:ext uri="{FF2B5EF4-FFF2-40B4-BE49-F238E27FC236}">
                  <a16:creationId xmlns:a16="http://schemas.microsoft.com/office/drawing/2014/main" id="{948BE1A5-BB3C-471C-882A-E2DCF84371AE}"/>
                </a:ext>
              </a:extLst>
            </p:cNvPr>
            <p:cNvGrpSpPr/>
            <p:nvPr/>
          </p:nvGrpSpPr>
          <p:grpSpPr>
            <a:xfrm>
              <a:off x="4988925" y="4882950"/>
              <a:ext cx="158000" cy="383950"/>
              <a:chOff x="7502100" y="3794950"/>
              <a:chExt cx="158000" cy="383950"/>
            </a:xfrm>
          </p:grpSpPr>
          <p:sp>
            <p:nvSpPr>
              <p:cNvPr id="88" name="Google Shape;3106;p33">
                <a:extLst>
                  <a:ext uri="{FF2B5EF4-FFF2-40B4-BE49-F238E27FC236}">
                    <a16:creationId xmlns:a16="http://schemas.microsoft.com/office/drawing/2014/main" id="{0AA2CC7B-649B-4CEA-ADD3-33CC2DC47D8E}"/>
                  </a:ext>
                </a:extLst>
              </p:cNvPr>
              <p:cNvSpPr/>
              <p:nvPr/>
            </p:nvSpPr>
            <p:spPr>
              <a:xfrm>
                <a:off x="7502100" y="3870800"/>
                <a:ext cx="158000" cy="308100"/>
              </a:xfrm>
              <a:custGeom>
                <a:avLst/>
                <a:gdLst/>
                <a:ahLst/>
                <a:cxnLst/>
                <a:rect l="l" t="t" r="r" b="b"/>
                <a:pathLst>
                  <a:path w="6320" h="12324" extrusionOk="0">
                    <a:moveTo>
                      <a:pt x="1486" y="0"/>
                    </a:moveTo>
                    <a:cubicBezTo>
                      <a:pt x="733" y="0"/>
                      <a:pt x="0" y="607"/>
                      <a:pt x="0" y="1381"/>
                    </a:cubicBezTo>
                    <a:lnTo>
                      <a:pt x="0" y="5336"/>
                    </a:lnTo>
                    <a:cubicBezTo>
                      <a:pt x="0" y="5649"/>
                      <a:pt x="272" y="5880"/>
                      <a:pt x="586" y="5880"/>
                    </a:cubicBezTo>
                    <a:cubicBezTo>
                      <a:pt x="900" y="5880"/>
                      <a:pt x="1151" y="5649"/>
                      <a:pt x="1151" y="5336"/>
                    </a:cubicBezTo>
                    <a:lnTo>
                      <a:pt x="1151" y="1883"/>
                    </a:lnTo>
                    <a:cubicBezTo>
                      <a:pt x="1151" y="1841"/>
                      <a:pt x="1172" y="1820"/>
                      <a:pt x="1214" y="1820"/>
                    </a:cubicBezTo>
                    <a:lnTo>
                      <a:pt x="1465" y="1820"/>
                    </a:lnTo>
                    <a:cubicBezTo>
                      <a:pt x="1486" y="1820"/>
                      <a:pt x="1528" y="1841"/>
                      <a:pt x="1528" y="1883"/>
                    </a:cubicBezTo>
                    <a:lnTo>
                      <a:pt x="1528" y="11592"/>
                    </a:lnTo>
                    <a:cubicBezTo>
                      <a:pt x="1528" y="11989"/>
                      <a:pt x="1842" y="12324"/>
                      <a:pt x="2260" y="12324"/>
                    </a:cubicBezTo>
                    <a:cubicBezTo>
                      <a:pt x="2658" y="12324"/>
                      <a:pt x="2992" y="12010"/>
                      <a:pt x="2992" y="11592"/>
                    </a:cubicBezTo>
                    <a:lnTo>
                      <a:pt x="2992" y="5859"/>
                    </a:lnTo>
                    <a:cubicBezTo>
                      <a:pt x="2992" y="5817"/>
                      <a:pt x="2992" y="5796"/>
                      <a:pt x="3034" y="5796"/>
                    </a:cubicBezTo>
                    <a:lnTo>
                      <a:pt x="3285" y="5796"/>
                    </a:lnTo>
                    <a:cubicBezTo>
                      <a:pt x="3327" y="5796"/>
                      <a:pt x="3348" y="5817"/>
                      <a:pt x="3348" y="5859"/>
                    </a:cubicBezTo>
                    <a:lnTo>
                      <a:pt x="3348" y="11592"/>
                    </a:lnTo>
                    <a:cubicBezTo>
                      <a:pt x="3348" y="12010"/>
                      <a:pt x="3683" y="12324"/>
                      <a:pt x="4080" y="12324"/>
                    </a:cubicBezTo>
                    <a:cubicBezTo>
                      <a:pt x="4478" y="12324"/>
                      <a:pt x="4813" y="11989"/>
                      <a:pt x="4813" y="11592"/>
                    </a:cubicBezTo>
                    <a:lnTo>
                      <a:pt x="4813" y="1883"/>
                    </a:lnTo>
                    <a:cubicBezTo>
                      <a:pt x="4813" y="1841"/>
                      <a:pt x="4834" y="1820"/>
                      <a:pt x="4876" y="1820"/>
                    </a:cubicBezTo>
                    <a:lnTo>
                      <a:pt x="5106" y="1820"/>
                    </a:lnTo>
                    <a:cubicBezTo>
                      <a:pt x="5148" y="1820"/>
                      <a:pt x="5169" y="1841"/>
                      <a:pt x="5169" y="1883"/>
                    </a:cubicBezTo>
                    <a:lnTo>
                      <a:pt x="5169" y="5336"/>
                    </a:lnTo>
                    <a:cubicBezTo>
                      <a:pt x="5169" y="5649"/>
                      <a:pt x="5441" y="5880"/>
                      <a:pt x="5754" y="5880"/>
                    </a:cubicBezTo>
                    <a:cubicBezTo>
                      <a:pt x="6068" y="5880"/>
                      <a:pt x="6319" y="5649"/>
                      <a:pt x="6319" y="5336"/>
                    </a:cubicBezTo>
                    <a:lnTo>
                      <a:pt x="6319" y="1381"/>
                    </a:lnTo>
                    <a:cubicBezTo>
                      <a:pt x="6319" y="607"/>
                      <a:pt x="5587" y="0"/>
                      <a:pt x="4834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Google Shape;3107;p33">
                <a:extLst>
                  <a:ext uri="{FF2B5EF4-FFF2-40B4-BE49-F238E27FC236}">
                    <a16:creationId xmlns:a16="http://schemas.microsoft.com/office/drawing/2014/main" id="{4BFA805F-4BA3-4E27-A24B-8CBC7172337B}"/>
                  </a:ext>
                </a:extLst>
              </p:cNvPr>
              <p:cNvSpPr/>
              <p:nvPr/>
            </p:nvSpPr>
            <p:spPr>
              <a:xfrm>
                <a:off x="7551800" y="3794950"/>
                <a:ext cx="58600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846" extrusionOk="0">
                    <a:moveTo>
                      <a:pt x="984" y="0"/>
                    </a:moveTo>
                    <a:lnTo>
                      <a:pt x="628" y="628"/>
                    </a:lnTo>
                    <a:cubicBezTo>
                      <a:pt x="251" y="816"/>
                      <a:pt x="0" y="1214"/>
                      <a:pt x="0" y="1674"/>
                    </a:cubicBezTo>
                    <a:cubicBezTo>
                      <a:pt x="0" y="2323"/>
                      <a:pt x="523" y="2846"/>
                      <a:pt x="1172" y="2846"/>
                    </a:cubicBezTo>
                    <a:cubicBezTo>
                      <a:pt x="1820" y="2846"/>
                      <a:pt x="2344" y="2323"/>
                      <a:pt x="2344" y="1674"/>
                    </a:cubicBezTo>
                    <a:cubicBezTo>
                      <a:pt x="2344" y="1255"/>
                      <a:pt x="2155" y="900"/>
                      <a:pt x="1841" y="691"/>
                    </a:cubicBezTo>
                    <a:lnTo>
                      <a:pt x="1841" y="0"/>
                    </a:lnTo>
                    <a:lnTo>
                      <a:pt x="1528" y="544"/>
                    </a:lnTo>
                    <a:cubicBezTo>
                      <a:pt x="1486" y="523"/>
                      <a:pt x="1444" y="523"/>
                      <a:pt x="1423" y="523"/>
                    </a:cubicBezTo>
                    <a:lnTo>
                      <a:pt x="1423" y="0"/>
                    </a:lnTo>
                    <a:lnTo>
                      <a:pt x="1130" y="481"/>
                    </a:lnTo>
                    <a:cubicBezTo>
                      <a:pt x="1088" y="481"/>
                      <a:pt x="1025" y="502"/>
                      <a:pt x="984" y="502"/>
                    </a:cubicBezTo>
                    <a:lnTo>
                      <a:pt x="984" y="0"/>
                    </a:ln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Google Shape;3108;p33">
              <a:extLst>
                <a:ext uri="{FF2B5EF4-FFF2-40B4-BE49-F238E27FC236}">
                  <a16:creationId xmlns:a16="http://schemas.microsoft.com/office/drawing/2014/main" id="{66A2B281-0C37-44BB-A99B-E4A9D8819F49}"/>
                </a:ext>
              </a:extLst>
            </p:cNvPr>
            <p:cNvGrpSpPr/>
            <p:nvPr/>
          </p:nvGrpSpPr>
          <p:grpSpPr>
            <a:xfrm>
              <a:off x="4751500" y="4700338"/>
              <a:ext cx="226000" cy="566550"/>
              <a:chOff x="7678375" y="3612350"/>
              <a:chExt cx="226000" cy="566550"/>
            </a:xfrm>
          </p:grpSpPr>
          <p:sp>
            <p:nvSpPr>
              <p:cNvPr id="86" name="Google Shape;3109;p33">
                <a:extLst>
                  <a:ext uri="{FF2B5EF4-FFF2-40B4-BE49-F238E27FC236}">
                    <a16:creationId xmlns:a16="http://schemas.microsoft.com/office/drawing/2014/main" id="{8F9B31AB-EED6-4E7E-81C1-0932F5626BF9}"/>
                  </a:ext>
                </a:extLst>
              </p:cNvPr>
              <p:cNvSpPr/>
              <p:nvPr/>
            </p:nvSpPr>
            <p:spPr>
              <a:xfrm>
                <a:off x="7678375" y="3708100"/>
                <a:ext cx="226000" cy="470800"/>
              </a:xfrm>
              <a:custGeom>
                <a:avLst/>
                <a:gdLst/>
                <a:ahLst/>
                <a:cxnLst/>
                <a:rect l="l" t="t" r="r" b="b"/>
                <a:pathLst>
                  <a:path w="9040" h="18832" extrusionOk="0">
                    <a:moveTo>
                      <a:pt x="2051" y="1"/>
                    </a:moveTo>
                    <a:cubicBezTo>
                      <a:pt x="900" y="1"/>
                      <a:pt x="1" y="921"/>
                      <a:pt x="1" y="2114"/>
                    </a:cubicBezTo>
                    <a:lnTo>
                      <a:pt x="1" y="8140"/>
                    </a:lnTo>
                    <a:cubicBezTo>
                      <a:pt x="1" y="8621"/>
                      <a:pt x="377" y="9019"/>
                      <a:pt x="858" y="9019"/>
                    </a:cubicBezTo>
                    <a:cubicBezTo>
                      <a:pt x="1340" y="9019"/>
                      <a:pt x="1737" y="8621"/>
                      <a:pt x="1737" y="8140"/>
                    </a:cubicBezTo>
                    <a:lnTo>
                      <a:pt x="1737" y="2846"/>
                    </a:lnTo>
                    <a:cubicBezTo>
                      <a:pt x="1737" y="2784"/>
                      <a:pt x="1779" y="2763"/>
                      <a:pt x="1821" y="2763"/>
                    </a:cubicBezTo>
                    <a:lnTo>
                      <a:pt x="2009" y="2763"/>
                    </a:lnTo>
                    <a:cubicBezTo>
                      <a:pt x="2051" y="2763"/>
                      <a:pt x="2093" y="2784"/>
                      <a:pt x="2093" y="2846"/>
                    </a:cubicBezTo>
                    <a:lnTo>
                      <a:pt x="2093" y="17723"/>
                    </a:lnTo>
                    <a:cubicBezTo>
                      <a:pt x="2093" y="18330"/>
                      <a:pt x="2595" y="18832"/>
                      <a:pt x="3223" y="18832"/>
                    </a:cubicBezTo>
                    <a:cubicBezTo>
                      <a:pt x="3830" y="18832"/>
                      <a:pt x="4332" y="18330"/>
                      <a:pt x="4332" y="17723"/>
                    </a:cubicBezTo>
                    <a:lnTo>
                      <a:pt x="4332" y="8956"/>
                    </a:lnTo>
                    <a:cubicBezTo>
                      <a:pt x="4332" y="8893"/>
                      <a:pt x="4374" y="8872"/>
                      <a:pt x="4436" y="8872"/>
                    </a:cubicBezTo>
                    <a:lnTo>
                      <a:pt x="4604" y="8872"/>
                    </a:lnTo>
                    <a:cubicBezTo>
                      <a:pt x="4667" y="8872"/>
                      <a:pt x="4708" y="8893"/>
                      <a:pt x="4708" y="8956"/>
                    </a:cubicBezTo>
                    <a:lnTo>
                      <a:pt x="4708" y="17723"/>
                    </a:lnTo>
                    <a:cubicBezTo>
                      <a:pt x="4708" y="18330"/>
                      <a:pt x="5211" y="18832"/>
                      <a:pt x="5817" y="18832"/>
                    </a:cubicBezTo>
                    <a:cubicBezTo>
                      <a:pt x="6445" y="18832"/>
                      <a:pt x="6947" y="18330"/>
                      <a:pt x="6947" y="17723"/>
                    </a:cubicBezTo>
                    <a:lnTo>
                      <a:pt x="6947" y="2846"/>
                    </a:lnTo>
                    <a:cubicBezTo>
                      <a:pt x="6947" y="2784"/>
                      <a:pt x="6968" y="2763"/>
                      <a:pt x="7031" y="2763"/>
                    </a:cubicBezTo>
                    <a:lnTo>
                      <a:pt x="7219" y="2763"/>
                    </a:lnTo>
                    <a:cubicBezTo>
                      <a:pt x="7261" y="2763"/>
                      <a:pt x="7303" y="2784"/>
                      <a:pt x="7303" y="2846"/>
                    </a:cubicBezTo>
                    <a:lnTo>
                      <a:pt x="7303" y="8140"/>
                    </a:lnTo>
                    <a:cubicBezTo>
                      <a:pt x="7303" y="8621"/>
                      <a:pt x="7701" y="9019"/>
                      <a:pt x="8182" y="9019"/>
                    </a:cubicBezTo>
                    <a:cubicBezTo>
                      <a:pt x="8642" y="9019"/>
                      <a:pt x="9040" y="8621"/>
                      <a:pt x="9040" y="8140"/>
                    </a:cubicBezTo>
                    <a:lnTo>
                      <a:pt x="9040" y="2114"/>
                    </a:lnTo>
                    <a:cubicBezTo>
                      <a:pt x="9040" y="921"/>
                      <a:pt x="8119" y="1"/>
                      <a:pt x="6989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Google Shape;3110;p33">
                <a:extLst>
                  <a:ext uri="{FF2B5EF4-FFF2-40B4-BE49-F238E27FC236}">
                    <a16:creationId xmlns:a16="http://schemas.microsoft.com/office/drawing/2014/main" id="{FF8F3C0E-A960-417A-BC06-D15FBC8BD984}"/>
                  </a:ext>
                </a:extLst>
              </p:cNvPr>
              <p:cNvSpPr/>
              <p:nvPr/>
            </p:nvSpPr>
            <p:spPr>
              <a:xfrm>
                <a:off x="7745325" y="3612350"/>
                <a:ext cx="91575" cy="8330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332" extrusionOk="0">
                    <a:moveTo>
                      <a:pt x="1841" y="0"/>
                    </a:moveTo>
                    <a:cubicBezTo>
                      <a:pt x="1079" y="0"/>
                      <a:pt x="390" y="526"/>
                      <a:pt x="210" y="1299"/>
                    </a:cubicBezTo>
                    <a:cubicBezTo>
                      <a:pt x="1" y="2178"/>
                      <a:pt x="545" y="3078"/>
                      <a:pt x="1445" y="3287"/>
                    </a:cubicBezTo>
                    <a:cubicBezTo>
                      <a:pt x="1574" y="3317"/>
                      <a:pt x="1704" y="3331"/>
                      <a:pt x="1832" y="3331"/>
                    </a:cubicBezTo>
                    <a:cubicBezTo>
                      <a:pt x="2590" y="3331"/>
                      <a:pt x="3274" y="2822"/>
                      <a:pt x="3453" y="2052"/>
                    </a:cubicBezTo>
                    <a:cubicBezTo>
                      <a:pt x="3662" y="1153"/>
                      <a:pt x="3098" y="253"/>
                      <a:pt x="2219" y="44"/>
                    </a:cubicBezTo>
                    <a:cubicBezTo>
                      <a:pt x="2092" y="14"/>
                      <a:pt x="1965" y="0"/>
                      <a:pt x="1841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1" name="Google Shape;2240;p27">
            <a:extLst>
              <a:ext uri="{FF2B5EF4-FFF2-40B4-BE49-F238E27FC236}">
                <a16:creationId xmlns:a16="http://schemas.microsoft.com/office/drawing/2014/main" id="{69E6E209-4EFF-4F77-81F7-9CF606D0B1B7}"/>
              </a:ext>
            </a:extLst>
          </p:cNvPr>
          <p:cNvSpPr/>
          <p:nvPr/>
        </p:nvSpPr>
        <p:spPr>
          <a:xfrm>
            <a:off x="7865254" y="5223370"/>
            <a:ext cx="431699" cy="417102"/>
          </a:xfrm>
          <a:custGeom>
            <a:avLst/>
            <a:gdLst/>
            <a:ahLst/>
            <a:cxnLst/>
            <a:rect l="l" t="t" r="r" b="b"/>
            <a:pathLst>
              <a:path w="12543" h="12118" extrusionOk="0">
                <a:moveTo>
                  <a:pt x="7839" y="818"/>
                </a:moveTo>
                <a:cubicBezTo>
                  <a:pt x="8732" y="818"/>
                  <a:pt x="9624" y="1160"/>
                  <a:pt x="10308" y="1844"/>
                </a:cubicBezTo>
                <a:cubicBezTo>
                  <a:pt x="11642" y="3178"/>
                  <a:pt x="11642" y="5413"/>
                  <a:pt x="10308" y="6747"/>
                </a:cubicBezTo>
                <a:cubicBezTo>
                  <a:pt x="9624" y="7431"/>
                  <a:pt x="8732" y="7773"/>
                  <a:pt x="7839" y="7773"/>
                </a:cubicBezTo>
                <a:cubicBezTo>
                  <a:pt x="6947" y="7773"/>
                  <a:pt x="6055" y="7431"/>
                  <a:pt x="5371" y="6747"/>
                </a:cubicBezTo>
                <a:cubicBezTo>
                  <a:pt x="4003" y="5413"/>
                  <a:pt x="4003" y="3178"/>
                  <a:pt x="5371" y="1844"/>
                </a:cubicBezTo>
                <a:cubicBezTo>
                  <a:pt x="6055" y="1160"/>
                  <a:pt x="6947" y="818"/>
                  <a:pt x="7839" y="818"/>
                </a:cubicBezTo>
                <a:close/>
                <a:moveTo>
                  <a:pt x="7839" y="1"/>
                </a:moveTo>
                <a:cubicBezTo>
                  <a:pt x="6739" y="1"/>
                  <a:pt x="5638" y="426"/>
                  <a:pt x="4804" y="1277"/>
                </a:cubicBezTo>
                <a:cubicBezTo>
                  <a:pt x="3236" y="2845"/>
                  <a:pt x="3136" y="5346"/>
                  <a:pt x="4537" y="7014"/>
                </a:cubicBezTo>
                <a:lnTo>
                  <a:pt x="3937" y="7615"/>
                </a:lnTo>
                <a:lnTo>
                  <a:pt x="3670" y="7314"/>
                </a:lnTo>
                <a:lnTo>
                  <a:pt x="0" y="10984"/>
                </a:lnTo>
                <a:lnTo>
                  <a:pt x="1135" y="12118"/>
                </a:lnTo>
                <a:lnTo>
                  <a:pt x="4804" y="8482"/>
                </a:lnTo>
                <a:lnTo>
                  <a:pt x="4504" y="8182"/>
                </a:lnTo>
                <a:lnTo>
                  <a:pt x="5104" y="7615"/>
                </a:lnTo>
                <a:cubicBezTo>
                  <a:pt x="5886" y="8256"/>
                  <a:pt x="6852" y="8582"/>
                  <a:pt x="7823" y="8582"/>
                </a:cubicBezTo>
                <a:cubicBezTo>
                  <a:pt x="8921" y="8582"/>
                  <a:pt x="10025" y="8164"/>
                  <a:pt x="10875" y="7314"/>
                </a:cubicBezTo>
                <a:cubicBezTo>
                  <a:pt x="12543" y="5647"/>
                  <a:pt x="12543" y="2945"/>
                  <a:pt x="10875" y="1277"/>
                </a:cubicBezTo>
                <a:cubicBezTo>
                  <a:pt x="10041" y="426"/>
                  <a:pt x="8940" y="1"/>
                  <a:pt x="78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2241;p27">
            <a:extLst>
              <a:ext uri="{FF2B5EF4-FFF2-40B4-BE49-F238E27FC236}">
                <a16:creationId xmlns:a16="http://schemas.microsoft.com/office/drawing/2014/main" id="{1D9C2706-690C-44CC-ACEF-70F8E0E361D0}"/>
              </a:ext>
            </a:extLst>
          </p:cNvPr>
          <p:cNvSpPr/>
          <p:nvPr/>
        </p:nvSpPr>
        <p:spPr>
          <a:xfrm>
            <a:off x="8069003" y="5291701"/>
            <a:ext cx="110239" cy="43851"/>
          </a:xfrm>
          <a:custGeom>
            <a:avLst/>
            <a:gdLst/>
            <a:ahLst/>
            <a:cxnLst/>
            <a:rect l="l" t="t" r="r" b="b"/>
            <a:pathLst>
              <a:path w="3203" h="1274" extrusionOk="0">
                <a:moveTo>
                  <a:pt x="2117" y="1"/>
                </a:moveTo>
                <a:cubicBezTo>
                  <a:pt x="1337" y="1"/>
                  <a:pt x="568" y="306"/>
                  <a:pt x="0" y="873"/>
                </a:cubicBezTo>
                <a:lnTo>
                  <a:pt x="401" y="1274"/>
                </a:lnTo>
                <a:cubicBezTo>
                  <a:pt x="880" y="794"/>
                  <a:pt x="1500" y="549"/>
                  <a:pt x="2133" y="549"/>
                </a:cubicBezTo>
                <a:cubicBezTo>
                  <a:pt x="2424" y="549"/>
                  <a:pt x="2718" y="601"/>
                  <a:pt x="3003" y="707"/>
                </a:cubicBezTo>
                <a:lnTo>
                  <a:pt x="3203" y="206"/>
                </a:lnTo>
                <a:cubicBezTo>
                  <a:pt x="2851" y="68"/>
                  <a:pt x="2483" y="1"/>
                  <a:pt x="211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2251;p27">
            <a:extLst>
              <a:ext uri="{FF2B5EF4-FFF2-40B4-BE49-F238E27FC236}">
                <a16:creationId xmlns:a16="http://schemas.microsoft.com/office/drawing/2014/main" id="{AB42678D-27FF-4E76-965E-C137D541C69B}"/>
              </a:ext>
            </a:extLst>
          </p:cNvPr>
          <p:cNvSpPr/>
          <p:nvPr/>
        </p:nvSpPr>
        <p:spPr>
          <a:xfrm>
            <a:off x="7617691" y="2545884"/>
            <a:ext cx="495125" cy="345186"/>
          </a:xfrm>
          <a:custGeom>
            <a:avLst/>
            <a:gdLst/>
            <a:ahLst/>
            <a:cxnLst/>
            <a:rect l="l" t="t" r="r" b="b"/>
            <a:pathLst>
              <a:path w="12210" h="8641" extrusionOk="0">
                <a:moveTo>
                  <a:pt x="2970" y="7273"/>
                </a:moveTo>
                <a:lnTo>
                  <a:pt x="2970" y="7840"/>
                </a:lnTo>
                <a:lnTo>
                  <a:pt x="2136" y="7840"/>
                </a:lnTo>
                <a:lnTo>
                  <a:pt x="2136" y="7273"/>
                </a:lnTo>
                <a:close/>
                <a:moveTo>
                  <a:pt x="5772" y="5638"/>
                </a:moveTo>
                <a:lnTo>
                  <a:pt x="5772" y="7840"/>
                </a:lnTo>
                <a:lnTo>
                  <a:pt x="4938" y="7840"/>
                </a:lnTo>
                <a:lnTo>
                  <a:pt x="4938" y="5638"/>
                </a:lnTo>
                <a:close/>
                <a:moveTo>
                  <a:pt x="8607" y="3236"/>
                </a:moveTo>
                <a:lnTo>
                  <a:pt x="8607" y="7840"/>
                </a:lnTo>
                <a:lnTo>
                  <a:pt x="7773" y="7840"/>
                </a:lnTo>
                <a:lnTo>
                  <a:pt x="7773" y="3236"/>
                </a:lnTo>
                <a:close/>
                <a:moveTo>
                  <a:pt x="11409" y="835"/>
                </a:moveTo>
                <a:lnTo>
                  <a:pt x="11409" y="7840"/>
                </a:lnTo>
                <a:lnTo>
                  <a:pt x="10575" y="7840"/>
                </a:lnTo>
                <a:lnTo>
                  <a:pt x="10575" y="835"/>
                </a:lnTo>
                <a:close/>
                <a:moveTo>
                  <a:pt x="1" y="1"/>
                </a:moveTo>
                <a:lnTo>
                  <a:pt x="1" y="8640"/>
                </a:lnTo>
                <a:lnTo>
                  <a:pt x="12209" y="8640"/>
                </a:lnTo>
                <a:lnTo>
                  <a:pt x="12209" y="1"/>
                </a:lnTo>
                <a:lnTo>
                  <a:pt x="9774" y="1"/>
                </a:lnTo>
                <a:lnTo>
                  <a:pt x="9774" y="7840"/>
                </a:lnTo>
                <a:lnTo>
                  <a:pt x="9407" y="7840"/>
                </a:lnTo>
                <a:lnTo>
                  <a:pt x="9407" y="2436"/>
                </a:lnTo>
                <a:lnTo>
                  <a:pt x="6939" y="2436"/>
                </a:lnTo>
                <a:lnTo>
                  <a:pt x="6939" y="7840"/>
                </a:lnTo>
                <a:lnTo>
                  <a:pt x="6572" y="7840"/>
                </a:lnTo>
                <a:lnTo>
                  <a:pt x="6572" y="4838"/>
                </a:lnTo>
                <a:lnTo>
                  <a:pt x="4137" y="4838"/>
                </a:lnTo>
                <a:lnTo>
                  <a:pt x="4137" y="7840"/>
                </a:lnTo>
                <a:lnTo>
                  <a:pt x="3770" y="7840"/>
                </a:lnTo>
                <a:lnTo>
                  <a:pt x="3770" y="6439"/>
                </a:lnTo>
                <a:lnTo>
                  <a:pt x="1302" y="6439"/>
                </a:lnTo>
                <a:lnTo>
                  <a:pt x="1302" y="7840"/>
                </a:lnTo>
                <a:lnTo>
                  <a:pt x="801" y="7840"/>
                </a:lnTo>
                <a:lnTo>
                  <a:pt x="80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2243;p27">
            <a:extLst>
              <a:ext uri="{FF2B5EF4-FFF2-40B4-BE49-F238E27FC236}">
                <a16:creationId xmlns:a16="http://schemas.microsoft.com/office/drawing/2014/main" id="{7F835D40-91A3-4544-8B52-3646AB5FBB45}"/>
              </a:ext>
            </a:extLst>
          </p:cNvPr>
          <p:cNvSpPr/>
          <p:nvPr/>
        </p:nvSpPr>
        <p:spPr>
          <a:xfrm>
            <a:off x="4000806" y="3773507"/>
            <a:ext cx="353946" cy="451693"/>
          </a:xfrm>
          <a:custGeom>
            <a:avLst/>
            <a:gdLst/>
            <a:ahLst/>
            <a:cxnLst/>
            <a:rect l="l" t="t" r="r" b="b"/>
            <a:pathLst>
              <a:path w="8640" h="12578" extrusionOk="0">
                <a:moveTo>
                  <a:pt x="4237" y="803"/>
                </a:moveTo>
                <a:cubicBezTo>
                  <a:pt x="5171" y="803"/>
                  <a:pt x="6105" y="1136"/>
                  <a:pt x="6772" y="1803"/>
                </a:cubicBezTo>
                <a:cubicBezTo>
                  <a:pt x="7439" y="2470"/>
                  <a:pt x="7839" y="3338"/>
                  <a:pt x="7839" y="4305"/>
                </a:cubicBezTo>
                <a:cubicBezTo>
                  <a:pt x="7806" y="5106"/>
                  <a:pt x="7539" y="5839"/>
                  <a:pt x="7072" y="6473"/>
                </a:cubicBezTo>
                <a:cubicBezTo>
                  <a:pt x="6638" y="7007"/>
                  <a:pt x="6305" y="7574"/>
                  <a:pt x="6105" y="8108"/>
                </a:cubicBezTo>
                <a:lnTo>
                  <a:pt x="2569" y="8108"/>
                </a:lnTo>
                <a:cubicBezTo>
                  <a:pt x="2369" y="7541"/>
                  <a:pt x="2035" y="7007"/>
                  <a:pt x="1635" y="6507"/>
                </a:cubicBezTo>
                <a:cubicBezTo>
                  <a:pt x="1101" y="5839"/>
                  <a:pt x="834" y="5006"/>
                  <a:pt x="868" y="4138"/>
                </a:cubicBezTo>
                <a:cubicBezTo>
                  <a:pt x="934" y="2370"/>
                  <a:pt x="2469" y="869"/>
                  <a:pt x="4237" y="803"/>
                </a:cubicBezTo>
                <a:close/>
                <a:moveTo>
                  <a:pt x="5938" y="8908"/>
                </a:moveTo>
                <a:lnTo>
                  <a:pt x="5671" y="10710"/>
                </a:lnTo>
                <a:lnTo>
                  <a:pt x="3036" y="10710"/>
                </a:lnTo>
                <a:lnTo>
                  <a:pt x="2769" y="8908"/>
                </a:lnTo>
                <a:close/>
                <a:moveTo>
                  <a:pt x="4970" y="11510"/>
                </a:moveTo>
                <a:cubicBezTo>
                  <a:pt x="4804" y="11677"/>
                  <a:pt x="4604" y="11777"/>
                  <a:pt x="4337" y="11777"/>
                </a:cubicBezTo>
                <a:cubicBezTo>
                  <a:pt x="4103" y="11777"/>
                  <a:pt x="3870" y="11677"/>
                  <a:pt x="3703" y="11510"/>
                </a:cubicBezTo>
                <a:close/>
                <a:moveTo>
                  <a:pt x="4328" y="0"/>
                </a:moveTo>
                <a:cubicBezTo>
                  <a:pt x="4287" y="0"/>
                  <a:pt x="4245" y="1"/>
                  <a:pt x="4203" y="2"/>
                </a:cubicBezTo>
                <a:cubicBezTo>
                  <a:pt x="2002" y="69"/>
                  <a:pt x="134" y="1903"/>
                  <a:pt x="34" y="4105"/>
                </a:cubicBezTo>
                <a:cubicBezTo>
                  <a:pt x="0" y="5172"/>
                  <a:pt x="334" y="6173"/>
                  <a:pt x="1001" y="7007"/>
                </a:cubicBezTo>
                <a:cubicBezTo>
                  <a:pt x="1401" y="7474"/>
                  <a:pt x="1701" y="8008"/>
                  <a:pt x="1868" y="8541"/>
                </a:cubicBezTo>
                <a:lnTo>
                  <a:pt x="1902" y="8608"/>
                </a:lnTo>
                <a:lnTo>
                  <a:pt x="2335" y="11510"/>
                </a:lnTo>
                <a:lnTo>
                  <a:pt x="2769" y="11510"/>
                </a:lnTo>
                <a:cubicBezTo>
                  <a:pt x="3036" y="12111"/>
                  <a:pt x="3636" y="12578"/>
                  <a:pt x="4337" y="12578"/>
                </a:cubicBezTo>
                <a:cubicBezTo>
                  <a:pt x="5071" y="12578"/>
                  <a:pt x="5671" y="12111"/>
                  <a:pt x="5904" y="11510"/>
                </a:cubicBezTo>
                <a:lnTo>
                  <a:pt x="6338" y="11510"/>
                </a:lnTo>
                <a:lnTo>
                  <a:pt x="6805" y="8475"/>
                </a:lnTo>
                <a:cubicBezTo>
                  <a:pt x="7005" y="7974"/>
                  <a:pt x="7272" y="7474"/>
                  <a:pt x="7706" y="6974"/>
                </a:cubicBezTo>
                <a:cubicBezTo>
                  <a:pt x="8306" y="6206"/>
                  <a:pt x="8640" y="5272"/>
                  <a:pt x="8640" y="4305"/>
                </a:cubicBezTo>
                <a:cubicBezTo>
                  <a:pt x="8640" y="3138"/>
                  <a:pt x="8173" y="2037"/>
                  <a:pt x="7339" y="1236"/>
                </a:cubicBezTo>
                <a:cubicBezTo>
                  <a:pt x="6503" y="432"/>
                  <a:pt x="5449" y="0"/>
                  <a:pt x="43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5847DF6-BBC9-4C98-B0FA-3D27BB4FDC56}"/>
              </a:ext>
            </a:extLst>
          </p:cNvPr>
          <p:cNvSpPr txBox="1"/>
          <p:nvPr/>
        </p:nvSpPr>
        <p:spPr>
          <a:xfrm>
            <a:off x="7404299" y="1421633"/>
            <a:ext cx="418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>
                <a:latin typeface="Arial" panose="020B0604020202020204" pitchFamily="34" charset="0"/>
                <a:cs typeface="Arial" panose="020B0604020202020204" pitchFamily="34" charset="0"/>
              </a:rPr>
              <a:t>Análisis Bivariado – Chi cuadrado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1" name="Google Shape;6121;p41"/>
          <p:cNvSpPr/>
          <p:nvPr/>
        </p:nvSpPr>
        <p:spPr>
          <a:xfrm>
            <a:off x="6939130" y="1909020"/>
            <a:ext cx="3606631" cy="466781"/>
          </a:xfrm>
          <a:custGeom>
            <a:avLst/>
            <a:gdLst/>
            <a:ahLst/>
            <a:cxnLst/>
            <a:rect l="l" t="t" r="r" b="b"/>
            <a:pathLst>
              <a:path w="89814" h="11624" extrusionOk="0">
                <a:moveTo>
                  <a:pt x="0" y="1"/>
                </a:moveTo>
                <a:lnTo>
                  <a:pt x="89814" y="1"/>
                </a:lnTo>
                <a:lnTo>
                  <a:pt x="89814" y="11623"/>
                </a:lnTo>
                <a:lnTo>
                  <a:pt x="0" y="11623"/>
                </a:ln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400"/>
          </a:p>
        </p:txBody>
      </p:sp>
      <p:sp>
        <p:nvSpPr>
          <p:cNvPr id="6122" name="Google Shape;6122;p41"/>
          <p:cNvSpPr/>
          <p:nvPr/>
        </p:nvSpPr>
        <p:spPr>
          <a:xfrm>
            <a:off x="10328273" y="1925565"/>
            <a:ext cx="434977" cy="433692"/>
          </a:xfrm>
          <a:custGeom>
            <a:avLst/>
            <a:gdLst/>
            <a:ahLst/>
            <a:cxnLst/>
            <a:rect l="l" t="t" r="r" b="b"/>
            <a:pathLst>
              <a:path w="10832" h="10800" extrusionOk="0">
                <a:moveTo>
                  <a:pt x="5416" y="10800"/>
                </a:moveTo>
                <a:cubicBezTo>
                  <a:pt x="2439" y="10800"/>
                  <a:pt x="0" y="8393"/>
                  <a:pt x="0" y="5384"/>
                </a:cubicBezTo>
                <a:cubicBezTo>
                  <a:pt x="0" y="2407"/>
                  <a:pt x="2439" y="1"/>
                  <a:pt x="5416" y="1"/>
                </a:cubicBezTo>
                <a:cubicBezTo>
                  <a:pt x="8393" y="1"/>
                  <a:pt x="10831" y="2407"/>
                  <a:pt x="10831" y="5384"/>
                </a:cubicBezTo>
                <a:cubicBezTo>
                  <a:pt x="10831" y="8393"/>
                  <a:pt x="8393" y="10800"/>
                  <a:pt x="5416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23" name="Google Shape;6123;p41"/>
          <p:cNvSpPr/>
          <p:nvPr/>
        </p:nvSpPr>
        <p:spPr>
          <a:xfrm>
            <a:off x="10313012" y="1909020"/>
            <a:ext cx="465496" cy="466781"/>
          </a:xfrm>
          <a:custGeom>
            <a:avLst/>
            <a:gdLst/>
            <a:ahLst/>
            <a:cxnLst/>
            <a:rect l="l" t="t" r="r" b="b"/>
            <a:pathLst>
              <a:path w="11592" h="11624" extrusionOk="0">
                <a:moveTo>
                  <a:pt x="5796" y="793"/>
                </a:moveTo>
                <a:cubicBezTo>
                  <a:pt x="8551" y="793"/>
                  <a:pt x="10800" y="3041"/>
                  <a:pt x="10800" y="5796"/>
                </a:cubicBezTo>
                <a:cubicBezTo>
                  <a:pt x="10800" y="8583"/>
                  <a:pt x="8551" y="10832"/>
                  <a:pt x="5796" y="10832"/>
                </a:cubicBezTo>
                <a:cubicBezTo>
                  <a:pt x="3041" y="10832"/>
                  <a:pt x="792" y="8583"/>
                  <a:pt x="792" y="5796"/>
                </a:cubicBezTo>
                <a:cubicBezTo>
                  <a:pt x="792" y="3041"/>
                  <a:pt x="3009" y="793"/>
                  <a:pt x="5796" y="793"/>
                </a:cubicBezTo>
                <a:close/>
                <a:moveTo>
                  <a:pt x="5796" y="1"/>
                </a:moveTo>
                <a:cubicBezTo>
                  <a:pt x="2597" y="1"/>
                  <a:pt x="0" y="2629"/>
                  <a:pt x="0" y="5796"/>
                </a:cubicBezTo>
                <a:cubicBezTo>
                  <a:pt x="0" y="8995"/>
                  <a:pt x="2597" y="11623"/>
                  <a:pt x="5796" y="11623"/>
                </a:cubicBezTo>
                <a:cubicBezTo>
                  <a:pt x="8994" y="11623"/>
                  <a:pt x="11591" y="8995"/>
                  <a:pt x="11591" y="5796"/>
                </a:cubicBezTo>
                <a:cubicBezTo>
                  <a:pt x="11591" y="2629"/>
                  <a:pt x="8994" y="1"/>
                  <a:pt x="5796" y="1"/>
                </a:cubicBezTo>
                <a:close/>
              </a:path>
            </a:pathLst>
          </a:custGeom>
          <a:solidFill>
            <a:srgbClr val="051C2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4" name="Google Shape;6124;p41"/>
          <p:cNvSpPr/>
          <p:nvPr/>
        </p:nvSpPr>
        <p:spPr>
          <a:xfrm>
            <a:off x="6939130" y="3587689"/>
            <a:ext cx="3606631" cy="465496"/>
          </a:xfrm>
          <a:custGeom>
            <a:avLst/>
            <a:gdLst/>
            <a:ahLst/>
            <a:cxnLst/>
            <a:rect l="l" t="t" r="r" b="b"/>
            <a:pathLst>
              <a:path w="89814" h="11592" extrusionOk="0">
                <a:moveTo>
                  <a:pt x="0" y="1"/>
                </a:moveTo>
                <a:lnTo>
                  <a:pt x="89814" y="1"/>
                </a:lnTo>
                <a:lnTo>
                  <a:pt x="89814" y="11592"/>
                </a:lnTo>
                <a:lnTo>
                  <a:pt x="0" y="11592"/>
                </a:lnTo>
                <a:close/>
              </a:path>
            </a:pathLst>
          </a:custGeom>
          <a:solidFill>
            <a:srgbClr val="407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5" name="Google Shape;6125;p41"/>
          <p:cNvSpPr/>
          <p:nvPr/>
        </p:nvSpPr>
        <p:spPr>
          <a:xfrm>
            <a:off x="10328273" y="3602949"/>
            <a:ext cx="434977" cy="434977"/>
          </a:xfrm>
          <a:custGeom>
            <a:avLst/>
            <a:gdLst/>
            <a:ahLst/>
            <a:cxnLst/>
            <a:rect l="l" t="t" r="r" b="b"/>
            <a:pathLst>
              <a:path w="10832" h="10832" extrusionOk="0">
                <a:moveTo>
                  <a:pt x="5416" y="10832"/>
                </a:moveTo>
                <a:cubicBezTo>
                  <a:pt x="2439" y="10832"/>
                  <a:pt x="0" y="8393"/>
                  <a:pt x="0" y="5416"/>
                </a:cubicBezTo>
                <a:cubicBezTo>
                  <a:pt x="0" y="2439"/>
                  <a:pt x="2439" y="1"/>
                  <a:pt x="5416" y="1"/>
                </a:cubicBezTo>
                <a:cubicBezTo>
                  <a:pt x="8393" y="1"/>
                  <a:pt x="10831" y="2439"/>
                  <a:pt x="10831" y="5416"/>
                </a:cubicBezTo>
                <a:cubicBezTo>
                  <a:pt x="10831" y="8393"/>
                  <a:pt x="8393" y="10832"/>
                  <a:pt x="5416" y="108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26" name="Google Shape;6126;p41"/>
          <p:cNvSpPr/>
          <p:nvPr/>
        </p:nvSpPr>
        <p:spPr>
          <a:xfrm>
            <a:off x="10313012" y="3587689"/>
            <a:ext cx="465496" cy="465496"/>
          </a:xfrm>
          <a:custGeom>
            <a:avLst/>
            <a:gdLst/>
            <a:ahLst/>
            <a:cxnLst/>
            <a:rect l="l" t="t" r="r" b="b"/>
            <a:pathLst>
              <a:path w="11592" h="11592" extrusionOk="0">
                <a:moveTo>
                  <a:pt x="5796" y="793"/>
                </a:moveTo>
                <a:cubicBezTo>
                  <a:pt x="8551" y="793"/>
                  <a:pt x="10800" y="3041"/>
                  <a:pt x="10800" y="5796"/>
                </a:cubicBezTo>
                <a:cubicBezTo>
                  <a:pt x="10800" y="8551"/>
                  <a:pt x="8551" y="10800"/>
                  <a:pt x="5796" y="10800"/>
                </a:cubicBezTo>
                <a:cubicBezTo>
                  <a:pt x="3041" y="10800"/>
                  <a:pt x="792" y="8551"/>
                  <a:pt x="792" y="5796"/>
                </a:cubicBezTo>
                <a:cubicBezTo>
                  <a:pt x="792" y="3041"/>
                  <a:pt x="3009" y="793"/>
                  <a:pt x="5796" y="793"/>
                </a:cubicBezTo>
                <a:close/>
                <a:moveTo>
                  <a:pt x="5796" y="1"/>
                </a:moveTo>
                <a:cubicBezTo>
                  <a:pt x="2597" y="1"/>
                  <a:pt x="0" y="2598"/>
                  <a:pt x="0" y="5796"/>
                </a:cubicBezTo>
                <a:cubicBezTo>
                  <a:pt x="0" y="8995"/>
                  <a:pt x="2597" y="11592"/>
                  <a:pt x="5796" y="11592"/>
                </a:cubicBezTo>
                <a:cubicBezTo>
                  <a:pt x="8994" y="11592"/>
                  <a:pt x="11591" y="8995"/>
                  <a:pt x="11591" y="5796"/>
                </a:cubicBezTo>
                <a:cubicBezTo>
                  <a:pt x="11591" y="2598"/>
                  <a:pt x="8994" y="1"/>
                  <a:pt x="5796" y="1"/>
                </a:cubicBezTo>
                <a:close/>
              </a:path>
            </a:pathLst>
          </a:custGeom>
          <a:solidFill>
            <a:srgbClr val="4073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7" name="Google Shape;6127;p41"/>
          <p:cNvSpPr/>
          <p:nvPr/>
        </p:nvSpPr>
        <p:spPr>
          <a:xfrm>
            <a:off x="1646201" y="2748375"/>
            <a:ext cx="3606671" cy="466741"/>
          </a:xfrm>
          <a:custGeom>
            <a:avLst/>
            <a:gdLst/>
            <a:ahLst/>
            <a:cxnLst/>
            <a:rect l="l" t="t" r="r" b="b"/>
            <a:pathLst>
              <a:path w="89815" h="11623" extrusionOk="0">
                <a:moveTo>
                  <a:pt x="1" y="0"/>
                </a:moveTo>
                <a:lnTo>
                  <a:pt x="89814" y="0"/>
                </a:lnTo>
                <a:lnTo>
                  <a:pt x="89814" y="11623"/>
                </a:lnTo>
                <a:lnTo>
                  <a:pt x="1" y="11623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8" name="Google Shape;6128;p41"/>
          <p:cNvSpPr/>
          <p:nvPr/>
        </p:nvSpPr>
        <p:spPr>
          <a:xfrm>
            <a:off x="1428752" y="2764919"/>
            <a:ext cx="434977" cy="433692"/>
          </a:xfrm>
          <a:custGeom>
            <a:avLst/>
            <a:gdLst/>
            <a:ahLst/>
            <a:cxnLst/>
            <a:rect l="l" t="t" r="r" b="b"/>
            <a:pathLst>
              <a:path w="10832" h="10800" extrusionOk="0">
                <a:moveTo>
                  <a:pt x="5416" y="10799"/>
                </a:moveTo>
                <a:cubicBezTo>
                  <a:pt x="2439" y="10799"/>
                  <a:pt x="0" y="8361"/>
                  <a:pt x="0" y="5384"/>
                </a:cubicBezTo>
                <a:cubicBezTo>
                  <a:pt x="0" y="2407"/>
                  <a:pt x="2439" y="0"/>
                  <a:pt x="5416" y="0"/>
                </a:cubicBezTo>
                <a:cubicBezTo>
                  <a:pt x="8393" y="0"/>
                  <a:pt x="10831" y="2407"/>
                  <a:pt x="10831" y="5384"/>
                </a:cubicBezTo>
                <a:cubicBezTo>
                  <a:pt x="10831" y="8361"/>
                  <a:pt x="8393" y="10799"/>
                  <a:pt x="5416" y="107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29" name="Google Shape;6129;p41"/>
          <p:cNvSpPr/>
          <p:nvPr/>
        </p:nvSpPr>
        <p:spPr>
          <a:xfrm>
            <a:off x="1413492" y="2748375"/>
            <a:ext cx="466741" cy="465496"/>
          </a:xfrm>
          <a:custGeom>
            <a:avLst/>
            <a:gdLst/>
            <a:ahLst/>
            <a:cxnLst/>
            <a:rect l="l" t="t" r="r" b="b"/>
            <a:pathLst>
              <a:path w="11623" h="11592" extrusionOk="0">
                <a:moveTo>
                  <a:pt x="5796" y="792"/>
                </a:moveTo>
                <a:cubicBezTo>
                  <a:pt x="8551" y="792"/>
                  <a:pt x="10799" y="3041"/>
                  <a:pt x="10799" y="5796"/>
                </a:cubicBezTo>
                <a:cubicBezTo>
                  <a:pt x="10799" y="8551"/>
                  <a:pt x="8551" y="10799"/>
                  <a:pt x="5796" y="10799"/>
                </a:cubicBezTo>
                <a:cubicBezTo>
                  <a:pt x="3041" y="10799"/>
                  <a:pt x="792" y="8551"/>
                  <a:pt x="792" y="5796"/>
                </a:cubicBezTo>
                <a:cubicBezTo>
                  <a:pt x="792" y="3041"/>
                  <a:pt x="3041" y="792"/>
                  <a:pt x="5796" y="792"/>
                </a:cubicBezTo>
                <a:close/>
                <a:moveTo>
                  <a:pt x="5796" y="0"/>
                </a:moveTo>
                <a:cubicBezTo>
                  <a:pt x="2597" y="0"/>
                  <a:pt x="0" y="2597"/>
                  <a:pt x="0" y="5796"/>
                </a:cubicBezTo>
                <a:cubicBezTo>
                  <a:pt x="0" y="8994"/>
                  <a:pt x="2597" y="11591"/>
                  <a:pt x="5796" y="11591"/>
                </a:cubicBezTo>
                <a:cubicBezTo>
                  <a:pt x="8994" y="11591"/>
                  <a:pt x="11591" y="8994"/>
                  <a:pt x="11591" y="5796"/>
                </a:cubicBezTo>
                <a:cubicBezTo>
                  <a:pt x="11623" y="2597"/>
                  <a:pt x="8994" y="0"/>
                  <a:pt x="5796" y="0"/>
                </a:cubicBez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400"/>
              <a:t>2</a:t>
            </a:r>
            <a:endParaRPr sz="2400"/>
          </a:p>
        </p:txBody>
      </p:sp>
      <p:sp>
        <p:nvSpPr>
          <p:cNvPr id="6130" name="Google Shape;6130;p41"/>
          <p:cNvSpPr/>
          <p:nvPr/>
        </p:nvSpPr>
        <p:spPr>
          <a:xfrm>
            <a:off x="1664030" y="4427044"/>
            <a:ext cx="3607916" cy="465496"/>
          </a:xfrm>
          <a:custGeom>
            <a:avLst/>
            <a:gdLst/>
            <a:ahLst/>
            <a:cxnLst/>
            <a:rect l="l" t="t" r="r" b="b"/>
            <a:pathLst>
              <a:path w="89846" h="11592" extrusionOk="0">
                <a:moveTo>
                  <a:pt x="0" y="0"/>
                </a:moveTo>
                <a:lnTo>
                  <a:pt x="89845" y="0"/>
                </a:lnTo>
                <a:lnTo>
                  <a:pt x="89845" y="11591"/>
                </a:lnTo>
                <a:lnTo>
                  <a:pt x="0" y="11591"/>
                </a:lnTo>
                <a:close/>
              </a:path>
            </a:pathLst>
          </a:custGeom>
          <a:solidFill>
            <a:srgbClr val="EE76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1" name="Google Shape;6131;p41"/>
          <p:cNvSpPr/>
          <p:nvPr/>
        </p:nvSpPr>
        <p:spPr>
          <a:xfrm>
            <a:off x="1428752" y="4442304"/>
            <a:ext cx="434977" cy="434977"/>
          </a:xfrm>
          <a:custGeom>
            <a:avLst/>
            <a:gdLst/>
            <a:ahLst/>
            <a:cxnLst/>
            <a:rect l="l" t="t" r="r" b="b"/>
            <a:pathLst>
              <a:path w="10832" h="10832" extrusionOk="0">
                <a:moveTo>
                  <a:pt x="5416" y="10831"/>
                </a:moveTo>
                <a:cubicBezTo>
                  <a:pt x="2439" y="10831"/>
                  <a:pt x="0" y="8393"/>
                  <a:pt x="0" y="5416"/>
                </a:cubicBezTo>
                <a:cubicBezTo>
                  <a:pt x="0" y="2439"/>
                  <a:pt x="2439" y="0"/>
                  <a:pt x="5416" y="0"/>
                </a:cubicBezTo>
                <a:cubicBezTo>
                  <a:pt x="8393" y="0"/>
                  <a:pt x="10831" y="2439"/>
                  <a:pt x="10831" y="5416"/>
                </a:cubicBezTo>
                <a:cubicBezTo>
                  <a:pt x="10831" y="8393"/>
                  <a:pt x="8393" y="10831"/>
                  <a:pt x="5416" y="108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32" name="Google Shape;6132;p41"/>
          <p:cNvSpPr/>
          <p:nvPr/>
        </p:nvSpPr>
        <p:spPr>
          <a:xfrm>
            <a:off x="1413492" y="4427044"/>
            <a:ext cx="466741" cy="465496"/>
          </a:xfrm>
          <a:custGeom>
            <a:avLst/>
            <a:gdLst/>
            <a:ahLst/>
            <a:cxnLst/>
            <a:rect l="l" t="t" r="r" b="b"/>
            <a:pathLst>
              <a:path w="11623" h="11592" extrusionOk="0">
                <a:moveTo>
                  <a:pt x="5796" y="792"/>
                </a:moveTo>
                <a:cubicBezTo>
                  <a:pt x="8551" y="792"/>
                  <a:pt x="10799" y="3040"/>
                  <a:pt x="10799" y="5796"/>
                </a:cubicBezTo>
                <a:cubicBezTo>
                  <a:pt x="10799" y="8551"/>
                  <a:pt x="8551" y="10799"/>
                  <a:pt x="5796" y="10799"/>
                </a:cubicBezTo>
                <a:cubicBezTo>
                  <a:pt x="3041" y="10799"/>
                  <a:pt x="792" y="8551"/>
                  <a:pt x="792" y="5796"/>
                </a:cubicBezTo>
                <a:cubicBezTo>
                  <a:pt x="792" y="3040"/>
                  <a:pt x="3041" y="792"/>
                  <a:pt x="5796" y="792"/>
                </a:cubicBezTo>
                <a:close/>
                <a:moveTo>
                  <a:pt x="5796" y="0"/>
                </a:moveTo>
                <a:cubicBezTo>
                  <a:pt x="2597" y="0"/>
                  <a:pt x="0" y="2597"/>
                  <a:pt x="0" y="5796"/>
                </a:cubicBezTo>
                <a:cubicBezTo>
                  <a:pt x="0" y="8994"/>
                  <a:pt x="2597" y="11591"/>
                  <a:pt x="5796" y="11591"/>
                </a:cubicBezTo>
                <a:cubicBezTo>
                  <a:pt x="8994" y="11591"/>
                  <a:pt x="11591" y="8994"/>
                  <a:pt x="11591" y="5796"/>
                </a:cubicBezTo>
                <a:cubicBezTo>
                  <a:pt x="11623" y="2597"/>
                  <a:pt x="8994" y="0"/>
                  <a:pt x="5796" y="0"/>
                </a:cubicBezTo>
                <a:close/>
              </a:path>
            </a:pathLst>
          </a:custGeom>
          <a:solidFill>
            <a:srgbClr val="EE762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3" name="Google Shape;6133;p41"/>
          <p:cNvSpPr/>
          <p:nvPr/>
        </p:nvSpPr>
        <p:spPr>
          <a:xfrm>
            <a:off x="6939130" y="5265114"/>
            <a:ext cx="3606631" cy="466741"/>
          </a:xfrm>
          <a:custGeom>
            <a:avLst/>
            <a:gdLst/>
            <a:ahLst/>
            <a:cxnLst/>
            <a:rect l="l" t="t" r="r" b="b"/>
            <a:pathLst>
              <a:path w="89814" h="11623" extrusionOk="0">
                <a:moveTo>
                  <a:pt x="0" y="0"/>
                </a:moveTo>
                <a:lnTo>
                  <a:pt x="89814" y="0"/>
                </a:lnTo>
                <a:lnTo>
                  <a:pt x="89814" y="11623"/>
                </a:lnTo>
                <a:lnTo>
                  <a:pt x="0" y="11623"/>
                </a:lnTo>
                <a:close/>
              </a:path>
            </a:pathLst>
          </a:custGeom>
          <a:solidFill>
            <a:srgbClr val="BCC7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4" name="Google Shape;6134;p41"/>
          <p:cNvSpPr/>
          <p:nvPr/>
        </p:nvSpPr>
        <p:spPr>
          <a:xfrm>
            <a:off x="10328273" y="5281618"/>
            <a:ext cx="434977" cy="433692"/>
          </a:xfrm>
          <a:custGeom>
            <a:avLst/>
            <a:gdLst/>
            <a:ahLst/>
            <a:cxnLst/>
            <a:rect l="l" t="t" r="r" b="b"/>
            <a:pathLst>
              <a:path w="10832" h="10800" extrusionOk="0">
                <a:moveTo>
                  <a:pt x="5416" y="10800"/>
                </a:moveTo>
                <a:cubicBezTo>
                  <a:pt x="2439" y="10800"/>
                  <a:pt x="0" y="8393"/>
                  <a:pt x="0" y="5384"/>
                </a:cubicBezTo>
                <a:cubicBezTo>
                  <a:pt x="0" y="2408"/>
                  <a:pt x="2439" y="1"/>
                  <a:pt x="5416" y="1"/>
                </a:cubicBezTo>
                <a:cubicBezTo>
                  <a:pt x="8393" y="1"/>
                  <a:pt x="10831" y="2408"/>
                  <a:pt x="10831" y="5384"/>
                </a:cubicBezTo>
                <a:cubicBezTo>
                  <a:pt x="10831" y="8393"/>
                  <a:pt x="8393" y="10800"/>
                  <a:pt x="5416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 sz="24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135" name="Google Shape;6135;p41"/>
          <p:cNvSpPr/>
          <p:nvPr/>
        </p:nvSpPr>
        <p:spPr>
          <a:xfrm>
            <a:off x="10313012" y="5265114"/>
            <a:ext cx="465496" cy="466741"/>
          </a:xfrm>
          <a:custGeom>
            <a:avLst/>
            <a:gdLst/>
            <a:ahLst/>
            <a:cxnLst/>
            <a:rect l="l" t="t" r="r" b="b"/>
            <a:pathLst>
              <a:path w="11592" h="11623" extrusionOk="0">
                <a:moveTo>
                  <a:pt x="5796" y="792"/>
                </a:moveTo>
                <a:cubicBezTo>
                  <a:pt x="8551" y="792"/>
                  <a:pt x="10800" y="3040"/>
                  <a:pt x="10800" y="5827"/>
                </a:cubicBezTo>
                <a:cubicBezTo>
                  <a:pt x="10800" y="8582"/>
                  <a:pt x="8551" y="10831"/>
                  <a:pt x="5796" y="10831"/>
                </a:cubicBezTo>
                <a:cubicBezTo>
                  <a:pt x="3041" y="10831"/>
                  <a:pt x="792" y="8582"/>
                  <a:pt x="792" y="5827"/>
                </a:cubicBezTo>
                <a:cubicBezTo>
                  <a:pt x="792" y="3040"/>
                  <a:pt x="3009" y="792"/>
                  <a:pt x="5796" y="792"/>
                </a:cubicBezTo>
                <a:close/>
                <a:moveTo>
                  <a:pt x="5796" y="0"/>
                </a:moveTo>
                <a:cubicBezTo>
                  <a:pt x="2597" y="0"/>
                  <a:pt x="0" y="2629"/>
                  <a:pt x="0" y="5827"/>
                </a:cubicBezTo>
                <a:cubicBezTo>
                  <a:pt x="0" y="9026"/>
                  <a:pt x="2597" y="11623"/>
                  <a:pt x="5796" y="11623"/>
                </a:cubicBezTo>
                <a:cubicBezTo>
                  <a:pt x="8994" y="11623"/>
                  <a:pt x="11591" y="8994"/>
                  <a:pt x="11591" y="5827"/>
                </a:cubicBezTo>
                <a:cubicBezTo>
                  <a:pt x="11591" y="2629"/>
                  <a:pt x="8994" y="0"/>
                  <a:pt x="5796" y="0"/>
                </a:cubicBezTo>
                <a:close/>
              </a:path>
            </a:pathLst>
          </a:custGeom>
          <a:solidFill>
            <a:srgbClr val="BCC7C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136" name="Google Shape;6136;p41"/>
          <p:cNvGrpSpPr/>
          <p:nvPr/>
        </p:nvGrpSpPr>
        <p:grpSpPr>
          <a:xfrm>
            <a:off x="4989565" y="1146003"/>
            <a:ext cx="2276441" cy="4893612"/>
            <a:chOff x="3742173" y="859502"/>
            <a:chExt cx="1707331" cy="3670209"/>
          </a:xfrm>
        </p:grpSpPr>
        <p:sp>
          <p:nvSpPr>
            <p:cNvPr id="6137" name="Google Shape;6137;p41"/>
            <p:cNvSpPr/>
            <p:nvPr/>
          </p:nvSpPr>
          <p:spPr>
            <a:xfrm>
              <a:off x="3788915" y="1087462"/>
              <a:ext cx="1614810" cy="1670106"/>
            </a:xfrm>
            <a:custGeom>
              <a:avLst/>
              <a:gdLst/>
              <a:ahLst/>
              <a:cxnLst/>
              <a:rect l="l" t="t" r="r" b="b"/>
              <a:pathLst>
                <a:path w="53617" h="55453" extrusionOk="0">
                  <a:moveTo>
                    <a:pt x="51684" y="45920"/>
                  </a:moveTo>
                  <a:cubicBezTo>
                    <a:pt x="51684" y="48232"/>
                    <a:pt x="52064" y="50132"/>
                    <a:pt x="48993" y="51906"/>
                  </a:cubicBezTo>
                  <a:cubicBezTo>
                    <a:pt x="42880" y="55453"/>
                    <a:pt x="32936" y="55453"/>
                    <a:pt x="26793" y="51906"/>
                  </a:cubicBezTo>
                  <a:cubicBezTo>
                    <a:pt x="23119" y="49752"/>
                    <a:pt x="19414" y="47630"/>
                    <a:pt x="15708" y="45477"/>
                  </a:cubicBezTo>
                  <a:cubicBezTo>
                    <a:pt x="12003" y="43355"/>
                    <a:pt x="8298" y="41233"/>
                    <a:pt x="4593" y="39080"/>
                  </a:cubicBezTo>
                  <a:cubicBezTo>
                    <a:pt x="1552" y="37306"/>
                    <a:pt x="1" y="39301"/>
                    <a:pt x="1" y="36990"/>
                  </a:cubicBezTo>
                  <a:lnTo>
                    <a:pt x="1" y="37401"/>
                  </a:lnTo>
                  <a:lnTo>
                    <a:pt x="1" y="25114"/>
                  </a:lnTo>
                  <a:lnTo>
                    <a:pt x="1" y="25114"/>
                  </a:lnTo>
                  <a:lnTo>
                    <a:pt x="1" y="17545"/>
                  </a:lnTo>
                  <a:lnTo>
                    <a:pt x="1" y="17545"/>
                  </a:lnTo>
                  <a:lnTo>
                    <a:pt x="1" y="9976"/>
                  </a:lnTo>
                  <a:lnTo>
                    <a:pt x="1" y="9976"/>
                  </a:lnTo>
                  <a:cubicBezTo>
                    <a:pt x="1" y="7633"/>
                    <a:pt x="1521" y="5321"/>
                    <a:pt x="4593" y="3547"/>
                  </a:cubicBezTo>
                  <a:cubicBezTo>
                    <a:pt x="10736" y="0"/>
                    <a:pt x="23562" y="1647"/>
                    <a:pt x="26793" y="3547"/>
                  </a:cubicBezTo>
                  <a:cubicBezTo>
                    <a:pt x="30054" y="5416"/>
                    <a:pt x="27553" y="3991"/>
                    <a:pt x="27901" y="4244"/>
                  </a:cubicBezTo>
                  <a:cubicBezTo>
                    <a:pt x="31416" y="6271"/>
                    <a:pt x="34931" y="8298"/>
                    <a:pt x="38415" y="10324"/>
                  </a:cubicBezTo>
                  <a:cubicBezTo>
                    <a:pt x="41550" y="12130"/>
                    <a:pt x="44654" y="13935"/>
                    <a:pt x="47789" y="15740"/>
                  </a:cubicBezTo>
                  <a:cubicBezTo>
                    <a:pt x="48201" y="15930"/>
                    <a:pt x="48613" y="16152"/>
                    <a:pt x="49024" y="16373"/>
                  </a:cubicBezTo>
                  <a:cubicBezTo>
                    <a:pt x="52096" y="18147"/>
                    <a:pt x="53616" y="20458"/>
                    <a:pt x="53616" y="22802"/>
                  </a:cubicBezTo>
                  <a:lnTo>
                    <a:pt x="53616" y="22802"/>
                  </a:lnTo>
                  <a:lnTo>
                    <a:pt x="52476" y="30434"/>
                  </a:lnTo>
                  <a:lnTo>
                    <a:pt x="52539" y="31796"/>
                  </a:lnTo>
                  <a:lnTo>
                    <a:pt x="52033" y="33886"/>
                  </a:lnTo>
                  <a:lnTo>
                    <a:pt x="52128" y="38573"/>
                  </a:lnTo>
                  <a:lnTo>
                    <a:pt x="52761" y="37496"/>
                  </a:lnTo>
                  <a:lnTo>
                    <a:pt x="52349" y="40663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8" name="Google Shape;6138;p41"/>
            <p:cNvSpPr/>
            <p:nvPr/>
          </p:nvSpPr>
          <p:spPr>
            <a:xfrm>
              <a:off x="3788915" y="1701708"/>
              <a:ext cx="1614810" cy="1669142"/>
            </a:xfrm>
            <a:custGeom>
              <a:avLst/>
              <a:gdLst/>
              <a:ahLst/>
              <a:cxnLst/>
              <a:rect l="l" t="t" r="r" b="b"/>
              <a:pathLst>
                <a:path w="53617" h="55421" extrusionOk="0">
                  <a:moveTo>
                    <a:pt x="1" y="45445"/>
                  </a:moveTo>
                  <a:cubicBezTo>
                    <a:pt x="1" y="47789"/>
                    <a:pt x="1552" y="50100"/>
                    <a:pt x="4593" y="51874"/>
                  </a:cubicBezTo>
                  <a:cubicBezTo>
                    <a:pt x="10736" y="55421"/>
                    <a:pt x="20680" y="55421"/>
                    <a:pt x="26793" y="51874"/>
                  </a:cubicBezTo>
                  <a:cubicBezTo>
                    <a:pt x="30498" y="49752"/>
                    <a:pt x="34203" y="47598"/>
                    <a:pt x="37908" y="45477"/>
                  </a:cubicBezTo>
                  <a:cubicBezTo>
                    <a:pt x="41614" y="43323"/>
                    <a:pt x="45319" y="41201"/>
                    <a:pt x="48993" y="39048"/>
                  </a:cubicBezTo>
                  <a:cubicBezTo>
                    <a:pt x="52064" y="37274"/>
                    <a:pt x="53616" y="34963"/>
                    <a:pt x="53616" y="32651"/>
                  </a:cubicBezTo>
                  <a:lnTo>
                    <a:pt x="53616" y="32651"/>
                  </a:lnTo>
                  <a:lnTo>
                    <a:pt x="53616" y="25082"/>
                  </a:lnTo>
                  <a:lnTo>
                    <a:pt x="53616" y="25082"/>
                  </a:lnTo>
                  <a:lnTo>
                    <a:pt x="53616" y="17513"/>
                  </a:lnTo>
                  <a:lnTo>
                    <a:pt x="53616" y="17513"/>
                  </a:lnTo>
                  <a:lnTo>
                    <a:pt x="53616" y="9944"/>
                  </a:lnTo>
                  <a:lnTo>
                    <a:pt x="53616" y="9944"/>
                  </a:lnTo>
                  <a:cubicBezTo>
                    <a:pt x="53616" y="7632"/>
                    <a:pt x="52064" y="5289"/>
                    <a:pt x="48993" y="3515"/>
                  </a:cubicBezTo>
                  <a:cubicBezTo>
                    <a:pt x="42880" y="0"/>
                    <a:pt x="30054" y="1647"/>
                    <a:pt x="26793" y="3515"/>
                  </a:cubicBezTo>
                  <a:cubicBezTo>
                    <a:pt x="23562" y="5416"/>
                    <a:pt x="26064" y="3959"/>
                    <a:pt x="25716" y="4212"/>
                  </a:cubicBezTo>
                  <a:cubicBezTo>
                    <a:pt x="22201" y="6239"/>
                    <a:pt x="18685" y="8266"/>
                    <a:pt x="15202" y="10293"/>
                  </a:cubicBezTo>
                  <a:cubicBezTo>
                    <a:pt x="12066" y="12098"/>
                    <a:pt x="8931" y="13903"/>
                    <a:pt x="5828" y="15708"/>
                  </a:cubicBezTo>
                  <a:cubicBezTo>
                    <a:pt x="5384" y="15898"/>
                    <a:pt x="4973" y="16120"/>
                    <a:pt x="4593" y="16341"/>
                  </a:cubicBezTo>
                  <a:cubicBezTo>
                    <a:pt x="1521" y="18115"/>
                    <a:pt x="1" y="20458"/>
                    <a:pt x="1" y="22770"/>
                  </a:cubicBezTo>
                  <a:lnTo>
                    <a:pt x="1" y="22770"/>
                  </a:lnTo>
                  <a:lnTo>
                    <a:pt x="1" y="30339"/>
                  </a:lnTo>
                  <a:lnTo>
                    <a:pt x="1" y="30339"/>
                  </a:lnTo>
                  <a:lnTo>
                    <a:pt x="1" y="30339"/>
                  </a:lnTo>
                  <a:lnTo>
                    <a:pt x="1" y="37908"/>
                  </a:lnTo>
                  <a:lnTo>
                    <a:pt x="1" y="37908"/>
                  </a:lnTo>
                  <a:lnTo>
                    <a:pt x="1" y="37908"/>
                  </a:lnTo>
                  <a:lnTo>
                    <a:pt x="1" y="45445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9" name="Google Shape;6139;p41"/>
            <p:cNvSpPr/>
            <p:nvPr/>
          </p:nvSpPr>
          <p:spPr>
            <a:xfrm>
              <a:off x="3788915" y="2315924"/>
              <a:ext cx="1614810" cy="1441213"/>
            </a:xfrm>
            <a:custGeom>
              <a:avLst/>
              <a:gdLst/>
              <a:ahLst/>
              <a:cxnLst/>
              <a:rect l="l" t="t" r="r" b="b"/>
              <a:pathLst>
                <a:path w="53617" h="47853" extrusionOk="0">
                  <a:moveTo>
                    <a:pt x="53616" y="30340"/>
                  </a:moveTo>
                  <a:lnTo>
                    <a:pt x="53616" y="30340"/>
                  </a:lnTo>
                  <a:lnTo>
                    <a:pt x="53616" y="30340"/>
                  </a:lnTo>
                  <a:lnTo>
                    <a:pt x="53616" y="37909"/>
                  </a:lnTo>
                  <a:cubicBezTo>
                    <a:pt x="53616" y="40220"/>
                    <a:pt x="52064" y="42564"/>
                    <a:pt x="48993" y="44337"/>
                  </a:cubicBezTo>
                  <a:cubicBezTo>
                    <a:pt x="42880" y="47853"/>
                    <a:pt x="32936" y="47853"/>
                    <a:pt x="26793" y="44337"/>
                  </a:cubicBezTo>
                  <a:cubicBezTo>
                    <a:pt x="23119" y="42184"/>
                    <a:pt x="19414" y="40062"/>
                    <a:pt x="15708" y="37909"/>
                  </a:cubicBezTo>
                  <a:cubicBezTo>
                    <a:pt x="12003" y="35787"/>
                    <a:pt x="8298" y="33633"/>
                    <a:pt x="4593" y="31511"/>
                  </a:cubicBezTo>
                  <a:cubicBezTo>
                    <a:pt x="1552" y="29738"/>
                    <a:pt x="1" y="27426"/>
                    <a:pt x="1" y="25114"/>
                  </a:cubicBezTo>
                  <a:lnTo>
                    <a:pt x="1" y="25114"/>
                  </a:lnTo>
                  <a:lnTo>
                    <a:pt x="1" y="17545"/>
                  </a:lnTo>
                  <a:lnTo>
                    <a:pt x="1" y="17545"/>
                  </a:lnTo>
                  <a:lnTo>
                    <a:pt x="1" y="9977"/>
                  </a:lnTo>
                  <a:lnTo>
                    <a:pt x="1" y="9977"/>
                  </a:lnTo>
                  <a:cubicBezTo>
                    <a:pt x="1" y="7633"/>
                    <a:pt x="1521" y="5321"/>
                    <a:pt x="4593" y="3548"/>
                  </a:cubicBezTo>
                  <a:cubicBezTo>
                    <a:pt x="10736" y="1"/>
                    <a:pt x="23562" y="1648"/>
                    <a:pt x="26793" y="3548"/>
                  </a:cubicBezTo>
                  <a:cubicBezTo>
                    <a:pt x="30054" y="5416"/>
                    <a:pt x="27553" y="3991"/>
                    <a:pt x="27901" y="4245"/>
                  </a:cubicBezTo>
                  <a:cubicBezTo>
                    <a:pt x="31385" y="6271"/>
                    <a:pt x="34900" y="8298"/>
                    <a:pt x="38415" y="10325"/>
                  </a:cubicBezTo>
                  <a:cubicBezTo>
                    <a:pt x="41550" y="12130"/>
                    <a:pt x="44654" y="13935"/>
                    <a:pt x="47789" y="15740"/>
                  </a:cubicBezTo>
                  <a:cubicBezTo>
                    <a:pt x="48201" y="15930"/>
                    <a:pt x="48613" y="16152"/>
                    <a:pt x="49024" y="16374"/>
                  </a:cubicBezTo>
                  <a:cubicBezTo>
                    <a:pt x="52096" y="18147"/>
                    <a:pt x="53616" y="20459"/>
                    <a:pt x="53616" y="22803"/>
                  </a:cubicBezTo>
                  <a:lnTo>
                    <a:pt x="53616" y="22803"/>
                  </a:lnTo>
                  <a:lnTo>
                    <a:pt x="53616" y="3034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0" name="Google Shape;6140;p41"/>
            <p:cNvSpPr/>
            <p:nvPr/>
          </p:nvSpPr>
          <p:spPr>
            <a:xfrm>
              <a:off x="3787951" y="2930171"/>
              <a:ext cx="1615774" cy="1213253"/>
            </a:xfrm>
            <a:custGeom>
              <a:avLst/>
              <a:gdLst/>
              <a:ahLst/>
              <a:cxnLst/>
              <a:rect l="l" t="t" r="r" b="b"/>
              <a:pathLst>
                <a:path w="53649" h="40284" extrusionOk="0">
                  <a:moveTo>
                    <a:pt x="33" y="30339"/>
                  </a:moveTo>
                  <a:cubicBezTo>
                    <a:pt x="33" y="32651"/>
                    <a:pt x="1553" y="34963"/>
                    <a:pt x="4625" y="36737"/>
                  </a:cubicBezTo>
                  <a:cubicBezTo>
                    <a:pt x="10768" y="40284"/>
                    <a:pt x="20712" y="40284"/>
                    <a:pt x="26825" y="36737"/>
                  </a:cubicBezTo>
                  <a:cubicBezTo>
                    <a:pt x="30530" y="34615"/>
                    <a:pt x="34235" y="32461"/>
                    <a:pt x="37940" y="30339"/>
                  </a:cubicBezTo>
                  <a:cubicBezTo>
                    <a:pt x="41614" y="28218"/>
                    <a:pt x="45319" y="26064"/>
                    <a:pt x="49025" y="23942"/>
                  </a:cubicBezTo>
                  <a:cubicBezTo>
                    <a:pt x="52096" y="22169"/>
                    <a:pt x="53617" y="19825"/>
                    <a:pt x="53617" y="17514"/>
                  </a:cubicBezTo>
                  <a:lnTo>
                    <a:pt x="53617" y="17514"/>
                  </a:lnTo>
                  <a:lnTo>
                    <a:pt x="53617" y="9945"/>
                  </a:lnTo>
                  <a:lnTo>
                    <a:pt x="53617" y="9945"/>
                  </a:lnTo>
                  <a:cubicBezTo>
                    <a:pt x="53648" y="7633"/>
                    <a:pt x="52096" y="5321"/>
                    <a:pt x="49025" y="3548"/>
                  </a:cubicBezTo>
                  <a:cubicBezTo>
                    <a:pt x="42912" y="1"/>
                    <a:pt x="30086" y="1647"/>
                    <a:pt x="26825" y="3516"/>
                  </a:cubicBezTo>
                  <a:cubicBezTo>
                    <a:pt x="23563" y="5416"/>
                    <a:pt x="26064" y="3991"/>
                    <a:pt x="25748" y="4213"/>
                  </a:cubicBezTo>
                  <a:cubicBezTo>
                    <a:pt x="22233" y="6239"/>
                    <a:pt x="18717" y="8266"/>
                    <a:pt x="15202" y="10293"/>
                  </a:cubicBezTo>
                  <a:cubicBezTo>
                    <a:pt x="12098" y="12098"/>
                    <a:pt x="8963" y="13903"/>
                    <a:pt x="5860" y="15708"/>
                  </a:cubicBezTo>
                  <a:cubicBezTo>
                    <a:pt x="5416" y="15898"/>
                    <a:pt x="5005" y="16120"/>
                    <a:pt x="4625" y="16342"/>
                  </a:cubicBezTo>
                  <a:cubicBezTo>
                    <a:pt x="1553" y="18115"/>
                    <a:pt x="1" y="20459"/>
                    <a:pt x="33" y="22771"/>
                  </a:cubicBezTo>
                  <a:lnTo>
                    <a:pt x="33" y="22771"/>
                  </a:lnTo>
                  <a:lnTo>
                    <a:pt x="33" y="30339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1" name="Google Shape;6141;p41"/>
            <p:cNvSpPr/>
            <p:nvPr/>
          </p:nvSpPr>
          <p:spPr>
            <a:xfrm>
              <a:off x="4410781" y="3930704"/>
              <a:ext cx="1038722" cy="599007"/>
            </a:xfrm>
            <a:custGeom>
              <a:avLst/>
              <a:gdLst/>
              <a:ahLst/>
              <a:cxnLst/>
              <a:rect l="l" t="t" r="r" b="b"/>
              <a:pathLst>
                <a:path w="34489" h="19889" extrusionOk="0">
                  <a:moveTo>
                    <a:pt x="6145" y="16373"/>
                  </a:moveTo>
                  <a:cubicBezTo>
                    <a:pt x="1" y="12826"/>
                    <a:pt x="1" y="7094"/>
                    <a:pt x="6145" y="3547"/>
                  </a:cubicBezTo>
                  <a:cubicBezTo>
                    <a:pt x="12288" y="0"/>
                    <a:pt x="22232" y="0"/>
                    <a:pt x="28345" y="3547"/>
                  </a:cubicBezTo>
                  <a:cubicBezTo>
                    <a:pt x="34488" y="7063"/>
                    <a:pt x="34488" y="12826"/>
                    <a:pt x="28345" y="16373"/>
                  </a:cubicBezTo>
                  <a:cubicBezTo>
                    <a:pt x="22232" y="19888"/>
                    <a:pt x="12288" y="19888"/>
                    <a:pt x="6145" y="16373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2" name="Google Shape;6142;p41"/>
            <p:cNvSpPr/>
            <p:nvPr/>
          </p:nvSpPr>
          <p:spPr>
            <a:xfrm>
              <a:off x="4457523" y="4002233"/>
              <a:ext cx="946201" cy="227989"/>
            </a:xfrm>
            <a:custGeom>
              <a:avLst/>
              <a:gdLst/>
              <a:ahLst/>
              <a:cxnLst/>
              <a:rect l="l" t="t" r="r" b="b"/>
              <a:pathLst>
                <a:path w="31417" h="7570" extrusionOk="0">
                  <a:moveTo>
                    <a:pt x="1" y="1"/>
                  </a:moveTo>
                  <a:lnTo>
                    <a:pt x="31416" y="1"/>
                  </a:lnTo>
                  <a:lnTo>
                    <a:pt x="31416" y="7569"/>
                  </a:lnTo>
                  <a:lnTo>
                    <a:pt x="1" y="7569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3" name="Google Shape;6143;p41"/>
            <p:cNvSpPr/>
            <p:nvPr/>
          </p:nvSpPr>
          <p:spPr>
            <a:xfrm>
              <a:off x="3742173" y="3544417"/>
              <a:ext cx="1521325" cy="878467"/>
            </a:xfrm>
            <a:custGeom>
              <a:avLst/>
              <a:gdLst/>
              <a:ahLst/>
              <a:cxnLst/>
              <a:rect l="l" t="t" r="r" b="b"/>
              <a:pathLst>
                <a:path w="50513" h="29168" extrusionOk="0">
                  <a:moveTo>
                    <a:pt x="29453" y="4244"/>
                  </a:moveTo>
                  <a:cubicBezTo>
                    <a:pt x="29105" y="3991"/>
                    <a:pt x="31606" y="5416"/>
                    <a:pt x="28345" y="3547"/>
                  </a:cubicBezTo>
                  <a:cubicBezTo>
                    <a:pt x="25083" y="1647"/>
                    <a:pt x="12257" y="0"/>
                    <a:pt x="6145" y="3547"/>
                  </a:cubicBezTo>
                  <a:cubicBezTo>
                    <a:pt x="1" y="7094"/>
                    <a:pt x="32" y="12826"/>
                    <a:pt x="6145" y="16373"/>
                  </a:cubicBezTo>
                  <a:cubicBezTo>
                    <a:pt x="9850" y="18495"/>
                    <a:pt x="13555" y="20649"/>
                    <a:pt x="17260" y="22770"/>
                  </a:cubicBezTo>
                  <a:cubicBezTo>
                    <a:pt x="20966" y="24892"/>
                    <a:pt x="24639" y="27046"/>
                    <a:pt x="28345" y="29167"/>
                  </a:cubicBezTo>
                  <a:cubicBezTo>
                    <a:pt x="32050" y="27046"/>
                    <a:pt x="35723" y="24924"/>
                    <a:pt x="39429" y="22770"/>
                  </a:cubicBezTo>
                  <a:cubicBezTo>
                    <a:pt x="43102" y="20649"/>
                    <a:pt x="46808" y="18527"/>
                    <a:pt x="50513" y="16405"/>
                  </a:cubicBezTo>
                  <a:cubicBezTo>
                    <a:pt x="46998" y="14378"/>
                    <a:pt x="43482" y="12351"/>
                    <a:pt x="39967" y="10325"/>
                  </a:cubicBezTo>
                  <a:cubicBezTo>
                    <a:pt x="36452" y="8298"/>
                    <a:pt x="32937" y="6271"/>
                    <a:pt x="29453" y="4244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4" name="Google Shape;6144;p41"/>
            <p:cNvSpPr/>
            <p:nvPr/>
          </p:nvSpPr>
          <p:spPr>
            <a:xfrm>
              <a:off x="3788915" y="3615946"/>
              <a:ext cx="945238" cy="227989"/>
            </a:xfrm>
            <a:custGeom>
              <a:avLst/>
              <a:gdLst/>
              <a:ahLst/>
              <a:cxnLst/>
              <a:rect l="l" t="t" r="r" b="b"/>
              <a:pathLst>
                <a:path w="31385" h="7570" extrusionOk="0">
                  <a:moveTo>
                    <a:pt x="1" y="1"/>
                  </a:moveTo>
                  <a:lnTo>
                    <a:pt x="31385" y="1"/>
                  </a:lnTo>
                  <a:lnTo>
                    <a:pt x="31385" y="7569"/>
                  </a:lnTo>
                  <a:lnTo>
                    <a:pt x="1" y="7569"/>
                  </a:ln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5" name="Google Shape;6145;p41"/>
            <p:cNvSpPr/>
            <p:nvPr/>
          </p:nvSpPr>
          <p:spPr>
            <a:xfrm>
              <a:off x="3742173" y="3316458"/>
              <a:ext cx="1707331" cy="985294"/>
            </a:xfrm>
            <a:custGeom>
              <a:avLst/>
              <a:gdLst/>
              <a:ahLst/>
              <a:cxnLst/>
              <a:rect l="l" t="t" r="r" b="b"/>
              <a:pathLst>
                <a:path w="56689" h="32715" extrusionOk="0">
                  <a:moveTo>
                    <a:pt x="29453" y="4213"/>
                  </a:moveTo>
                  <a:cubicBezTo>
                    <a:pt x="29105" y="3991"/>
                    <a:pt x="31606" y="5416"/>
                    <a:pt x="28345" y="3516"/>
                  </a:cubicBezTo>
                  <a:cubicBezTo>
                    <a:pt x="25083" y="1647"/>
                    <a:pt x="12257" y="1"/>
                    <a:pt x="6145" y="3547"/>
                  </a:cubicBezTo>
                  <a:cubicBezTo>
                    <a:pt x="1" y="7063"/>
                    <a:pt x="32" y="12795"/>
                    <a:pt x="6145" y="16342"/>
                  </a:cubicBezTo>
                  <a:cubicBezTo>
                    <a:pt x="9850" y="18495"/>
                    <a:pt x="13555" y="20617"/>
                    <a:pt x="17260" y="22771"/>
                  </a:cubicBezTo>
                  <a:cubicBezTo>
                    <a:pt x="20966" y="24892"/>
                    <a:pt x="24639" y="27046"/>
                    <a:pt x="28345" y="29168"/>
                  </a:cubicBezTo>
                  <a:cubicBezTo>
                    <a:pt x="34488" y="32715"/>
                    <a:pt x="44432" y="32715"/>
                    <a:pt x="50545" y="29168"/>
                  </a:cubicBezTo>
                  <a:cubicBezTo>
                    <a:pt x="56688" y="25621"/>
                    <a:pt x="56688" y="19889"/>
                    <a:pt x="50545" y="16342"/>
                  </a:cubicBezTo>
                  <a:cubicBezTo>
                    <a:pt x="50165" y="16120"/>
                    <a:pt x="49753" y="15898"/>
                    <a:pt x="49341" y="15708"/>
                  </a:cubicBezTo>
                  <a:cubicBezTo>
                    <a:pt x="46206" y="13903"/>
                    <a:pt x="43102" y="12098"/>
                    <a:pt x="39967" y="10293"/>
                  </a:cubicBezTo>
                  <a:cubicBezTo>
                    <a:pt x="36452" y="8266"/>
                    <a:pt x="32937" y="6239"/>
                    <a:pt x="29453" y="4213"/>
                  </a:cubicBez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6" name="Google Shape;6146;p41"/>
            <p:cNvSpPr/>
            <p:nvPr/>
          </p:nvSpPr>
          <p:spPr>
            <a:xfrm>
              <a:off x="3742173" y="3036997"/>
              <a:ext cx="1521325" cy="878467"/>
            </a:xfrm>
            <a:custGeom>
              <a:avLst/>
              <a:gdLst/>
              <a:ahLst/>
              <a:cxnLst/>
              <a:rect l="l" t="t" r="r" b="b"/>
              <a:pathLst>
                <a:path w="50513" h="29168" extrusionOk="0">
                  <a:moveTo>
                    <a:pt x="28345" y="25621"/>
                  </a:moveTo>
                  <a:cubicBezTo>
                    <a:pt x="23531" y="28439"/>
                    <a:pt x="12257" y="29168"/>
                    <a:pt x="6145" y="25621"/>
                  </a:cubicBezTo>
                  <a:cubicBezTo>
                    <a:pt x="1" y="22105"/>
                    <a:pt x="32" y="16373"/>
                    <a:pt x="6145" y="12826"/>
                  </a:cubicBezTo>
                  <a:cubicBezTo>
                    <a:pt x="9850" y="10673"/>
                    <a:pt x="13555" y="8551"/>
                    <a:pt x="17260" y="6398"/>
                  </a:cubicBezTo>
                  <a:cubicBezTo>
                    <a:pt x="20966" y="4276"/>
                    <a:pt x="24639" y="2122"/>
                    <a:pt x="28345" y="1"/>
                  </a:cubicBezTo>
                  <a:cubicBezTo>
                    <a:pt x="32050" y="2122"/>
                    <a:pt x="35723" y="4276"/>
                    <a:pt x="39429" y="6398"/>
                  </a:cubicBezTo>
                  <a:cubicBezTo>
                    <a:pt x="43102" y="8520"/>
                    <a:pt x="46808" y="10641"/>
                    <a:pt x="50513" y="12795"/>
                  </a:cubicBez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7" name="Google Shape;6147;p41"/>
            <p:cNvSpPr/>
            <p:nvPr/>
          </p:nvSpPr>
          <p:spPr>
            <a:xfrm>
              <a:off x="4410781" y="2930171"/>
              <a:ext cx="1038722" cy="599971"/>
            </a:xfrm>
            <a:custGeom>
              <a:avLst/>
              <a:gdLst/>
              <a:ahLst/>
              <a:cxnLst/>
              <a:rect l="l" t="t" r="r" b="b"/>
              <a:pathLst>
                <a:path w="34489" h="19921" extrusionOk="0">
                  <a:moveTo>
                    <a:pt x="6145" y="3548"/>
                  </a:moveTo>
                  <a:cubicBezTo>
                    <a:pt x="1" y="7095"/>
                    <a:pt x="1" y="12827"/>
                    <a:pt x="6145" y="16373"/>
                  </a:cubicBezTo>
                  <a:cubicBezTo>
                    <a:pt x="12288" y="19889"/>
                    <a:pt x="22232" y="19920"/>
                    <a:pt x="28345" y="16373"/>
                  </a:cubicBezTo>
                  <a:cubicBezTo>
                    <a:pt x="34488" y="12827"/>
                    <a:pt x="34488" y="7095"/>
                    <a:pt x="28345" y="3548"/>
                  </a:cubicBezTo>
                  <a:cubicBezTo>
                    <a:pt x="22232" y="1"/>
                    <a:pt x="12288" y="1"/>
                    <a:pt x="6145" y="3548"/>
                  </a:cubicBez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8" name="Google Shape;6148;p41"/>
            <p:cNvSpPr/>
            <p:nvPr/>
          </p:nvSpPr>
          <p:spPr>
            <a:xfrm>
              <a:off x="4497580" y="3771413"/>
              <a:ext cx="865125" cy="461671"/>
            </a:xfrm>
            <a:custGeom>
              <a:avLst/>
              <a:gdLst/>
              <a:ahLst/>
              <a:cxnLst/>
              <a:rect l="l" t="t" r="r" b="b"/>
              <a:pathLst>
                <a:path w="28725" h="15329" extrusionOk="0">
                  <a:moveTo>
                    <a:pt x="5131" y="12605"/>
                  </a:moveTo>
                  <a:cubicBezTo>
                    <a:pt x="1" y="9881"/>
                    <a:pt x="1" y="5448"/>
                    <a:pt x="5131" y="2724"/>
                  </a:cubicBezTo>
                  <a:cubicBezTo>
                    <a:pt x="10230" y="1"/>
                    <a:pt x="18527" y="1"/>
                    <a:pt x="23626" y="2724"/>
                  </a:cubicBezTo>
                  <a:cubicBezTo>
                    <a:pt x="28724" y="5448"/>
                    <a:pt x="28724" y="9881"/>
                    <a:pt x="23626" y="12605"/>
                  </a:cubicBezTo>
                  <a:cubicBezTo>
                    <a:pt x="18495" y="15328"/>
                    <a:pt x="10230" y="15328"/>
                    <a:pt x="5131" y="12605"/>
                  </a:cubicBezTo>
                  <a:close/>
                </a:path>
              </a:pathLst>
            </a:custGeom>
            <a:solidFill>
              <a:srgbClr val="A1AA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9" name="Google Shape;6149;p41"/>
            <p:cNvSpPr/>
            <p:nvPr/>
          </p:nvSpPr>
          <p:spPr>
            <a:xfrm>
              <a:off x="3788915" y="3387987"/>
              <a:ext cx="945238" cy="227989"/>
            </a:xfrm>
            <a:custGeom>
              <a:avLst/>
              <a:gdLst/>
              <a:ahLst/>
              <a:cxnLst/>
              <a:rect l="l" t="t" r="r" b="b"/>
              <a:pathLst>
                <a:path w="31385" h="7570" extrusionOk="0">
                  <a:moveTo>
                    <a:pt x="1" y="1"/>
                  </a:moveTo>
                  <a:lnTo>
                    <a:pt x="31385" y="1"/>
                  </a:lnTo>
                  <a:lnTo>
                    <a:pt x="31385" y="7570"/>
                  </a:lnTo>
                  <a:lnTo>
                    <a:pt x="1" y="7570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0" name="Google Shape;6150;p41"/>
            <p:cNvSpPr/>
            <p:nvPr/>
          </p:nvSpPr>
          <p:spPr>
            <a:xfrm>
              <a:off x="4457523" y="3001700"/>
              <a:ext cx="946201" cy="227989"/>
            </a:xfrm>
            <a:custGeom>
              <a:avLst/>
              <a:gdLst/>
              <a:ahLst/>
              <a:cxnLst/>
              <a:rect l="l" t="t" r="r" b="b"/>
              <a:pathLst>
                <a:path w="31417" h="7570" extrusionOk="0">
                  <a:moveTo>
                    <a:pt x="1" y="1"/>
                  </a:moveTo>
                  <a:lnTo>
                    <a:pt x="31416" y="1"/>
                  </a:lnTo>
                  <a:lnTo>
                    <a:pt x="31416" y="7570"/>
                  </a:lnTo>
                  <a:lnTo>
                    <a:pt x="1" y="7570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1" name="Google Shape;6151;p41"/>
            <p:cNvSpPr/>
            <p:nvPr/>
          </p:nvSpPr>
          <p:spPr>
            <a:xfrm>
              <a:off x="3742173" y="2809038"/>
              <a:ext cx="1521325" cy="879431"/>
            </a:xfrm>
            <a:custGeom>
              <a:avLst/>
              <a:gdLst/>
              <a:ahLst/>
              <a:cxnLst/>
              <a:rect l="l" t="t" r="r" b="b"/>
              <a:pathLst>
                <a:path w="50513" h="29200" extrusionOk="0">
                  <a:moveTo>
                    <a:pt x="28345" y="25653"/>
                  </a:moveTo>
                  <a:cubicBezTo>
                    <a:pt x="23626" y="28408"/>
                    <a:pt x="12257" y="29199"/>
                    <a:pt x="6145" y="25653"/>
                  </a:cubicBezTo>
                  <a:cubicBezTo>
                    <a:pt x="1" y="22106"/>
                    <a:pt x="32" y="16374"/>
                    <a:pt x="6145" y="12827"/>
                  </a:cubicBezTo>
                  <a:lnTo>
                    <a:pt x="28345" y="1"/>
                  </a:lnTo>
                  <a:cubicBezTo>
                    <a:pt x="32050" y="2154"/>
                    <a:pt x="35723" y="4276"/>
                    <a:pt x="39429" y="6398"/>
                  </a:cubicBezTo>
                  <a:cubicBezTo>
                    <a:pt x="43102" y="8520"/>
                    <a:pt x="46808" y="10673"/>
                    <a:pt x="50513" y="12795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2" name="Google Shape;6152;p41"/>
            <p:cNvSpPr/>
            <p:nvPr/>
          </p:nvSpPr>
          <p:spPr>
            <a:xfrm>
              <a:off x="4410781" y="2702211"/>
              <a:ext cx="1038722" cy="599971"/>
            </a:xfrm>
            <a:custGeom>
              <a:avLst/>
              <a:gdLst/>
              <a:ahLst/>
              <a:cxnLst/>
              <a:rect l="l" t="t" r="r" b="b"/>
              <a:pathLst>
                <a:path w="34489" h="19921" extrusionOk="0">
                  <a:moveTo>
                    <a:pt x="6145" y="3548"/>
                  </a:moveTo>
                  <a:cubicBezTo>
                    <a:pt x="1" y="7095"/>
                    <a:pt x="1" y="12827"/>
                    <a:pt x="6145" y="16374"/>
                  </a:cubicBezTo>
                  <a:cubicBezTo>
                    <a:pt x="12288" y="19889"/>
                    <a:pt x="22232" y="19921"/>
                    <a:pt x="28345" y="16374"/>
                  </a:cubicBezTo>
                  <a:cubicBezTo>
                    <a:pt x="34488" y="12827"/>
                    <a:pt x="34488" y="7063"/>
                    <a:pt x="28345" y="3548"/>
                  </a:cubicBezTo>
                  <a:cubicBezTo>
                    <a:pt x="22232" y="1"/>
                    <a:pt x="12288" y="1"/>
                    <a:pt x="6145" y="3548"/>
                  </a:cubicBezTo>
                  <a:close/>
                </a:path>
              </a:pathLst>
            </a:custGeom>
            <a:solidFill>
              <a:srgbClr val="FF93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3" name="Google Shape;6153;p41"/>
            <p:cNvSpPr/>
            <p:nvPr/>
          </p:nvSpPr>
          <p:spPr>
            <a:xfrm>
              <a:off x="3828971" y="3157166"/>
              <a:ext cx="865125" cy="461671"/>
            </a:xfrm>
            <a:custGeom>
              <a:avLst/>
              <a:gdLst/>
              <a:ahLst/>
              <a:cxnLst/>
              <a:rect l="l" t="t" r="r" b="b"/>
              <a:pathLst>
                <a:path w="28725" h="15329" extrusionOk="0">
                  <a:moveTo>
                    <a:pt x="5131" y="12605"/>
                  </a:moveTo>
                  <a:cubicBezTo>
                    <a:pt x="1" y="9882"/>
                    <a:pt x="1" y="5480"/>
                    <a:pt x="5131" y="2756"/>
                  </a:cubicBezTo>
                  <a:cubicBezTo>
                    <a:pt x="10230" y="33"/>
                    <a:pt x="18527" y="1"/>
                    <a:pt x="23626" y="2756"/>
                  </a:cubicBezTo>
                  <a:cubicBezTo>
                    <a:pt x="28724" y="5480"/>
                    <a:pt x="28724" y="9882"/>
                    <a:pt x="23626" y="12605"/>
                  </a:cubicBezTo>
                  <a:cubicBezTo>
                    <a:pt x="18495" y="15329"/>
                    <a:pt x="10230" y="15329"/>
                    <a:pt x="5131" y="12605"/>
                  </a:cubicBez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4" name="Google Shape;6154;p41"/>
            <p:cNvSpPr/>
            <p:nvPr/>
          </p:nvSpPr>
          <p:spPr>
            <a:xfrm>
              <a:off x="4411745" y="2702211"/>
              <a:ext cx="1037759" cy="599007"/>
            </a:xfrm>
            <a:custGeom>
              <a:avLst/>
              <a:gdLst/>
              <a:ahLst/>
              <a:cxnLst/>
              <a:rect l="l" t="t" r="r" b="b"/>
              <a:pathLst>
                <a:path w="34457" h="19889" extrusionOk="0">
                  <a:moveTo>
                    <a:pt x="6113" y="16374"/>
                  </a:moveTo>
                  <a:cubicBezTo>
                    <a:pt x="0" y="12827"/>
                    <a:pt x="0" y="7095"/>
                    <a:pt x="6113" y="3548"/>
                  </a:cubicBezTo>
                  <a:cubicBezTo>
                    <a:pt x="12256" y="1"/>
                    <a:pt x="22200" y="1"/>
                    <a:pt x="28344" y="3548"/>
                  </a:cubicBezTo>
                  <a:cubicBezTo>
                    <a:pt x="34456" y="7095"/>
                    <a:pt x="34456" y="12827"/>
                    <a:pt x="28313" y="16374"/>
                  </a:cubicBezTo>
                  <a:cubicBezTo>
                    <a:pt x="22200" y="19889"/>
                    <a:pt x="12256" y="19889"/>
                    <a:pt x="6113" y="16374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5" name="Google Shape;6155;p41"/>
            <p:cNvSpPr/>
            <p:nvPr/>
          </p:nvSpPr>
          <p:spPr>
            <a:xfrm>
              <a:off x="4457523" y="2773740"/>
              <a:ext cx="946201" cy="227989"/>
            </a:xfrm>
            <a:custGeom>
              <a:avLst/>
              <a:gdLst/>
              <a:ahLst/>
              <a:cxnLst/>
              <a:rect l="l" t="t" r="r" b="b"/>
              <a:pathLst>
                <a:path w="31417" h="7570" extrusionOk="0">
                  <a:moveTo>
                    <a:pt x="1" y="1"/>
                  </a:moveTo>
                  <a:lnTo>
                    <a:pt x="31416" y="1"/>
                  </a:lnTo>
                  <a:lnTo>
                    <a:pt x="31416" y="7570"/>
                  </a:lnTo>
                  <a:lnTo>
                    <a:pt x="1" y="757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6" name="Google Shape;6156;p41"/>
            <p:cNvSpPr/>
            <p:nvPr/>
          </p:nvSpPr>
          <p:spPr>
            <a:xfrm>
              <a:off x="3743136" y="2315924"/>
              <a:ext cx="1520362" cy="879431"/>
            </a:xfrm>
            <a:custGeom>
              <a:avLst/>
              <a:gdLst/>
              <a:ahLst/>
              <a:cxnLst/>
              <a:rect l="l" t="t" r="r" b="b"/>
              <a:pathLst>
                <a:path w="50481" h="29200" extrusionOk="0">
                  <a:moveTo>
                    <a:pt x="29421" y="4245"/>
                  </a:moveTo>
                  <a:cubicBezTo>
                    <a:pt x="29073" y="3991"/>
                    <a:pt x="31574" y="5416"/>
                    <a:pt x="28313" y="3548"/>
                  </a:cubicBezTo>
                  <a:cubicBezTo>
                    <a:pt x="25051" y="1679"/>
                    <a:pt x="12256" y="1"/>
                    <a:pt x="6113" y="3548"/>
                  </a:cubicBezTo>
                  <a:cubicBezTo>
                    <a:pt x="0" y="7095"/>
                    <a:pt x="0" y="12827"/>
                    <a:pt x="6113" y="16374"/>
                  </a:cubicBezTo>
                  <a:cubicBezTo>
                    <a:pt x="9818" y="18527"/>
                    <a:pt x="13523" y="20649"/>
                    <a:pt x="17228" y="22771"/>
                  </a:cubicBezTo>
                  <a:cubicBezTo>
                    <a:pt x="20934" y="24924"/>
                    <a:pt x="24639" y="27046"/>
                    <a:pt x="28313" y="29200"/>
                  </a:cubicBezTo>
                  <a:cubicBezTo>
                    <a:pt x="32018" y="27046"/>
                    <a:pt x="35691" y="24924"/>
                    <a:pt x="39397" y="22803"/>
                  </a:cubicBezTo>
                  <a:cubicBezTo>
                    <a:pt x="43070" y="20681"/>
                    <a:pt x="46776" y="18527"/>
                    <a:pt x="50481" y="16405"/>
                  </a:cubicBezTo>
                  <a:cubicBezTo>
                    <a:pt x="46966" y="14379"/>
                    <a:pt x="43450" y="12352"/>
                    <a:pt x="39935" y="10325"/>
                  </a:cubicBezTo>
                  <a:cubicBezTo>
                    <a:pt x="36420" y="8298"/>
                    <a:pt x="32905" y="6271"/>
                    <a:pt x="29421" y="4245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7" name="Google Shape;6157;p41"/>
            <p:cNvSpPr/>
            <p:nvPr/>
          </p:nvSpPr>
          <p:spPr>
            <a:xfrm>
              <a:off x="3788915" y="2388417"/>
              <a:ext cx="946201" cy="227989"/>
            </a:xfrm>
            <a:custGeom>
              <a:avLst/>
              <a:gdLst/>
              <a:ahLst/>
              <a:cxnLst/>
              <a:rect l="l" t="t" r="r" b="b"/>
              <a:pathLst>
                <a:path w="31417" h="7570" extrusionOk="0">
                  <a:moveTo>
                    <a:pt x="1" y="1"/>
                  </a:moveTo>
                  <a:lnTo>
                    <a:pt x="31416" y="1"/>
                  </a:lnTo>
                  <a:lnTo>
                    <a:pt x="31416" y="7570"/>
                  </a:lnTo>
                  <a:lnTo>
                    <a:pt x="1" y="757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8" name="Google Shape;6158;p41"/>
            <p:cNvSpPr/>
            <p:nvPr/>
          </p:nvSpPr>
          <p:spPr>
            <a:xfrm>
              <a:off x="3743136" y="2087995"/>
              <a:ext cx="1706367" cy="985264"/>
            </a:xfrm>
            <a:custGeom>
              <a:avLst/>
              <a:gdLst/>
              <a:ahLst/>
              <a:cxnLst/>
              <a:rect l="l" t="t" r="r" b="b"/>
              <a:pathLst>
                <a:path w="56657" h="32714" extrusionOk="0">
                  <a:moveTo>
                    <a:pt x="29421" y="4244"/>
                  </a:moveTo>
                  <a:cubicBezTo>
                    <a:pt x="29073" y="3990"/>
                    <a:pt x="31574" y="5415"/>
                    <a:pt x="28313" y="3547"/>
                  </a:cubicBezTo>
                  <a:cubicBezTo>
                    <a:pt x="25051" y="1647"/>
                    <a:pt x="12256" y="0"/>
                    <a:pt x="6113" y="3547"/>
                  </a:cubicBezTo>
                  <a:cubicBezTo>
                    <a:pt x="0" y="7094"/>
                    <a:pt x="0" y="12826"/>
                    <a:pt x="6113" y="16373"/>
                  </a:cubicBezTo>
                  <a:cubicBezTo>
                    <a:pt x="9818" y="18495"/>
                    <a:pt x="13523" y="20648"/>
                    <a:pt x="17228" y="22770"/>
                  </a:cubicBezTo>
                  <a:cubicBezTo>
                    <a:pt x="20934" y="24892"/>
                    <a:pt x="24639" y="27045"/>
                    <a:pt x="28313" y="29167"/>
                  </a:cubicBezTo>
                  <a:cubicBezTo>
                    <a:pt x="34456" y="32714"/>
                    <a:pt x="44400" y="32714"/>
                    <a:pt x="50513" y="29167"/>
                  </a:cubicBezTo>
                  <a:cubicBezTo>
                    <a:pt x="56656" y="25652"/>
                    <a:pt x="56656" y="19888"/>
                    <a:pt x="50544" y="16341"/>
                  </a:cubicBezTo>
                  <a:cubicBezTo>
                    <a:pt x="50133" y="16120"/>
                    <a:pt x="49721" y="15898"/>
                    <a:pt x="49309" y="15708"/>
                  </a:cubicBezTo>
                  <a:cubicBezTo>
                    <a:pt x="46174" y="13903"/>
                    <a:pt x="43070" y="12098"/>
                    <a:pt x="39935" y="10292"/>
                  </a:cubicBezTo>
                  <a:cubicBezTo>
                    <a:pt x="36420" y="8297"/>
                    <a:pt x="32905" y="6270"/>
                    <a:pt x="29421" y="4244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9" name="Google Shape;6159;p41"/>
            <p:cNvSpPr/>
            <p:nvPr/>
          </p:nvSpPr>
          <p:spPr>
            <a:xfrm>
              <a:off x="3743136" y="1808535"/>
              <a:ext cx="1520362" cy="878467"/>
            </a:xfrm>
            <a:custGeom>
              <a:avLst/>
              <a:gdLst/>
              <a:ahLst/>
              <a:cxnLst/>
              <a:rect l="l" t="t" r="r" b="b"/>
              <a:pathLst>
                <a:path w="50481" h="29168" extrusionOk="0">
                  <a:moveTo>
                    <a:pt x="28313" y="25652"/>
                  </a:moveTo>
                  <a:cubicBezTo>
                    <a:pt x="23499" y="28439"/>
                    <a:pt x="12256" y="29167"/>
                    <a:pt x="6113" y="25652"/>
                  </a:cubicBezTo>
                  <a:cubicBezTo>
                    <a:pt x="0" y="22105"/>
                    <a:pt x="0" y="16373"/>
                    <a:pt x="6113" y="12826"/>
                  </a:cubicBezTo>
                  <a:cubicBezTo>
                    <a:pt x="9818" y="10672"/>
                    <a:pt x="13523" y="8551"/>
                    <a:pt x="17228" y="6429"/>
                  </a:cubicBezTo>
                  <a:cubicBezTo>
                    <a:pt x="20934" y="4275"/>
                    <a:pt x="24639" y="2154"/>
                    <a:pt x="28313" y="0"/>
                  </a:cubicBezTo>
                  <a:cubicBezTo>
                    <a:pt x="32018" y="2154"/>
                    <a:pt x="35691" y="4275"/>
                    <a:pt x="39397" y="6397"/>
                  </a:cubicBezTo>
                  <a:cubicBezTo>
                    <a:pt x="43070" y="8519"/>
                    <a:pt x="46776" y="10672"/>
                    <a:pt x="50481" y="12794"/>
                  </a:cubicBez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0" name="Google Shape;6160;p41"/>
            <p:cNvSpPr/>
            <p:nvPr/>
          </p:nvSpPr>
          <p:spPr>
            <a:xfrm>
              <a:off x="4411745" y="1701708"/>
              <a:ext cx="1037759" cy="599941"/>
            </a:xfrm>
            <a:custGeom>
              <a:avLst/>
              <a:gdLst/>
              <a:ahLst/>
              <a:cxnLst/>
              <a:rect l="l" t="t" r="r" b="b"/>
              <a:pathLst>
                <a:path w="34457" h="19920" extrusionOk="0">
                  <a:moveTo>
                    <a:pt x="6113" y="3547"/>
                  </a:moveTo>
                  <a:cubicBezTo>
                    <a:pt x="0" y="7094"/>
                    <a:pt x="0" y="12826"/>
                    <a:pt x="6113" y="16373"/>
                  </a:cubicBezTo>
                  <a:cubicBezTo>
                    <a:pt x="12256" y="19920"/>
                    <a:pt x="22200" y="19920"/>
                    <a:pt x="28344" y="16373"/>
                  </a:cubicBezTo>
                  <a:cubicBezTo>
                    <a:pt x="34456" y="12826"/>
                    <a:pt x="34456" y="7094"/>
                    <a:pt x="28313" y="3547"/>
                  </a:cubicBezTo>
                  <a:cubicBezTo>
                    <a:pt x="22200" y="0"/>
                    <a:pt x="12256" y="0"/>
                    <a:pt x="6113" y="3547"/>
                  </a:cubicBez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1" name="Google Shape;6161;p41"/>
            <p:cNvSpPr/>
            <p:nvPr/>
          </p:nvSpPr>
          <p:spPr>
            <a:xfrm>
              <a:off x="4498543" y="2542950"/>
              <a:ext cx="864161" cy="461641"/>
            </a:xfrm>
            <a:custGeom>
              <a:avLst/>
              <a:gdLst/>
              <a:ahLst/>
              <a:cxnLst/>
              <a:rect l="l" t="t" r="r" b="b"/>
              <a:pathLst>
                <a:path w="28693" h="15328" extrusionOk="0">
                  <a:moveTo>
                    <a:pt x="5099" y="12604"/>
                  </a:moveTo>
                  <a:cubicBezTo>
                    <a:pt x="0" y="9881"/>
                    <a:pt x="0" y="5447"/>
                    <a:pt x="5099" y="2724"/>
                  </a:cubicBezTo>
                  <a:cubicBezTo>
                    <a:pt x="10198" y="0"/>
                    <a:pt x="18495" y="0"/>
                    <a:pt x="23594" y="2724"/>
                  </a:cubicBezTo>
                  <a:cubicBezTo>
                    <a:pt x="28692" y="5447"/>
                    <a:pt x="28692" y="9881"/>
                    <a:pt x="23594" y="12604"/>
                  </a:cubicBezTo>
                  <a:cubicBezTo>
                    <a:pt x="18463" y="15328"/>
                    <a:pt x="10198" y="15328"/>
                    <a:pt x="5099" y="12604"/>
                  </a:cubicBez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2" name="Google Shape;6162;p41"/>
            <p:cNvSpPr/>
            <p:nvPr/>
          </p:nvSpPr>
          <p:spPr>
            <a:xfrm>
              <a:off x="3788915" y="2160458"/>
              <a:ext cx="946201" cy="227056"/>
            </a:xfrm>
            <a:custGeom>
              <a:avLst/>
              <a:gdLst/>
              <a:ahLst/>
              <a:cxnLst/>
              <a:rect l="l" t="t" r="r" b="b"/>
              <a:pathLst>
                <a:path w="31417" h="7539" extrusionOk="0">
                  <a:moveTo>
                    <a:pt x="1" y="1"/>
                  </a:moveTo>
                  <a:lnTo>
                    <a:pt x="31416" y="1"/>
                  </a:lnTo>
                  <a:lnTo>
                    <a:pt x="31416" y="7538"/>
                  </a:lnTo>
                  <a:lnTo>
                    <a:pt x="1" y="7538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3" name="Google Shape;6163;p41"/>
            <p:cNvSpPr/>
            <p:nvPr/>
          </p:nvSpPr>
          <p:spPr>
            <a:xfrm>
              <a:off x="4457523" y="1774171"/>
              <a:ext cx="946201" cy="227056"/>
            </a:xfrm>
            <a:custGeom>
              <a:avLst/>
              <a:gdLst/>
              <a:ahLst/>
              <a:cxnLst/>
              <a:rect l="l" t="t" r="r" b="b"/>
              <a:pathLst>
                <a:path w="31417" h="7539" extrusionOk="0">
                  <a:moveTo>
                    <a:pt x="1" y="1"/>
                  </a:moveTo>
                  <a:lnTo>
                    <a:pt x="31416" y="1"/>
                  </a:lnTo>
                  <a:lnTo>
                    <a:pt x="31416" y="7538"/>
                  </a:lnTo>
                  <a:lnTo>
                    <a:pt x="1" y="7538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4" name="Google Shape;6164;p41"/>
            <p:cNvSpPr/>
            <p:nvPr/>
          </p:nvSpPr>
          <p:spPr>
            <a:xfrm>
              <a:off x="3743136" y="1581509"/>
              <a:ext cx="1520362" cy="878467"/>
            </a:xfrm>
            <a:custGeom>
              <a:avLst/>
              <a:gdLst/>
              <a:ahLst/>
              <a:cxnLst/>
              <a:rect l="l" t="t" r="r" b="b"/>
              <a:pathLst>
                <a:path w="50481" h="29168" extrusionOk="0">
                  <a:moveTo>
                    <a:pt x="28313" y="25621"/>
                  </a:moveTo>
                  <a:cubicBezTo>
                    <a:pt x="23594" y="28376"/>
                    <a:pt x="12256" y="29168"/>
                    <a:pt x="6113" y="25621"/>
                  </a:cubicBezTo>
                  <a:cubicBezTo>
                    <a:pt x="0" y="22074"/>
                    <a:pt x="0" y="16342"/>
                    <a:pt x="6113" y="12795"/>
                  </a:cubicBezTo>
                  <a:lnTo>
                    <a:pt x="28313" y="1"/>
                  </a:lnTo>
                  <a:cubicBezTo>
                    <a:pt x="32018" y="2123"/>
                    <a:pt x="35691" y="4244"/>
                    <a:pt x="39397" y="6398"/>
                  </a:cubicBezTo>
                  <a:cubicBezTo>
                    <a:pt x="43070" y="8520"/>
                    <a:pt x="46776" y="10642"/>
                    <a:pt x="50481" y="12795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5" name="Google Shape;6165;p41"/>
            <p:cNvSpPr/>
            <p:nvPr/>
          </p:nvSpPr>
          <p:spPr>
            <a:xfrm>
              <a:off x="4411745" y="1473749"/>
              <a:ext cx="1037759" cy="599971"/>
            </a:xfrm>
            <a:custGeom>
              <a:avLst/>
              <a:gdLst/>
              <a:ahLst/>
              <a:cxnLst/>
              <a:rect l="l" t="t" r="r" b="b"/>
              <a:pathLst>
                <a:path w="34457" h="19921" extrusionOk="0">
                  <a:moveTo>
                    <a:pt x="6113" y="3547"/>
                  </a:moveTo>
                  <a:cubicBezTo>
                    <a:pt x="0" y="7094"/>
                    <a:pt x="0" y="12826"/>
                    <a:pt x="6113" y="16373"/>
                  </a:cubicBezTo>
                  <a:cubicBezTo>
                    <a:pt x="12256" y="19920"/>
                    <a:pt x="22200" y="19920"/>
                    <a:pt x="28344" y="16373"/>
                  </a:cubicBezTo>
                  <a:cubicBezTo>
                    <a:pt x="34456" y="12826"/>
                    <a:pt x="34456" y="7094"/>
                    <a:pt x="28313" y="3547"/>
                  </a:cubicBezTo>
                  <a:cubicBezTo>
                    <a:pt x="22200" y="0"/>
                    <a:pt x="12256" y="0"/>
                    <a:pt x="6113" y="3547"/>
                  </a:cubicBezTo>
                  <a:close/>
                </a:path>
              </a:pathLst>
            </a:custGeom>
            <a:solidFill>
              <a:srgbClr val="FF93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6" name="Google Shape;6166;p41"/>
            <p:cNvSpPr/>
            <p:nvPr/>
          </p:nvSpPr>
          <p:spPr>
            <a:xfrm>
              <a:off x="3829935" y="1929667"/>
              <a:ext cx="864161" cy="461641"/>
            </a:xfrm>
            <a:custGeom>
              <a:avLst/>
              <a:gdLst/>
              <a:ahLst/>
              <a:cxnLst/>
              <a:rect l="l" t="t" r="r" b="b"/>
              <a:pathLst>
                <a:path w="28693" h="15328" extrusionOk="0">
                  <a:moveTo>
                    <a:pt x="5099" y="12604"/>
                  </a:moveTo>
                  <a:cubicBezTo>
                    <a:pt x="0" y="9849"/>
                    <a:pt x="0" y="5447"/>
                    <a:pt x="5099" y="2724"/>
                  </a:cubicBezTo>
                  <a:cubicBezTo>
                    <a:pt x="10198" y="0"/>
                    <a:pt x="18495" y="0"/>
                    <a:pt x="23594" y="2724"/>
                  </a:cubicBezTo>
                  <a:cubicBezTo>
                    <a:pt x="28692" y="5447"/>
                    <a:pt x="28692" y="9881"/>
                    <a:pt x="23594" y="12604"/>
                  </a:cubicBezTo>
                  <a:cubicBezTo>
                    <a:pt x="18463" y="15328"/>
                    <a:pt x="10198" y="15328"/>
                    <a:pt x="5099" y="12604"/>
                  </a:cubicBez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7" name="Google Shape;6167;p41"/>
            <p:cNvSpPr/>
            <p:nvPr/>
          </p:nvSpPr>
          <p:spPr>
            <a:xfrm>
              <a:off x="4411745" y="1473749"/>
              <a:ext cx="1037759" cy="599971"/>
            </a:xfrm>
            <a:custGeom>
              <a:avLst/>
              <a:gdLst/>
              <a:ahLst/>
              <a:cxnLst/>
              <a:rect l="l" t="t" r="r" b="b"/>
              <a:pathLst>
                <a:path w="34457" h="19921" extrusionOk="0">
                  <a:moveTo>
                    <a:pt x="6113" y="16373"/>
                  </a:moveTo>
                  <a:cubicBezTo>
                    <a:pt x="0" y="12826"/>
                    <a:pt x="0" y="7094"/>
                    <a:pt x="6113" y="3547"/>
                  </a:cubicBezTo>
                  <a:cubicBezTo>
                    <a:pt x="12256" y="32"/>
                    <a:pt x="22200" y="0"/>
                    <a:pt x="28344" y="3547"/>
                  </a:cubicBezTo>
                  <a:cubicBezTo>
                    <a:pt x="34456" y="7094"/>
                    <a:pt x="34456" y="12826"/>
                    <a:pt x="28313" y="16373"/>
                  </a:cubicBezTo>
                  <a:cubicBezTo>
                    <a:pt x="22200" y="19920"/>
                    <a:pt x="12256" y="19920"/>
                    <a:pt x="6113" y="16373"/>
                  </a:cubicBez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8" name="Google Shape;6168;p41"/>
            <p:cNvSpPr/>
            <p:nvPr/>
          </p:nvSpPr>
          <p:spPr>
            <a:xfrm>
              <a:off x="4457523" y="1546241"/>
              <a:ext cx="946201" cy="227026"/>
            </a:xfrm>
            <a:custGeom>
              <a:avLst/>
              <a:gdLst/>
              <a:ahLst/>
              <a:cxnLst/>
              <a:rect l="l" t="t" r="r" b="b"/>
              <a:pathLst>
                <a:path w="31417" h="7538" extrusionOk="0">
                  <a:moveTo>
                    <a:pt x="1" y="0"/>
                  </a:moveTo>
                  <a:lnTo>
                    <a:pt x="31416" y="0"/>
                  </a:lnTo>
                  <a:lnTo>
                    <a:pt x="31416" y="7537"/>
                  </a:lnTo>
                  <a:lnTo>
                    <a:pt x="1" y="7537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69" name="Google Shape;6169;p41"/>
            <p:cNvSpPr/>
            <p:nvPr/>
          </p:nvSpPr>
          <p:spPr>
            <a:xfrm>
              <a:off x="3743136" y="1088425"/>
              <a:ext cx="1520362" cy="878467"/>
            </a:xfrm>
            <a:custGeom>
              <a:avLst/>
              <a:gdLst/>
              <a:ahLst/>
              <a:cxnLst/>
              <a:rect l="l" t="t" r="r" b="b"/>
              <a:pathLst>
                <a:path w="50481" h="29168" extrusionOk="0">
                  <a:moveTo>
                    <a:pt x="29421" y="4212"/>
                  </a:moveTo>
                  <a:cubicBezTo>
                    <a:pt x="29073" y="3990"/>
                    <a:pt x="31574" y="5415"/>
                    <a:pt x="28313" y="3515"/>
                  </a:cubicBezTo>
                  <a:cubicBezTo>
                    <a:pt x="25051" y="1647"/>
                    <a:pt x="12256" y="0"/>
                    <a:pt x="6113" y="3515"/>
                  </a:cubicBezTo>
                  <a:cubicBezTo>
                    <a:pt x="0" y="7062"/>
                    <a:pt x="0" y="12794"/>
                    <a:pt x="6113" y="16341"/>
                  </a:cubicBezTo>
                  <a:cubicBezTo>
                    <a:pt x="9818" y="18495"/>
                    <a:pt x="13523" y="20616"/>
                    <a:pt x="17228" y="22770"/>
                  </a:cubicBezTo>
                  <a:cubicBezTo>
                    <a:pt x="20934" y="24892"/>
                    <a:pt x="24639" y="27045"/>
                    <a:pt x="28313" y="29167"/>
                  </a:cubicBezTo>
                  <a:cubicBezTo>
                    <a:pt x="32018" y="27045"/>
                    <a:pt x="35723" y="24892"/>
                    <a:pt x="39397" y="22770"/>
                  </a:cubicBezTo>
                  <a:cubicBezTo>
                    <a:pt x="43102" y="20648"/>
                    <a:pt x="46776" y="18495"/>
                    <a:pt x="50481" y="16373"/>
                  </a:cubicBezTo>
                  <a:cubicBezTo>
                    <a:pt x="46966" y="14346"/>
                    <a:pt x="43450" y="12319"/>
                    <a:pt x="39935" y="10292"/>
                  </a:cubicBezTo>
                  <a:cubicBezTo>
                    <a:pt x="36420" y="8266"/>
                    <a:pt x="32936" y="6239"/>
                    <a:pt x="29421" y="4212"/>
                  </a:cubicBez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0" name="Google Shape;6170;p41"/>
            <p:cNvSpPr/>
            <p:nvPr/>
          </p:nvSpPr>
          <p:spPr>
            <a:xfrm>
              <a:off x="3788915" y="1159954"/>
              <a:ext cx="946201" cy="227989"/>
            </a:xfrm>
            <a:custGeom>
              <a:avLst/>
              <a:gdLst/>
              <a:ahLst/>
              <a:cxnLst/>
              <a:rect l="l" t="t" r="r" b="b"/>
              <a:pathLst>
                <a:path w="31417" h="7570" extrusionOk="0">
                  <a:moveTo>
                    <a:pt x="1" y="0"/>
                  </a:moveTo>
                  <a:lnTo>
                    <a:pt x="31416" y="0"/>
                  </a:lnTo>
                  <a:lnTo>
                    <a:pt x="31416" y="7569"/>
                  </a:lnTo>
                  <a:lnTo>
                    <a:pt x="1" y="7569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1" name="Google Shape;6171;p41"/>
            <p:cNvSpPr/>
            <p:nvPr/>
          </p:nvSpPr>
          <p:spPr>
            <a:xfrm>
              <a:off x="3743136" y="859502"/>
              <a:ext cx="1706367" cy="985294"/>
            </a:xfrm>
            <a:custGeom>
              <a:avLst/>
              <a:gdLst/>
              <a:ahLst/>
              <a:cxnLst/>
              <a:rect l="l" t="t" r="r" b="b"/>
              <a:pathLst>
                <a:path w="56657" h="32715" extrusionOk="0">
                  <a:moveTo>
                    <a:pt x="28313" y="3547"/>
                  </a:moveTo>
                  <a:cubicBezTo>
                    <a:pt x="23784" y="919"/>
                    <a:pt x="12256" y="1"/>
                    <a:pt x="6113" y="3547"/>
                  </a:cubicBezTo>
                  <a:cubicBezTo>
                    <a:pt x="0" y="7094"/>
                    <a:pt x="0" y="12826"/>
                    <a:pt x="6113" y="16373"/>
                  </a:cubicBezTo>
                  <a:cubicBezTo>
                    <a:pt x="13523" y="20649"/>
                    <a:pt x="20934" y="24924"/>
                    <a:pt x="28313" y="29199"/>
                  </a:cubicBezTo>
                  <a:cubicBezTo>
                    <a:pt x="34456" y="32714"/>
                    <a:pt x="44400" y="32714"/>
                    <a:pt x="50513" y="29199"/>
                  </a:cubicBezTo>
                  <a:cubicBezTo>
                    <a:pt x="56656" y="25652"/>
                    <a:pt x="56656" y="19889"/>
                    <a:pt x="50513" y="16373"/>
                  </a:cubicBezTo>
                  <a:cubicBezTo>
                    <a:pt x="50164" y="16152"/>
                    <a:pt x="49752" y="15930"/>
                    <a:pt x="49341" y="15740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2" name="Google Shape;6172;p41"/>
            <p:cNvSpPr/>
            <p:nvPr/>
          </p:nvSpPr>
          <p:spPr>
            <a:xfrm>
              <a:off x="4498543" y="1314457"/>
              <a:ext cx="864161" cy="461671"/>
            </a:xfrm>
            <a:custGeom>
              <a:avLst/>
              <a:gdLst/>
              <a:ahLst/>
              <a:cxnLst/>
              <a:rect l="l" t="t" r="r" b="b"/>
              <a:pathLst>
                <a:path w="28693" h="15329" extrusionOk="0">
                  <a:moveTo>
                    <a:pt x="5099" y="12605"/>
                  </a:moveTo>
                  <a:cubicBezTo>
                    <a:pt x="0" y="9881"/>
                    <a:pt x="0" y="5479"/>
                    <a:pt x="5099" y="2724"/>
                  </a:cubicBezTo>
                  <a:cubicBezTo>
                    <a:pt x="10198" y="1"/>
                    <a:pt x="18495" y="1"/>
                    <a:pt x="23594" y="2724"/>
                  </a:cubicBezTo>
                  <a:cubicBezTo>
                    <a:pt x="28692" y="5448"/>
                    <a:pt x="28692" y="9881"/>
                    <a:pt x="23594" y="12605"/>
                  </a:cubicBezTo>
                  <a:cubicBezTo>
                    <a:pt x="18495" y="15328"/>
                    <a:pt x="10198" y="15328"/>
                    <a:pt x="5099" y="12605"/>
                  </a:cubicBez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3" name="Google Shape;6173;p41"/>
            <p:cNvSpPr/>
            <p:nvPr/>
          </p:nvSpPr>
          <p:spPr>
            <a:xfrm>
              <a:off x="4552906" y="3891582"/>
              <a:ext cx="754473" cy="341502"/>
            </a:xfrm>
            <a:custGeom>
              <a:avLst/>
              <a:gdLst/>
              <a:ahLst/>
              <a:cxnLst/>
              <a:rect l="l" t="t" r="r" b="b"/>
              <a:pathLst>
                <a:path w="25051" h="11339" extrusionOk="0">
                  <a:moveTo>
                    <a:pt x="3294" y="8615"/>
                  </a:moveTo>
                  <a:cubicBezTo>
                    <a:pt x="1711" y="7760"/>
                    <a:pt x="602" y="6746"/>
                    <a:pt x="0" y="5670"/>
                  </a:cubicBezTo>
                  <a:cubicBezTo>
                    <a:pt x="602" y="4593"/>
                    <a:pt x="1679" y="3580"/>
                    <a:pt x="3294" y="2756"/>
                  </a:cubicBezTo>
                  <a:cubicBezTo>
                    <a:pt x="8393" y="33"/>
                    <a:pt x="16690" y="1"/>
                    <a:pt x="21789" y="2756"/>
                  </a:cubicBezTo>
                  <a:cubicBezTo>
                    <a:pt x="23372" y="3580"/>
                    <a:pt x="24449" y="4593"/>
                    <a:pt x="25051" y="5670"/>
                  </a:cubicBezTo>
                  <a:cubicBezTo>
                    <a:pt x="24449" y="6746"/>
                    <a:pt x="23372" y="7760"/>
                    <a:pt x="21789" y="8615"/>
                  </a:cubicBezTo>
                  <a:cubicBezTo>
                    <a:pt x="16658" y="11338"/>
                    <a:pt x="8393" y="11338"/>
                    <a:pt x="3294" y="8615"/>
                  </a:cubicBezTo>
                  <a:close/>
                </a:path>
              </a:pathLst>
            </a:custGeom>
            <a:solidFill>
              <a:srgbClr val="E7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4" name="Google Shape;6174;p41"/>
            <p:cNvSpPr/>
            <p:nvPr/>
          </p:nvSpPr>
          <p:spPr>
            <a:xfrm>
              <a:off x="3884297" y="3278299"/>
              <a:ext cx="754473" cy="340539"/>
            </a:xfrm>
            <a:custGeom>
              <a:avLst/>
              <a:gdLst/>
              <a:ahLst/>
              <a:cxnLst/>
              <a:rect l="l" t="t" r="r" b="b"/>
              <a:pathLst>
                <a:path w="25051" h="11307" extrusionOk="0">
                  <a:moveTo>
                    <a:pt x="3294" y="8583"/>
                  </a:moveTo>
                  <a:cubicBezTo>
                    <a:pt x="1711" y="7760"/>
                    <a:pt x="602" y="6746"/>
                    <a:pt x="0" y="5670"/>
                  </a:cubicBezTo>
                  <a:cubicBezTo>
                    <a:pt x="602" y="4593"/>
                    <a:pt x="1679" y="3579"/>
                    <a:pt x="3294" y="2724"/>
                  </a:cubicBezTo>
                  <a:cubicBezTo>
                    <a:pt x="8393" y="1"/>
                    <a:pt x="16690" y="1"/>
                    <a:pt x="21789" y="2724"/>
                  </a:cubicBezTo>
                  <a:cubicBezTo>
                    <a:pt x="23372" y="3579"/>
                    <a:pt x="24449" y="4593"/>
                    <a:pt x="25051" y="5670"/>
                  </a:cubicBezTo>
                  <a:cubicBezTo>
                    <a:pt x="24449" y="6746"/>
                    <a:pt x="23372" y="7760"/>
                    <a:pt x="21789" y="8583"/>
                  </a:cubicBezTo>
                  <a:cubicBezTo>
                    <a:pt x="16658" y="11307"/>
                    <a:pt x="8393" y="11307"/>
                    <a:pt x="3294" y="8583"/>
                  </a:cubicBezTo>
                  <a:close/>
                </a:path>
              </a:pathLst>
            </a:custGeom>
            <a:solidFill>
              <a:srgbClr val="E7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5" name="Google Shape;6175;p41"/>
            <p:cNvSpPr/>
            <p:nvPr/>
          </p:nvSpPr>
          <p:spPr>
            <a:xfrm>
              <a:off x="4551942" y="2681250"/>
              <a:ext cx="755437" cy="341472"/>
            </a:xfrm>
            <a:custGeom>
              <a:avLst/>
              <a:gdLst/>
              <a:ahLst/>
              <a:cxnLst/>
              <a:rect l="l" t="t" r="r" b="b"/>
              <a:pathLst>
                <a:path w="25083" h="11338" extrusionOk="0">
                  <a:moveTo>
                    <a:pt x="3294" y="8614"/>
                  </a:moveTo>
                  <a:cubicBezTo>
                    <a:pt x="1711" y="7759"/>
                    <a:pt x="602" y="6746"/>
                    <a:pt x="1" y="5669"/>
                  </a:cubicBezTo>
                  <a:cubicBezTo>
                    <a:pt x="602" y="4592"/>
                    <a:pt x="1711" y="3579"/>
                    <a:pt x="3294" y="2755"/>
                  </a:cubicBezTo>
                  <a:cubicBezTo>
                    <a:pt x="8393" y="32"/>
                    <a:pt x="16690" y="0"/>
                    <a:pt x="21789" y="2755"/>
                  </a:cubicBezTo>
                  <a:cubicBezTo>
                    <a:pt x="23373" y="3579"/>
                    <a:pt x="24481" y="4592"/>
                    <a:pt x="25083" y="5669"/>
                  </a:cubicBezTo>
                  <a:cubicBezTo>
                    <a:pt x="24481" y="6746"/>
                    <a:pt x="23373" y="7759"/>
                    <a:pt x="21789" y="8614"/>
                  </a:cubicBezTo>
                  <a:cubicBezTo>
                    <a:pt x="16690" y="11338"/>
                    <a:pt x="8393" y="11338"/>
                    <a:pt x="3294" y="8614"/>
                  </a:cubicBezTo>
                  <a:close/>
                </a:path>
              </a:pathLst>
            </a:custGeom>
            <a:solidFill>
              <a:srgbClr val="E7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6" name="Google Shape;6176;p41"/>
            <p:cNvSpPr/>
            <p:nvPr/>
          </p:nvSpPr>
          <p:spPr>
            <a:xfrm>
              <a:off x="3884297" y="2049836"/>
              <a:ext cx="754473" cy="341472"/>
            </a:xfrm>
            <a:custGeom>
              <a:avLst/>
              <a:gdLst/>
              <a:ahLst/>
              <a:cxnLst/>
              <a:rect l="l" t="t" r="r" b="b"/>
              <a:pathLst>
                <a:path w="25051" h="11338" extrusionOk="0">
                  <a:moveTo>
                    <a:pt x="3294" y="8614"/>
                  </a:moveTo>
                  <a:cubicBezTo>
                    <a:pt x="1711" y="7759"/>
                    <a:pt x="602" y="6746"/>
                    <a:pt x="0" y="5669"/>
                  </a:cubicBezTo>
                  <a:cubicBezTo>
                    <a:pt x="602" y="4592"/>
                    <a:pt x="1711" y="3579"/>
                    <a:pt x="3294" y="2755"/>
                  </a:cubicBezTo>
                  <a:cubicBezTo>
                    <a:pt x="8393" y="0"/>
                    <a:pt x="16690" y="0"/>
                    <a:pt x="21789" y="2724"/>
                  </a:cubicBezTo>
                  <a:cubicBezTo>
                    <a:pt x="23372" y="3579"/>
                    <a:pt x="24449" y="4592"/>
                    <a:pt x="25051" y="5669"/>
                  </a:cubicBezTo>
                  <a:cubicBezTo>
                    <a:pt x="24449" y="6746"/>
                    <a:pt x="23372" y="7759"/>
                    <a:pt x="21789" y="8614"/>
                  </a:cubicBezTo>
                  <a:cubicBezTo>
                    <a:pt x="16658" y="11338"/>
                    <a:pt x="8393" y="11338"/>
                    <a:pt x="3294" y="8614"/>
                  </a:cubicBezTo>
                  <a:close/>
                </a:path>
              </a:pathLst>
            </a:custGeom>
            <a:solidFill>
              <a:srgbClr val="E7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7" name="Google Shape;6177;p41"/>
            <p:cNvSpPr/>
            <p:nvPr/>
          </p:nvSpPr>
          <p:spPr>
            <a:xfrm>
              <a:off x="4552906" y="1435590"/>
              <a:ext cx="755437" cy="340539"/>
            </a:xfrm>
            <a:custGeom>
              <a:avLst/>
              <a:gdLst/>
              <a:ahLst/>
              <a:cxnLst/>
              <a:rect l="l" t="t" r="r" b="b"/>
              <a:pathLst>
                <a:path w="25083" h="11307" extrusionOk="0">
                  <a:moveTo>
                    <a:pt x="3294" y="8583"/>
                  </a:moveTo>
                  <a:cubicBezTo>
                    <a:pt x="1711" y="7728"/>
                    <a:pt x="602" y="6746"/>
                    <a:pt x="0" y="5669"/>
                  </a:cubicBezTo>
                  <a:cubicBezTo>
                    <a:pt x="602" y="4593"/>
                    <a:pt x="1711" y="3579"/>
                    <a:pt x="3294" y="2724"/>
                  </a:cubicBezTo>
                  <a:cubicBezTo>
                    <a:pt x="8393" y="1"/>
                    <a:pt x="16690" y="1"/>
                    <a:pt x="21789" y="2724"/>
                  </a:cubicBezTo>
                  <a:cubicBezTo>
                    <a:pt x="23372" y="3579"/>
                    <a:pt x="24481" y="4593"/>
                    <a:pt x="25082" y="5638"/>
                  </a:cubicBezTo>
                  <a:cubicBezTo>
                    <a:pt x="24481" y="6714"/>
                    <a:pt x="23372" y="7728"/>
                    <a:pt x="21789" y="8583"/>
                  </a:cubicBezTo>
                  <a:cubicBezTo>
                    <a:pt x="16690" y="11306"/>
                    <a:pt x="8393" y="11306"/>
                    <a:pt x="3294" y="8583"/>
                  </a:cubicBezTo>
                  <a:close/>
                </a:path>
              </a:pathLst>
            </a:custGeom>
            <a:solidFill>
              <a:srgbClr val="E7EF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8" name="Google Shape;6178;p41"/>
            <p:cNvSpPr/>
            <p:nvPr/>
          </p:nvSpPr>
          <p:spPr>
            <a:xfrm>
              <a:off x="3892880" y="1513805"/>
              <a:ext cx="104959" cy="228923"/>
            </a:xfrm>
            <a:custGeom>
              <a:avLst/>
              <a:gdLst/>
              <a:ahLst/>
              <a:cxnLst/>
              <a:rect l="l" t="t" r="r" b="b"/>
              <a:pathLst>
                <a:path w="3485" h="7601" extrusionOk="0">
                  <a:moveTo>
                    <a:pt x="3167" y="5352"/>
                  </a:moveTo>
                  <a:lnTo>
                    <a:pt x="1742" y="7601"/>
                  </a:lnTo>
                  <a:lnTo>
                    <a:pt x="349" y="3769"/>
                  </a:lnTo>
                  <a:cubicBezTo>
                    <a:pt x="159" y="3231"/>
                    <a:pt x="0" y="2661"/>
                    <a:pt x="0" y="2091"/>
                  </a:cubicBezTo>
                  <a:cubicBezTo>
                    <a:pt x="0" y="697"/>
                    <a:pt x="792" y="0"/>
                    <a:pt x="1742" y="570"/>
                  </a:cubicBezTo>
                  <a:cubicBezTo>
                    <a:pt x="2724" y="1109"/>
                    <a:pt x="3484" y="2661"/>
                    <a:pt x="3484" y="4054"/>
                  </a:cubicBezTo>
                  <a:cubicBezTo>
                    <a:pt x="3484" y="4624"/>
                    <a:pt x="3357" y="5036"/>
                    <a:pt x="3167" y="5352"/>
                  </a:cubicBezTo>
                  <a:close/>
                  <a:moveTo>
                    <a:pt x="1742" y="1235"/>
                  </a:moveTo>
                  <a:cubicBezTo>
                    <a:pt x="1046" y="855"/>
                    <a:pt x="507" y="1362"/>
                    <a:pt x="507" y="2376"/>
                  </a:cubicBezTo>
                  <a:cubicBezTo>
                    <a:pt x="507" y="3389"/>
                    <a:pt x="1046" y="4497"/>
                    <a:pt x="1742" y="4909"/>
                  </a:cubicBezTo>
                  <a:cubicBezTo>
                    <a:pt x="2439" y="5289"/>
                    <a:pt x="3009" y="4782"/>
                    <a:pt x="3009" y="3801"/>
                  </a:cubicBezTo>
                  <a:cubicBezTo>
                    <a:pt x="3009" y="2787"/>
                    <a:pt x="2439" y="1647"/>
                    <a:pt x="1742" y="12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79" name="Google Shape;6179;p41"/>
            <p:cNvSpPr/>
            <p:nvPr/>
          </p:nvSpPr>
          <p:spPr>
            <a:xfrm>
              <a:off x="5174772" y="2104198"/>
              <a:ext cx="144052" cy="213684"/>
            </a:xfrm>
            <a:custGeom>
              <a:avLst/>
              <a:gdLst/>
              <a:ahLst/>
              <a:cxnLst/>
              <a:rect l="l" t="t" r="r" b="b"/>
              <a:pathLst>
                <a:path w="4783" h="7095" extrusionOk="0">
                  <a:moveTo>
                    <a:pt x="3674" y="602"/>
                  </a:moveTo>
                  <a:lnTo>
                    <a:pt x="3864" y="95"/>
                  </a:lnTo>
                  <a:lnTo>
                    <a:pt x="3199" y="0"/>
                  </a:lnTo>
                  <a:lnTo>
                    <a:pt x="3009" y="539"/>
                  </a:lnTo>
                  <a:cubicBezTo>
                    <a:pt x="2756" y="570"/>
                    <a:pt x="2471" y="729"/>
                    <a:pt x="2154" y="950"/>
                  </a:cubicBezTo>
                  <a:lnTo>
                    <a:pt x="2059" y="539"/>
                  </a:lnTo>
                  <a:lnTo>
                    <a:pt x="1331" y="1267"/>
                  </a:lnTo>
                  <a:lnTo>
                    <a:pt x="1457" y="1679"/>
                  </a:lnTo>
                  <a:cubicBezTo>
                    <a:pt x="1172" y="1996"/>
                    <a:pt x="951" y="2376"/>
                    <a:pt x="792" y="2787"/>
                  </a:cubicBezTo>
                  <a:lnTo>
                    <a:pt x="476" y="2756"/>
                  </a:lnTo>
                  <a:lnTo>
                    <a:pt x="127" y="3864"/>
                  </a:lnTo>
                  <a:lnTo>
                    <a:pt x="444" y="3896"/>
                  </a:lnTo>
                  <a:cubicBezTo>
                    <a:pt x="349" y="4307"/>
                    <a:pt x="317" y="4719"/>
                    <a:pt x="349" y="5099"/>
                  </a:cubicBezTo>
                  <a:lnTo>
                    <a:pt x="1" y="5447"/>
                  </a:lnTo>
                  <a:lnTo>
                    <a:pt x="222" y="6271"/>
                  </a:lnTo>
                  <a:lnTo>
                    <a:pt x="571" y="5923"/>
                  </a:lnTo>
                  <a:cubicBezTo>
                    <a:pt x="697" y="6208"/>
                    <a:pt x="887" y="6398"/>
                    <a:pt x="1109" y="6493"/>
                  </a:cubicBezTo>
                  <a:lnTo>
                    <a:pt x="951" y="6999"/>
                  </a:lnTo>
                  <a:lnTo>
                    <a:pt x="1616" y="7094"/>
                  </a:lnTo>
                  <a:lnTo>
                    <a:pt x="1774" y="6556"/>
                  </a:lnTo>
                  <a:cubicBezTo>
                    <a:pt x="2059" y="6524"/>
                    <a:pt x="2344" y="6398"/>
                    <a:pt x="2629" y="6176"/>
                  </a:cubicBezTo>
                  <a:lnTo>
                    <a:pt x="2724" y="6556"/>
                  </a:lnTo>
                  <a:lnTo>
                    <a:pt x="3453" y="5827"/>
                  </a:lnTo>
                  <a:lnTo>
                    <a:pt x="3358" y="5447"/>
                  </a:lnTo>
                  <a:cubicBezTo>
                    <a:pt x="3611" y="5099"/>
                    <a:pt x="3833" y="4719"/>
                    <a:pt x="4023" y="4307"/>
                  </a:cubicBezTo>
                  <a:lnTo>
                    <a:pt x="4339" y="4339"/>
                  </a:lnTo>
                  <a:lnTo>
                    <a:pt x="4688" y="3231"/>
                  </a:lnTo>
                  <a:lnTo>
                    <a:pt x="4371" y="3199"/>
                  </a:lnTo>
                  <a:cubicBezTo>
                    <a:pt x="4466" y="2787"/>
                    <a:pt x="4466" y="2376"/>
                    <a:pt x="4434" y="2027"/>
                  </a:cubicBezTo>
                  <a:lnTo>
                    <a:pt x="4783" y="1679"/>
                  </a:lnTo>
                  <a:lnTo>
                    <a:pt x="4561" y="824"/>
                  </a:lnTo>
                  <a:lnTo>
                    <a:pt x="4244" y="1172"/>
                  </a:lnTo>
                  <a:cubicBezTo>
                    <a:pt x="4086" y="919"/>
                    <a:pt x="3896" y="729"/>
                    <a:pt x="3674" y="602"/>
                  </a:cubicBezTo>
                  <a:close/>
                  <a:moveTo>
                    <a:pt x="2851" y="5257"/>
                  </a:moveTo>
                  <a:lnTo>
                    <a:pt x="2851" y="5257"/>
                  </a:lnTo>
                  <a:cubicBezTo>
                    <a:pt x="2027" y="6049"/>
                    <a:pt x="1172" y="5954"/>
                    <a:pt x="951" y="5036"/>
                  </a:cubicBezTo>
                  <a:cubicBezTo>
                    <a:pt x="697" y="4086"/>
                    <a:pt x="1141" y="2661"/>
                    <a:pt x="1964" y="1869"/>
                  </a:cubicBezTo>
                  <a:cubicBezTo>
                    <a:pt x="2756" y="1045"/>
                    <a:pt x="3611" y="1140"/>
                    <a:pt x="3864" y="2091"/>
                  </a:cubicBezTo>
                  <a:cubicBezTo>
                    <a:pt x="4086" y="3009"/>
                    <a:pt x="3643" y="4434"/>
                    <a:pt x="2851" y="5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0" name="Google Shape;6180;p41"/>
            <p:cNvSpPr/>
            <p:nvPr/>
          </p:nvSpPr>
          <p:spPr>
            <a:xfrm>
              <a:off x="3846138" y="2663119"/>
              <a:ext cx="112579" cy="222267"/>
            </a:xfrm>
            <a:custGeom>
              <a:avLst/>
              <a:gdLst/>
              <a:ahLst/>
              <a:cxnLst/>
              <a:rect l="l" t="t" r="r" b="b"/>
              <a:pathLst>
                <a:path w="3738" h="7380" extrusionOk="0">
                  <a:moveTo>
                    <a:pt x="856" y="4751"/>
                  </a:moveTo>
                  <a:lnTo>
                    <a:pt x="887" y="4782"/>
                  </a:lnTo>
                  <a:lnTo>
                    <a:pt x="824" y="4086"/>
                  </a:lnTo>
                  <a:cubicBezTo>
                    <a:pt x="571" y="3737"/>
                    <a:pt x="381" y="3326"/>
                    <a:pt x="222" y="2882"/>
                  </a:cubicBezTo>
                  <a:cubicBezTo>
                    <a:pt x="96" y="2471"/>
                    <a:pt x="1" y="2027"/>
                    <a:pt x="1" y="1584"/>
                  </a:cubicBezTo>
                  <a:cubicBezTo>
                    <a:pt x="1" y="919"/>
                    <a:pt x="191" y="475"/>
                    <a:pt x="539" y="222"/>
                  </a:cubicBezTo>
                  <a:cubicBezTo>
                    <a:pt x="887" y="0"/>
                    <a:pt x="1331" y="0"/>
                    <a:pt x="1869" y="317"/>
                  </a:cubicBezTo>
                  <a:cubicBezTo>
                    <a:pt x="2376" y="634"/>
                    <a:pt x="2851" y="1172"/>
                    <a:pt x="3168" y="1806"/>
                  </a:cubicBezTo>
                  <a:cubicBezTo>
                    <a:pt x="3516" y="2439"/>
                    <a:pt x="3738" y="3167"/>
                    <a:pt x="3738" y="3832"/>
                  </a:cubicBezTo>
                  <a:cubicBezTo>
                    <a:pt x="3738" y="4244"/>
                    <a:pt x="3643" y="4592"/>
                    <a:pt x="3484" y="4846"/>
                  </a:cubicBezTo>
                  <a:cubicBezTo>
                    <a:pt x="3326" y="5099"/>
                    <a:pt x="3136" y="5257"/>
                    <a:pt x="2883" y="5321"/>
                  </a:cubicBezTo>
                  <a:lnTo>
                    <a:pt x="2819" y="5922"/>
                  </a:lnTo>
                  <a:lnTo>
                    <a:pt x="2851" y="5954"/>
                  </a:lnTo>
                  <a:lnTo>
                    <a:pt x="2756" y="7094"/>
                  </a:lnTo>
                  <a:cubicBezTo>
                    <a:pt x="2724" y="7284"/>
                    <a:pt x="2724" y="7379"/>
                    <a:pt x="2503" y="7253"/>
                  </a:cubicBezTo>
                  <a:lnTo>
                    <a:pt x="1204" y="6461"/>
                  </a:lnTo>
                  <a:cubicBezTo>
                    <a:pt x="982" y="6334"/>
                    <a:pt x="982" y="6239"/>
                    <a:pt x="951" y="6017"/>
                  </a:cubicBezTo>
                  <a:close/>
                  <a:moveTo>
                    <a:pt x="1394" y="5067"/>
                  </a:moveTo>
                  <a:lnTo>
                    <a:pt x="1014" y="2819"/>
                  </a:lnTo>
                  <a:cubicBezTo>
                    <a:pt x="1014" y="2787"/>
                    <a:pt x="1014" y="2756"/>
                    <a:pt x="1046" y="2756"/>
                  </a:cubicBezTo>
                  <a:cubicBezTo>
                    <a:pt x="1077" y="2756"/>
                    <a:pt x="1109" y="2787"/>
                    <a:pt x="1141" y="2819"/>
                  </a:cubicBezTo>
                  <a:cubicBezTo>
                    <a:pt x="1141" y="2882"/>
                    <a:pt x="1172" y="2946"/>
                    <a:pt x="1236" y="2977"/>
                  </a:cubicBezTo>
                  <a:cubicBezTo>
                    <a:pt x="1394" y="3262"/>
                    <a:pt x="1616" y="3484"/>
                    <a:pt x="1837" y="3642"/>
                  </a:cubicBezTo>
                  <a:cubicBezTo>
                    <a:pt x="2059" y="3769"/>
                    <a:pt x="2281" y="3801"/>
                    <a:pt x="2439" y="3706"/>
                  </a:cubicBezTo>
                  <a:cubicBezTo>
                    <a:pt x="2471" y="3706"/>
                    <a:pt x="2503" y="3674"/>
                    <a:pt x="2503" y="3642"/>
                  </a:cubicBezTo>
                  <a:cubicBezTo>
                    <a:pt x="2534" y="3642"/>
                    <a:pt x="2598" y="3642"/>
                    <a:pt x="2629" y="3706"/>
                  </a:cubicBezTo>
                  <a:cubicBezTo>
                    <a:pt x="2629" y="3737"/>
                    <a:pt x="2661" y="3769"/>
                    <a:pt x="2629" y="3801"/>
                  </a:cubicBezTo>
                  <a:lnTo>
                    <a:pt x="2249" y="5574"/>
                  </a:lnTo>
                  <a:lnTo>
                    <a:pt x="2598" y="5796"/>
                  </a:lnTo>
                  <a:lnTo>
                    <a:pt x="2661" y="5099"/>
                  </a:lnTo>
                  <a:cubicBezTo>
                    <a:pt x="2693" y="5067"/>
                    <a:pt x="2693" y="5036"/>
                    <a:pt x="2724" y="5036"/>
                  </a:cubicBezTo>
                  <a:cubicBezTo>
                    <a:pt x="2978" y="4972"/>
                    <a:pt x="3168" y="4846"/>
                    <a:pt x="3294" y="4592"/>
                  </a:cubicBezTo>
                  <a:cubicBezTo>
                    <a:pt x="3421" y="4371"/>
                    <a:pt x="3516" y="4086"/>
                    <a:pt x="3516" y="3706"/>
                  </a:cubicBezTo>
                  <a:cubicBezTo>
                    <a:pt x="3516" y="3104"/>
                    <a:pt x="3326" y="2471"/>
                    <a:pt x="3041" y="1901"/>
                  </a:cubicBezTo>
                  <a:cubicBezTo>
                    <a:pt x="2724" y="1362"/>
                    <a:pt x="2312" y="855"/>
                    <a:pt x="1869" y="602"/>
                  </a:cubicBezTo>
                  <a:cubicBezTo>
                    <a:pt x="1394" y="317"/>
                    <a:pt x="982" y="317"/>
                    <a:pt x="697" y="507"/>
                  </a:cubicBezTo>
                  <a:cubicBezTo>
                    <a:pt x="412" y="697"/>
                    <a:pt x="222" y="1140"/>
                    <a:pt x="222" y="1711"/>
                  </a:cubicBezTo>
                  <a:cubicBezTo>
                    <a:pt x="222" y="2091"/>
                    <a:pt x="286" y="2471"/>
                    <a:pt x="412" y="2882"/>
                  </a:cubicBezTo>
                  <a:cubicBezTo>
                    <a:pt x="571" y="3262"/>
                    <a:pt x="761" y="3642"/>
                    <a:pt x="1014" y="3991"/>
                  </a:cubicBezTo>
                  <a:lnTo>
                    <a:pt x="1014" y="3991"/>
                  </a:lnTo>
                  <a:cubicBezTo>
                    <a:pt x="1014" y="4022"/>
                    <a:pt x="1046" y="4054"/>
                    <a:pt x="1046" y="4117"/>
                  </a:cubicBezTo>
                  <a:lnTo>
                    <a:pt x="1141" y="4877"/>
                  </a:lnTo>
                  <a:close/>
                  <a:moveTo>
                    <a:pt x="2122" y="5511"/>
                  </a:moveTo>
                  <a:lnTo>
                    <a:pt x="2439" y="3927"/>
                  </a:lnTo>
                  <a:cubicBezTo>
                    <a:pt x="2281" y="3991"/>
                    <a:pt x="2059" y="3927"/>
                    <a:pt x="1837" y="3801"/>
                  </a:cubicBezTo>
                  <a:cubicBezTo>
                    <a:pt x="1616" y="3674"/>
                    <a:pt x="1362" y="3452"/>
                    <a:pt x="1204" y="3167"/>
                  </a:cubicBezTo>
                  <a:lnTo>
                    <a:pt x="1521" y="5162"/>
                  </a:lnTo>
                  <a:close/>
                  <a:moveTo>
                    <a:pt x="1141" y="2882"/>
                  </a:moveTo>
                  <a:cubicBezTo>
                    <a:pt x="1141" y="2851"/>
                    <a:pt x="1141" y="2851"/>
                    <a:pt x="1141" y="2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1" name="Google Shape;6181;p41"/>
            <p:cNvSpPr/>
            <p:nvPr/>
          </p:nvSpPr>
          <p:spPr>
            <a:xfrm>
              <a:off x="3876677" y="3871553"/>
              <a:ext cx="135469" cy="157424"/>
            </a:xfrm>
            <a:custGeom>
              <a:avLst/>
              <a:gdLst/>
              <a:ahLst/>
              <a:cxnLst/>
              <a:rect l="l" t="t" r="r" b="b"/>
              <a:pathLst>
                <a:path w="4498" h="5227" extrusionOk="0">
                  <a:moveTo>
                    <a:pt x="792" y="793"/>
                  </a:moveTo>
                  <a:cubicBezTo>
                    <a:pt x="855" y="824"/>
                    <a:pt x="887" y="856"/>
                    <a:pt x="918" y="888"/>
                  </a:cubicBezTo>
                  <a:cubicBezTo>
                    <a:pt x="1045" y="1014"/>
                    <a:pt x="1203" y="1173"/>
                    <a:pt x="1298" y="1394"/>
                  </a:cubicBezTo>
                  <a:cubicBezTo>
                    <a:pt x="1298" y="1268"/>
                    <a:pt x="1330" y="1173"/>
                    <a:pt x="1330" y="1078"/>
                  </a:cubicBezTo>
                  <a:cubicBezTo>
                    <a:pt x="1330" y="1014"/>
                    <a:pt x="1362" y="951"/>
                    <a:pt x="1362" y="856"/>
                  </a:cubicBezTo>
                  <a:cubicBezTo>
                    <a:pt x="1489" y="318"/>
                    <a:pt x="1805" y="1"/>
                    <a:pt x="2185" y="33"/>
                  </a:cubicBezTo>
                  <a:cubicBezTo>
                    <a:pt x="2249" y="33"/>
                    <a:pt x="2280" y="33"/>
                    <a:pt x="2344" y="33"/>
                  </a:cubicBezTo>
                  <a:cubicBezTo>
                    <a:pt x="2439" y="64"/>
                    <a:pt x="2565" y="96"/>
                    <a:pt x="2692" y="159"/>
                  </a:cubicBezTo>
                  <a:lnTo>
                    <a:pt x="2755" y="191"/>
                  </a:lnTo>
                  <a:cubicBezTo>
                    <a:pt x="3484" y="666"/>
                    <a:pt x="4085" y="1933"/>
                    <a:pt x="4085" y="3041"/>
                  </a:cubicBezTo>
                  <a:cubicBezTo>
                    <a:pt x="4085" y="3263"/>
                    <a:pt x="4054" y="3453"/>
                    <a:pt x="4022" y="3611"/>
                  </a:cubicBezTo>
                  <a:cubicBezTo>
                    <a:pt x="4307" y="3769"/>
                    <a:pt x="4497" y="4213"/>
                    <a:pt x="4497" y="4625"/>
                  </a:cubicBezTo>
                  <a:cubicBezTo>
                    <a:pt x="4497" y="5005"/>
                    <a:pt x="4275" y="5226"/>
                    <a:pt x="4022" y="5068"/>
                  </a:cubicBezTo>
                  <a:lnTo>
                    <a:pt x="2692" y="4308"/>
                  </a:lnTo>
                  <a:lnTo>
                    <a:pt x="2629" y="4245"/>
                  </a:lnTo>
                  <a:lnTo>
                    <a:pt x="792" y="3199"/>
                  </a:lnTo>
                  <a:cubicBezTo>
                    <a:pt x="348" y="2946"/>
                    <a:pt x="0" y="2186"/>
                    <a:pt x="0" y="1521"/>
                  </a:cubicBezTo>
                  <a:cubicBezTo>
                    <a:pt x="0" y="856"/>
                    <a:pt x="348" y="539"/>
                    <a:pt x="792" y="7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2" name="Google Shape;6182;p41"/>
            <p:cNvSpPr/>
            <p:nvPr/>
          </p:nvSpPr>
          <p:spPr>
            <a:xfrm>
              <a:off x="5214828" y="3233484"/>
              <a:ext cx="156460" cy="167905"/>
            </a:xfrm>
            <a:custGeom>
              <a:avLst/>
              <a:gdLst/>
              <a:ahLst/>
              <a:cxnLst/>
              <a:rect l="l" t="t" r="r" b="b"/>
              <a:pathLst>
                <a:path w="5195" h="5575" extrusionOk="0">
                  <a:moveTo>
                    <a:pt x="792" y="2154"/>
                  </a:moveTo>
                  <a:cubicBezTo>
                    <a:pt x="1173" y="1109"/>
                    <a:pt x="1901" y="507"/>
                    <a:pt x="2471" y="760"/>
                  </a:cubicBezTo>
                  <a:cubicBezTo>
                    <a:pt x="3041" y="1045"/>
                    <a:pt x="3199" y="2154"/>
                    <a:pt x="2819" y="3294"/>
                  </a:cubicBezTo>
                  <a:lnTo>
                    <a:pt x="2819" y="3294"/>
                  </a:lnTo>
                  <a:cubicBezTo>
                    <a:pt x="2408" y="4402"/>
                    <a:pt x="1648" y="5099"/>
                    <a:pt x="1078" y="4814"/>
                  </a:cubicBezTo>
                  <a:cubicBezTo>
                    <a:pt x="507" y="4561"/>
                    <a:pt x="349" y="3421"/>
                    <a:pt x="729" y="2312"/>
                  </a:cubicBezTo>
                  <a:cubicBezTo>
                    <a:pt x="729" y="2249"/>
                    <a:pt x="761" y="2186"/>
                    <a:pt x="792" y="2154"/>
                  </a:cubicBezTo>
                  <a:close/>
                  <a:moveTo>
                    <a:pt x="539" y="2027"/>
                  </a:moveTo>
                  <a:lnTo>
                    <a:pt x="539" y="2027"/>
                  </a:lnTo>
                  <a:cubicBezTo>
                    <a:pt x="539" y="2091"/>
                    <a:pt x="507" y="2154"/>
                    <a:pt x="476" y="2186"/>
                  </a:cubicBezTo>
                  <a:cubicBezTo>
                    <a:pt x="1" y="3579"/>
                    <a:pt x="191" y="4941"/>
                    <a:pt x="919" y="5289"/>
                  </a:cubicBezTo>
                  <a:cubicBezTo>
                    <a:pt x="1553" y="5574"/>
                    <a:pt x="2408" y="4909"/>
                    <a:pt x="2914" y="3737"/>
                  </a:cubicBezTo>
                  <a:lnTo>
                    <a:pt x="3199" y="3832"/>
                  </a:lnTo>
                  <a:lnTo>
                    <a:pt x="3168" y="3864"/>
                  </a:lnTo>
                  <a:lnTo>
                    <a:pt x="3168" y="3864"/>
                  </a:lnTo>
                  <a:lnTo>
                    <a:pt x="3168" y="3864"/>
                  </a:lnTo>
                  <a:cubicBezTo>
                    <a:pt x="3199" y="4022"/>
                    <a:pt x="3231" y="4149"/>
                    <a:pt x="3326" y="4181"/>
                  </a:cubicBezTo>
                  <a:lnTo>
                    <a:pt x="4593" y="4782"/>
                  </a:lnTo>
                  <a:cubicBezTo>
                    <a:pt x="4751" y="4846"/>
                    <a:pt x="4973" y="4656"/>
                    <a:pt x="5068" y="4339"/>
                  </a:cubicBezTo>
                  <a:cubicBezTo>
                    <a:pt x="5194" y="4022"/>
                    <a:pt x="5131" y="3706"/>
                    <a:pt x="4973" y="3611"/>
                  </a:cubicBezTo>
                  <a:lnTo>
                    <a:pt x="3738" y="3041"/>
                  </a:lnTo>
                  <a:cubicBezTo>
                    <a:pt x="3643" y="3009"/>
                    <a:pt x="3516" y="3041"/>
                    <a:pt x="3421" y="3136"/>
                  </a:cubicBezTo>
                  <a:lnTo>
                    <a:pt x="3421" y="3136"/>
                  </a:lnTo>
                  <a:lnTo>
                    <a:pt x="3421" y="3136"/>
                  </a:lnTo>
                  <a:lnTo>
                    <a:pt x="3421" y="3167"/>
                  </a:lnTo>
                  <a:lnTo>
                    <a:pt x="3136" y="3041"/>
                  </a:lnTo>
                  <a:cubicBezTo>
                    <a:pt x="3484" y="1774"/>
                    <a:pt x="3263" y="602"/>
                    <a:pt x="2598" y="285"/>
                  </a:cubicBezTo>
                  <a:cubicBezTo>
                    <a:pt x="1933" y="0"/>
                    <a:pt x="1046" y="760"/>
                    <a:pt x="539" y="20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3" name="Google Shape;6183;p41"/>
            <p:cNvSpPr/>
            <p:nvPr/>
          </p:nvSpPr>
          <p:spPr>
            <a:xfrm>
              <a:off x="4662593" y="3923054"/>
              <a:ext cx="484560" cy="279490"/>
            </a:xfrm>
            <a:custGeom>
              <a:avLst/>
              <a:gdLst/>
              <a:ahLst/>
              <a:cxnLst/>
              <a:rect l="l" t="t" r="r" b="b"/>
              <a:pathLst>
                <a:path w="16089" h="9280" extrusionOk="0">
                  <a:moveTo>
                    <a:pt x="6999" y="1"/>
                  </a:moveTo>
                  <a:lnTo>
                    <a:pt x="0" y="4023"/>
                  </a:lnTo>
                  <a:lnTo>
                    <a:pt x="9089" y="9280"/>
                  </a:lnTo>
                  <a:lnTo>
                    <a:pt x="16088" y="5226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4" name="Google Shape;6184;p41"/>
            <p:cNvSpPr/>
            <p:nvPr/>
          </p:nvSpPr>
          <p:spPr>
            <a:xfrm>
              <a:off x="5073667" y="4068040"/>
              <a:ext cx="73487" cy="12439"/>
            </a:xfrm>
            <a:custGeom>
              <a:avLst/>
              <a:gdLst/>
              <a:ahLst/>
              <a:cxnLst/>
              <a:rect l="l" t="t" r="r" b="b"/>
              <a:pathLst>
                <a:path w="2440" h="413" extrusionOk="0">
                  <a:moveTo>
                    <a:pt x="1" y="1"/>
                  </a:moveTo>
                  <a:lnTo>
                    <a:pt x="2439" y="1"/>
                  </a:lnTo>
                  <a:lnTo>
                    <a:pt x="2439" y="412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92A9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5" name="Google Shape;6185;p41"/>
            <p:cNvSpPr/>
            <p:nvPr/>
          </p:nvSpPr>
          <p:spPr>
            <a:xfrm>
              <a:off x="4662593" y="4031809"/>
              <a:ext cx="73457" cy="12408"/>
            </a:xfrm>
            <a:custGeom>
              <a:avLst/>
              <a:gdLst/>
              <a:ahLst/>
              <a:cxnLst/>
              <a:rect l="l" t="t" r="r" b="b"/>
              <a:pathLst>
                <a:path w="2439" h="412" extrusionOk="0">
                  <a:moveTo>
                    <a:pt x="0" y="0"/>
                  </a:moveTo>
                  <a:lnTo>
                    <a:pt x="2439" y="0"/>
                  </a:lnTo>
                  <a:lnTo>
                    <a:pt x="2439" y="412"/>
                  </a:lnTo>
                  <a:lnTo>
                    <a:pt x="0" y="4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6" name="Google Shape;6186;p41"/>
            <p:cNvSpPr/>
            <p:nvPr/>
          </p:nvSpPr>
          <p:spPr>
            <a:xfrm>
              <a:off x="4662593" y="3909712"/>
              <a:ext cx="484560" cy="279490"/>
            </a:xfrm>
            <a:custGeom>
              <a:avLst/>
              <a:gdLst/>
              <a:ahLst/>
              <a:cxnLst/>
              <a:rect l="l" t="t" r="r" b="b"/>
              <a:pathLst>
                <a:path w="16089" h="9280" extrusionOk="0">
                  <a:moveTo>
                    <a:pt x="6999" y="1"/>
                  </a:moveTo>
                  <a:lnTo>
                    <a:pt x="0" y="4054"/>
                  </a:lnTo>
                  <a:lnTo>
                    <a:pt x="9089" y="9280"/>
                  </a:lnTo>
                  <a:lnTo>
                    <a:pt x="16088" y="5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7" name="Google Shape;6187;p41"/>
            <p:cNvSpPr/>
            <p:nvPr/>
          </p:nvSpPr>
          <p:spPr>
            <a:xfrm>
              <a:off x="4882903" y="3680819"/>
              <a:ext cx="344363" cy="386287"/>
            </a:xfrm>
            <a:custGeom>
              <a:avLst/>
              <a:gdLst/>
              <a:ahLst/>
              <a:cxnLst/>
              <a:rect l="l" t="t" r="r" b="b"/>
              <a:pathLst>
                <a:path w="11434" h="12826" extrusionOk="0">
                  <a:moveTo>
                    <a:pt x="2344" y="0"/>
                  </a:moveTo>
                  <a:lnTo>
                    <a:pt x="1" y="7601"/>
                  </a:lnTo>
                  <a:lnTo>
                    <a:pt x="9090" y="12826"/>
                  </a:lnTo>
                  <a:lnTo>
                    <a:pt x="11433" y="5257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8" name="Google Shape;6188;p41"/>
            <p:cNvSpPr/>
            <p:nvPr/>
          </p:nvSpPr>
          <p:spPr>
            <a:xfrm>
              <a:off x="4943951" y="3680819"/>
              <a:ext cx="212720" cy="387251"/>
            </a:xfrm>
            <a:custGeom>
              <a:avLst/>
              <a:gdLst/>
              <a:ahLst/>
              <a:cxnLst/>
              <a:rect l="l" t="t" r="r" b="b"/>
              <a:pathLst>
                <a:path w="7063" h="12858" extrusionOk="0">
                  <a:moveTo>
                    <a:pt x="1" y="0"/>
                  </a:moveTo>
                  <a:lnTo>
                    <a:pt x="317" y="0"/>
                  </a:lnTo>
                  <a:lnTo>
                    <a:pt x="7063" y="12826"/>
                  </a:lnTo>
                  <a:lnTo>
                    <a:pt x="6746" y="12858"/>
                  </a:lnTo>
                  <a:close/>
                </a:path>
              </a:pathLst>
            </a:custGeom>
            <a:solidFill>
              <a:srgbClr val="BCC7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89" name="Google Shape;6189;p41"/>
            <p:cNvSpPr/>
            <p:nvPr/>
          </p:nvSpPr>
          <p:spPr>
            <a:xfrm>
              <a:off x="4873386" y="3680819"/>
              <a:ext cx="345297" cy="387251"/>
            </a:xfrm>
            <a:custGeom>
              <a:avLst/>
              <a:gdLst/>
              <a:ahLst/>
              <a:cxnLst/>
              <a:rect l="l" t="t" r="r" b="b"/>
              <a:pathLst>
                <a:path w="11465" h="12858" extrusionOk="0">
                  <a:moveTo>
                    <a:pt x="2344" y="0"/>
                  </a:moveTo>
                  <a:lnTo>
                    <a:pt x="0" y="7601"/>
                  </a:lnTo>
                  <a:lnTo>
                    <a:pt x="9089" y="12858"/>
                  </a:lnTo>
                  <a:lnTo>
                    <a:pt x="11464" y="52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0" name="Google Shape;6190;p41"/>
            <p:cNvSpPr/>
            <p:nvPr/>
          </p:nvSpPr>
          <p:spPr>
            <a:xfrm>
              <a:off x="5082251" y="4062318"/>
              <a:ext cx="21022" cy="12439"/>
            </a:xfrm>
            <a:custGeom>
              <a:avLst/>
              <a:gdLst/>
              <a:ahLst/>
              <a:cxnLst/>
              <a:rect l="l" t="t" r="r" b="b"/>
              <a:pathLst>
                <a:path w="698" h="413" extrusionOk="0">
                  <a:moveTo>
                    <a:pt x="381" y="1"/>
                  </a:moveTo>
                  <a:cubicBezTo>
                    <a:pt x="476" y="64"/>
                    <a:pt x="571" y="127"/>
                    <a:pt x="666" y="159"/>
                  </a:cubicBezTo>
                  <a:cubicBezTo>
                    <a:pt x="697" y="191"/>
                    <a:pt x="697" y="222"/>
                    <a:pt x="666" y="254"/>
                  </a:cubicBezTo>
                  <a:cubicBezTo>
                    <a:pt x="571" y="286"/>
                    <a:pt x="507" y="349"/>
                    <a:pt x="412" y="381"/>
                  </a:cubicBezTo>
                  <a:cubicBezTo>
                    <a:pt x="381" y="412"/>
                    <a:pt x="317" y="412"/>
                    <a:pt x="286" y="381"/>
                  </a:cubicBezTo>
                  <a:cubicBezTo>
                    <a:pt x="222" y="317"/>
                    <a:pt x="127" y="286"/>
                    <a:pt x="32" y="222"/>
                  </a:cubicBezTo>
                  <a:cubicBezTo>
                    <a:pt x="1" y="222"/>
                    <a:pt x="1" y="191"/>
                    <a:pt x="32" y="159"/>
                  </a:cubicBezTo>
                  <a:cubicBezTo>
                    <a:pt x="96" y="96"/>
                    <a:pt x="191" y="64"/>
                    <a:pt x="254" y="32"/>
                  </a:cubicBezTo>
                  <a:cubicBezTo>
                    <a:pt x="286" y="1"/>
                    <a:pt x="349" y="1"/>
                    <a:pt x="381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1" name="Google Shape;6191;p41"/>
            <p:cNvSpPr/>
            <p:nvPr/>
          </p:nvSpPr>
          <p:spPr>
            <a:xfrm>
              <a:off x="5065084" y="4069967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7" y="32"/>
                  </a:moveTo>
                  <a:cubicBezTo>
                    <a:pt x="602" y="63"/>
                    <a:pt x="697" y="127"/>
                    <a:pt x="761" y="158"/>
                  </a:cubicBezTo>
                  <a:cubicBezTo>
                    <a:pt x="824" y="190"/>
                    <a:pt x="792" y="222"/>
                    <a:pt x="761" y="253"/>
                  </a:cubicBezTo>
                  <a:cubicBezTo>
                    <a:pt x="666" y="317"/>
                    <a:pt x="539" y="380"/>
                    <a:pt x="444" y="443"/>
                  </a:cubicBezTo>
                  <a:cubicBezTo>
                    <a:pt x="412" y="475"/>
                    <a:pt x="349" y="475"/>
                    <a:pt x="286" y="443"/>
                  </a:cubicBezTo>
                  <a:lnTo>
                    <a:pt x="32" y="317"/>
                  </a:lnTo>
                  <a:cubicBezTo>
                    <a:pt x="1" y="285"/>
                    <a:pt x="1" y="253"/>
                    <a:pt x="64" y="222"/>
                  </a:cubicBezTo>
                  <a:cubicBezTo>
                    <a:pt x="159" y="158"/>
                    <a:pt x="254" y="95"/>
                    <a:pt x="381" y="32"/>
                  </a:cubicBezTo>
                  <a:cubicBezTo>
                    <a:pt x="412" y="0"/>
                    <a:pt x="476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2" name="Google Shape;6192;p41"/>
            <p:cNvSpPr/>
            <p:nvPr/>
          </p:nvSpPr>
          <p:spPr>
            <a:xfrm>
              <a:off x="5048880" y="4079485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570" y="96"/>
                    <a:pt x="665" y="127"/>
                    <a:pt x="760" y="191"/>
                  </a:cubicBezTo>
                  <a:cubicBezTo>
                    <a:pt x="792" y="222"/>
                    <a:pt x="792" y="254"/>
                    <a:pt x="729" y="286"/>
                  </a:cubicBezTo>
                  <a:cubicBezTo>
                    <a:pt x="634" y="349"/>
                    <a:pt x="539" y="381"/>
                    <a:pt x="412" y="444"/>
                  </a:cubicBezTo>
                  <a:cubicBezTo>
                    <a:pt x="380" y="476"/>
                    <a:pt x="317" y="476"/>
                    <a:pt x="285" y="476"/>
                  </a:cubicBezTo>
                  <a:cubicBezTo>
                    <a:pt x="190" y="412"/>
                    <a:pt x="95" y="381"/>
                    <a:pt x="32" y="317"/>
                  </a:cubicBezTo>
                  <a:cubicBezTo>
                    <a:pt x="0" y="286"/>
                    <a:pt x="0" y="254"/>
                    <a:pt x="32" y="222"/>
                  </a:cubicBezTo>
                  <a:cubicBezTo>
                    <a:pt x="127" y="159"/>
                    <a:pt x="254" y="96"/>
                    <a:pt x="349" y="32"/>
                  </a:cubicBezTo>
                  <a:cubicBezTo>
                    <a:pt x="412" y="32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3" name="Google Shape;6193;p41"/>
            <p:cNvSpPr/>
            <p:nvPr/>
          </p:nvSpPr>
          <p:spPr>
            <a:xfrm>
              <a:off x="5031714" y="4089996"/>
              <a:ext cx="23883" cy="13372"/>
            </a:xfrm>
            <a:custGeom>
              <a:avLst/>
              <a:gdLst/>
              <a:ahLst/>
              <a:cxnLst/>
              <a:rect l="l" t="t" r="r" b="b"/>
              <a:pathLst>
                <a:path w="793" h="444" extrusionOk="0">
                  <a:moveTo>
                    <a:pt x="507" y="0"/>
                  </a:moveTo>
                  <a:lnTo>
                    <a:pt x="760" y="158"/>
                  </a:lnTo>
                  <a:cubicBezTo>
                    <a:pt x="792" y="190"/>
                    <a:pt x="792" y="222"/>
                    <a:pt x="760" y="253"/>
                  </a:cubicBezTo>
                  <a:cubicBezTo>
                    <a:pt x="634" y="317"/>
                    <a:pt x="539" y="380"/>
                    <a:pt x="444" y="443"/>
                  </a:cubicBezTo>
                  <a:cubicBezTo>
                    <a:pt x="380" y="443"/>
                    <a:pt x="317" y="443"/>
                    <a:pt x="285" y="443"/>
                  </a:cubicBezTo>
                  <a:cubicBezTo>
                    <a:pt x="190" y="380"/>
                    <a:pt x="127" y="348"/>
                    <a:pt x="32" y="285"/>
                  </a:cubicBezTo>
                  <a:cubicBezTo>
                    <a:pt x="0" y="285"/>
                    <a:pt x="0" y="222"/>
                    <a:pt x="64" y="190"/>
                  </a:cubicBezTo>
                  <a:cubicBezTo>
                    <a:pt x="159" y="127"/>
                    <a:pt x="254" y="95"/>
                    <a:pt x="380" y="32"/>
                  </a:cubicBezTo>
                  <a:cubicBezTo>
                    <a:pt x="412" y="0"/>
                    <a:pt x="475" y="0"/>
                    <a:pt x="507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4" name="Google Shape;6194;p41"/>
            <p:cNvSpPr/>
            <p:nvPr/>
          </p:nvSpPr>
          <p:spPr>
            <a:xfrm>
              <a:off x="5015480" y="4099513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32"/>
                  </a:moveTo>
                  <a:lnTo>
                    <a:pt x="761" y="159"/>
                  </a:lnTo>
                  <a:cubicBezTo>
                    <a:pt x="793" y="191"/>
                    <a:pt x="793" y="222"/>
                    <a:pt x="729" y="254"/>
                  </a:cubicBezTo>
                  <a:cubicBezTo>
                    <a:pt x="634" y="317"/>
                    <a:pt x="539" y="381"/>
                    <a:pt x="413" y="444"/>
                  </a:cubicBezTo>
                  <a:cubicBezTo>
                    <a:pt x="381" y="476"/>
                    <a:pt x="318" y="476"/>
                    <a:pt x="286" y="444"/>
                  </a:cubicBezTo>
                  <a:cubicBezTo>
                    <a:pt x="191" y="412"/>
                    <a:pt x="96" y="349"/>
                    <a:pt x="33" y="286"/>
                  </a:cubicBezTo>
                  <a:cubicBezTo>
                    <a:pt x="1" y="286"/>
                    <a:pt x="1" y="254"/>
                    <a:pt x="33" y="222"/>
                  </a:cubicBezTo>
                  <a:cubicBezTo>
                    <a:pt x="128" y="159"/>
                    <a:pt x="254" y="96"/>
                    <a:pt x="349" y="32"/>
                  </a:cubicBezTo>
                  <a:cubicBezTo>
                    <a:pt x="381" y="1"/>
                    <a:pt x="444" y="1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5" name="Google Shape;6195;p41"/>
            <p:cNvSpPr/>
            <p:nvPr/>
          </p:nvSpPr>
          <p:spPr>
            <a:xfrm>
              <a:off x="4998313" y="4109060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32"/>
                  </a:moveTo>
                  <a:cubicBezTo>
                    <a:pt x="571" y="95"/>
                    <a:pt x="666" y="127"/>
                    <a:pt x="761" y="190"/>
                  </a:cubicBezTo>
                  <a:cubicBezTo>
                    <a:pt x="793" y="190"/>
                    <a:pt x="793" y="254"/>
                    <a:pt x="761" y="254"/>
                  </a:cubicBezTo>
                  <a:cubicBezTo>
                    <a:pt x="634" y="317"/>
                    <a:pt x="539" y="380"/>
                    <a:pt x="444" y="444"/>
                  </a:cubicBezTo>
                  <a:cubicBezTo>
                    <a:pt x="381" y="475"/>
                    <a:pt x="318" y="475"/>
                    <a:pt x="286" y="475"/>
                  </a:cubicBezTo>
                  <a:cubicBezTo>
                    <a:pt x="191" y="412"/>
                    <a:pt x="128" y="380"/>
                    <a:pt x="33" y="317"/>
                  </a:cubicBezTo>
                  <a:cubicBezTo>
                    <a:pt x="1" y="285"/>
                    <a:pt x="1" y="254"/>
                    <a:pt x="33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3" y="32"/>
                    <a:pt x="476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6" name="Google Shape;6196;p41"/>
            <p:cNvSpPr/>
            <p:nvPr/>
          </p:nvSpPr>
          <p:spPr>
            <a:xfrm>
              <a:off x="5067011" y="4053734"/>
              <a:ext cx="21956" cy="12439"/>
            </a:xfrm>
            <a:custGeom>
              <a:avLst/>
              <a:gdLst/>
              <a:ahLst/>
              <a:cxnLst/>
              <a:rect l="l" t="t" r="r" b="b"/>
              <a:pathLst>
                <a:path w="729" h="413" extrusionOk="0">
                  <a:moveTo>
                    <a:pt x="412" y="32"/>
                  </a:moveTo>
                  <a:cubicBezTo>
                    <a:pt x="507" y="64"/>
                    <a:pt x="602" y="127"/>
                    <a:pt x="697" y="159"/>
                  </a:cubicBezTo>
                  <a:cubicBezTo>
                    <a:pt x="728" y="191"/>
                    <a:pt x="697" y="222"/>
                    <a:pt x="665" y="254"/>
                  </a:cubicBezTo>
                  <a:cubicBezTo>
                    <a:pt x="602" y="286"/>
                    <a:pt x="507" y="349"/>
                    <a:pt x="443" y="381"/>
                  </a:cubicBezTo>
                  <a:cubicBezTo>
                    <a:pt x="412" y="412"/>
                    <a:pt x="348" y="412"/>
                    <a:pt x="317" y="381"/>
                  </a:cubicBezTo>
                  <a:cubicBezTo>
                    <a:pt x="222" y="349"/>
                    <a:pt x="127" y="286"/>
                    <a:pt x="32" y="222"/>
                  </a:cubicBezTo>
                  <a:cubicBezTo>
                    <a:pt x="0" y="222"/>
                    <a:pt x="0" y="191"/>
                    <a:pt x="63" y="159"/>
                  </a:cubicBezTo>
                  <a:cubicBezTo>
                    <a:pt x="127" y="127"/>
                    <a:pt x="222" y="64"/>
                    <a:pt x="285" y="32"/>
                  </a:cubicBezTo>
                  <a:cubicBezTo>
                    <a:pt x="317" y="1"/>
                    <a:pt x="380" y="1"/>
                    <a:pt x="412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7" name="Google Shape;6197;p41"/>
            <p:cNvSpPr/>
            <p:nvPr/>
          </p:nvSpPr>
          <p:spPr>
            <a:xfrm>
              <a:off x="5037436" y="4053734"/>
              <a:ext cx="37225" cy="21956"/>
            </a:xfrm>
            <a:custGeom>
              <a:avLst/>
              <a:gdLst/>
              <a:ahLst/>
              <a:cxnLst/>
              <a:rect l="l" t="t" r="r" b="b"/>
              <a:pathLst>
                <a:path w="1236" h="729" extrusionOk="0">
                  <a:moveTo>
                    <a:pt x="507" y="32"/>
                  </a:moveTo>
                  <a:cubicBezTo>
                    <a:pt x="729" y="159"/>
                    <a:pt x="982" y="286"/>
                    <a:pt x="1204" y="444"/>
                  </a:cubicBezTo>
                  <a:cubicBezTo>
                    <a:pt x="1235" y="444"/>
                    <a:pt x="1235" y="507"/>
                    <a:pt x="1204" y="539"/>
                  </a:cubicBezTo>
                  <a:cubicBezTo>
                    <a:pt x="1077" y="571"/>
                    <a:pt x="982" y="634"/>
                    <a:pt x="887" y="697"/>
                  </a:cubicBezTo>
                  <a:cubicBezTo>
                    <a:pt x="824" y="729"/>
                    <a:pt x="760" y="729"/>
                    <a:pt x="729" y="697"/>
                  </a:cubicBezTo>
                  <a:cubicBezTo>
                    <a:pt x="507" y="571"/>
                    <a:pt x="254" y="444"/>
                    <a:pt x="32" y="317"/>
                  </a:cubicBezTo>
                  <a:cubicBezTo>
                    <a:pt x="0" y="286"/>
                    <a:pt x="0" y="254"/>
                    <a:pt x="32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412" y="1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8" name="Google Shape;6198;p41"/>
            <p:cNvSpPr/>
            <p:nvPr/>
          </p:nvSpPr>
          <p:spPr>
            <a:xfrm>
              <a:off x="5029786" y="4069004"/>
              <a:ext cx="27708" cy="16233"/>
            </a:xfrm>
            <a:custGeom>
              <a:avLst/>
              <a:gdLst/>
              <a:ahLst/>
              <a:cxnLst/>
              <a:rect l="l" t="t" r="r" b="b"/>
              <a:pathLst>
                <a:path w="920" h="539" extrusionOk="0">
                  <a:moveTo>
                    <a:pt x="508" y="32"/>
                  </a:moveTo>
                  <a:cubicBezTo>
                    <a:pt x="634" y="95"/>
                    <a:pt x="761" y="159"/>
                    <a:pt x="888" y="254"/>
                  </a:cubicBezTo>
                  <a:cubicBezTo>
                    <a:pt x="919" y="254"/>
                    <a:pt x="919" y="317"/>
                    <a:pt x="888" y="349"/>
                  </a:cubicBezTo>
                  <a:cubicBezTo>
                    <a:pt x="793" y="380"/>
                    <a:pt x="666" y="444"/>
                    <a:pt x="571" y="507"/>
                  </a:cubicBezTo>
                  <a:cubicBezTo>
                    <a:pt x="539" y="539"/>
                    <a:pt x="476" y="539"/>
                    <a:pt x="413" y="507"/>
                  </a:cubicBezTo>
                  <a:cubicBezTo>
                    <a:pt x="286" y="444"/>
                    <a:pt x="159" y="380"/>
                    <a:pt x="64" y="317"/>
                  </a:cubicBezTo>
                  <a:cubicBezTo>
                    <a:pt x="1" y="285"/>
                    <a:pt x="1" y="254"/>
                    <a:pt x="64" y="222"/>
                  </a:cubicBezTo>
                  <a:cubicBezTo>
                    <a:pt x="159" y="159"/>
                    <a:pt x="254" y="95"/>
                    <a:pt x="381" y="32"/>
                  </a:cubicBezTo>
                  <a:cubicBezTo>
                    <a:pt x="413" y="0"/>
                    <a:pt x="476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99" name="Google Shape;6199;p41"/>
            <p:cNvSpPr/>
            <p:nvPr/>
          </p:nvSpPr>
          <p:spPr>
            <a:xfrm>
              <a:off x="5002138" y="4072829"/>
              <a:ext cx="39123" cy="22919"/>
            </a:xfrm>
            <a:custGeom>
              <a:avLst/>
              <a:gdLst/>
              <a:ahLst/>
              <a:cxnLst/>
              <a:rect l="l" t="t" r="r" b="b"/>
              <a:pathLst>
                <a:path w="1299" h="761" extrusionOk="0">
                  <a:moveTo>
                    <a:pt x="507" y="0"/>
                  </a:moveTo>
                  <a:cubicBezTo>
                    <a:pt x="761" y="158"/>
                    <a:pt x="1014" y="285"/>
                    <a:pt x="1267" y="443"/>
                  </a:cubicBezTo>
                  <a:cubicBezTo>
                    <a:pt x="1299" y="475"/>
                    <a:pt x="1299" y="507"/>
                    <a:pt x="1236" y="538"/>
                  </a:cubicBezTo>
                  <a:lnTo>
                    <a:pt x="951" y="728"/>
                  </a:lnTo>
                  <a:cubicBezTo>
                    <a:pt x="887" y="760"/>
                    <a:pt x="824" y="760"/>
                    <a:pt x="792" y="728"/>
                  </a:cubicBezTo>
                  <a:cubicBezTo>
                    <a:pt x="539" y="570"/>
                    <a:pt x="286" y="443"/>
                    <a:pt x="32" y="285"/>
                  </a:cubicBezTo>
                  <a:cubicBezTo>
                    <a:pt x="1" y="285"/>
                    <a:pt x="1" y="222"/>
                    <a:pt x="64" y="190"/>
                  </a:cubicBezTo>
                  <a:cubicBezTo>
                    <a:pt x="159" y="127"/>
                    <a:pt x="254" y="95"/>
                    <a:pt x="349" y="32"/>
                  </a:cubicBezTo>
                  <a:cubicBezTo>
                    <a:pt x="412" y="0"/>
                    <a:pt x="476" y="0"/>
                    <a:pt x="507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0" name="Google Shape;6200;p41"/>
            <p:cNvSpPr/>
            <p:nvPr/>
          </p:nvSpPr>
          <p:spPr>
            <a:xfrm>
              <a:off x="5000241" y="4090929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32"/>
                  </a:moveTo>
                  <a:cubicBezTo>
                    <a:pt x="602" y="64"/>
                    <a:pt x="697" y="127"/>
                    <a:pt x="760" y="191"/>
                  </a:cubicBezTo>
                  <a:cubicBezTo>
                    <a:pt x="792" y="191"/>
                    <a:pt x="792" y="222"/>
                    <a:pt x="760" y="254"/>
                  </a:cubicBezTo>
                  <a:cubicBezTo>
                    <a:pt x="634" y="317"/>
                    <a:pt x="539" y="381"/>
                    <a:pt x="444" y="444"/>
                  </a:cubicBezTo>
                  <a:cubicBezTo>
                    <a:pt x="380" y="476"/>
                    <a:pt x="317" y="476"/>
                    <a:pt x="285" y="444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0" y="286"/>
                    <a:pt x="0" y="254"/>
                    <a:pt x="64" y="222"/>
                  </a:cubicBezTo>
                  <a:cubicBezTo>
                    <a:pt x="159" y="159"/>
                    <a:pt x="254" y="96"/>
                    <a:pt x="380" y="32"/>
                  </a:cubicBezTo>
                  <a:cubicBezTo>
                    <a:pt x="412" y="1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1" name="Google Shape;6201;p41"/>
            <p:cNvSpPr/>
            <p:nvPr/>
          </p:nvSpPr>
          <p:spPr>
            <a:xfrm>
              <a:off x="4984007" y="4100477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32"/>
                  </a:moveTo>
                  <a:lnTo>
                    <a:pt x="761" y="190"/>
                  </a:lnTo>
                  <a:cubicBezTo>
                    <a:pt x="793" y="190"/>
                    <a:pt x="793" y="254"/>
                    <a:pt x="729" y="254"/>
                  </a:cubicBezTo>
                  <a:cubicBezTo>
                    <a:pt x="634" y="317"/>
                    <a:pt x="539" y="380"/>
                    <a:pt x="413" y="444"/>
                  </a:cubicBezTo>
                  <a:cubicBezTo>
                    <a:pt x="381" y="475"/>
                    <a:pt x="318" y="475"/>
                    <a:pt x="286" y="475"/>
                  </a:cubicBezTo>
                  <a:cubicBezTo>
                    <a:pt x="191" y="412"/>
                    <a:pt x="96" y="380"/>
                    <a:pt x="33" y="317"/>
                  </a:cubicBezTo>
                  <a:cubicBezTo>
                    <a:pt x="1" y="285"/>
                    <a:pt x="1" y="254"/>
                    <a:pt x="33" y="222"/>
                  </a:cubicBezTo>
                  <a:cubicBezTo>
                    <a:pt x="128" y="159"/>
                    <a:pt x="254" y="95"/>
                    <a:pt x="349" y="32"/>
                  </a:cubicBezTo>
                  <a:cubicBezTo>
                    <a:pt x="381" y="32"/>
                    <a:pt x="444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2" name="Google Shape;6202;p41"/>
            <p:cNvSpPr/>
            <p:nvPr/>
          </p:nvSpPr>
          <p:spPr>
            <a:xfrm>
              <a:off x="5053639" y="4046114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412" y="0"/>
                  </a:moveTo>
                  <a:cubicBezTo>
                    <a:pt x="476" y="64"/>
                    <a:pt x="571" y="95"/>
                    <a:pt x="634" y="159"/>
                  </a:cubicBezTo>
                  <a:cubicBezTo>
                    <a:pt x="666" y="159"/>
                    <a:pt x="666" y="190"/>
                    <a:pt x="634" y="222"/>
                  </a:cubicBezTo>
                  <a:cubicBezTo>
                    <a:pt x="539" y="254"/>
                    <a:pt x="476" y="317"/>
                    <a:pt x="412" y="349"/>
                  </a:cubicBezTo>
                  <a:cubicBezTo>
                    <a:pt x="349" y="380"/>
                    <a:pt x="317" y="380"/>
                    <a:pt x="286" y="349"/>
                  </a:cubicBezTo>
                  <a:cubicBezTo>
                    <a:pt x="191" y="317"/>
                    <a:pt x="127" y="285"/>
                    <a:pt x="32" y="222"/>
                  </a:cubicBezTo>
                  <a:cubicBezTo>
                    <a:pt x="1" y="190"/>
                    <a:pt x="1" y="159"/>
                    <a:pt x="32" y="159"/>
                  </a:cubicBezTo>
                  <a:cubicBezTo>
                    <a:pt x="127" y="95"/>
                    <a:pt x="191" y="64"/>
                    <a:pt x="286" y="0"/>
                  </a:cubicBezTo>
                  <a:cubicBezTo>
                    <a:pt x="317" y="0"/>
                    <a:pt x="381" y="0"/>
                    <a:pt x="412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3" name="Google Shape;6203;p41"/>
            <p:cNvSpPr/>
            <p:nvPr/>
          </p:nvSpPr>
          <p:spPr>
            <a:xfrm>
              <a:off x="5040297" y="4037531"/>
              <a:ext cx="20058" cy="12408"/>
            </a:xfrm>
            <a:custGeom>
              <a:avLst/>
              <a:gdLst/>
              <a:ahLst/>
              <a:cxnLst/>
              <a:rect l="l" t="t" r="r" b="b"/>
              <a:pathLst>
                <a:path w="666" h="412" extrusionOk="0">
                  <a:moveTo>
                    <a:pt x="380" y="32"/>
                  </a:moveTo>
                  <a:cubicBezTo>
                    <a:pt x="475" y="64"/>
                    <a:pt x="539" y="127"/>
                    <a:pt x="634" y="159"/>
                  </a:cubicBezTo>
                  <a:cubicBezTo>
                    <a:pt x="665" y="190"/>
                    <a:pt x="665" y="222"/>
                    <a:pt x="634" y="254"/>
                  </a:cubicBezTo>
                  <a:cubicBezTo>
                    <a:pt x="539" y="285"/>
                    <a:pt x="475" y="317"/>
                    <a:pt x="380" y="380"/>
                  </a:cubicBezTo>
                  <a:cubicBezTo>
                    <a:pt x="349" y="412"/>
                    <a:pt x="285" y="412"/>
                    <a:pt x="254" y="380"/>
                  </a:cubicBezTo>
                  <a:cubicBezTo>
                    <a:pt x="190" y="349"/>
                    <a:pt x="95" y="285"/>
                    <a:pt x="32" y="254"/>
                  </a:cubicBezTo>
                  <a:cubicBezTo>
                    <a:pt x="0" y="222"/>
                    <a:pt x="0" y="190"/>
                    <a:pt x="32" y="159"/>
                  </a:cubicBezTo>
                  <a:cubicBezTo>
                    <a:pt x="127" y="127"/>
                    <a:pt x="190" y="95"/>
                    <a:pt x="254" y="32"/>
                  </a:cubicBezTo>
                  <a:cubicBezTo>
                    <a:pt x="317" y="32"/>
                    <a:pt x="349" y="0"/>
                    <a:pt x="380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4" name="Google Shape;6204;p41"/>
            <p:cNvSpPr/>
            <p:nvPr/>
          </p:nvSpPr>
          <p:spPr>
            <a:xfrm>
              <a:off x="5025991" y="4029881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412" y="33"/>
                  </a:moveTo>
                  <a:cubicBezTo>
                    <a:pt x="475" y="64"/>
                    <a:pt x="570" y="128"/>
                    <a:pt x="634" y="159"/>
                  </a:cubicBezTo>
                  <a:cubicBezTo>
                    <a:pt x="665" y="191"/>
                    <a:pt x="665" y="223"/>
                    <a:pt x="634" y="223"/>
                  </a:cubicBezTo>
                  <a:cubicBezTo>
                    <a:pt x="570" y="286"/>
                    <a:pt x="475" y="318"/>
                    <a:pt x="412" y="381"/>
                  </a:cubicBezTo>
                  <a:cubicBezTo>
                    <a:pt x="380" y="381"/>
                    <a:pt x="317" y="381"/>
                    <a:pt x="285" y="381"/>
                  </a:cubicBezTo>
                  <a:cubicBezTo>
                    <a:pt x="190" y="318"/>
                    <a:pt x="127" y="286"/>
                    <a:pt x="32" y="223"/>
                  </a:cubicBezTo>
                  <a:cubicBezTo>
                    <a:pt x="0" y="223"/>
                    <a:pt x="32" y="191"/>
                    <a:pt x="64" y="159"/>
                  </a:cubicBezTo>
                  <a:cubicBezTo>
                    <a:pt x="127" y="128"/>
                    <a:pt x="222" y="64"/>
                    <a:pt x="285" y="33"/>
                  </a:cubicBezTo>
                  <a:cubicBezTo>
                    <a:pt x="317" y="1"/>
                    <a:pt x="380" y="1"/>
                    <a:pt x="412" y="33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5" name="Google Shape;6205;p41"/>
            <p:cNvSpPr/>
            <p:nvPr/>
          </p:nvSpPr>
          <p:spPr>
            <a:xfrm>
              <a:off x="5012619" y="4022261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413" y="1"/>
                  </a:moveTo>
                  <a:cubicBezTo>
                    <a:pt x="476" y="64"/>
                    <a:pt x="539" y="96"/>
                    <a:pt x="634" y="159"/>
                  </a:cubicBezTo>
                  <a:cubicBezTo>
                    <a:pt x="666" y="159"/>
                    <a:pt x="666" y="191"/>
                    <a:pt x="634" y="222"/>
                  </a:cubicBezTo>
                  <a:cubicBezTo>
                    <a:pt x="539" y="254"/>
                    <a:pt x="476" y="317"/>
                    <a:pt x="381" y="349"/>
                  </a:cubicBezTo>
                  <a:cubicBezTo>
                    <a:pt x="349" y="381"/>
                    <a:pt x="318" y="381"/>
                    <a:pt x="286" y="349"/>
                  </a:cubicBezTo>
                  <a:cubicBezTo>
                    <a:pt x="191" y="317"/>
                    <a:pt x="128" y="286"/>
                    <a:pt x="33" y="222"/>
                  </a:cubicBezTo>
                  <a:cubicBezTo>
                    <a:pt x="1" y="222"/>
                    <a:pt x="1" y="159"/>
                    <a:pt x="33" y="159"/>
                  </a:cubicBezTo>
                  <a:cubicBezTo>
                    <a:pt x="128" y="96"/>
                    <a:pt x="191" y="64"/>
                    <a:pt x="286" y="1"/>
                  </a:cubicBezTo>
                  <a:cubicBezTo>
                    <a:pt x="318" y="1"/>
                    <a:pt x="381" y="1"/>
                    <a:pt x="413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6" name="Google Shape;6206;p41"/>
            <p:cNvSpPr/>
            <p:nvPr/>
          </p:nvSpPr>
          <p:spPr>
            <a:xfrm>
              <a:off x="4999277" y="4013678"/>
              <a:ext cx="20058" cy="12439"/>
            </a:xfrm>
            <a:custGeom>
              <a:avLst/>
              <a:gdLst/>
              <a:ahLst/>
              <a:cxnLst/>
              <a:rect l="l" t="t" r="r" b="b"/>
              <a:pathLst>
                <a:path w="666" h="413" extrusionOk="0">
                  <a:moveTo>
                    <a:pt x="381" y="32"/>
                  </a:moveTo>
                  <a:cubicBezTo>
                    <a:pt x="476" y="64"/>
                    <a:pt x="539" y="127"/>
                    <a:pt x="634" y="159"/>
                  </a:cubicBezTo>
                  <a:cubicBezTo>
                    <a:pt x="666" y="191"/>
                    <a:pt x="666" y="222"/>
                    <a:pt x="602" y="254"/>
                  </a:cubicBezTo>
                  <a:cubicBezTo>
                    <a:pt x="539" y="286"/>
                    <a:pt x="444" y="317"/>
                    <a:pt x="381" y="381"/>
                  </a:cubicBezTo>
                  <a:cubicBezTo>
                    <a:pt x="349" y="412"/>
                    <a:pt x="286" y="412"/>
                    <a:pt x="254" y="381"/>
                  </a:cubicBezTo>
                  <a:cubicBezTo>
                    <a:pt x="191" y="349"/>
                    <a:pt x="96" y="286"/>
                    <a:pt x="32" y="254"/>
                  </a:cubicBezTo>
                  <a:cubicBezTo>
                    <a:pt x="1" y="222"/>
                    <a:pt x="1" y="191"/>
                    <a:pt x="32" y="159"/>
                  </a:cubicBezTo>
                  <a:cubicBezTo>
                    <a:pt x="96" y="127"/>
                    <a:pt x="191" y="96"/>
                    <a:pt x="254" y="32"/>
                  </a:cubicBezTo>
                  <a:cubicBezTo>
                    <a:pt x="286" y="32"/>
                    <a:pt x="349" y="1"/>
                    <a:pt x="381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7" name="Google Shape;6207;p41"/>
            <p:cNvSpPr/>
            <p:nvPr/>
          </p:nvSpPr>
          <p:spPr>
            <a:xfrm>
              <a:off x="4984971" y="4006058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412" y="32"/>
                  </a:moveTo>
                  <a:cubicBezTo>
                    <a:pt x="476" y="64"/>
                    <a:pt x="571" y="127"/>
                    <a:pt x="634" y="159"/>
                  </a:cubicBezTo>
                  <a:cubicBezTo>
                    <a:pt x="666" y="190"/>
                    <a:pt x="666" y="222"/>
                    <a:pt x="634" y="222"/>
                  </a:cubicBezTo>
                  <a:cubicBezTo>
                    <a:pt x="539" y="285"/>
                    <a:pt x="476" y="317"/>
                    <a:pt x="412" y="380"/>
                  </a:cubicBezTo>
                  <a:cubicBezTo>
                    <a:pt x="349" y="380"/>
                    <a:pt x="317" y="380"/>
                    <a:pt x="286" y="380"/>
                  </a:cubicBezTo>
                  <a:cubicBezTo>
                    <a:pt x="191" y="317"/>
                    <a:pt x="127" y="285"/>
                    <a:pt x="32" y="222"/>
                  </a:cubicBezTo>
                  <a:cubicBezTo>
                    <a:pt x="1" y="222"/>
                    <a:pt x="1" y="190"/>
                    <a:pt x="32" y="159"/>
                  </a:cubicBezTo>
                  <a:cubicBezTo>
                    <a:pt x="127" y="127"/>
                    <a:pt x="191" y="64"/>
                    <a:pt x="286" y="32"/>
                  </a:cubicBezTo>
                  <a:cubicBezTo>
                    <a:pt x="317" y="0"/>
                    <a:pt x="381" y="0"/>
                    <a:pt x="412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8" name="Google Shape;6208;p41"/>
            <p:cNvSpPr/>
            <p:nvPr/>
          </p:nvSpPr>
          <p:spPr>
            <a:xfrm>
              <a:off x="4971629" y="3998408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380" y="1"/>
                  </a:moveTo>
                  <a:cubicBezTo>
                    <a:pt x="475" y="64"/>
                    <a:pt x="539" y="96"/>
                    <a:pt x="634" y="159"/>
                  </a:cubicBezTo>
                  <a:cubicBezTo>
                    <a:pt x="665" y="159"/>
                    <a:pt x="665" y="191"/>
                    <a:pt x="634" y="223"/>
                  </a:cubicBezTo>
                  <a:cubicBezTo>
                    <a:pt x="539" y="254"/>
                    <a:pt x="475" y="318"/>
                    <a:pt x="380" y="349"/>
                  </a:cubicBezTo>
                  <a:cubicBezTo>
                    <a:pt x="349" y="381"/>
                    <a:pt x="285" y="381"/>
                    <a:pt x="254" y="349"/>
                  </a:cubicBezTo>
                  <a:cubicBezTo>
                    <a:pt x="190" y="318"/>
                    <a:pt x="95" y="286"/>
                    <a:pt x="32" y="223"/>
                  </a:cubicBezTo>
                  <a:cubicBezTo>
                    <a:pt x="0" y="223"/>
                    <a:pt x="0" y="159"/>
                    <a:pt x="32" y="159"/>
                  </a:cubicBezTo>
                  <a:cubicBezTo>
                    <a:pt x="127" y="96"/>
                    <a:pt x="190" y="64"/>
                    <a:pt x="254" y="1"/>
                  </a:cubicBezTo>
                  <a:cubicBezTo>
                    <a:pt x="317" y="1"/>
                    <a:pt x="349" y="1"/>
                    <a:pt x="380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09" name="Google Shape;6209;p41"/>
            <p:cNvSpPr/>
            <p:nvPr/>
          </p:nvSpPr>
          <p:spPr>
            <a:xfrm>
              <a:off x="4957323" y="3989825"/>
              <a:ext cx="20058" cy="12439"/>
            </a:xfrm>
            <a:custGeom>
              <a:avLst/>
              <a:gdLst/>
              <a:ahLst/>
              <a:cxnLst/>
              <a:rect l="l" t="t" r="r" b="b"/>
              <a:pathLst>
                <a:path w="666" h="413" extrusionOk="0">
                  <a:moveTo>
                    <a:pt x="412" y="32"/>
                  </a:moveTo>
                  <a:cubicBezTo>
                    <a:pt x="475" y="64"/>
                    <a:pt x="570" y="127"/>
                    <a:pt x="633" y="159"/>
                  </a:cubicBezTo>
                  <a:cubicBezTo>
                    <a:pt x="665" y="191"/>
                    <a:pt x="665" y="222"/>
                    <a:pt x="633" y="254"/>
                  </a:cubicBezTo>
                  <a:cubicBezTo>
                    <a:pt x="570" y="286"/>
                    <a:pt x="475" y="318"/>
                    <a:pt x="412" y="381"/>
                  </a:cubicBezTo>
                  <a:cubicBezTo>
                    <a:pt x="380" y="413"/>
                    <a:pt x="317" y="413"/>
                    <a:pt x="285" y="381"/>
                  </a:cubicBezTo>
                  <a:cubicBezTo>
                    <a:pt x="190" y="349"/>
                    <a:pt x="127" y="286"/>
                    <a:pt x="32" y="254"/>
                  </a:cubicBezTo>
                  <a:cubicBezTo>
                    <a:pt x="0" y="222"/>
                    <a:pt x="32" y="191"/>
                    <a:pt x="63" y="159"/>
                  </a:cubicBezTo>
                  <a:cubicBezTo>
                    <a:pt x="127" y="127"/>
                    <a:pt x="222" y="96"/>
                    <a:pt x="285" y="32"/>
                  </a:cubicBezTo>
                  <a:cubicBezTo>
                    <a:pt x="317" y="32"/>
                    <a:pt x="380" y="1"/>
                    <a:pt x="412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0" name="Google Shape;6210;p41"/>
            <p:cNvSpPr/>
            <p:nvPr/>
          </p:nvSpPr>
          <p:spPr>
            <a:xfrm>
              <a:off x="4943951" y="3982205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412" y="32"/>
                  </a:moveTo>
                  <a:cubicBezTo>
                    <a:pt x="476" y="64"/>
                    <a:pt x="571" y="127"/>
                    <a:pt x="634" y="159"/>
                  </a:cubicBezTo>
                  <a:cubicBezTo>
                    <a:pt x="666" y="190"/>
                    <a:pt x="666" y="222"/>
                    <a:pt x="634" y="222"/>
                  </a:cubicBezTo>
                  <a:cubicBezTo>
                    <a:pt x="539" y="285"/>
                    <a:pt x="476" y="317"/>
                    <a:pt x="381" y="380"/>
                  </a:cubicBezTo>
                  <a:cubicBezTo>
                    <a:pt x="349" y="380"/>
                    <a:pt x="317" y="380"/>
                    <a:pt x="286" y="380"/>
                  </a:cubicBezTo>
                  <a:cubicBezTo>
                    <a:pt x="191" y="317"/>
                    <a:pt x="127" y="285"/>
                    <a:pt x="32" y="222"/>
                  </a:cubicBezTo>
                  <a:cubicBezTo>
                    <a:pt x="1" y="222"/>
                    <a:pt x="1" y="190"/>
                    <a:pt x="32" y="159"/>
                  </a:cubicBezTo>
                  <a:cubicBezTo>
                    <a:pt x="127" y="127"/>
                    <a:pt x="191" y="64"/>
                    <a:pt x="286" y="32"/>
                  </a:cubicBezTo>
                  <a:cubicBezTo>
                    <a:pt x="317" y="0"/>
                    <a:pt x="381" y="0"/>
                    <a:pt x="412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1" name="Google Shape;6211;p41"/>
            <p:cNvSpPr/>
            <p:nvPr/>
          </p:nvSpPr>
          <p:spPr>
            <a:xfrm>
              <a:off x="4930609" y="3974585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380" y="0"/>
                  </a:moveTo>
                  <a:cubicBezTo>
                    <a:pt x="475" y="63"/>
                    <a:pt x="539" y="95"/>
                    <a:pt x="634" y="158"/>
                  </a:cubicBezTo>
                  <a:cubicBezTo>
                    <a:pt x="665" y="158"/>
                    <a:pt x="665" y="190"/>
                    <a:pt x="602" y="222"/>
                  </a:cubicBezTo>
                  <a:cubicBezTo>
                    <a:pt x="539" y="253"/>
                    <a:pt x="444" y="317"/>
                    <a:pt x="380" y="348"/>
                  </a:cubicBezTo>
                  <a:cubicBezTo>
                    <a:pt x="349" y="380"/>
                    <a:pt x="285" y="380"/>
                    <a:pt x="254" y="348"/>
                  </a:cubicBezTo>
                  <a:cubicBezTo>
                    <a:pt x="190" y="317"/>
                    <a:pt x="95" y="285"/>
                    <a:pt x="32" y="222"/>
                  </a:cubicBezTo>
                  <a:cubicBezTo>
                    <a:pt x="0" y="190"/>
                    <a:pt x="0" y="158"/>
                    <a:pt x="32" y="158"/>
                  </a:cubicBezTo>
                  <a:cubicBezTo>
                    <a:pt x="95" y="95"/>
                    <a:pt x="190" y="63"/>
                    <a:pt x="254" y="0"/>
                  </a:cubicBezTo>
                  <a:cubicBezTo>
                    <a:pt x="285" y="0"/>
                    <a:pt x="349" y="0"/>
                    <a:pt x="380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2" name="Google Shape;6212;p41"/>
            <p:cNvSpPr/>
            <p:nvPr/>
          </p:nvSpPr>
          <p:spPr>
            <a:xfrm>
              <a:off x="4916303" y="3966002"/>
              <a:ext cx="20058" cy="12408"/>
            </a:xfrm>
            <a:custGeom>
              <a:avLst/>
              <a:gdLst/>
              <a:ahLst/>
              <a:cxnLst/>
              <a:rect l="l" t="t" r="r" b="b"/>
              <a:pathLst>
                <a:path w="666" h="412" extrusionOk="0">
                  <a:moveTo>
                    <a:pt x="412" y="32"/>
                  </a:moveTo>
                  <a:cubicBezTo>
                    <a:pt x="475" y="63"/>
                    <a:pt x="570" y="127"/>
                    <a:pt x="634" y="158"/>
                  </a:cubicBezTo>
                  <a:cubicBezTo>
                    <a:pt x="665" y="190"/>
                    <a:pt x="665" y="222"/>
                    <a:pt x="634" y="253"/>
                  </a:cubicBezTo>
                  <a:cubicBezTo>
                    <a:pt x="570" y="285"/>
                    <a:pt x="475" y="317"/>
                    <a:pt x="412" y="380"/>
                  </a:cubicBezTo>
                  <a:cubicBezTo>
                    <a:pt x="380" y="412"/>
                    <a:pt x="317" y="412"/>
                    <a:pt x="285" y="380"/>
                  </a:cubicBezTo>
                  <a:cubicBezTo>
                    <a:pt x="190" y="348"/>
                    <a:pt x="127" y="285"/>
                    <a:pt x="32" y="253"/>
                  </a:cubicBezTo>
                  <a:cubicBezTo>
                    <a:pt x="0" y="222"/>
                    <a:pt x="0" y="190"/>
                    <a:pt x="64" y="158"/>
                  </a:cubicBezTo>
                  <a:cubicBezTo>
                    <a:pt x="127" y="127"/>
                    <a:pt x="190" y="95"/>
                    <a:pt x="285" y="32"/>
                  </a:cubicBezTo>
                  <a:cubicBezTo>
                    <a:pt x="317" y="32"/>
                    <a:pt x="380" y="0"/>
                    <a:pt x="412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3" name="Google Shape;6213;p41"/>
            <p:cNvSpPr/>
            <p:nvPr/>
          </p:nvSpPr>
          <p:spPr>
            <a:xfrm>
              <a:off x="4902931" y="3958352"/>
              <a:ext cx="20088" cy="11475"/>
            </a:xfrm>
            <a:custGeom>
              <a:avLst/>
              <a:gdLst/>
              <a:ahLst/>
              <a:cxnLst/>
              <a:rect l="l" t="t" r="r" b="b"/>
              <a:pathLst>
                <a:path w="667" h="381" extrusionOk="0">
                  <a:moveTo>
                    <a:pt x="381" y="32"/>
                  </a:moveTo>
                  <a:cubicBezTo>
                    <a:pt x="476" y="64"/>
                    <a:pt x="539" y="127"/>
                    <a:pt x="634" y="159"/>
                  </a:cubicBezTo>
                  <a:cubicBezTo>
                    <a:pt x="666" y="191"/>
                    <a:pt x="666" y="222"/>
                    <a:pt x="634" y="222"/>
                  </a:cubicBezTo>
                  <a:cubicBezTo>
                    <a:pt x="539" y="286"/>
                    <a:pt x="476" y="317"/>
                    <a:pt x="381" y="381"/>
                  </a:cubicBezTo>
                  <a:cubicBezTo>
                    <a:pt x="349" y="381"/>
                    <a:pt x="286" y="381"/>
                    <a:pt x="254" y="381"/>
                  </a:cubicBezTo>
                  <a:cubicBezTo>
                    <a:pt x="191" y="317"/>
                    <a:pt x="96" y="286"/>
                    <a:pt x="33" y="222"/>
                  </a:cubicBezTo>
                  <a:cubicBezTo>
                    <a:pt x="1" y="222"/>
                    <a:pt x="1" y="191"/>
                    <a:pt x="33" y="159"/>
                  </a:cubicBezTo>
                  <a:cubicBezTo>
                    <a:pt x="128" y="127"/>
                    <a:pt x="191" y="64"/>
                    <a:pt x="254" y="32"/>
                  </a:cubicBezTo>
                  <a:cubicBezTo>
                    <a:pt x="318" y="1"/>
                    <a:pt x="349" y="1"/>
                    <a:pt x="381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4" name="Google Shape;6214;p41"/>
            <p:cNvSpPr/>
            <p:nvPr/>
          </p:nvSpPr>
          <p:spPr>
            <a:xfrm>
              <a:off x="4888625" y="3950732"/>
              <a:ext cx="20058" cy="11475"/>
            </a:xfrm>
            <a:custGeom>
              <a:avLst/>
              <a:gdLst/>
              <a:ahLst/>
              <a:cxnLst/>
              <a:rect l="l" t="t" r="r" b="b"/>
              <a:pathLst>
                <a:path w="666" h="381" extrusionOk="0">
                  <a:moveTo>
                    <a:pt x="413" y="0"/>
                  </a:moveTo>
                  <a:cubicBezTo>
                    <a:pt x="476" y="64"/>
                    <a:pt x="571" y="95"/>
                    <a:pt x="634" y="159"/>
                  </a:cubicBezTo>
                  <a:cubicBezTo>
                    <a:pt x="666" y="159"/>
                    <a:pt x="666" y="190"/>
                    <a:pt x="634" y="222"/>
                  </a:cubicBezTo>
                  <a:cubicBezTo>
                    <a:pt x="571" y="254"/>
                    <a:pt x="476" y="317"/>
                    <a:pt x="413" y="349"/>
                  </a:cubicBezTo>
                  <a:cubicBezTo>
                    <a:pt x="381" y="380"/>
                    <a:pt x="318" y="380"/>
                    <a:pt x="286" y="349"/>
                  </a:cubicBezTo>
                  <a:cubicBezTo>
                    <a:pt x="191" y="317"/>
                    <a:pt x="128" y="285"/>
                    <a:pt x="33" y="222"/>
                  </a:cubicBezTo>
                  <a:cubicBezTo>
                    <a:pt x="1" y="222"/>
                    <a:pt x="33" y="159"/>
                    <a:pt x="64" y="159"/>
                  </a:cubicBezTo>
                  <a:cubicBezTo>
                    <a:pt x="128" y="95"/>
                    <a:pt x="223" y="64"/>
                    <a:pt x="286" y="0"/>
                  </a:cubicBezTo>
                  <a:cubicBezTo>
                    <a:pt x="318" y="0"/>
                    <a:pt x="381" y="0"/>
                    <a:pt x="413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5" name="Google Shape;6215;p41"/>
            <p:cNvSpPr/>
            <p:nvPr/>
          </p:nvSpPr>
          <p:spPr>
            <a:xfrm>
              <a:off x="4875283" y="3942149"/>
              <a:ext cx="20058" cy="12439"/>
            </a:xfrm>
            <a:custGeom>
              <a:avLst/>
              <a:gdLst/>
              <a:ahLst/>
              <a:cxnLst/>
              <a:rect l="l" t="t" r="r" b="b"/>
              <a:pathLst>
                <a:path w="666" h="413" extrusionOk="0">
                  <a:moveTo>
                    <a:pt x="412" y="32"/>
                  </a:moveTo>
                  <a:cubicBezTo>
                    <a:pt x="476" y="64"/>
                    <a:pt x="571" y="127"/>
                    <a:pt x="634" y="159"/>
                  </a:cubicBezTo>
                  <a:cubicBezTo>
                    <a:pt x="666" y="190"/>
                    <a:pt x="666" y="222"/>
                    <a:pt x="634" y="254"/>
                  </a:cubicBezTo>
                  <a:cubicBezTo>
                    <a:pt x="539" y="285"/>
                    <a:pt x="476" y="349"/>
                    <a:pt x="381" y="380"/>
                  </a:cubicBezTo>
                  <a:cubicBezTo>
                    <a:pt x="349" y="412"/>
                    <a:pt x="317" y="412"/>
                    <a:pt x="286" y="380"/>
                  </a:cubicBezTo>
                  <a:cubicBezTo>
                    <a:pt x="191" y="349"/>
                    <a:pt x="127" y="285"/>
                    <a:pt x="32" y="254"/>
                  </a:cubicBezTo>
                  <a:cubicBezTo>
                    <a:pt x="1" y="222"/>
                    <a:pt x="1" y="190"/>
                    <a:pt x="32" y="190"/>
                  </a:cubicBezTo>
                  <a:cubicBezTo>
                    <a:pt x="127" y="127"/>
                    <a:pt x="191" y="95"/>
                    <a:pt x="286" y="32"/>
                  </a:cubicBezTo>
                  <a:cubicBezTo>
                    <a:pt x="317" y="32"/>
                    <a:pt x="381" y="0"/>
                    <a:pt x="412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6" name="Google Shape;6216;p41"/>
            <p:cNvSpPr/>
            <p:nvPr/>
          </p:nvSpPr>
          <p:spPr>
            <a:xfrm>
              <a:off x="4860014" y="3933565"/>
              <a:ext cx="21022" cy="12439"/>
            </a:xfrm>
            <a:custGeom>
              <a:avLst/>
              <a:gdLst/>
              <a:ahLst/>
              <a:cxnLst/>
              <a:rect l="l" t="t" r="r" b="b"/>
              <a:pathLst>
                <a:path w="698" h="413" extrusionOk="0">
                  <a:moveTo>
                    <a:pt x="381" y="32"/>
                  </a:moveTo>
                  <a:cubicBezTo>
                    <a:pt x="476" y="64"/>
                    <a:pt x="571" y="127"/>
                    <a:pt x="666" y="190"/>
                  </a:cubicBezTo>
                  <a:cubicBezTo>
                    <a:pt x="698" y="190"/>
                    <a:pt x="698" y="222"/>
                    <a:pt x="666" y="254"/>
                  </a:cubicBezTo>
                  <a:cubicBezTo>
                    <a:pt x="571" y="285"/>
                    <a:pt x="508" y="349"/>
                    <a:pt x="444" y="380"/>
                  </a:cubicBezTo>
                  <a:cubicBezTo>
                    <a:pt x="381" y="412"/>
                    <a:pt x="349" y="412"/>
                    <a:pt x="318" y="380"/>
                  </a:cubicBezTo>
                  <a:cubicBezTo>
                    <a:pt x="223" y="349"/>
                    <a:pt x="128" y="285"/>
                    <a:pt x="33" y="222"/>
                  </a:cubicBezTo>
                  <a:cubicBezTo>
                    <a:pt x="1" y="222"/>
                    <a:pt x="1" y="190"/>
                    <a:pt x="33" y="159"/>
                  </a:cubicBezTo>
                  <a:cubicBezTo>
                    <a:pt x="128" y="127"/>
                    <a:pt x="191" y="64"/>
                    <a:pt x="286" y="32"/>
                  </a:cubicBezTo>
                  <a:cubicBezTo>
                    <a:pt x="318" y="0"/>
                    <a:pt x="349" y="0"/>
                    <a:pt x="381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7" name="Google Shape;6217;p41"/>
            <p:cNvSpPr/>
            <p:nvPr/>
          </p:nvSpPr>
          <p:spPr>
            <a:xfrm>
              <a:off x="5022166" y="4045151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39" y="32"/>
                  </a:moveTo>
                  <a:cubicBezTo>
                    <a:pt x="602" y="64"/>
                    <a:pt x="697" y="127"/>
                    <a:pt x="761" y="159"/>
                  </a:cubicBezTo>
                  <a:cubicBezTo>
                    <a:pt x="792" y="191"/>
                    <a:pt x="792" y="222"/>
                    <a:pt x="761" y="254"/>
                  </a:cubicBezTo>
                  <a:cubicBezTo>
                    <a:pt x="666" y="317"/>
                    <a:pt x="539" y="381"/>
                    <a:pt x="444" y="444"/>
                  </a:cubicBezTo>
                  <a:cubicBezTo>
                    <a:pt x="412" y="476"/>
                    <a:pt x="349" y="476"/>
                    <a:pt x="286" y="444"/>
                  </a:cubicBezTo>
                  <a:cubicBezTo>
                    <a:pt x="222" y="412"/>
                    <a:pt x="127" y="349"/>
                    <a:pt x="64" y="317"/>
                  </a:cubicBezTo>
                  <a:cubicBezTo>
                    <a:pt x="1" y="286"/>
                    <a:pt x="32" y="254"/>
                    <a:pt x="64" y="222"/>
                  </a:cubicBezTo>
                  <a:cubicBezTo>
                    <a:pt x="159" y="159"/>
                    <a:pt x="286" y="96"/>
                    <a:pt x="381" y="32"/>
                  </a:cubicBezTo>
                  <a:cubicBezTo>
                    <a:pt x="412" y="1"/>
                    <a:pt x="476" y="1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8" name="Google Shape;6218;p41"/>
            <p:cNvSpPr/>
            <p:nvPr/>
          </p:nvSpPr>
          <p:spPr>
            <a:xfrm>
              <a:off x="5007860" y="4036567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602" y="64"/>
                    <a:pt x="666" y="127"/>
                    <a:pt x="761" y="159"/>
                  </a:cubicBezTo>
                  <a:cubicBezTo>
                    <a:pt x="792" y="191"/>
                    <a:pt x="792" y="222"/>
                    <a:pt x="729" y="254"/>
                  </a:cubicBezTo>
                  <a:cubicBezTo>
                    <a:pt x="634" y="317"/>
                    <a:pt x="539" y="381"/>
                    <a:pt x="412" y="444"/>
                  </a:cubicBezTo>
                  <a:cubicBezTo>
                    <a:pt x="381" y="476"/>
                    <a:pt x="317" y="476"/>
                    <a:pt x="286" y="444"/>
                  </a:cubicBezTo>
                  <a:cubicBezTo>
                    <a:pt x="191" y="412"/>
                    <a:pt x="127" y="349"/>
                    <a:pt x="32" y="317"/>
                  </a:cubicBezTo>
                  <a:cubicBezTo>
                    <a:pt x="1" y="286"/>
                    <a:pt x="1" y="254"/>
                    <a:pt x="32" y="222"/>
                  </a:cubicBezTo>
                  <a:cubicBezTo>
                    <a:pt x="127" y="159"/>
                    <a:pt x="254" y="96"/>
                    <a:pt x="349" y="32"/>
                  </a:cubicBezTo>
                  <a:cubicBezTo>
                    <a:pt x="412" y="1"/>
                    <a:pt x="476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19" name="Google Shape;6219;p41"/>
            <p:cNvSpPr/>
            <p:nvPr/>
          </p:nvSpPr>
          <p:spPr>
            <a:xfrm>
              <a:off x="4992591" y="4027984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32"/>
                  </a:moveTo>
                  <a:cubicBezTo>
                    <a:pt x="603" y="64"/>
                    <a:pt x="666" y="127"/>
                    <a:pt x="761" y="159"/>
                  </a:cubicBezTo>
                  <a:cubicBezTo>
                    <a:pt x="793" y="191"/>
                    <a:pt x="793" y="222"/>
                    <a:pt x="761" y="254"/>
                  </a:cubicBezTo>
                  <a:cubicBezTo>
                    <a:pt x="634" y="317"/>
                    <a:pt x="539" y="381"/>
                    <a:pt x="444" y="444"/>
                  </a:cubicBezTo>
                  <a:cubicBezTo>
                    <a:pt x="381" y="476"/>
                    <a:pt x="318" y="476"/>
                    <a:pt x="286" y="444"/>
                  </a:cubicBezTo>
                  <a:cubicBezTo>
                    <a:pt x="191" y="412"/>
                    <a:pt x="128" y="349"/>
                    <a:pt x="33" y="317"/>
                  </a:cubicBezTo>
                  <a:cubicBezTo>
                    <a:pt x="1" y="286"/>
                    <a:pt x="1" y="254"/>
                    <a:pt x="64" y="222"/>
                  </a:cubicBezTo>
                  <a:cubicBezTo>
                    <a:pt x="159" y="159"/>
                    <a:pt x="254" y="96"/>
                    <a:pt x="381" y="32"/>
                  </a:cubicBezTo>
                  <a:cubicBezTo>
                    <a:pt x="413" y="1"/>
                    <a:pt x="476" y="1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0" name="Google Shape;6220;p41"/>
            <p:cNvSpPr/>
            <p:nvPr/>
          </p:nvSpPr>
          <p:spPr>
            <a:xfrm>
              <a:off x="4978285" y="4019400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32"/>
                  </a:moveTo>
                  <a:cubicBezTo>
                    <a:pt x="571" y="64"/>
                    <a:pt x="666" y="127"/>
                    <a:pt x="729" y="159"/>
                  </a:cubicBezTo>
                  <a:cubicBezTo>
                    <a:pt x="793" y="191"/>
                    <a:pt x="793" y="222"/>
                    <a:pt x="729" y="254"/>
                  </a:cubicBezTo>
                  <a:cubicBezTo>
                    <a:pt x="634" y="317"/>
                    <a:pt x="508" y="381"/>
                    <a:pt x="413" y="444"/>
                  </a:cubicBezTo>
                  <a:cubicBezTo>
                    <a:pt x="381" y="476"/>
                    <a:pt x="318" y="476"/>
                    <a:pt x="254" y="444"/>
                  </a:cubicBezTo>
                  <a:cubicBezTo>
                    <a:pt x="191" y="412"/>
                    <a:pt x="96" y="349"/>
                    <a:pt x="33" y="317"/>
                  </a:cubicBezTo>
                  <a:cubicBezTo>
                    <a:pt x="1" y="286"/>
                    <a:pt x="1" y="254"/>
                    <a:pt x="33" y="222"/>
                  </a:cubicBezTo>
                  <a:cubicBezTo>
                    <a:pt x="128" y="159"/>
                    <a:pt x="254" y="96"/>
                    <a:pt x="349" y="32"/>
                  </a:cubicBezTo>
                  <a:cubicBezTo>
                    <a:pt x="381" y="1"/>
                    <a:pt x="476" y="1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1" name="Google Shape;6221;p41"/>
            <p:cNvSpPr/>
            <p:nvPr/>
          </p:nvSpPr>
          <p:spPr>
            <a:xfrm>
              <a:off x="4963046" y="4010817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32"/>
                  </a:moveTo>
                  <a:cubicBezTo>
                    <a:pt x="602" y="64"/>
                    <a:pt x="665" y="127"/>
                    <a:pt x="760" y="159"/>
                  </a:cubicBezTo>
                  <a:cubicBezTo>
                    <a:pt x="792" y="191"/>
                    <a:pt x="792" y="222"/>
                    <a:pt x="760" y="254"/>
                  </a:cubicBezTo>
                  <a:cubicBezTo>
                    <a:pt x="634" y="317"/>
                    <a:pt x="539" y="381"/>
                    <a:pt x="412" y="444"/>
                  </a:cubicBezTo>
                  <a:cubicBezTo>
                    <a:pt x="380" y="476"/>
                    <a:pt x="317" y="476"/>
                    <a:pt x="285" y="444"/>
                  </a:cubicBezTo>
                  <a:cubicBezTo>
                    <a:pt x="190" y="412"/>
                    <a:pt x="127" y="349"/>
                    <a:pt x="32" y="317"/>
                  </a:cubicBezTo>
                  <a:cubicBezTo>
                    <a:pt x="0" y="286"/>
                    <a:pt x="0" y="254"/>
                    <a:pt x="32" y="222"/>
                  </a:cubicBezTo>
                  <a:cubicBezTo>
                    <a:pt x="158" y="159"/>
                    <a:pt x="253" y="96"/>
                    <a:pt x="348" y="32"/>
                  </a:cubicBezTo>
                  <a:cubicBezTo>
                    <a:pt x="412" y="1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2" name="Google Shape;6222;p41"/>
            <p:cNvSpPr/>
            <p:nvPr/>
          </p:nvSpPr>
          <p:spPr>
            <a:xfrm>
              <a:off x="4947776" y="4002233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602" y="64"/>
                    <a:pt x="697" y="127"/>
                    <a:pt x="760" y="159"/>
                  </a:cubicBezTo>
                  <a:cubicBezTo>
                    <a:pt x="792" y="191"/>
                    <a:pt x="792" y="222"/>
                    <a:pt x="760" y="254"/>
                  </a:cubicBezTo>
                  <a:cubicBezTo>
                    <a:pt x="665" y="317"/>
                    <a:pt x="539" y="381"/>
                    <a:pt x="444" y="444"/>
                  </a:cubicBezTo>
                  <a:cubicBezTo>
                    <a:pt x="380" y="444"/>
                    <a:pt x="317" y="476"/>
                    <a:pt x="285" y="444"/>
                  </a:cubicBezTo>
                  <a:cubicBezTo>
                    <a:pt x="222" y="381"/>
                    <a:pt x="127" y="349"/>
                    <a:pt x="32" y="286"/>
                  </a:cubicBezTo>
                  <a:cubicBezTo>
                    <a:pt x="0" y="286"/>
                    <a:pt x="0" y="254"/>
                    <a:pt x="64" y="222"/>
                  </a:cubicBezTo>
                  <a:cubicBezTo>
                    <a:pt x="159" y="159"/>
                    <a:pt x="254" y="96"/>
                    <a:pt x="380" y="32"/>
                  </a:cubicBezTo>
                  <a:cubicBezTo>
                    <a:pt x="412" y="1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3" name="Google Shape;6223;p41"/>
            <p:cNvSpPr/>
            <p:nvPr/>
          </p:nvSpPr>
          <p:spPr>
            <a:xfrm>
              <a:off x="4933470" y="3993650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570" y="64"/>
                    <a:pt x="665" y="127"/>
                    <a:pt x="760" y="159"/>
                  </a:cubicBezTo>
                  <a:cubicBezTo>
                    <a:pt x="792" y="191"/>
                    <a:pt x="792" y="222"/>
                    <a:pt x="729" y="254"/>
                  </a:cubicBezTo>
                  <a:cubicBezTo>
                    <a:pt x="634" y="317"/>
                    <a:pt x="539" y="381"/>
                    <a:pt x="412" y="444"/>
                  </a:cubicBezTo>
                  <a:cubicBezTo>
                    <a:pt x="380" y="476"/>
                    <a:pt x="317" y="476"/>
                    <a:pt x="285" y="444"/>
                  </a:cubicBezTo>
                  <a:cubicBezTo>
                    <a:pt x="190" y="412"/>
                    <a:pt x="95" y="349"/>
                    <a:pt x="32" y="317"/>
                  </a:cubicBezTo>
                  <a:cubicBezTo>
                    <a:pt x="0" y="286"/>
                    <a:pt x="0" y="254"/>
                    <a:pt x="32" y="222"/>
                  </a:cubicBezTo>
                  <a:cubicBezTo>
                    <a:pt x="127" y="159"/>
                    <a:pt x="254" y="95"/>
                    <a:pt x="349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4" name="Google Shape;6224;p41"/>
            <p:cNvSpPr/>
            <p:nvPr/>
          </p:nvSpPr>
          <p:spPr>
            <a:xfrm>
              <a:off x="4918201" y="3985066"/>
              <a:ext cx="23883" cy="13372"/>
            </a:xfrm>
            <a:custGeom>
              <a:avLst/>
              <a:gdLst/>
              <a:ahLst/>
              <a:cxnLst/>
              <a:rect l="l" t="t" r="r" b="b"/>
              <a:pathLst>
                <a:path w="793" h="444" extrusionOk="0">
                  <a:moveTo>
                    <a:pt x="507" y="32"/>
                  </a:moveTo>
                  <a:cubicBezTo>
                    <a:pt x="602" y="64"/>
                    <a:pt x="666" y="127"/>
                    <a:pt x="761" y="159"/>
                  </a:cubicBezTo>
                  <a:cubicBezTo>
                    <a:pt x="792" y="190"/>
                    <a:pt x="792" y="222"/>
                    <a:pt x="761" y="254"/>
                  </a:cubicBezTo>
                  <a:cubicBezTo>
                    <a:pt x="634" y="317"/>
                    <a:pt x="539" y="380"/>
                    <a:pt x="444" y="444"/>
                  </a:cubicBezTo>
                  <a:cubicBezTo>
                    <a:pt x="381" y="444"/>
                    <a:pt x="317" y="444"/>
                    <a:pt x="286" y="444"/>
                  </a:cubicBezTo>
                  <a:cubicBezTo>
                    <a:pt x="191" y="380"/>
                    <a:pt x="127" y="349"/>
                    <a:pt x="32" y="285"/>
                  </a:cubicBezTo>
                  <a:cubicBezTo>
                    <a:pt x="1" y="285"/>
                    <a:pt x="1" y="222"/>
                    <a:pt x="64" y="190"/>
                  </a:cubicBezTo>
                  <a:cubicBezTo>
                    <a:pt x="159" y="127"/>
                    <a:pt x="254" y="95"/>
                    <a:pt x="381" y="32"/>
                  </a:cubicBezTo>
                  <a:cubicBezTo>
                    <a:pt x="412" y="0"/>
                    <a:pt x="476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5" name="Google Shape;6225;p41"/>
            <p:cNvSpPr/>
            <p:nvPr/>
          </p:nvSpPr>
          <p:spPr>
            <a:xfrm>
              <a:off x="4903895" y="3976483"/>
              <a:ext cx="22919" cy="13372"/>
            </a:xfrm>
            <a:custGeom>
              <a:avLst/>
              <a:gdLst/>
              <a:ahLst/>
              <a:cxnLst/>
              <a:rect l="l" t="t" r="r" b="b"/>
              <a:pathLst>
                <a:path w="761" h="444" extrusionOk="0">
                  <a:moveTo>
                    <a:pt x="507" y="32"/>
                  </a:moveTo>
                  <a:cubicBezTo>
                    <a:pt x="571" y="64"/>
                    <a:pt x="666" y="127"/>
                    <a:pt x="729" y="159"/>
                  </a:cubicBezTo>
                  <a:cubicBezTo>
                    <a:pt x="761" y="190"/>
                    <a:pt x="761" y="222"/>
                    <a:pt x="729" y="254"/>
                  </a:cubicBezTo>
                  <a:cubicBezTo>
                    <a:pt x="634" y="317"/>
                    <a:pt x="507" y="380"/>
                    <a:pt x="412" y="444"/>
                  </a:cubicBezTo>
                  <a:cubicBezTo>
                    <a:pt x="381" y="444"/>
                    <a:pt x="317" y="444"/>
                    <a:pt x="254" y="444"/>
                  </a:cubicBezTo>
                  <a:cubicBezTo>
                    <a:pt x="191" y="380"/>
                    <a:pt x="96" y="349"/>
                    <a:pt x="32" y="285"/>
                  </a:cubicBezTo>
                  <a:cubicBezTo>
                    <a:pt x="1" y="285"/>
                    <a:pt x="1" y="222"/>
                    <a:pt x="32" y="222"/>
                  </a:cubicBezTo>
                  <a:cubicBezTo>
                    <a:pt x="127" y="127"/>
                    <a:pt x="254" y="95"/>
                    <a:pt x="349" y="32"/>
                  </a:cubicBezTo>
                  <a:cubicBezTo>
                    <a:pt x="381" y="0"/>
                    <a:pt x="444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6" name="Google Shape;6226;p41"/>
            <p:cNvSpPr/>
            <p:nvPr/>
          </p:nvSpPr>
          <p:spPr>
            <a:xfrm>
              <a:off x="4888625" y="3967899"/>
              <a:ext cx="23883" cy="13372"/>
            </a:xfrm>
            <a:custGeom>
              <a:avLst/>
              <a:gdLst/>
              <a:ahLst/>
              <a:cxnLst/>
              <a:rect l="l" t="t" r="r" b="b"/>
              <a:pathLst>
                <a:path w="793" h="444" extrusionOk="0">
                  <a:moveTo>
                    <a:pt x="508" y="32"/>
                  </a:moveTo>
                  <a:cubicBezTo>
                    <a:pt x="603" y="64"/>
                    <a:pt x="666" y="127"/>
                    <a:pt x="761" y="159"/>
                  </a:cubicBezTo>
                  <a:cubicBezTo>
                    <a:pt x="793" y="190"/>
                    <a:pt x="793" y="222"/>
                    <a:pt x="761" y="254"/>
                  </a:cubicBezTo>
                  <a:cubicBezTo>
                    <a:pt x="634" y="317"/>
                    <a:pt x="539" y="380"/>
                    <a:pt x="413" y="444"/>
                  </a:cubicBezTo>
                  <a:cubicBezTo>
                    <a:pt x="381" y="444"/>
                    <a:pt x="318" y="444"/>
                    <a:pt x="286" y="444"/>
                  </a:cubicBezTo>
                  <a:cubicBezTo>
                    <a:pt x="191" y="380"/>
                    <a:pt x="128" y="349"/>
                    <a:pt x="33" y="285"/>
                  </a:cubicBezTo>
                  <a:cubicBezTo>
                    <a:pt x="1" y="285"/>
                    <a:pt x="1" y="222"/>
                    <a:pt x="33" y="190"/>
                  </a:cubicBezTo>
                  <a:cubicBezTo>
                    <a:pt x="159" y="127"/>
                    <a:pt x="254" y="95"/>
                    <a:pt x="349" y="32"/>
                  </a:cubicBezTo>
                  <a:cubicBezTo>
                    <a:pt x="413" y="0"/>
                    <a:pt x="476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7" name="Google Shape;6227;p41"/>
            <p:cNvSpPr/>
            <p:nvPr/>
          </p:nvSpPr>
          <p:spPr>
            <a:xfrm>
              <a:off x="4873386" y="3959316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32"/>
                  </a:moveTo>
                  <a:cubicBezTo>
                    <a:pt x="602" y="64"/>
                    <a:pt x="697" y="127"/>
                    <a:pt x="760" y="159"/>
                  </a:cubicBezTo>
                  <a:cubicBezTo>
                    <a:pt x="792" y="190"/>
                    <a:pt x="792" y="222"/>
                    <a:pt x="760" y="254"/>
                  </a:cubicBezTo>
                  <a:cubicBezTo>
                    <a:pt x="665" y="317"/>
                    <a:pt x="539" y="380"/>
                    <a:pt x="444" y="444"/>
                  </a:cubicBezTo>
                  <a:cubicBezTo>
                    <a:pt x="380" y="444"/>
                    <a:pt x="317" y="475"/>
                    <a:pt x="285" y="444"/>
                  </a:cubicBezTo>
                  <a:cubicBezTo>
                    <a:pt x="222" y="380"/>
                    <a:pt x="127" y="349"/>
                    <a:pt x="32" y="285"/>
                  </a:cubicBezTo>
                  <a:cubicBezTo>
                    <a:pt x="0" y="285"/>
                    <a:pt x="0" y="254"/>
                    <a:pt x="64" y="222"/>
                  </a:cubicBezTo>
                  <a:cubicBezTo>
                    <a:pt x="159" y="159"/>
                    <a:pt x="285" y="95"/>
                    <a:pt x="380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8" name="Google Shape;6228;p41"/>
            <p:cNvSpPr/>
            <p:nvPr/>
          </p:nvSpPr>
          <p:spPr>
            <a:xfrm>
              <a:off x="4859080" y="3950732"/>
              <a:ext cx="23853" cy="13372"/>
            </a:xfrm>
            <a:custGeom>
              <a:avLst/>
              <a:gdLst/>
              <a:ahLst/>
              <a:cxnLst/>
              <a:rect l="l" t="t" r="r" b="b"/>
              <a:pathLst>
                <a:path w="792" h="444" extrusionOk="0">
                  <a:moveTo>
                    <a:pt x="507" y="0"/>
                  </a:moveTo>
                  <a:cubicBezTo>
                    <a:pt x="570" y="64"/>
                    <a:pt x="665" y="95"/>
                    <a:pt x="760" y="159"/>
                  </a:cubicBezTo>
                  <a:cubicBezTo>
                    <a:pt x="792" y="190"/>
                    <a:pt x="792" y="222"/>
                    <a:pt x="729" y="254"/>
                  </a:cubicBezTo>
                  <a:cubicBezTo>
                    <a:pt x="634" y="317"/>
                    <a:pt x="539" y="380"/>
                    <a:pt x="412" y="412"/>
                  </a:cubicBezTo>
                  <a:cubicBezTo>
                    <a:pt x="380" y="444"/>
                    <a:pt x="317" y="444"/>
                    <a:pt x="285" y="444"/>
                  </a:cubicBezTo>
                  <a:cubicBezTo>
                    <a:pt x="190" y="380"/>
                    <a:pt x="95" y="349"/>
                    <a:pt x="32" y="285"/>
                  </a:cubicBezTo>
                  <a:cubicBezTo>
                    <a:pt x="0" y="285"/>
                    <a:pt x="0" y="222"/>
                    <a:pt x="32" y="222"/>
                  </a:cubicBezTo>
                  <a:cubicBezTo>
                    <a:pt x="127" y="159"/>
                    <a:pt x="254" y="95"/>
                    <a:pt x="349" y="32"/>
                  </a:cubicBezTo>
                  <a:cubicBezTo>
                    <a:pt x="412" y="0"/>
                    <a:pt x="475" y="0"/>
                    <a:pt x="507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29" name="Google Shape;6229;p41"/>
            <p:cNvSpPr/>
            <p:nvPr/>
          </p:nvSpPr>
          <p:spPr>
            <a:xfrm>
              <a:off x="4843810" y="3941185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571" y="96"/>
                    <a:pt x="666" y="127"/>
                    <a:pt x="761" y="191"/>
                  </a:cubicBezTo>
                  <a:cubicBezTo>
                    <a:pt x="792" y="222"/>
                    <a:pt x="792" y="254"/>
                    <a:pt x="729" y="286"/>
                  </a:cubicBezTo>
                  <a:cubicBezTo>
                    <a:pt x="634" y="317"/>
                    <a:pt x="539" y="381"/>
                    <a:pt x="412" y="444"/>
                  </a:cubicBezTo>
                  <a:cubicBezTo>
                    <a:pt x="381" y="476"/>
                    <a:pt x="317" y="476"/>
                    <a:pt x="286" y="476"/>
                  </a:cubicBezTo>
                  <a:cubicBezTo>
                    <a:pt x="191" y="412"/>
                    <a:pt x="96" y="381"/>
                    <a:pt x="32" y="317"/>
                  </a:cubicBezTo>
                  <a:cubicBezTo>
                    <a:pt x="0" y="286"/>
                    <a:pt x="0" y="254"/>
                    <a:pt x="32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381" y="32"/>
                    <a:pt x="444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0" name="Google Shape;6230;p41"/>
            <p:cNvSpPr/>
            <p:nvPr/>
          </p:nvSpPr>
          <p:spPr>
            <a:xfrm>
              <a:off x="4826643" y="3951696"/>
              <a:ext cx="32467" cy="18131"/>
            </a:xfrm>
            <a:custGeom>
              <a:avLst/>
              <a:gdLst/>
              <a:ahLst/>
              <a:cxnLst/>
              <a:rect l="l" t="t" r="r" b="b"/>
              <a:pathLst>
                <a:path w="1078" h="602" extrusionOk="0">
                  <a:moveTo>
                    <a:pt x="507" y="0"/>
                  </a:moveTo>
                  <a:cubicBezTo>
                    <a:pt x="697" y="127"/>
                    <a:pt x="856" y="222"/>
                    <a:pt x="1014" y="317"/>
                  </a:cubicBezTo>
                  <a:cubicBezTo>
                    <a:pt x="1077" y="348"/>
                    <a:pt x="1077" y="380"/>
                    <a:pt x="1014" y="412"/>
                  </a:cubicBezTo>
                  <a:cubicBezTo>
                    <a:pt x="919" y="475"/>
                    <a:pt x="824" y="538"/>
                    <a:pt x="729" y="570"/>
                  </a:cubicBezTo>
                  <a:cubicBezTo>
                    <a:pt x="666" y="602"/>
                    <a:pt x="602" y="602"/>
                    <a:pt x="539" y="602"/>
                  </a:cubicBezTo>
                  <a:cubicBezTo>
                    <a:pt x="380" y="475"/>
                    <a:pt x="222" y="380"/>
                    <a:pt x="32" y="285"/>
                  </a:cubicBezTo>
                  <a:cubicBezTo>
                    <a:pt x="0" y="253"/>
                    <a:pt x="0" y="222"/>
                    <a:pt x="32" y="190"/>
                  </a:cubicBezTo>
                  <a:cubicBezTo>
                    <a:pt x="159" y="127"/>
                    <a:pt x="254" y="95"/>
                    <a:pt x="349" y="32"/>
                  </a:cubicBezTo>
                  <a:cubicBezTo>
                    <a:pt x="412" y="0"/>
                    <a:pt x="475" y="0"/>
                    <a:pt x="507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1" name="Google Shape;6231;p41"/>
            <p:cNvSpPr/>
            <p:nvPr/>
          </p:nvSpPr>
          <p:spPr>
            <a:xfrm>
              <a:off x="4809476" y="3961213"/>
              <a:ext cx="35328" cy="20058"/>
            </a:xfrm>
            <a:custGeom>
              <a:avLst/>
              <a:gdLst/>
              <a:ahLst/>
              <a:cxnLst/>
              <a:rect l="l" t="t" r="r" b="b"/>
              <a:pathLst>
                <a:path w="1173" h="666" extrusionOk="0">
                  <a:moveTo>
                    <a:pt x="539" y="32"/>
                  </a:moveTo>
                  <a:cubicBezTo>
                    <a:pt x="729" y="159"/>
                    <a:pt x="950" y="254"/>
                    <a:pt x="1140" y="381"/>
                  </a:cubicBezTo>
                  <a:cubicBezTo>
                    <a:pt x="1172" y="412"/>
                    <a:pt x="1172" y="444"/>
                    <a:pt x="1140" y="476"/>
                  </a:cubicBezTo>
                  <a:cubicBezTo>
                    <a:pt x="1014" y="539"/>
                    <a:pt x="919" y="602"/>
                    <a:pt x="824" y="634"/>
                  </a:cubicBezTo>
                  <a:cubicBezTo>
                    <a:pt x="760" y="666"/>
                    <a:pt x="697" y="666"/>
                    <a:pt x="665" y="666"/>
                  </a:cubicBezTo>
                  <a:cubicBezTo>
                    <a:pt x="444" y="539"/>
                    <a:pt x="254" y="412"/>
                    <a:pt x="64" y="286"/>
                  </a:cubicBezTo>
                  <a:cubicBezTo>
                    <a:pt x="0" y="286"/>
                    <a:pt x="32" y="222"/>
                    <a:pt x="64" y="222"/>
                  </a:cubicBezTo>
                  <a:cubicBezTo>
                    <a:pt x="159" y="159"/>
                    <a:pt x="254" y="96"/>
                    <a:pt x="380" y="32"/>
                  </a:cubicBezTo>
                  <a:cubicBezTo>
                    <a:pt x="412" y="1"/>
                    <a:pt x="475" y="1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2" name="Google Shape;6232;p41"/>
            <p:cNvSpPr/>
            <p:nvPr/>
          </p:nvSpPr>
          <p:spPr>
            <a:xfrm>
              <a:off x="4793273" y="3970760"/>
              <a:ext cx="42948" cy="25781"/>
            </a:xfrm>
            <a:custGeom>
              <a:avLst/>
              <a:gdLst/>
              <a:ahLst/>
              <a:cxnLst/>
              <a:rect l="l" t="t" r="r" b="b"/>
              <a:pathLst>
                <a:path w="1426" h="856" extrusionOk="0">
                  <a:moveTo>
                    <a:pt x="507" y="32"/>
                  </a:moveTo>
                  <a:cubicBezTo>
                    <a:pt x="792" y="222"/>
                    <a:pt x="1077" y="380"/>
                    <a:pt x="1393" y="539"/>
                  </a:cubicBezTo>
                  <a:cubicBezTo>
                    <a:pt x="1425" y="570"/>
                    <a:pt x="1425" y="602"/>
                    <a:pt x="1362" y="634"/>
                  </a:cubicBezTo>
                  <a:cubicBezTo>
                    <a:pt x="1267" y="697"/>
                    <a:pt x="1172" y="760"/>
                    <a:pt x="1077" y="824"/>
                  </a:cubicBezTo>
                  <a:cubicBezTo>
                    <a:pt x="1013" y="855"/>
                    <a:pt x="950" y="855"/>
                    <a:pt x="918" y="824"/>
                  </a:cubicBezTo>
                  <a:cubicBezTo>
                    <a:pt x="602" y="665"/>
                    <a:pt x="317" y="475"/>
                    <a:pt x="32" y="317"/>
                  </a:cubicBezTo>
                  <a:cubicBezTo>
                    <a:pt x="0" y="285"/>
                    <a:pt x="0" y="254"/>
                    <a:pt x="32" y="222"/>
                  </a:cubicBezTo>
                  <a:cubicBezTo>
                    <a:pt x="158" y="159"/>
                    <a:pt x="253" y="95"/>
                    <a:pt x="348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3" name="Google Shape;6233;p41"/>
            <p:cNvSpPr/>
            <p:nvPr/>
          </p:nvSpPr>
          <p:spPr>
            <a:xfrm>
              <a:off x="4776076" y="3981241"/>
              <a:ext cx="27708" cy="16263"/>
            </a:xfrm>
            <a:custGeom>
              <a:avLst/>
              <a:gdLst/>
              <a:ahLst/>
              <a:cxnLst/>
              <a:rect l="l" t="t" r="r" b="b"/>
              <a:pathLst>
                <a:path w="920" h="540" extrusionOk="0">
                  <a:moveTo>
                    <a:pt x="508" y="1"/>
                  </a:moveTo>
                  <a:cubicBezTo>
                    <a:pt x="634" y="96"/>
                    <a:pt x="761" y="159"/>
                    <a:pt x="888" y="222"/>
                  </a:cubicBezTo>
                  <a:cubicBezTo>
                    <a:pt x="919" y="254"/>
                    <a:pt x="919" y="286"/>
                    <a:pt x="888" y="317"/>
                  </a:cubicBezTo>
                  <a:cubicBezTo>
                    <a:pt x="761" y="381"/>
                    <a:pt x="666" y="444"/>
                    <a:pt x="571" y="507"/>
                  </a:cubicBezTo>
                  <a:cubicBezTo>
                    <a:pt x="508" y="507"/>
                    <a:pt x="444" y="539"/>
                    <a:pt x="413" y="507"/>
                  </a:cubicBezTo>
                  <a:cubicBezTo>
                    <a:pt x="286" y="412"/>
                    <a:pt x="159" y="349"/>
                    <a:pt x="33" y="286"/>
                  </a:cubicBezTo>
                  <a:cubicBezTo>
                    <a:pt x="1" y="254"/>
                    <a:pt x="1" y="222"/>
                    <a:pt x="64" y="191"/>
                  </a:cubicBezTo>
                  <a:cubicBezTo>
                    <a:pt x="159" y="127"/>
                    <a:pt x="254" y="96"/>
                    <a:pt x="349" y="32"/>
                  </a:cubicBezTo>
                  <a:cubicBezTo>
                    <a:pt x="413" y="1"/>
                    <a:pt x="476" y="1"/>
                    <a:pt x="508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4" name="Google Shape;6234;p41"/>
            <p:cNvSpPr/>
            <p:nvPr/>
          </p:nvSpPr>
          <p:spPr>
            <a:xfrm>
              <a:off x="4848569" y="3964074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32"/>
                  </a:moveTo>
                  <a:cubicBezTo>
                    <a:pt x="603" y="64"/>
                    <a:pt x="698" y="127"/>
                    <a:pt x="761" y="159"/>
                  </a:cubicBezTo>
                  <a:cubicBezTo>
                    <a:pt x="824" y="191"/>
                    <a:pt x="793" y="222"/>
                    <a:pt x="761" y="254"/>
                  </a:cubicBezTo>
                  <a:cubicBezTo>
                    <a:pt x="666" y="317"/>
                    <a:pt x="539" y="381"/>
                    <a:pt x="444" y="444"/>
                  </a:cubicBezTo>
                  <a:cubicBezTo>
                    <a:pt x="413" y="476"/>
                    <a:pt x="349" y="476"/>
                    <a:pt x="286" y="444"/>
                  </a:cubicBezTo>
                  <a:cubicBezTo>
                    <a:pt x="223" y="412"/>
                    <a:pt x="128" y="349"/>
                    <a:pt x="33" y="317"/>
                  </a:cubicBezTo>
                  <a:cubicBezTo>
                    <a:pt x="1" y="286"/>
                    <a:pt x="1" y="222"/>
                    <a:pt x="33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413" y="1"/>
                    <a:pt x="476" y="1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5" name="Google Shape;6235;p41"/>
            <p:cNvSpPr/>
            <p:nvPr/>
          </p:nvSpPr>
          <p:spPr>
            <a:xfrm>
              <a:off x="4863839" y="3972658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602" y="96"/>
                    <a:pt x="666" y="127"/>
                    <a:pt x="761" y="191"/>
                  </a:cubicBezTo>
                  <a:cubicBezTo>
                    <a:pt x="792" y="191"/>
                    <a:pt x="792" y="254"/>
                    <a:pt x="761" y="286"/>
                  </a:cubicBezTo>
                  <a:cubicBezTo>
                    <a:pt x="666" y="317"/>
                    <a:pt x="539" y="381"/>
                    <a:pt x="444" y="444"/>
                  </a:cubicBezTo>
                  <a:cubicBezTo>
                    <a:pt x="412" y="476"/>
                    <a:pt x="317" y="476"/>
                    <a:pt x="286" y="476"/>
                  </a:cubicBezTo>
                  <a:cubicBezTo>
                    <a:pt x="191" y="412"/>
                    <a:pt x="127" y="349"/>
                    <a:pt x="32" y="317"/>
                  </a:cubicBezTo>
                  <a:cubicBezTo>
                    <a:pt x="1" y="286"/>
                    <a:pt x="1" y="254"/>
                    <a:pt x="32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381" y="1"/>
                    <a:pt x="476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6" name="Google Shape;6236;p41"/>
            <p:cNvSpPr/>
            <p:nvPr/>
          </p:nvSpPr>
          <p:spPr>
            <a:xfrm>
              <a:off x="4879108" y="3981241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32"/>
                  </a:moveTo>
                  <a:cubicBezTo>
                    <a:pt x="602" y="96"/>
                    <a:pt x="665" y="127"/>
                    <a:pt x="760" y="191"/>
                  </a:cubicBezTo>
                  <a:cubicBezTo>
                    <a:pt x="792" y="222"/>
                    <a:pt x="792" y="254"/>
                    <a:pt x="760" y="286"/>
                  </a:cubicBezTo>
                  <a:cubicBezTo>
                    <a:pt x="665" y="349"/>
                    <a:pt x="539" y="412"/>
                    <a:pt x="444" y="476"/>
                  </a:cubicBezTo>
                  <a:cubicBezTo>
                    <a:pt x="412" y="476"/>
                    <a:pt x="317" y="476"/>
                    <a:pt x="285" y="476"/>
                  </a:cubicBezTo>
                  <a:cubicBezTo>
                    <a:pt x="190" y="412"/>
                    <a:pt x="127" y="381"/>
                    <a:pt x="32" y="317"/>
                  </a:cubicBezTo>
                  <a:cubicBezTo>
                    <a:pt x="0" y="286"/>
                    <a:pt x="0" y="254"/>
                    <a:pt x="32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380" y="32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7" name="Google Shape;6237;p41"/>
            <p:cNvSpPr/>
            <p:nvPr/>
          </p:nvSpPr>
          <p:spPr>
            <a:xfrm>
              <a:off x="4894348" y="3990789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0"/>
                  </a:moveTo>
                  <a:cubicBezTo>
                    <a:pt x="603" y="64"/>
                    <a:pt x="666" y="95"/>
                    <a:pt x="761" y="159"/>
                  </a:cubicBezTo>
                  <a:cubicBezTo>
                    <a:pt x="793" y="190"/>
                    <a:pt x="793" y="222"/>
                    <a:pt x="761" y="254"/>
                  </a:cubicBezTo>
                  <a:cubicBezTo>
                    <a:pt x="666" y="317"/>
                    <a:pt x="539" y="381"/>
                    <a:pt x="444" y="444"/>
                  </a:cubicBezTo>
                  <a:cubicBezTo>
                    <a:pt x="413" y="476"/>
                    <a:pt x="318" y="476"/>
                    <a:pt x="286" y="444"/>
                  </a:cubicBezTo>
                  <a:cubicBezTo>
                    <a:pt x="191" y="381"/>
                    <a:pt x="128" y="349"/>
                    <a:pt x="33" y="286"/>
                  </a:cubicBezTo>
                  <a:cubicBezTo>
                    <a:pt x="1" y="254"/>
                    <a:pt x="1" y="222"/>
                    <a:pt x="33" y="190"/>
                  </a:cubicBezTo>
                  <a:cubicBezTo>
                    <a:pt x="128" y="127"/>
                    <a:pt x="254" y="95"/>
                    <a:pt x="349" y="32"/>
                  </a:cubicBezTo>
                  <a:cubicBezTo>
                    <a:pt x="381" y="0"/>
                    <a:pt x="476" y="0"/>
                    <a:pt x="508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8" name="Google Shape;6238;p41"/>
            <p:cNvSpPr/>
            <p:nvPr/>
          </p:nvSpPr>
          <p:spPr>
            <a:xfrm>
              <a:off x="4908653" y="3999372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39" y="32"/>
                  </a:moveTo>
                  <a:cubicBezTo>
                    <a:pt x="603" y="64"/>
                    <a:pt x="698" y="127"/>
                    <a:pt x="793" y="159"/>
                  </a:cubicBezTo>
                  <a:cubicBezTo>
                    <a:pt x="824" y="191"/>
                    <a:pt x="824" y="222"/>
                    <a:pt x="793" y="254"/>
                  </a:cubicBezTo>
                  <a:cubicBezTo>
                    <a:pt x="666" y="317"/>
                    <a:pt x="571" y="381"/>
                    <a:pt x="476" y="444"/>
                  </a:cubicBezTo>
                  <a:cubicBezTo>
                    <a:pt x="413" y="476"/>
                    <a:pt x="349" y="476"/>
                    <a:pt x="318" y="444"/>
                  </a:cubicBezTo>
                  <a:cubicBezTo>
                    <a:pt x="223" y="381"/>
                    <a:pt x="128" y="349"/>
                    <a:pt x="64" y="286"/>
                  </a:cubicBezTo>
                  <a:cubicBezTo>
                    <a:pt x="1" y="286"/>
                    <a:pt x="33" y="222"/>
                    <a:pt x="64" y="191"/>
                  </a:cubicBezTo>
                  <a:cubicBezTo>
                    <a:pt x="159" y="159"/>
                    <a:pt x="286" y="96"/>
                    <a:pt x="381" y="32"/>
                  </a:cubicBezTo>
                  <a:cubicBezTo>
                    <a:pt x="413" y="1"/>
                    <a:pt x="476" y="1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39" name="Google Shape;6239;p41"/>
            <p:cNvSpPr/>
            <p:nvPr/>
          </p:nvSpPr>
          <p:spPr>
            <a:xfrm>
              <a:off x="4923923" y="4007956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39" y="32"/>
                  </a:moveTo>
                  <a:cubicBezTo>
                    <a:pt x="602" y="64"/>
                    <a:pt x="697" y="127"/>
                    <a:pt x="792" y="191"/>
                  </a:cubicBezTo>
                  <a:cubicBezTo>
                    <a:pt x="824" y="191"/>
                    <a:pt x="824" y="254"/>
                    <a:pt x="761" y="254"/>
                  </a:cubicBezTo>
                  <a:cubicBezTo>
                    <a:pt x="666" y="317"/>
                    <a:pt x="571" y="381"/>
                    <a:pt x="476" y="444"/>
                  </a:cubicBezTo>
                  <a:cubicBezTo>
                    <a:pt x="412" y="476"/>
                    <a:pt x="349" y="476"/>
                    <a:pt x="317" y="444"/>
                  </a:cubicBezTo>
                  <a:cubicBezTo>
                    <a:pt x="222" y="412"/>
                    <a:pt x="127" y="349"/>
                    <a:pt x="64" y="317"/>
                  </a:cubicBezTo>
                  <a:cubicBezTo>
                    <a:pt x="1" y="286"/>
                    <a:pt x="1" y="254"/>
                    <a:pt x="64" y="222"/>
                  </a:cubicBezTo>
                  <a:cubicBezTo>
                    <a:pt x="159" y="159"/>
                    <a:pt x="254" y="96"/>
                    <a:pt x="381" y="32"/>
                  </a:cubicBezTo>
                  <a:cubicBezTo>
                    <a:pt x="412" y="1"/>
                    <a:pt x="476" y="1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0" name="Google Shape;6240;p41"/>
            <p:cNvSpPr/>
            <p:nvPr/>
          </p:nvSpPr>
          <p:spPr>
            <a:xfrm>
              <a:off x="4939193" y="4016539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2"/>
                  </a:moveTo>
                  <a:cubicBezTo>
                    <a:pt x="602" y="96"/>
                    <a:pt x="697" y="127"/>
                    <a:pt x="792" y="191"/>
                  </a:cubicBezTo>
                  <a:cubicBezTo>
                    <a:pt x="824" y="191"/>
                    <a:pt x="824" y="254"/>
                    <a:pt x="760" y="286"/>
                  </a:cubicBezTo>
                  <a:cubicBezTo>
                    <a:pt x="665" y="317"/>
                    <a:pt x="570" y="381"/>
                    <a:pt x="475" y="444"/>
                  </a:cubicBezTo>
                  <a:cubicBezTo>
                    <a:pt x="412" y="476"/>
                    <a:pt x="349" y="476"/>
                    <a:pt x="317" y="476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0" y="286"/>
                    <a:pt x="0" y="254"/>
                    <a:pt x="64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412" y="1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1" name="Google Shape;6241;p41"/>
            <p:cNvSpPr/>
            <p:nvPr/>
          </p:nvSpPr>
          <p:spPr>
            <a:xfrm>
              <a:off x="4954462" y="4025123"/>
              <a:ext cx="24817" cy="15300"/>
            </a:xfrm>
            <a:custGeom>
              <a:avLst/>
              <a:gdLst/>
              <a:ahLst/>
              <a:cxnLst/>
              <a:rect l="l" t="t" r="r" b="b"/>
              <a:pathLst>
                <a:path w="824" h="508" extrusionOk="0">
                  <a:moveTo>
                    <a:pt x="507" y="32"/>
                  </a:moveTo>
                  <a:cubicBezTo>
                    <a:pt x="602" y="96"/>
                    <a:pt x="697" y="127"/>
                    <a:pt x="792" y="191"/>
                  </a:cubicBezTo>
                  <a:cubicBezTo>
                    <a:pt x="824" y="222"/>
                    <a:pt x="824" y="254"/>
                    <a:pt x="760" y="286"/>
                  </a:cubicBezTo>
                  <a:cubicBezTo>
                    <a:pt x="665" y="349"/>
                    <a:pt x="570" y="412"/>
                    <a:pt x="475" y="476"/>
                  </a:cubicBezTo>
                  <a:cubicBezTo>
                    <a:pt x="412" y="476"/>
                    <a:pt x="348" y="507"/>
                    <a:pt x="317" y="476"/>
                  </a:cubicBezTo>
                  <a:cubicBezTo>
                    <a:pt x="222" y="412"/>
                    <a:pt x="127" y="381"/>
                    <a:pt x="32" y="317"/>
                  </a:cubicBezTo>
                  <a:cubicBezTo>
                    <a:pt x="0" y="286"/>
                    <a:pt x="0" y="254"/>
                    <a:pt x="63" y="222"/>
                  </a:cubicBezTo>
                  <a:cubicBezTo>
                    <a:pt x="158" y="159"/>
                    <a:pt x="253" y="96"/>
                    <a:pt x="380" y="32"/>
                  </a:cubicBezTo>
                  <a:cubicBezTo>
                    <a:pt x="412" y="32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2" name="Google Shape;6242;p41"/>
            <p:cNvSpPr/>
            <p:nvPr/>
          </p:nvSpPr>
          <p:spPr>
            <a:xfrm>
              <a:off x="4969702" y="4034670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0"/>
                  </a:moveTo>
                  <a:cubicBezTo>
                    <a:pt x="603" y="64"/>
                    <a:pt x="698" y="127"/>
                    <a:pt x="793" y="159"/>
                  </a:cubicBezTo>
                  <a:cubicBezTo>
                    <a:pt x="824" y="190"/>
                    <a:pt x="824" y="222"/>
                    <a:pt x="761" y="254"/>
                  </a:cubicBezTo>
                  <a:cubicBezTo>
                    <a:pt x="666" y="317"/>
                    <a:pt x="571" y="380"/>
                    <a:pt x="476" y="444"/>
                  </a:cubicBezTo>
                  <a:cubicBezTo>
                    <a:pt x="413" y="475"/>
                    <a:pt x="349" y="475"/>
                    <a:pt x="318" y="444"/>
                  </a:cubicBezTo>
                  <a:cubicBezTo>
                    <a:pt x="222" y="380"/>
                    <a:pt x="127" y="349"/>
                    <a:pt x="32" y="285"/>
                  </a:cubicBezTo>
                  <a:cubicBezTo>
                    <a:pt x="1" y="285"/>
                    <a:pt x="1" y="222"/>
                    <a:pt x="64" y="190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3" y="0"/>
                    <a:pt x="476" y="0"/>
                    <a:pt x="508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3" name="Google Shape;6243;p41"/>
            <p:cNvSpPr/>
            <p:nvPr/>
          </p:nvSpPr>
          <p:spPr>
            <a:xfrm>
              <a:off x="4984971" y="4043253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2"/>
                  </a:moveTo>
                  <a:cubicBezTo>
                    <a:pt x="602" y="64"/>
                    <a:pt x="697" y="127"/>
                    <a:pt x="761" y="159"/>
                  </a:cubicBezTo>
                  <a:cubicBezTo>
                    <a:pt x="824" y="190"/>
                    <a:pt x="824" y="222"/>
                    <a:pt x="761" y="254"/>
                  </a:cubicBezTo>
                  <a:cubicBezTo>
                    <a:pt x="666" y="317"/>
                    <a:pt x="571" y="380"/>
                    <a:pt x="444" y="444"/>
                  </a:cubicBezTo>
                  <a:cubicBezTo>
                    <a:pt x="412" y="475"/>
                    <a:pt x="349" y="475"/>
                    <a:pt x="286" y="444"/>
                  </a:cubicBezTo>
                  <a:cubicBezTo>
                    <a:pt x="222" y="412"/>
                    <a:pt x="127" y="349"/>
                    <a:pt x="32" y="285"/>
                  </a:cubicBezTo>
                  <a:cubicBezTo>
                    <a:pt x="1" y="285"/>
                    <a:pt x="1" y="222"/>
                    <a:pt x="64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2" y="0"/>
                    <a:pt x="476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4" name="Google Shape;6244;p41"/>
            <p:cNvSpPr/>
            <p:nvPr/>
          </p:nvSpPr>
          <p:spPr>
            <a:xfrm>
              <a:off x="5000241" y="4051837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2"/>
                  </a:moveTo>
                  <a:cubicBezTo>
                    <a:pt x="602" y="64"/>
                    <a:pt x="697" y="127"/>
                    <a:pt x="760" y="190"/>
                  </a:cubicBezTo>
                  <a:cubicBezTo>
                    <a:pt x="824" y="190"/>
                    <a:pt x="824" y="254"/>
                    <a:pt x="760" y="254"/>
                  </a:cubicBezTo>
                  <a:cubicBezTo>
                    <a:pt x="665" y="317"/>
                    <a:pt x="570" y="380"/>
                    <a:pt x="444" y="444"/>
                  </a:cubicBezTo>
                  <a:cubicBezTo>
                    <a:pt x="412" y="475"/>
                    <a:pt x="349" y="475"/>
                    <a:pt x="285" y="444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0" y="285"/>
                    <a:pt x="0" y="222"/>
                    <a:pt x="64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5" name="Google Shape;6245;p41"/>
            <p:cNvSpPr/>
            <p:nvPr/>
          </p:nvSpPr>
          <p:spPr>
            <a:xfrm>
              <a:off x="5015480" y="4060420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32"/>
                  </a:moveTo>
                  <a:cubicBezTo>
                    <a:pt x="603" y="95"/>
                    <a:pt x="698" y="127"/>
                    <a:pt x="761" y="190"/>
                  </a:cubicBezTo>
                  <a:cubicBezTo>
                    <a:pt x="824" y="222"/>
                    <a:pt x="793" y="254"/>
                    <a:pt x="761" y="285"/>
                  </a:cubicBezTo>
                  <a:cubicBezTo>
                    <a:pt x="666" y="349"/>
                    <a:pt x="539" y="412"/>
                    <a:pt x="444" y="444"/>
                  </a:cubicBezTo>
                  <a:cubicBezTo>
                    <a:pt x="413" y="475"/>
                    <a:pt x="349" y="475"/>
                    <a:pt x="286" y="475"/>
                  </a:cubicBezTo>
                  <a:cubicBezTo>
                    <a:pt x="223" y="412"/>
                    <a:pt x="128" y="349"/>
                    <a:pt x="33" y="317"/>
                  </a:cubicBezTo>
                  <a:cubicBezTo>
                    <a:pt x="1" y="285"/>
                    <a:pt x="1" y="254"/>
                    <a:pt x="33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3" y="0"/>
                    <a:pt x="476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6" name="Google Shape;6246;p41"/>
            <p:cNvSpPr/>
            <p:nvPr/>
          </p:nvSpPr>
          <p:spPr>
            <a:xfrm>
              <a:off x="4836191" y="3976483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32"/>
                  </a:moveTo>
                  <a:cubicBezTo>
                    <a:pt x="602" y="64"/>
                    <a:pt x="665" y="127"/>
                    <a:pt x="760" y="159"/>
                  </a:cubicBezTo>
                  <a:cubicBezTo>
                    <a:pt x="792" y="190"/>
                    <a:pt x="792" y="222"/>
                    <a:pt x="760" y="254"/>
                  </a:cubicBezTo>
                  <a:cubicBezTo>
                    <a:pt x="665" y="317"/>
                    <a:pt x="539" y="380"/>
                    <a:pt x="444" y="444"/>
                  </a:cubicBezTo>
                  <a:cubicBezTo>
                    <a:pt x="412" y="475"/>
                    <a:pt x="317" y="475"/>
                    <a:pt x="285" y="444"/>
                  </a:cubicBezTo>
                  <a:cubicBezTo>
                    <a:pt x="190" y="412"/>
                    <a:pt x="127" y="349"/>
                    <a:pt x="32" y="285"/>
                  </a:cubicBezTo>
                  <a:cubicBezTo>
                    <a:pt x="0" y="285"/>
                    <a:pt x="0" y="222"/>
                    <a:pt x="32" y="222"/>
                  </a:cubicBezTo>
                  <a:cubicBezTo>
                    <a:pt x="127" y="159"/>
                    <a:pt x="253" y="95"/>
                    <a:pt x="349" y="32"/>
                  </a:cubicBezTo>
                  <a:cubicBezTo>
                    <a:pt x="380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7" name="Google Shape;6247;p41"/>
            <p:cNvSpPr/>
            <p:nvPr/>
          </p:nvSpPr>
          <p:spPr>
            <a:xfrm>
              <a:off x="4851430" y="3985066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8" y="32"/>
                  </a:moveTo>
                  <a:cubicBezTo>
                    <a:pt x="603" y="64"/>
                    <a:pt x="666" y="127"/>
                    <a:pt x="761" y="190"/>
                  </a:cubicBezTo>
                  <a:cubicBezTo>
                    <a:pt x="793" y="190"/>
                    <a:pt x="793" y="254"/>
                    <a:pt x="761" y="254"/>
                  </a:cubicBezTo>
                  <a:cubicBezTo>
                    <a:pt x="634" y="317"/>
                    <a:pt x="539" y="380"/>
                    <a:pt x="444" y="444"/>
                  </a:cubicBezTo>
                  <a:cubicBezTo>
                    <a:pt x="381" y="476"/>
                    <a:pt x="318" y="476"/>
                    <a:pt x="286" y="444"/>
                  </a:cubicBezTo>
                  <a:cubicBezTo>
                    <a:pt x="191" y="412"/>
                    <a:pt x="128" y="349"/>
                    <a:pt x="33" y="317"/>
                  </a:cubicBezTo>
                  <a:cubicBezTo>
                    <a:pt x="1" y="285"/>
                    <a:pt x="1" y="254"/>
                    <a:pt x="33" y="222"/>
                  </a:cubicBezTo>
                  <a:cubicBezTo>
                    <a:pt x="128" y="159"/>
                    <a:pt x="254" y="95"/>
                    <a:pt x="349" y="32"/>
                  </a:cubicBezTo>
                  <a:cubicBezTo>
                    <a:pt x="381" y="0"/>
                    <a:pt x="444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8" name="Google Shape;6248;p41"/>
            <p:cNvSpPr/>
            <p:nvPr/>
          </p:nvSpPr>
          <p:spPr>
            <a:xfrm>
              <a:off x="4865736" y="3993650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39" y="32"/>
                  </a:moveTo>
                  <a:cubicBezTo>
                    <a:pt x="603" y="95"/>
                    <a:pt x="698" y="127"/>
                    <a:pt x="793" y="191"/>
                  </a:cubicBezTo>
                  <a:cubicBezTo>
                    <a:pt x="824" y="191"/>
                    <a:pt x="824" y="254"/>
                    <a:pt x="793" y="286"/>
                  </a:cubicBezTo>
                  <a:cubicBezTo>
                    <a:pt x="666" y="317"/>
                    <a:pt x="571" y="381"/>
                    <a:pt x="476" y="444"/>
                  </a:cubicBezTo>
                  <a:cubicBezTo>
                    <a:pt x="413" y="476"/>
                    <a:pt x="349" y="476"/>
                    <a:pt x="318" y="476"/>
                  </a:cubicBezTo>
                  <a:cubicBezTo>
                    <a:pt x="223" y="412"/>
                    <a:pt x="128" y="349"/>
                    <a:pt x="64" y="317"/>
                  </a:cubicBezTo>
                  <a:cubicBezTo>
                    <a:pt x="1" y="286"/>
                    <a:pt x="33" y="254"/>
                    <a:pt x="64" y="222"/>
                  </a:cubicBezTo>
                  <a:cubicBezTo>
                    <a:pt x="159" y="159"/>
                    <a:pt x="286" y="95"/>
                    <a:pt x="381" y="32"/>
                  </a:cubicBezTo>
                  <a:cubicBezTo>
                    <a:pt x="413" y="0"/>
                    <a:pt x="476" y="0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49" name="Google Shape;6249;p41"/>
            <p:cNvSpPr/>
            <p:nvPr/>
          </p:nvSpPr>
          <p:spPr>
            <a:xfrm>
              <a:off x="4881006" y="4002233"/>
              <a:ext cx="24817" cy="15300"/>
            </a:xfrm>
            <a:custGeom>
              <a:avLst/>
              <a:gdLst/>
              <a:ahLst/>
              <a:cxnLst/>
              <a:rect l="l" t="t" r="r" b="b"/>
              <a:pathLst>
                <a:path w="824" h="508" extrusionOk="0">
                  <a:moveTo>
                    <a:pt x="539" y="32"/>
                  </a:moveTo>
                  <a:cubicBezTo>
                    <a:pt x="602" y="96"/>
                    <a:pt x="697" y="127"/>
                    <a:pt x="792" y="191"/>
                  </a:cubicBezTo>
                  <a:cubicBezTo>
                    <a:pt x="824" y="222"/>
                    <a:pt x="824" y="254"/>
                    <a:pt x="761" y="286"/>
                  </a:cubicBezTo>
                  <a:cubicBezTo>
                    <a:pt x="666" y="349"/>
                    <a:pt x="571" y="412"/>
                    <a:pt x="476" y="476"/>
                  </a:cubicBezTo>
                  <a:cubicBezTo>
                    <a:pt x="412" y="476"/>
                    <a:pt x="349" y="507"/>
                    <a:pt x="317" y="476"/>
                  </a:cubicBezTo>
                  <a:cubicBezTo>
                    <a:pt x="222" y="412"/>
                    <a:pt x="127" y="381"/>
                    <a:pt x="64" y="317"/>
                  </a:cubicBezTo>
                  <a:cubicBezTo>
                    <a:pt x="1" y="286"/>
                    <a:pt x="1" y="254"/>
                    <a:pt x="64" y="222"/>
                  </a:cubicBezTo>
                  <a:cubicBezTo>
                    <a:pt x="159" y="159"/>
                    <a:pt x="254" y="96"/>
                    <a:pt x="381" y="32"/>
                  </a:cubicBezTo>
                  <a:cubicBezTo>
                    <a:pt x="412" y="32"/>
                    <a:pt x="476" y="1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0" name="Google Shape;6250;p41"/>
            <p:cNvSpPr/>
            <p:nvPr/>
          </p:nvSpPr>
          <p:spPr>
            <a:xfrm>
              <a:off x="4896275" y="4011780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39" y="0"/>
                  </a:moveTo>
                  <a:cubicBezTo>
                    <a:pt x="602" y="64"/>
                    <a:pt x="697" y="127"/>
                    <a:pt x="792" y="159"/>
                  </a:cubicBezTo>
                  <a:cubicBezTo>
                    <a:pt x="824" y="190"/>
                    <a:pt x="824" y="222"/>
                    <a:pt x="760" y="254"/>
                  </a:cubicBezTo>
                  <a:cubicBezTo>
                    <a:pt x="665" y="317"/>
                    <a:pt x="570" y="380"/>
                    <a:pt x="475" y="444"/>
                  </a:cubicBezTo>
                  <a:cubicBezTo>
                    <a:pt x="412" y="475"/>
                    <a:pt x="349" y="475"/>
                    <a:pt x="317" y="444"/>
                  </a:cubicBezTo>
                  <a:cubicBezTo>
                    <a:pt x="222" y="380"/>
                    <a:pt x="127" y="349"/>
                    <a:pt x="64" y="285"/>
                  </a:cubicBezTo>
                  <a:cubicBezTo>
                    <a:pt x="0" y="285"/>
                    <a:pt x="0" y="222"/>
                    <a:pt x="64" y="190"/>
                  </a:cubicBezTo>
                  <a:cubicBezTo>
                    <a:pt x="159" y="159"/>
                    <a:pt x="254" y="95"/>
                    <a:pt x="380" y="32"/>
                  </a:cubicBezTo>
                  <a:cubicBezTo>
                    <a:pt x="412" y="0"/>
                    <a:pt x="475" y="0"/>
                    <a:pt x="539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1" name="Google Shape;6251;p41"/>
            <p:cNvSpPr/>
            <p:nvPr/>
          </p:nvSpPr>
          <p:spPr>
            <a:xfrm>
              <a:off x="4911545" y="4020364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2"/>
                  </a:moveTo>
                  <a:cubicBezTo>
                    <a:pt x="602" y="64"/>
                    <a:pt x="697" y="127"/>
                    <a:pt x="792" y="159"/>
                  </a:cubicBezTo>
                  <a:cubicBezTo>
                    <a:pt x="823" y="190"/>
                    <a:pt x="823" y="222"/>
                    <a:pt x="760" y="254"/>
                  </a:cubicBezTo>
                  <a:cubicBezTo>
                    <a:pt x="665" y="317"/>
                    <a:pt x="570" y="380"/>
                    <a:pt x="475" y="444"/>
                  </a:cubicBezTo>
                  <a:cubicBezTo>
                    <a:pt x="412" y="475"/>
                    <a:pt x="348" y="475"/>
                    <a:pt x="317" y="444"/>
                  </a:cubicBezTo>
                  <a:cubicBezTo>
                    <a:pt x="222" y="412"/>
                    <a:pt x="127" y="349"/>
                    <a:pt x="32" y="285"/>
                  </a:cubicBezTo>
                  <a:cubicBezTo>
                    <a:pt x="0" y="285"/>
                    <a:pt x="0" y="222"/>
                    <a:pt x="63" y="222"/>
                  </a:cubicBezTo>
                  <a:cubicBezTo>
                    <a:pt x="158" y="159"/>
                    <a:pt x="253" y="95"/>
                    <a:pt x="348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2" name="Google Shape;6252;p41"/>
            <p:cNvSpPr/>
            <p:nvPr/>
          </p:nvSpPr>
          <p:spPr>
            <a:xfrm>
              <a:off x="4926784" y="4028947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7" y="32"/>
                  </a:moveTo>
                  <a:cubicBezTo>
                    <a:pt x="602" y="64"/>
                    <a:pt x="697" y="127"/>
                    <a:pt x="792" y="190"/>
                  </a:cubicBezTo>
                  <a:cubicBezTo>
                    <a:pt x="824" y="190"/>
                    <a:pt x="824" y="254"/>
                    <a:pt x="761" y="254"/>
                  </a:cubicBezTo>
                  <a:cubicBezTo>
                    <a:pt x="666" y="317"/>
                    <a:pt x="571" y="380"/>
                    <a:pt x="444" y="444"/>
                  </a:cubicBezTo>
                  <a:cubicBezTo>
                    <a:pt x="412" y="475"/>
                    <a:pt x="349" y="475"/>
                    <a:pt x="317" y="444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1" y="285"/>
                    <a:pt x="1" y="254"/>
                    <a:pt x="64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2" y="0"/>
                    <a:pt x="476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3" name="Google Shape;6253;p41"/>
            <p:cNvSpPr/>
            <p:nvPr/>
          </p:nvSpPr>
          <p:spPr>
            <a:xfrm>
              <a:off x="4942054" y="4037531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2"/>
                  </a:moveTo>
                  <a:cubicBezTo>
                    <a:pt x="602" y="95"/>
                    <a:pt x="697" y="127"/>
                    <a:pt x="760" y="190"/>
                  </a:cubicBezTo>
                  <a:cubicBezTo>
                    <a:pt x="824" y="222"/>
                    <a:pt x="824" y="254"/>
                    <a:pt x="760" y="285"/>
                  </a:cubicBezTo>
                  <a:cubicBezTo>
                    <a:pt x="665" y="349"/>
                    <a:pt x="570" y="380"/>
                    <a:pt x="444" y="444"/>
                  </a:cubicBezTo>
                  <a:cubicBezTo>
                    <a:pt x="412" y="475"/>
                    <a:pt x="349" y="475"/>
                    <a:pt x="285" y="475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0" y="285"/>
                    <a:pt x="0" y="254"/>
                    <a:pt x="64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4" name="Google Shape;6254;p41"/>
            <p:cNvSpPr/>
            <p:nvPr/>
          </p:nvSpPr>
          <p:spPr>
            <a:xfrm>
              <a:off x="4957323" y="4047048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1"/>
                  </a:moveTo>
                  <a:cubicBezTo>
                    <a:pt x="602" y="64"/>
                    <a:pt x="697" y="96"/>
                    <a:pt x="760" y="159"/>
                  </a:cubicBezTo>
                  <a:cubicBezTo>
                    <a:pt x="824" y="191"/>
                    <a:pt x="824" y="223"/>
                    <a:pt x="760" y="254"/>
                  </a:cubicBezTo>
                  <a:cubicBezTo>
                    <a:pt x="665" y="318"/>
                    <a:pt x="570" y="381"/>
                    <a:pt x="443" y="444"/>
                  </a:cubicBezTo>
                  <a:cubicBezTo>
                    <a:pt x="412" y="476"/>
                    <a:pt x="348" y="476"/>
                    <a:pt x="285" y="444"/>
                  </a:cubicBezTo>
                  <a:cubicBezTo>
                    <a:pt x="222" y="381"/>
                    <a:pt x="127" y="349"/>
                    <a:pt x="32" y="286"/>
                  </a:cubicBezTo>
                  <a:cubicBezTo>
                    <a:pt x="0" y="254"/>
                    <a:pt x="0" y="223"/>
                    <a:pt x="63" y="191"/>
                  </a:cubicBezTo>
                  <a:cubicBezTo>
                    <a:pt x="158" y="128"/>
                    <a:pt x="253" y="64"/>
                    <a:pt x="348" y="33"/>
                  </a:cubicBezTo>
                  <a:cubicBezTo>
                    <a:pt x="412" y="1"/>
                    <a:pt x="475" y="1"/>
                    <a:pt x="507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5" name="Google Shape;6255;p41"/>
            <p:cNvSpPr/>
            <p:nvPr/>
          </p:nvSpPr>
          <p:spPr>
            <a:xfrm>
              <a:off x="4972563" y="4055632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1"/>
                  </a:moveTo>
                  <a:cubicBezTo>
                    <a:pt x="603" y="64"/>
                    <a:pt x="698" y="128"/>
                    <a:pt x="761" y="159"/>
                  </a:cubicBezTo>
                  <a:cubicBezTo>
                    <a:pt x="824" y="191"/>
                    <a:pt x="793" y="223"/>
                    <a:pt x="761" y="254"/>
                  </a:cubicBezTo>
                  <a:cubicBezTo>
                    <a:pt x="666" y="318"/>
                    <a:pt x="571" y="381"/>
                    <a:pt x="444" y="444"/>
                  </a:cubicBezTo>
                  <a:cubicBezTo>
                    <a:pt x="413" y="476"/>
                    <a:pt x="349" y="476"/>
                    <a:pt x="286" y="444"/>
                  </a:cubicBezTo>
                  <a:cubicBezTo>
                    <a:pt x="223" y="381"/>
                    <a:pt x="127" y="349"/>
                    <a:pt x="32" y="286"/>
                  </a:cubicBezTo>
                  <a:cubicBezTo>
                    <a:pt x="1" y="286"/>
                    <a:pt x="1" y="223"/>
                    <a:pt x="64" y="191"/>
                  </a:cubicBezTo>
                  <a:cubicBezTo>
                    <a:pt x="159" y="159"/>
                    <a:pt x="254" y="96"/>
                    <a:pt x="349" y="33"/>
                  </a:cubicBezTo>
                  <a:cubicBezTo>
                    <a:pt x="413" y="1"/>
                    <a:pt x="476" y="1"/>
                    <a:pt x="508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6" name="Google Shape;6256;p41"/>
            <p:cNvSpPr/>
            <p:nvPr/>
          </p:nvSpPr>
          <p:spPr>
            <a:xfrm>
              <a:off x="4987832" y="4064215"/>
              <a:ext cx="23883" cy="14366"/>
            </a:xfrm>
            <a:custGeom>
              <a:avLst/>
              <a:gdLst/>
              <a:ahLst/>
              <a:cxnLst/>
              <a:rect l="l" t="t" r="r" b="b"/>
              <a:pathLst>
                <a:path w="793" h="477" extrusionOk="0">
                  <a:moveTo>
                    <a:pt x="507" y="33"/>
                  </a:moveTo>
                  <a:cubicBezTo>
                    <a:pt x="602" y="64"/>
                    <a:pt x="666" y="128"/>
                    <a:pt x="761" y="159"/>
                  </a:cubicBezTo>
                  <a:cubicBezTo>
                    <a:pt x="792" y="191"/>
                    <a:pt x="792" y="223"/>
                    <a:pt x="761" y="254"/>
                  </a:cubicBezTo>
                  <a:cubicBezTo>
                    <a:pt x="666" y="318"/>
                    <a:pt x="539" y="381"/>
                    <a:pt x="444" y="444"/>
                  </a:cubicBezTo>
                  <a:cubicBezTo>
                    <a:pt x="412" y="476"/>
                    <a:pt x="317" y="476"/>
                    <a:pt x="286" y="444"/>
                  </a:cubicBezTo>
                  <a:cubicBezTo>
                    <a:pt x="191" y="413"/>
                    <a:pt x="127" y="349"/>
                    <a:pt x="32" y="318"/>
                  </a:cubicBezTo>
                  <a:cubicBezTo>
                    <a:pt x="1" y="286"/>
                    <a:pt x="1" y="223"/>
                    <a:pt x="32" y="223"/>
                  </a:cubicBezTo>
                  <a:cubicBezTo>
                    <a:pt x="127" y="159"/>
                    <a:pt x="254" y="96"/>
                    <a:pt x="349" y="33"/>
                  </a:cubicBezTo>
                  <a:cubicBezTo>
                    <a:pt x="381" y="1"/>
                    <a:pt x="476" y="1"/>
                    <a:pt x="507" y="33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7" name="Google Shape;6257;p41"/>
            <p:cNvSpPr/>
            <p:nvPr/>
          </p:nvSpPr>
          <p:spPr>
            <a:xfrm>
              <a:off x="4826643" y="3990789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39" y="32"/>
                  </a:moveTo>
                  <a:cubicBezTo>
                    <a:pt x="602" y="64"/>
                    <a:pt x="697" y="127"/>
                    <a:pt x="792" y="159"/>
                  </a:cubicBezTo>
                  <a:cubicBezTo>
                    <a:pt x="824" y="190"/>
                    <a:pt x="824" y="222"/>
                    <a:pt x="792" y="254"/>
                  </a:cubicBezTo>
                  <a:cubicBezTo>
                    <a:pt x="666" y="317"/>
                    <a:pt x="570" y="381"/>
                    <a:pt x="475" y="444"/>
                  </a:cubicBezTo>
                  <a:cubicBezTo>
                    <a:pt x="412" y="476"/>
                    <a:pt x="349" y="476"/>
                    <a:pt x="317" y="444"/>
                  </a:cubicBezTo>
                  <a:cubicBezTo>
                    <a:pt x="222" y="412"/>
                    <a:pt x="127" y="349"/>
                    <a:pt x="64" y="317"/>
                  </a:cubicBezTo>
                  <a:cubicBezTo>
                    <a:pt x="0" y="286"/>
                    <a:pt x="32" y="222"/>
                    <a:pt x="64" y="222"/>
                  </a:cubicBezTo>
                  <a:cubicBezTo>
                    <a:pt x="159" y="159"/>
                    <a:pt x="285" y="95"/>
                    <a:pt x="380" y="32"/>
                  </a:cubicBezTo>
                  <a:cubicBezTo>
                    <a:pt x="412" y="0"/>
                    <a:pt x="475" y="0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8" name="Google Shape;6258;p41"/>
            <p:cNvSpPr/>
            <p:nvPr/>
          </p:nvSpPr>
          <p:spPr>
            <a:xfrm>
              <a:off x="4841913" y="3999372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39" y="32"/>
                  </a:moveTo>
                  <a:cubicBezTo>
                    <a:pt x="602" y="96"/>
                    <a:pt x="697" y="127"/>
                    <a:pt x="792" y="191"/>
                  </a:cubicBezTo>
                  <a:cubicBezTo>
                    <a:pt x="824" y="191"/>
                    <a:pt x="824" y="254"/>
                    <a:pt x="760" y="286"/>
                  </a:cubicBezTo>
                  <a:cubicBezTo>
                    <a:pt x="665" y="317"/>
                    <a:pt x="570" y="381"/>
                    <a:pt x="475" y="444"/>
                  </a:cubicBezTo>
                  <a:cubicBezTo>
                    <a:pt x="412" y="476"/>
                    <a:pt x="349" y="476"/>
                    <a:pt x="317" y="476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0" y="286"/>
                    <a:pt x="0" y="254"/>
                    <a:pt x="63" y="222"/>
                  </a:cubicBezTo>
                  <a:cubicBezTo>
                    <a:pt x="159" y="159"/>
                    <a:pt x="254" y="96"/>
                    <a:pt x="380" y="32"/>
                  </a:cubicBezTo>
                  <a:cubicBezTo>
                    <a:pt x="412" y="1"/>
                    <a:pt x="475" y="1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59" name="Google Shape;6259;p41"/>
            <p:cNvSpPr/>
            <p:nvPr/>
          </p:nvSpPr>
          <p:spPr>
            <a:xfrm>
              <a:off x="4857152" y="4007956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32"/>
                  </a:moveTo>
                  <a:cubicBezTo>
                    <a:pt x="603" y="96"/>
                    <a:pt x="698" y="127"/>
                    <a:pt x="793" y="191"/>
                  </a:cubicBezTo>
                  <a:cubicBezTo>
                    <a:pt x="824" y="222"/>
                    <a:pt x="824" y="254"/>
                    <a:pt x="761" y="286"/>
                  </a:cubicBezTo>
                  <a:cubicBezTo>
                    <a:pt x="666" y="349"/>
                    <a:pt x="571" y="412"/>
                    <a:pt x="476" y="476"/>
                  </a:cubicBezTo>
                  <a:cubicBezTo>
                    <a:pt x="413" y="476"/>
                    <a:pt x="349" y="476"/>
                    <a:pt x="318" y="476"/>
                  </a:cubicBezTo>
                  <a:cubicBezTo>
                    <a:pt x="223" y="412"/>
                    <a:pt x="128" y="381"/>
                    <a:pt x="33" y="317"/>
                  </a:cubicBezTo>
                  <a:cubicBezTo>
                    <a:pt x="1" y="286"/>
                    <a:pt x="1" y="254"/>
                    <a:pt x="64" y="222"/>
                  </a:cubicBezTo>
                  <a:cubicBezTo>
                    <a:pt x="159" y="159"/>
                    <a:pt x="254" y="96"/>
                    <a:pt x="349" y="32"/>
                  </a:cubicBezTo>
                  <a:cubicBezTo>
                    <a:pt x="413" y="1"/>
                    <a:pt x="476" y="1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0" name="Google Shape;6260;p41"/>
            <p:cNvSpPr/>
            <p:nvPr/>
          </p:nvSpPr>
          <p:spPr>
            <a:xfrm>
              <a:off x="4872422" y="4017503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0"/>
                  </a:moveTo>
                  <a:cubicBezTo>
                    <a:pt x="602" y="64"/>
                    <a:pt x="697" y="127"/>
                    <a:pt x="792" y="159"/>
                  </a:cubicBezTo>
                  <a:cubicBezTo>
                    <a:pt x="824" y="190"/>
                    <a:pt x="824" y="222"/>
                    <a:pt x="761" y="254"/>
                  </a:cubicBezTo>
                  <a:cubicBezTo>
                    <a:pt x="666" y="317"/>
                    <a:pt x="571" y="380"/>
                    <a:pt x="444" y="444"/>
                  </a:cubicBezTo>
                  <a:cubicBezTo>
                    <a:pt x="412" y="475"/>
                    <a:pt x="349" y="475"/>
                    <a:pt x="317" y="444"/>
                  </a:cubicBezTo>
                  <a:cubicBezTo>
                    <a:pt x="222" y="380"/>
                    <a:pt x="127" y="349"/>
                    <a:pt x="32" y="285"/>
                  </a:cubicBezTo>
                  <a:cubicBezTo>
                    <a:pt x="1" y="254"/>
                    <a:pt x="1" y="222"/>
                    <a:pt x="64" y="190"/>
                  </a:cubicBezTo>
                  <a:cubicBezTo>
                    <a:pt x="159" y="127"/>
                    <a:pt x="254" y="64"/>
                    <a:pt x="349" y="0"/>
                  </a:cubicBezTo>
                  <a:cubicBezTo>
                    <a:pt x="412" y="0"/>
                    <a:pt x="476" y="0"/>
                    <a:pt x="507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1" name="Google Shape;6261;p41"/>
            <p:cNvSpPr/>
            <p:nvPr/>
          </p:nvSpPr>
          <p:spPr>
            <a:xfrm>
              <a:off x="4887692" y="4026086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2"/>
                  </a:moveTo>
                  <a:cubicBezTo>
                    <a:pt x="602" y="64"/>
                    <a:pt x="697" y="127"/>
                    <a:pt x="760" y="159"/>
                  </a:cubicBezTo>
                  <a:cubicBezTo>
                    <a:pt x="824" y="190"/>
                    <a:pt x="824" y="222"/>
                    <a:pt x="760" y="254"/>
                  </a:cubicBezTo>
                  <a:cubicBezTo>
                    <a:pt x="665" y="317"/>
                    <a:pt x="570" y="380"/>
                    <a:pt x="444" y="444"/>
                  </a:cubicBezTo>
                  <a:cubicBezTo>
                    <a:pt x="412" y="475"/>
                    <a:pt x="349" y="475"/>
                    <a:pt x="285" y="444"/>
                  </a:cubicBezTo>
                  <a:cubicBezTo>
                    <a:pt x="222" y="412"/>
                    <a:pt x="127" y="349"/>
                    <a:pt x="32" y="285"/>
                  </a:cubicBezTo>
                  <a:cubicBezTo>
                    <a:pt x="0" y="285"/>
                    <a:pt x="0" y="222"/>
                    <a:pt x="64" y="190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2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2" name="Google Shape;6262;p41"/>
            <p:cNvSpPr/>
            <p:nvPr/>
          </p:nvSpPr>
          <p:spPr>
            <a:xfrm>
              <a:off x="4902931" y="4034670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32"/>
                  </a:moveTo>
                  <a:cubicBezTo>
                    <a:pt x="603" y="64"/>
                    <a:pt x="698" y="127"/>
                    <a:pt x="761" y="190"/>
                  </a:cubicBezTo>
                  <a:cubicBezTo>
                    <a:pt x="824" y="190"/>
                    <a:pt x="824" y="254"/>
                    <a:pt x="761" y="254"/>
                  </a:cubicBezTo>
                  <a:cubicBezTo>
                    <a:pt x="666" y="317"/>
                    <a:pt x="571" y="380"/>
                    <a:pt x="444" y="444"/>
                  </a:cubicBezTo>
                  <a:cubicBezTo>
                    <a:pt x="413" y="475"/>
                    <a:pt x="349" y="475"/>
                    <a:pt x="286" y="444"/>
                  </a:cubicBezTo>
                  <a:cubicBezTo>
                    <a:pt x="223" y="412"/>
                    <a:pt x="128" y="349"/>
                    <a:pt x="33" y="317"/>
                  </a:cubicBezTo>
                  <a:cubicBezTo>
                    <a:pt x="1" y="285"/>
                    <a:pt x="1" y="254"/>
                    <a:pt x="33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3" y="0"/>
                    <a:pt x="476" y="0"/>
                    <a:pt x="508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3" name="Google Shape;6263;p41"/>
            <p:cNvSpPr/>
            <p:nvPr/>
          </p:nvSpPr>
          <p:spPr>
            <a:xfrm>
              <a:off x="4918201" y="4043253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7" y="32"/>
                  </a:moveTo>
                  <a:cubicBezTo>
                    <a:pt x="602" y="95"/>
                    <a:pt x="697" y="127"/>
                    <a:pt x="761" y="190"/>
                  </a:cubicBezTo>
                  <a:cubicBezTo>
                    <a:pt x="824" y="190"/>
                    <a:pt x="792" y="254"/>
                    <a:pt x="761" y="285"/>
                  </a:cubicBezTo>
                  <a:cubicBezTo>
                    <a:pt x="666" y="317"/>
                    <a:pt x="539" y="380"/>
                    <a:pt x="444" y="444"/>
                  </a:cubicBezTo>
                  <a:cubicBezTo>
                    <a:pt x="412" y="475"/>
                    <a:pt x="349" y="475"/>
                    <a:pt x="286" y="475"/>
                  </a:cubicBezTo>
                  <a:cubicBezTo>
                    <a:pt x="222" y="412"/>
                    <a:pt x="127" y="349"/>
                    <a:pt x="32" y="317"/>
                  </a:cubicBezTo>
                  <a:cubicBezTo>
                    <a:pt x="1" y="285"/>
                    <a:pt x="1" y="254"/>
                    <a:pt x="32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412" y="0"/>
                    <a:pt x="476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4" name="Google Shape;6264;p41"/>
            <p:cNvSpPr/>
            <p:nvPr/>
          </p:nvSpPr>
          <p:spPr>
            <a:xfrm>
              <a:off x="4933470" y="4051837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602" y="95"/>
                    <a:pt x="665" y="127"/>
                    <a:pt x="760" y="190"/>
                  </a:cubicBezTo>
                  <a:cubicBezTo>
                    <a:pt x="792" y="222"/>
                    <a:pt x="792" y="254"/>
                    <a:pt x="760" y="285"/>
                  </a:cubicBezTo>
                  <a:cubicBezTo>
                    <a:pt x="665" y="349"/>
                    <a:pt x="539" y="412"/>
                    <a:pt x="444" y="475"/>
                  </a:cubicBezTo>
                  <a:cubicBezTo>
                    <a:pt x="412" y="475"/>
                    <a:pt x="317" y="475"/>
                    <a:pt x="285" y="475"/>
                  </a:cubicBezTo>
                  <a:cubicBezTo>
                    <a:pt x="190" y="412"/>
                    <a:pt x="127" y="380"/>
                    <a:pt x="32" y="317"/>
                  </a:cubicBezTo>
                  <a:cubicBezTo>
                    <a:pt x="0" y="285"/>
                    <a:pt x="0" y="254"/>
                    <a:pt x="32" y="222"/>
                  </a:cubicBezTo>
                  <a:cubicBezTo>
                    <a:pt x="159" y="159"/>
                    <a:pt x="254" y="95"/>
                    <a:pt x="349" y="32"/>
                  </a:cubicBezTo>
                  <a:cubicBezTo>
                    <a:pt x="380" y="32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5" name="Google Shape;6265;p41"/>
            <p:cNvSpPr/>
            <p:nvPr/>
          </p:nvSpPr>
          <p:spPr>
            <a:xfrm>
              <a:off x="4948740" y="4061354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1"/>
                  </a:moveTo>
                  <a:cubicBezTo>
                    <a:pt x="602" y="64"/>
                    <a:pt x="665" y="128"/>
                    <a:pt x="760" y="159"/>
                  </a:cubicBezTo>
                  <a:cubicBezTo>
                    <a:pt x="792" y="191"/>
                    <a:pt x="792" y="223"/>
                    <a:pt x="760" y="254"/>
                  </a:cubicBezTo>
                  <a:cubicBezTo>
                    <a:pt x="665" y="318"/>
                    <a:pt x="538" y="381"/>
                    <a:pt x="443" y="444"/>
                  </a:cubicBezTo>
                  <a:cubicBezTo>
                    <a:pt x="412" y="476"/>
                    <a:pt x="317" y="476"/>
                    <a:pt x="285" y="444"/>
                  </a:cubicBezTo>
                  <a:cubicBezTo>
                    <a:pt x="190" y="381"/>
                    <a:pt x="127" y="349"/>
                    <a:pt x="32" y="286"/>
                  </a:cubicBezTo>
                  <a:cubicBezTo>
                    <a:pt x="0" y="254"/>
                    <a:pt x="0" y="223"/>
                    <a:pt x="32" y="191"/>
                  </a:cubicBezTo>
                  <a:cubicBezTo>
                    <a:pt x="158" y="128"/>
                    <a:pt x="253" y="64"/>
                    <a:pt x="348" y="33"/>
                  </a:cubicBezTo>
                  <a:cubicBezTo>
                    <a:pt x="380" y="1"/>
                    <a:pt x="475" y="1"/>
                    <a:pt x="507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6" name="Google Shape;6266;p41"/>
            <p:cNvSpPr/>
            <p:nvPr/>
          </p:nvSpPr>
          <p:spPr>
            <a:xfrm>
              <a:off x="4963046" y="4069967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39" y="32"/>
                  </a:moveTo>
                  <a:cubicBezTo>
                    <a:pt x="634" y="63"/>
                    <a:pt x="697" y="127"/>
                    <a:pt x="792" y="158"/>
                  </a:cubicBezTo>
                  <a:cubicBezTo>
                    <a:pt x="824" y="190"/>
                    <a:pt x="824" y="222"/>
                    <a:pt x="792" y="253"/>
                  </a:cubicBezTo>
                  <a:cubicBezTo>
                    <a:pt x="665" y="317"/>
                    <a:pt x="570" y="380"/>
                    <a:pt x="475" y="443"/>
                  </a:cubicBezTo>
                  <a:cubicBezTo>
                    <a:pt x="412" y="475"/>
                    <a:pt x="348" y="475"/>
                    <a:pt x="317" y="443"/>
                  </a:cubicBezTo>
                  <a:cubicBezTo>
                    <a:pt x="222" y="412"/>
                    <a:pt x="127" y="348"/>
                    <a:pt x="63" y="285"/>
                  </a:cubicBezTo>
                  <a:cubicBezTo>
                    <a:pt x="0" y="285"/>
                    <a:pt x="32" y="222"/>
                    <a:pt x="63" y="190"/>
                  </a:cubicBezTo>
                  <a:cubicBezTo>
                    <a:pt x="158" y="158"/>
                    <a:pt x="285" y="95"/>
                    <a:pt x="380" y="32"/>
                  </a:cubicBezTo>
                  <a:cubicBezTo>
                    <a:pt x="412" y="0"/>
                    <a:pt x="507" y="0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7" name="Google Shape;6267;p41"/>
            <p:cNvSpPr/>
            <p:nvPr/>
          </p:nvSpPr>
          <p:spPr>
            <a:xfrm>
              <a:off x="4978285" y="4078551"/>
              <a:ext cx="31503" cy="18131"/>
            </a:xfrm>
            <a:custGeom>
              <a:avLst/>
              <a:gdLst/>
              <a:ahLst/>
              <a:cxnLst/>
              <a:rect l="l" t="t" r="r" b="b"/>
              <a:pathLst>
                <a:path w="1046" h="602" extrusionOk="0">
                  <a:moveTo>
                    <a:pt x="539" y="32"/>
                  </a:moveTo>
                  <a:lnTo>
                    <a:pt x="1014" y="285"/>
                  </a:lnTo>
                  <a:cubicBezTo>
                    <a:pt x="1046" y="317"/>
                    <a:pt x="1046" y="348"/>
                    <a:pt x="983" y="380"/>
                  </a:cubicBezTo>
                  <a:cubicBezTo>
                    <a:pt x="888" y="443"/>
                    <a:pt x="793" y="507"/>
                    <a:pt x="698" y="570"/>
                  </a:cubicBezTo>
                  <a:cubicBezTo>
                    <a:pt x="634" y="602"/>
                    <a:pt x="571" y="602"/>
                    <a:pt x="539" y="570"/>
                  </a:cubicBezTo>
                  <a:lnTo>
                    <a:pt x="64" y="317"/>
                  </a:lnTo>
                  <a:cubicBezTo>
                    <a:pt x="1" y="285"/>
                    <a:pt x="33" y="222"/>
                    <a:pt x="64" y="222"/>
                  </a:cubicBezTo>
                  <a:cubicBezTo>
                    <a:pt x="159" y="158"/>
                    <a:pt x="254" y="95"/>
                    <a:pt x="381" y="32"/>
                  </a:cubicBezTo>
                  <a:cubicBezTo>
                    <a:pt x="413" y="0"/>
                    <a:pt x="476" y="0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8" name="Google Shape;6268;p41"/>
            <p:cNvSpPr/>
            <p:nvPr/>
          </p:nvSpPr>
          <p:spPr>
            <a:xfrm>
              <a:off x="4795171" y="3991752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602" y="63"/>
                    <a:pt x="665" y="127"/>
                    <a:pt x="760" y="158"/>
                  </a:cubicBezTo>
                  <a:cubicBezTo>
                    <a:pt x="792" y="190"/>
                    <a:pt x="792" y="222"/>
                    <a:pt x="760" y="254"/>
                  </a:cubicBezTo>
                  <a:cubicBezTo>
                    <a:pt x="665" y="317"/>
                    <a:pt x="539" y="380"/>
                    <a:pt x="444" y="444"/>
                  </a:cubicBezTo>
                  <a:cubicBezTo>
                    <a:pt x="412" y="475"/>
                    <a:pt x="317" y="475"/>
                    <a:pt x="285" y="444"/>
                  </a:cubicBezTo>
                  <a:cubicBezTo>
                    <a:pt x="190" y="412"/>
                    <a:pt x="127" y="349"/>
                    <a:pt x="32" y="317"/>
                  </a:cubicBezTo>
                  <a:cubicBezTo>
                    <a:pt x="0" y="285"/>
                    <a:pt x="0" y="222"/>
                    <a:pt x="32" y="222"/>
                  </a:cubicBezTo>
                  <a:cubicBezTo>
                    <a:pt x="127" y="158"/>
                    <a:pt x="254" y="95"/>
                    <a:pt x="349" y="32"/>
                  </a:cubicBezTo>
                  <a:cubicBezTo>
                    <a:pt x="380" y="0"/>
                    <a:pt x="475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69" name="Google Shape;6269;p41"/>
            <p:cNvSpPr/>
            <p:nvPr/>
          </p:nvSpPr>
          <p:spPr>
            <a:xfrm>
              <a:off x="4809476" y="4000336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39" y="32"/>
                  </a:moveTo>
                  <a:cubicBezTo>
                    <a:pt x="602" y="64"/>
                    <a:pt x="697" y="127"/>
                    <a:pt x="792" y="190"/>
                  </a:cubicBezTo>
                  <a:cubicBezTo>
                    <a:pt x="824" y="190"/>
                    <a:pt x="824" y="254"/>
                    <a:pt x="792" y="254"/>
                  </a:cubicBezTo>
                  <a:cubicBezTo>
                    <a:pt x="665" y="317"/>
                    <a:pt x="570" y="380"/>
                    <a:pt x="475" y="444"/>
                  </a:cubicBezTo>
                  <a:cubicBezTo>
                    <a:pt x="412" y="475"/>
                    <a:pt x="349" y="475"/>
                    <a:pt x="317" y="444"/>
                  </a:cubicBezTo>
                  <a:cubicBezTo>
                    <a:pt x="222" y="412"/>
                    <a:pt x="127" y="349"/>
                    <a:pt x="64" y="317"/>
                  </a:cubicBezTo>
                  <a:cubicBezTo>
                    <a:pt x="0" y="285"/>
                    <a:pt x="32" y="254"/>
                    <a:pt x="64" y="222"/>
                  </a:cubicBezTo>
                  <a:cubicBezTo>
                    <a:pt x="159" y="159"/>
                    <a:pt x="285" y="95"/>
                    <a:pt x="380" y="32"/>
                  </a:cubicBezTo>
                  <a:cubicBezTo>
                    <a:pt x="412" y="0"/>
                    <a:pt x="475" y="0"/>
                    <a:pt x="539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0" name="Google Shape;6270;p41"/>
            <p:cNvSpPr/>
            <p:nvPr/>
          </p:nvSpPr>
          <p:spPr>
            <a:xfrm>
              <a:off x="4825680" y="4008919"/>
              <a:ext cx="23883" cy="14336"/>
            </a:xfrm>
            <a:custGeom>
              <a:avLst/>
              <a:gdLst/>
              <a:ahLst/>
              <a:cxnLst/>
              <a:rect l="l" t="t" r="r" b="b"/>
              <a:pathLst>
                <a:path w="793" h="476" extrusionOk="0">
                  <a:moveTo>
                    <a:pt x="507" y="32"/>
                  </a:moveTo>
                  <a:cubicBezTo>
                    <a:pt x="571" y="95"/>
                    <a:pt x="666" y="127"/>
                    <a:pt x="761" y="190"/>
                  </a:cubicBezTo>
                  <a:cubicBezTo>
                    <a:pt x="793" y="222"/>
                    <a:pt x="793" y="254"/>
                    <a:pt x="761" y="285"/>
                  </a:cubicBezTo>
                  <a:cubicBezTo>
                    <a:pt x="634" y="349"/>
                    <a:pt x="539" y="380"/>
                    <a:pt x="444" y="444"/>
                  </a:cubicBezTo>
                  <a:cubicBezTo>
                    <a:pt x="381" y="475"/>
                    <a:pt x="317" y="475"/>
                    <a:pt x="286" y="475"/>
                  </a:cubicBezTo>
                  <a:cubicBezTo>
                    <a:pt x="191" y="412"/>
                    <a:pt x="96" y="349"/>
                    <a:pt x="32" y="317"/>
                  </a:cubicBezTo>
                  <a:cubicBezTo>
                    <a:pt x="1" y="285"/>
                    <a:pt x="1" y="254"/>
                    <a:pt x="32" y="222"/>
                  </a:cubicBezTo>
                  <a:cubicBezTo>
                    <a:pt x="127" y="159"/>
                    <a:pt x="254" y="95"/>
                    <a:pt x="349" y="32"/>
                  </a:cubicBezTo>
                  <a:cubicBezTo>
                    <a:pt x="381" y="0"/>
                    <a:pt x="444" y="0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1" name="Google Shape;6271;p41"/>
            <p:cNvSpPr/>
            <p:nvPr/>
          </p:nvSpPr>
          <p:spPr>
            <a:xfrm>
              <a:off x="4839986" y="4018436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39" y="1"/>
                  </a:moveTo>
                  <a:cubicBezTo>
                    <a:pt x="603" y="64"/>
                    <a:pt x="698" y="128"/>
                    <a:pt x="793" y="159"/>
                  </a:cubicBezTo>
                  <a:cubicBezTo>
                    <a:pt x="824" y="191"/>
                    <a:pt x="824" y="223"/>
                    <a:pt x="793" y="254"/>
                  </a:cubicBezTo>
                  <a:cubicBezTo>
                    <a:pt x="666" y="318"/>
                    <a:pt x="571" y="381"/>
                    <a:pt x="476" y="444"/>
                  </a:cubicBezTo>
                  <a:cubicBezTo>
                    <a:pt x="413" y="476"/>
                    <a:pt x="349" y="476"/>
                    <a:pt x="318" y="444"/>
                  </a:cubicBezTo>
                  <a:cubicBezTo>
                    <a:pt x="223" y="381"/>
                    <a:pt x="127" y="349"/>
                    <a:pt x="64" y="286"/>
                  </a:cubicBezTo>
                  <a:cubicBezTo>
                    <a:pt x="1" y="254"/>
                    <a:pt x="32" y="223"/>
                    <a:pt x="64" y="191"/>
                  </a:cubicBezTo>
                  <a:cubicBezTo>
                    <a:pt x="159" y="128"/>
                    <a:pt x="286" y="96"/>
                    <a:pt x="381" y="33"/>
                  </a:cubicBezTo>
                  <a:cubicBezTo>
                    <a:pt x="413" y="1"/>
                    <a:pt x="476" y="1"/>
                    <a:pt x="539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2" name="Google Shape;6272;p41"/>
            <p:cNvSpPr/>
            <p:nvPr/>
          </p:nvSpPr>
          <p:spPr>
            <a:xfrm>
              <a:off x="4855255" y="4027020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3"/>
                  </a:moveTo>
                  <a:cubicBezTo>
                    <a:pt x="602" y="64"/>
                    <a:pt x="697" y="128"/>
                    <a:pt x="792" y="159"/>
                  </a:cubicBezTo>
                  <a:cubicBezTo>
                    <a:pt x="824" y="191"/>
                    <a:pt x="824" y="223"/>
                    <a:pt x="761" y="254"/>
                  </a:cubicBezTo>
                  <a:cubicBezTo>
                    <a:pt x="666" y="318"/>
                    <a:pt x="571" y="381"/>
                    <a:pt x="476" y="444"/>
                  </a:cubicBezTo>
                  <a:cubicBezTo>
                    <a:pt x="412" y="476"/>
                    <a:pt x="349" y="476"/>
                    <a:pt x="317" y="444"/>
                  </a:cubicBezTo>
                  <a:cubicBezTo>
                    <a:pt x="222" y="381"/>
                    <a:pt x="127" y="349"/>
                    <a:pt x="32" y="286"/>
                  </a:cubicBezTo>
                  <a:cubicBezTo>
                    <a:pt x="1" y="286"/>
                    <a:pt x="1" y="223"/>
                    <a:pt x="64" y="191"/>
                  </a:cubicBezTo>
                  <a:cubicBezTo>
                    <a:pt x="159" y="159"/>
                    <a:pt x="254" y="96"/>
                    <a:pt x="381" y="33"/>
                  </a:cubicBezTo>
                  <a:cubicBezTo>
                    <a:pt x="412" y="1"/>
                    <a:pt x="476" y="1"/>
                    <a:pt x="507" y="33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3" name="Google Shape;6273;p41"/>
            <p:cNvSpPr/>
            <p:nvPr/>
          </p:nvSpPr>
          <p:spPr>
            <a:xfrm>
              <a:off x="4870525" y="4035603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33"/>
                  </a:moveTo>
                  <a:cubicBezTo>
                    <a:pt x="602" y="64"/>
                    <a:pt x="697" y="128"/>
                    <a:pt x="792" y="159"/>
                  </a:cubicBezTo>
                  <a:cubicBezTo>
                    <a:pt x="824" y="191"/>
                    <a:pt x="824" y="223"/>
                    <a:pt x="760" y="254"/>
                  </a:cubicBezTo>
                  <a:cubicBezTo>
                    <a:pt x="665" y="318"/>
                    <a:pt x="570" y="381"/>
                    <a:pt x="475" y="444"/>
                  </a:cubicBezTo>
                  <a:cubicBezTo>
                    <a:pt x="412" y="476"/>
                    <a:pt x="349" y="476"/>
                    <a:pt x="317" y="444"/>
                  </a:cubicBezTo>
                  <a:cubicBezTo>
                    <a:pt x="222" y="413"/>
                    <a:pt x="127" y="349"/>
                    <a:pt x="32" y="318"/>
                  </a:cubicBezTo>
                  <a:cubicBezTo>
                    <a:pt x="0" y="286"/>
                    <a:pt x="0" y="223"/>
                    <a:pt x="64" y="223"/>
                  </a:cubicBezTo>
                  <a:cubicBezTo>
                    <a:pt x="159" y="159"/>
                    <a:pt x="254" y="96"/>
                    <a:pt x="349" y="33"/>
                  </a:cubicBezTo>
                  <a:cubicBezTo>
                    <a:pt x="412" y="1"/>
                    <a:pt x="475" y="1"/>
                    <a:pt x="507" y="33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4" name="Google Shape;6274;p41"/>
            <p:cNvSpPr/>
            <p:nvPr/>
          </p:nvSpPr>
          <p:spPr>
            <a:xfrm>
              <a:off x="4885764" y="4044187"/>
              <a:ext cx="24847" cy="14336"/>
            </a:xfrm>
            <a:custGeom>
              <a:avLst/>
              <a:gdLst/>
              <a:ahLst/>
              <a:cxnLst/>
              <a:rect l="l" t="t" r="r" b="b"/>
              <a:pathLst>
                <a:path w="825" h="476" extrusionOk="0">
                  <a:moveTo>
                    <a:pt x="508" y="33"/>
                  </a:moveTo>
                  <a:cubicBezTo>
                    <a:pt x="603" y="96"/>
                    <a:pt x="698" y="128"/>
                    <a:pt x="793" y="191"/>
                  </a:cubicBezTo>
                  <a:cubicBezTo>
                    <a:pt x="824" y="191"/>
                    <a:pt x="824" y="254"/>
                    <a:pt x="761" y="286"/>
                  </a:cubicBezTo>
                  <a:cubicBezTo>
                    <a:pt x="666" y="318"/>
                    <a:pt x="571" y="381"/>
                    <a:pt x="444" y="444"/>
                  </a:cubicBezTo>
                  <a:cubicBezTo>
                    <a:pt x="413" y="476"/>
                    <a:pt x="349" y="476"/>
                    <a:pt x="318" y="476"/>
                  </a:cubicBezTo>
                  <a:cubicBezTo>
                    <a:pt x="223" y="413"/>
                    <a:pt x="128" y="349"/>
                    <a:pt x="33" y="318"/>
                  </a:cubicBezTo>
                  <a:cubicBezTo>
                    <a:pt x="1" y="286"/>
                    <a:pt x="1" y="254"/>
                    <a:pt x="64" y="223"/>
                  </a:cubicBezTo>
                  <a:cubicBezTo>
                    <a:pt x="159" y="159"/>
                    <a:pt x="254" y="96"/>
                    <a:pt x="349" y="33"/>
                  </a:cubicBezTo>
                  <a:cubicBezTo>
                    <a:pt x="413" y="1"/>
                    <a:pt x="476" y="1"/>
                    <a:pt x="508" y="33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5" name="Google Shape;6275;p41"/>
            <p:cNvSpPr/>
            <p:nvPr/>
          </p:nvSpPr>
          <p:spPr>
            <a:xfrm>
              <a:off x="4901034" y="4052770"/>
              <a:ext cx="24847" cy="15300"/>
            </a:xfrm>
            <a:custGeom>
              <a:avLst/>
              <a:gdLst/>
              <a:ahLst/>
              <a:cxnLst/>
              <a:rect l="l" t="t" r="r" b="b"/>
              <a:pathLst>
                <a:path w="825" h="508" extrusionOk="0">
                  <a:moveTo>
                    <a:pt x="507" y="33"/>
                  </a:moveTo>
                  <a:cubicBezTo>
                    <a:pt x="602" y="96"/>
                    <a:pt x="697" y="128"/>
                    <a:pt x="761" y="191"/>
                  </a:cubicBezTo>
                  <a:cubicBezTo>
                    <a:pt x="824" y="223"/>
                    <a:pt x="824" y="254"/>
                    <a:pt x="761" y="286"/>
                  </a:cubicBezTo>
                  <a:cubicBezTo>
                    <a:pt x="666" y="349"/>
                    <a:pt x="571" y="413"/>
                    <a:pt x="444" y="476"/>
                  </a:cubicBezTo>
                  <a:cubicBezTo>
                    <a:pt x="412" y="476"/>
                    <a:pt x="349" y="508"/>
                    <a:pt x="286" y="476"/>
                  </a:cubicBezTo>
                  <a:cubicBezTo>
                    <a:pt x="222" y="413"/>
                    <a:pt x="127" y="381"/>
                    <a:pt x="32" y="318"/>
                  </a:cubicBezTo>
                  <a:cubicBezTo>
                    <a:pt x="1" y="286"/>
                    <a:pt x="1" y="254"/>
                    <a:pt x="64" y="223"/>
                  </a:cubicBezTo>
                  <a:cubicBezTo>
                    <a:pt x="159" y="159"/>
                    <a:pt x="254" y="96"/>
                    <a:pt x="349" y="33"/>
                  </a:cubicBezTo>
                  <a:cubicBezTo>
                    <a:pt x="412" y="33"/>
                    <a:pt x="476" y="1"/>
                    <a:pt x="507" y="33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6" name="Google Shape;6276;p41"/>
            <p:cNvSpPr/>
            <p:nvPr/>
          </p:nvSpPr>
          <p:spPr>
            <a:xfrm>
              <a:off x="4916303" y="4062318"/>
              <a:ext cx="24817" cy="14336"/>
            </a:xfrm>
            <a:custGeom>
              <a:avLst/>
              <a:gdLst/>
              <a:ahLst/>
              <a:cxnLst/>
              <a:rect l="l" t="t" r="r" b="b"/>
              <a:pathLst>
                <a:path w="824" h="476" extrusionOk="0">
                  <a:moveTo>
                    <a:pt x="507" y="1"/>
                  </a:moveTo>
                  <a:cubicBezTo>
                    <a:pt x="602" y="64"/>
                    <a:pt x="697" y="96"/>
                    <a:pt x="760" y="159"/>
                  </a:cubicBezTo>
                  <a:cubicBezTo>
                    <a:pt x="824" y="191"/>
                    <a:pt x="792" y="222"/>
                    <a:pt x="760" y="254"/>
                  </a:cubicBezTo>
                  <a:cubicBezTo>
                    <a:pt x="665" y="317"/>
                    <a:pt x="539" y="381"/>
                    <a:pt x="444" y="444"/>
                  </a:cubicBezTo>
                  <a:cubicBezTo>
                    <a:pt x="412" y="476"/>
                    <a:pt x="349" y="476"/>
                    <a:pt x="285" y="444"/>
                  </a:cubicBezTo>
                  <a:cubicBezTo>
                    <a:pt x="222" y="381"/>
                    <a:pt x="127" y="349"/>
                    <a:pt x="32" y="286"/>
                  </a:cubicBezTo>
                  <a:cubicBezTo>
                    <a:pt x="0" y="254"/>
                    <a:pt x="0" y="222"/>
                    <a:pt x="32" y="191"/>
                  </a:cubicBezTo>
                  <a:cubicBezTo>
                    <a:pt x="159" y="127"/>
                    <a:pt x="254" y="96"/>
                    <a:pt x="349" y="32"/>
                  </a:cubicBezTo>
                  <a:cubicBezTo>
                    <a:pt x="412" y="1"/>
                    <a:pt x="475" y="1"/>
                    <a:pt x="507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7" name="Google Shape;6277;p41"/>
            <p:cNvSpPr/>
            <p:nvPr/>
          </p:nvSpPr>
          <p:spPr>
            <a:xfrm>
              <a:off x="4931573" y="4070901"/>
              <a:ext cx="23853" cy="14336"/>
            </a:xfrm>
            <a:custGeom>
              <a:avLst/>
              <a:gdLst/>
              <a:ahLst/>
              <a:cxnLst/>
              <a:rect l="l" t="t" r="r" b="b"/>
              <a:pathLst>
                <a:path w="792" h="476" extrusionOk="0">
                  <a:moveTo>
                    <a:pt x="507" y="32"/>
                  </a:moveTo>
                  <a:cubicBezTo>
                    <a:pt x="602" y="64"/>
                    <a:pt x="665" y="127"/>
                    <a:pt x="760" y="159"/>
                  </a:cubicBezTo>
                  <a:cubicBezTo>
                    <a:pt x="792" y="191"/>
                    <a:pt x="792" y="222"/>
                    <a:pt x="760" y="254"/>
                  </a:cubicBezTo>
                  <a:cubicBezTo>
                    <a:pt x="665" y="317"/>
                    <a:pt x="538" y="381"/>
                    <a:pt x="443" y="444"/>
                  </a:cubicBezTo>
                  <a:cubicBezTo>
                    <a:pt x="412" y="476"/>
                    <a:pt x="317" y="476"/>
                    <a:pt x="285" y="444"/>
                  </a:cubicBezTo>
                  <a:cubicBezTo>
                    <a:pt x="190" y="381"/>
                    <a:pt x="127" y="349"/>
                    <a:pt x="32" y="286"/>
                  </a:cubicBezTo>
                  <a:cubicBezTo>
                    <a:pt x="0" y="286"/>
                    <a:pt x="0" y="222"/>
                    <a:pt x="32" y="191"/>
                  </a:cubicBezTo>
                  <a:cubicBezTo>
                    <a:pt x="158" y="159"/>
                    <a:pt x="253" y="96"/>
                    <a:pt x="348" y="32"/>
                  </a:cubicBezTo>
                  <a:cubicBezTo>
                    <a:pt x="412" y="1"/>
                    <a:pt x="475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8" name="Google Shape;6278;p41"/>
            <p:cNvSpPr/>
            <p:nvPr/>
          </p:nvSpPr>
          <p:spPr>
            <a:xfrm>
              <a:off x="4946812" y="4079485"/>
              <a:ext cx="30569" cy="18161"/>
            </a:xfrm>
            <a:custGeom>
              <a:avLst/>
              <a:gdLst/>
              <a:ahLst/>
              <a:cxnLst/>
              <a:rect l="l" t="t" r="r" b="b"/>
              <a:pathLst>
                <a:path w="1015" h="603" extrusionOk="0">
                  <a:moveTo>
                    <a:pt x="507" y="32"/>
                  </a:moveTo>
                  <a:lnTo>
                    <a:pt x="982" y="286"/>
                  </a:lnTo>
                  <a:cubicBezTo>
                    <a:pt x="1014" y="317"/>
                    <a:pt x="1014" y="381"/>
                    <a:pt x="982" y="381"/>
                  </a:cubicBezTo>
                  <a:lnTo>
                    <a:pt x="666" y="571"/>
                  </a:lnTo>
                  <a:cubicBezTo>
                    <a:pt x="602" y="602"/>
                    <a:pt x="539" y="602"/>
                    <a:pt x="507" y="571"/>
                  </a:cubicBezTo>
                  <a:lnTo>
                    <a:pt x="32" y="317"/>
                  </a:lnTo>
                  <a:cubicBezTo>
                    <a:pt x="1" y="286"/>
                    <a:pt x="1" y="222"/>
                    <a:pt x="32" y="222"/>
                  </a:cubicBezTo>
                  <a:lnTo>
                    <a:pt x="349" y="32"/>
                  </a:lnTo>
                  <a:cubicBezTo>
                    <a:pt x="381" y="1"/>
                    <a:pt x="476" y="1"/>
                    <a:pt x="50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79" name="Google Shape;6279;p41"/>
            <p:cNvSpPr/>
            <p:nvPr/>
          </p:nvSpPr>
          <p:spPr>
            <a:xfrm>
              <a:off x="4968768" y="4092857"/>
              <a:ext cx="23853" cy="13372"/>
            </a:xfrm>
            <a:custGeom>
              <a:avLst/>
              <a:gdLst/>
              <a:ahLst/>
              <a:cxnLst/>
              <a:rect l="l" t="t" r="r" b="b"/>
              <a:pathLst>
                <a:path w="792" h="444" extrusionOk="0">
                  <a:moveTo>
                    <a:pt x="507" y="0"/>
                  </a:moveTo>
                  <a:cubicBezTo>
                    <a:pt x="602" y="63"/>
                    <a:pt x="697" y="95"/>
                    <a:pt x="760" y="158"/>
                  </a:cubicBezTo>
                  <a:cubicBezTo>
                    <a:pt x="792" y="190"/>
                    <a:pt x="792" y="222"/>
                    <a:pt x="760" y="253"/>
                  </a:cubicBezTo>
                  <a:cubicBezTo>
                    <a:pt x="634" y="317"/>
                    <a:pt x="539" y="380"/>
                    <a:pt x="444" y="443"/>
                  </a:cubicBezTo>
                  <a:cubicBezTo>
                    <a:pt x="380" y="443"/>
                    <a:pt x="317" y="443"/>
                    <a:pt x="285" y="443"/>
                  </a:cubicBezTo>
                  <a:cubicBezTo>
                    <a:pt x="222" y="380"/>
                    <a:pt x="127" y="348"/>
                    <a:pt x="32" y="285"/>
                  </a:cubicBezTo>
                  <a:cubicBezTo>
                    <a:pt x="0" y="285"/>
                    <a:pt x="0" y="222"/>
                    <a:pt x="63" y="190"/>
                  </a:cubicBezTo>
                  <a:cubicBezTo>
                    <a:pt x="158" y="127"/>
                    <a:pt x="253" y="95"/>
                    <a:pt x="380" y="0"/>
                  </a:cubicBezTo>
                  <a:cubicBezTo>
                    <a:pt x="412" y="0"/>
                    <a:pt x="475" y="0"/>
                    <a:pt x="507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0" name="Google Shape;6280;p41"/>
            <p:cNvSpPr/>
            <p:nvPr/>
          </p:nvSpPr>
          <p:spPr>
            <a:xfrm>
              <a:off x="4789448" y="4039428"/>
              <a:ext cx="129746" cy="75384"/>
            </a:xfrm>
            <a:custGeom>
              <a:avLst/>
              <a:gdLst/>
              <a:ahLst/>
              <a:cxnLst/>
              <a:rect l="l" t="t" r="r" b="b"/>
              <a:pathLst>
                <a:path w="4308" h="2503" extrusionOk="0">
                  <a:moveTo>
                    <a:pt x="1647" y="32"/>
                  </a:moveTo>
                  <a:cubicBezTo>
                    <a:pt x="2091" y="286"/>
                    <a:pt x="2534" y="539"/>
                    <a:pt x="2977" y="761"/>
                  </a:cubicBezTo>
                  <a:cubicBezTo>
                    <a:pt x="3389" y="1014"/>
                    <a:pt x="3832" y="1267"/>
                    <a:pt x="4276" y="1521"/>
                  </a:cubicBezTo>
                  <a:cubicBezTo>
                    <a:pt x="4307" y="1552"/>
                    <a:pt x="4307" y="1584"/>
                    <a:pt x="4276" y="1616"/>
                  </a:cubicBezTo>
                  <a:cubicBezTo>
                    <a:pt x="4022" y="1774"/>
                    <a:pt x="3769" y="1901"/>
                    <a:pt x="3547" y="2027"/>
                  </a:cubicBezTo>
                  <a:cubicBezTo>
                    <a:pt x="3294" y="2186"/>
                    <a:pt x="3072" y="2312"/>
                    <a:pt x="2819" y="2471"/>
                  </a:cubicBezTo>
                  <a:cubicBezTo>
                    <a:pt x="2787" y="2502"/>
                    <a:pt x="2724" y="2502"/>
                    <a:pt x="2661" y="2471"/>
                  </a:cubicBezTo>
                  <a:cubicBezTo>
                    <a:pt x="2249" y="2217"/>
                    <a:pt x="1805" y="1964"/>
                    <a:pt x="1362" y="1711"/>
                  </a:cubicBezTo>
                  <a:cubicBezTo>
                    <a:pt x="919" y="1457"/>
                    <a:pt x="475" y="1204"/>
                    <a:pt x="64" y="951"/>
                  </a:cubicBezTo>
                  <a:cubicBezTo>
                    <a:pt x="0" y="919"/>
                    <a:pt x="32" y="887"/>
                    <a:pt x="64" y="856"/>
                  </a:cubicBezTo>
                  <a:cubicBezTo>
                    <a:pt x="285" y="729"/>
                    <a:pt x="539" y="571"/>
                    <a:pt x="792" y="444"/>
                  </a:cubicBezTo>
                  <a:cubicBezTo>
                    <a:pt x="1014" y="317"/>
                    <a:pt x="1267" y="159"/>
                    <a:pt x="1489" y="32"/>
                  </a:cubicBezTo>
                  <a:cubicBezTo>
                    <a:pt x="1552" y="1"/>
                    <a:pt x="1615" y="1"/>
                    <a:pt x="1647" y="32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1" name="Google Shape;6281;p41"/>
            <p:cNvSpPr/>
            <p:nvPr/>
          </p:nvSpPr>
          <p:spPr>
            <a:xfrm>
              <a:off x="4776076" y="4069004"/>
              <a:ext cx="49634" cy="28642"/>
            </a:xfrm>
            <a:custGeom>
              <a:avLst/>
              <a:gdLst/>
              <a:ahLst/>
              <a:cxnLst/>
              <a:rect l="l" t="t" r="r" b="b"/>
              <a:pathLst>
                <a:path w="1648" h="951" extrusionOk="0">
                  <a:moveTo>
                    <a:pt x="318" y="0"/>
                  </a:moveTo>
                  <a:cubicBezTo>
                    <a:pt x="761" y="254"/>
                    <a:pt x="1204" y="507"/>
                    <a:pt x="1648" y="760"/>
                  </a:cubicBezTo>
                  <a:cubicBezTo>
                    <a:pt x="1648" y="760"/>
                    <a:pt x="1648" y="760"/>
                    <a:pt x="1616" y="792"/>
                  </a:cubicBezTo>
                  <a:cubicBezTo>
                    <a:pt x="1521" y="824"/>
                    <a:pt x="1426" y="887"/>
                    <a:pt x="1331" y="950"/>
                  </a:cubicBezTo>
                  <a:cubicBezTo>
                    <a:pt x="1331" y="950"/>
                    <a:pt x="1299" y="950"/>
                    <a:pt x="1299" y="950"/>
                  </a:cubicBezTo>
                  <a:cubicBezTo>
                    <a:pt x="856" y="697"/>
                    <a:pt x="444" y="444"/>
                    <a:pt x="1" y="190"/>
                  </a:cubicBezTo>
                  <a:cubicBezTo>
                    <a:pt x="1" y="190"/>
                    <a:pt x="1" y="190"/>
                    <a:pt x="1" y="159"/>
                  </a:cubicBezTo>
                  <a:cubicBezTo>
                    <a:pt x="96" y="127"/>
                    <a:pt x="191" y="64"/>
                    <a:pt x="286" y="0"/>
                  </a:cubicBezTo>
                  <a:cubicBezTo>
                    <a:pt x="318" y="0"/>
                    <a:pt x="318" y="0"/>
                    <a:pt x="318" y="0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2" name="Google Shape;6282;p41"/>
            <p:cNvSpPr/>
            <p:nvPr/>
          </p:nvSpPr>
          <p:spPr>
            <a:xfrm>
              <a:off x="4819024" y="4093790"/>
              <a:ext cx="49604" cy="28642"/>
            </a:xfrm>
            <a:custGeom>
              <a:avLst/>
              <a:gdLst/>
              <a:ahLst/>
              <a:cxnLst/>
              <a:rect l="l" t="t" r="r" b="b"/>
              <a:pathLst>
                <a:path w="1647" h="951" extrusionOk="0">
                  <a:moveTo>
                    <a:pt x="348" y="1"/>
                  </a:moveTo>
                  <a:cubicBezTo>
                    <a:pt x="760" y="254"/>
                    <a:pt x="1204" y="507"/>
                    <a:pt x="1647" y="761"/>
                  </a:cubicBezTo>
                  <a:cubicBezTo>
                    <a:pt x="1647" y="761"/>
                    <a:pt x="1647" y="761"/>
                    <a:pt x="1647" y="792"/>
                  </a:cubicBezTo>
                  <a:cubicBezTo>
                    <a:pt x="1520" y="856"/>
                    <a:pt x="1425" y="887"/>
                    <a:pt x="1330" y="951"/>
                  </a:cubicBezTo>
                  <a:cubicBezTo>
                    <a:pt x="1330" y="951"/>
                    <a:pt x="1299" y="951"/>
                    <a:pt x="1299" y="951"/>
                  </a:cubicBezTo>
                  <a:cubicBezTo>
                    <a:pt x="855" y="697"/>
                    <a:pt x="443" y="444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95" y="127"/>
                    <a:pt x="190" y="64"/>
                    <a:pt x="285" y="1"/>
                  </a:cubicBezTo>
                  <a:cubicBezTo>
                    <a:pt x="317" y="1"/>
                    <a:pt x="317" y="1"/>
                    <a:pt x="348" y="1"/>
                  </a:cubicBezTo>
                  <a:close/>
                </a:path>
              </a:pathLst>
            </a:custGeom>
            <a:solidFill>
              <a:srgbClr val="ACB3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3" name="Google Shape;6283;p41"/>
            <p:cNvSpPr/>
            <p:nvPr/>
          </p:nvSpPr>
          <p:spPr>
            <a:xfrm>
              <a:off x="4897209" y="3710365"/>
              <a:ext cx="290001" cy="326233"/>
            </a:xfrm>
            <a:custGeom>
              <a:avLst/>
              <a:gdLst/>
              <a:ahLst/>
              <a:cxnLst/>
              <a:rect l="l" t="t" r="r" b="b"/>
              <a:pathLst>
                <a:path w="9629" h="10832" extrusionOk="0">
                  <a:moveTo>
                    <a:pt x="2059" y="1"/>
                  </a:moveTo>
                  <a:lnTo>
                    <a:pt x="1" y="6398"/>
                  </a:lnTo>
                  <a:lnTo>
                    <a:pt x="7760" y="10832"/>
                  </a:lnTo>
                  <a:lnTo>
                    <a:pt x="9628" y="4308"/>
                  </a:lnTo>
                  <a:close/>
                </a:path>
              </a:pathLst>
            </a:custGeom>
            <a:solidFill>
              <a:srgbClr val="D6E0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4" name="Google Shape;6284;p41"/>
            <p:cNvSpPr/>
            <p:nvPr/>
          </p:nvSpPr>
          <p:spPr>
            <a:xfrm>
              <a:off x="4931573" y="3748523"/>
              <a:ext cx="221303" cy="249915"/>
            </a:xfrm>
            <a:custGeom>
              <a:avLst/>
              <a:gdLst/>
              <a:ahLst/>
              <a:cxnLst/>
              <a:rect l="l" t="t" r="r" b="b"/>
              <a:pathLst>
                <a:path w="7348" h="8298" extrusionOk="0">
                  <a:moveTo>
                    <a:pt x="1552" y="1"/>
                  </a:moveTo>
                  <a:lnTo>
                    <a:pt x="0" y="4909"/>
                  </a:lnTo>
                  <a:lnTo>
                    <a:pt x="5922" y="8298"/>
                  </a:lnTo>
                  <a:lnTo>
                    <a:pt x="7347" y="3326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5" name="Google Shape;6285;p41"/>
            <p:cNvSpPr/>
            <p:nvPr/>
          </p:nvSpPr>
          <p:spPr>
            <a:xfrm>
              <a:off x="4914406" y="2393206"/>
              <a:ext cx="208895" cy="207931"/>
            </a:xfrm>
            <a:custGeom>
              <a:avLst/>
              <a:gdLst/>
              <a:ahLst/>
              <a:cxnLst/>
              <a:rect l="l" t="t" r="r" b="b"/>
              <a:pathLst>
                <a:path w="6936" h="6904" extrusionOk="0">
                  <a:moveTo>
                    <a:pt x="6524" y="2692"/>
                  </a:moveTo>
                  <a:cubicBezTo>
                    <a:pt x="6936" y="4402"/>
                    <a:pt x="5890" y="6081"/>
                    <a:pt x="4212" y="6492"/>
                  </a:cubicBezTo>
                  <a:cubicBezTo>
                    <a:pt x="2534" y="6904"/>
                    <a:pt x="823" y="5891"/>
                    <a:pt x="412" y="4180"/>
                  </a:cubicBezTo>
                  <a:cubicBezTo>
                    <a:pt x="0" y="2502"/>
                    <a:pt x="1045" y="792"/>
                    <a:pt x="2724" y="380"/>
                  </a:cubicBezTo>
                  <a:cubicBezTo>
                    <a:pt x="4402" y="0"/>
                    <a:pt x="6112" y="1013"/>
                    <a:pt x="6524" y="2692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6" name="Google Shape;6286;p41"/>
            <p:cNvSpPr/>
            <p:nvPr/>
          </p:nvSpPr>
          <p:spPr>
            <a:xfrm>
              <a:off x="4985935" y="2546745"/>
              <a:ext cx="66801" cy="245156"/>
            </a:xfrm>
            <a:custGeom>
              <a:avLst/>
              <a:gdLst/>
              <a:ahLst/>
              <a:cxnLst/>
              <a:rect l="l" t="t" r="r" b="b"/>
              <a:pathLst>
                <a:path w="2218" h="8140" extrusionOk="0">
                  <a:moveTo>
                    <a:pt x="0" y="1"/>
                  </a:moveTo>
                  <a:lnTo>
                    <a:pt x="1109" y="8140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7" name="Google Shape;6287;p41"/>
            <p:cNvSpPr/>
            <p:nvPr/>
          </p:nvSpPr>
          <p:spPr>
            <a:xfrm>
              <a:off x="4941090" y="2419890"/>
              <a:ext cx="155497" cy="155497"/>
            </a:xfrm>
            <a:custGeom>
              <a:avLst/>
              <a:gdLst/>
              <a:ahLst/>
              <a:cxnLst/>
              <a:rect l="l" t="t" r="r" b="b"/>
              <a:pathLst>
                <a:path w="5163" h="5163" extrusionOk="0">
                  <a:moveTo>
                    <a:pt x="2598" y="5163"/>
                  </a:moveTo>
                  <a:cubicBezTo>
                    <a:pt x="4023" y="5163"/>
                    <a:pt x="5163" y="3991"/>
                    <a:pt x="5163" y="2566"/>
                  </a:cubicBezTo>
                  <a:cubicBezTo>
                    <a:pt x="5163" y="1141"/>
                    <a:pt x="4023" y="1"/>
                    <a:pt x="2598" y="1"/>
                  </a:cubicBezTo>
                  <a:cubicBezTo>
                    <a:pt x="1172" y="1"/>
                    <a:pt x="1" y="1141"/>
                    <a:pt x="1" y="2566"/>
                  </a:cubicBezTo>
                  <a:cubicBezTo>
                    <a:pt x="1" y="3991"/>
                    <a:pt x="1172" y="5163"/>
                    <a:pt x="2598" y="5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8" name="Google Shape;6288;p41"/>
            <p:cNvSpPr/>
            <p:nvPr/>
          </p:nvSpPr>
          <p:spPr>
            <a:xfrm>
              <a:off x="4664491" y="2465668"/>
              <a:ext cx="208925" cy="207961"/>
            </a:xfrm>
            <a:custGeom>
              <a:avLst/>
              <a:gdLst/>
              <a:ahLst/>
              <a:cxnLst/>
              <a:rect l="l" t="t" r="r" b="b"/>
              <a:pathLst>
                <a:path w="6937" h="6905" extrusionOk="0">
                  <a:moveTo>
                    <a:pt x="6525" y="2724"/>
                  </a:moveTo>
                  <a:cubicBezTo>
                    <a:pt x="6936" y="4403"/>
                    <a:pt x="5891" y="6113"/>
                    <a:pt x="4181" y="6493"/>
                  </a:cubicBezTo>
                  <a:cubicBezTo>
                    <a:pt x="2503" y="6905"/>
                    <a:pt x="824" y="5860"/>
                    <a:pt x="412" y="4181"/>
                  </a:cubicBezTo>
                  <a:cubicBezTo>
                    <a:pt x="1" y="2471"/>
                    <a:pt x="1046" y="793"/>
                    <a:pt x="2756" y="381"/>
                  </a:cubicBezTo>
                  <a:cubicBezTo>
                    <a:pt x="4434" y="1"/>
                    <a:pt x="6145" y="1046"/>
                    <a:pt x="6525" y="2724"/>
                  </a:cubicBez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89" name="Google Shape;6289;p41"/>
            <p:cNvSpPr/>
            <p:nvPr/>
          </p:nvSpPr>
          <p:spPr>
            <a:xfrm>
              <a:off x="4736020" y="2619238"/>
              <a:ext cx="66801" cy="246120"/>
            </a:xfrm>
            <a:custGeom>
              <a:avLst/>
              <a:gdLst/>
              <a:ahLst/>
              <a:cxnLst/>
              <a:rect l="l" t="t" r="r" b="b"/>
              <a:pathLst>
                <a:path w="2218" h="8172" extrusionOk="0">
                  <a:moveTo>
                    <a:pt x="1" y="1"/>
                  </a:moveTo>
                  <a:lnTo>
                    <a:pt x="1109" y="8171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0" name="Google Shape;6290;p41"/>
            <p:cNvSpPr/>
            <p:nvPr/>
          </p:nvSpPr>
          <p:spPr>
            <a:xfrm>
              <a:off x="4691205" y="2492383"/>
              <a:ext cx="155497" cy="155497"/>
            </a:xfrm>
            <a:custGeom>
              <a:avLst/>
              <a:gdLst/>
              <a:ahLst/>
              <a:cxnLst/>
              <a:rect l="l" t="t" r="r" b="b"/>
              <a:pathLst>
                <a:path w="5163" h="5163" extrusionOk="0">
                  <a:moveTo>
                    <a:pt x="2597" y="5163"/>
                  </a:moveTo>
                  <a:cubicBezTo>
                    <a:pt x="4022" y="5163"/>
                    <a:pt x="5163" y="3991"/>
                    <a:pt x="5163" y="2566"/>
                  </a:cubicBezTo>
                  <a:cubicBezTo>
                    <a:pt x="5163" y="1141"/>
                    <a:pt x="4022" y="1"/>
                    <a:pt x="2597" y="1"/>
                  </a:cubicBezTo>
                  <a:cubicBezTo>
                    <a:pt x="1172" y="1"/>
                    <a:pt x="0" y="1141"/>
                    <a:pt x="0" y="2566"/>
                  </a:cubicBezTo>
                  <a:cubicBezTo>
                    <a:pt x="0" y="3991"/>
                    <a:pt x="1172" y="5163"/>
                    <a:pt x="2597" y="5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1" name="Google Shape;6291;p41"/>
            <p:cNvSpPr/>
            <p:nvPr/>
          </p:nvSpPr>
          <p:spPr>
            <a:xfrm>
              <a:off x="4883867" y="2644054"/>
              <a:ext cx="66801" cy="245126"/>
            </a:xfrm>
            <a:custGeom>
              <a:avLst/>
              <a:gdLst/>
              <a:ahLst/>
              <a:cxnLst/>
              <a:rect l="l" t="t" r="r" b="b"/>
              <a:pathLst>
                <a:path w="2218" h="8139" extrusionOk="0">
                  <a:moveTo>
                    <a:pt x="1" y="0"/>
                  </a:moveTo>
                  <a:lnTo>
                    <a:pt x="1109" y="8139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2" name="Google Shape;6292;p41"/>
            <p:cNvSpPr/>
            <p:nvPr/>
          </p:nvSpPr>
          <p:spPr>
            <a:xfrm>
              <a:off x="4822819" y="2500033"/>
              <a:ext cx="188897" cy="188867"/>
            </a:xfrm>
            <a:custGeom>
              <a:avLst/>
              <a:gdLst/>
              <a:ahLst/>
              <a:cxnLst/>
              <a:rect l="l" t="t" r="r" b="b"/>
              <a:pathLst>
                <a:path w="6272" h="6271" extrusionOk="0">
                  <a:moveTo>
                    <a:pt x="3136" y="6270"/>
                  </a:moveTo>
                  <a:cubicBezTo>
                    <a:pt x="4878" y="6270"/>
                    <a:pt x="6271" y="4877"/>
                    <a:pt x="6271" y="3135"/>
                  </a:cubicBezTo>
                  <a:cubicBezTo>
                    <a:pt x="6271" y="1393"/>
                    <a:pt x="4878" y="0"/>
                    <a:pt x="3136" y="0"/>
                  </a:cubicBezTo>
                  <a:cubicBezTo>
                    <a:pt x="1394" y="0"/>
                    <a:pt x="1" y="1393"/>
                    <a:pt x="1" y="3135"/>
                  </a:cubicBezTo>
                  <a:cubicBezTo>
                    <a:pt x="1" y="4877"/>
                    <a:pt x="1394" y="6270"/>
                    <a:pt x="3136" y="6270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3" name="Google Shape;6293;p41"/>
            <p:cNvSpPr/>
            <p:nvPr/>
          </p:nvSpPr>
          <p:spPr>
            <a:xfrm>
              <a:off x="4839052" y="2516236"/>
              <a:ext cx="155497" cy="156460"/>
            </a:xfrm>
            <a:custGeom>
              <a:avLst/>
              <a:gdLst/>
              <a:ahLst/>
              <a:cxnLst/>
              <a:rect l="l" t="t" r="r" b="b"/>
              <a:pathLst>
                <a:path w="5163" h="5195" extrusionOk="0">
                  <a:moveTo>
                    <a:pt x="2597" y="5194"/>
                  </a:moveTo>
                  <a:cubicBezTo>
                    <a:pt x="4022" y="5194"/>
                    <a:pt x="5162" y="4022"/>
                    <a:pt x="5162" y="2597"/>
                  </a:cubicBezTo>
                  <a:cubicBezTo>
                    <a:pt x="5162" y="1172"/>
                    <a:pt x="4022" y="0"/>
                    <a:pt x="2597" y="0"/>
                  </a:cubicBezTo>
                  <a:cubicBezTo>
                    <a:pt x="1172" y="0"/>
                    <a:pt x="0" y="1172"/>
                    <a:pt x="0" y="2597"/>
                  </a:cubicBezTo>
                  <a:cubicBezTo>
                    <a:pt x="0" y="4022"/>
                    <a:pt x="1172" y="5194"/>
                    <a:pt x="2597" y="5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4" name="Google Shape;6294;p41"/>
            <p:cNvSpPr/>
            <p:nvPr/>
          </p:nvSpPr>
          <p:spPr>
            <a:xfrm>
              <a:off x="4110329" y="3298327"/>
              <a:ext cx="302410" cy="287140"/>
            </a:xfrm>
            <a:custGeom>
              <a:avLst/>
              <a:gdLst/>
              <a:ahLst/>
              <a:cxnLst/>
              <a:rect l="l" t="t" r="r" b="b"/>
              <a:pathLst>
                <a:path w="10041" h="9534" extrusionOk="0">
                  <a:moveTo>
                    <a:pt x="1" y="1"/>
                  </a:moveTo>
                  <a:lnTo>
                    <a:pt x="10040" y="1"/>
                  </a:lnTo>
                  <a:lnTo>
                    <a:pt x="10040" y="5923"/>
                  </a:lnTo>
                  <a:lnTo>
                    <a:pt x="10040" y="6081"/>
                  </a:lnTo>
                  <a:lnTo>
                    <a:pt x="10040" y="6145"/>
                  </a:lnTo>
                  <a:lnTo>
                    <a:pt x="10040" y="6145"/>
                  </a:lnTo>
                  <a:cubicBezTo>
                    <a:pt x="9723" y="9533"/>
                    <a:pt x="318" y="9533"/>
                    <a:pt x="1" y="6145"/>
                  </a:cubicBezTo>
                  <a:lnTo>
                    <a:pt x="1" y="6145"/>
                  </a:lnTo>
                  <a:lnTo>
                    <a:pt x="1" y="6145"/>
                  </a:lnTo>
                  <a:cubicBezTo>
                    <a:pt x="1" y="6050"/>
                    <a:pt x="1" y="5955"/>
                    <a:pt x="1" y="5860"/>
                  </a:cubicBez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5" name="Google Shape;6295;p41"/>
            <p:cNvSpPr/>
            <p:nvPr/>
          </p:nvSpPr>
          <p:spPr>
            <a:xfrm>
              <a:off x="4110329" y="3237309"/>
              <a:ext cx="302410" cy="165978"/>
            </a:xfrm>
            <a:custGeom>
              <a:avLst/>
              <a:gdLst/>
              <a:ahLst/>
              <a:cxnLst/>
              <a:rect l="l" t="t" r="r" b="b"/>
              <a:pathLst>
                <a:path w="10041" h="5511" extrusionOk="0">
                  <a:moveTo>
                    <a:pt x="1" y="0"/>
                  </a:moveTo>
                  <a:lnTo>
                    <a:pt x="10040" y="0"/>
                  </a:lnTo>
                  <a:lnTo>
                    <a:pt x="10040" y="1900"/>
                  </a:lnTo>
                  <a:lnTo>
                    <a:pt x="10040" y="2027"/>
                  </a:lnTo>
                  <a:lnTo>
                    <a:pt x="10040" y="2122"/>
                  </a:lnTo>
                  <a:lnTo>
                    <a:pt x="10040" y="2122"/>
                  </a:lnTo>
                  <a:cubicBezTo>
                    <a:pt x="9723" y="5510"/>
                    <a:pt x="318" y="5510"/>
                    <a:pt x="1" y="2122"/>
                  </a:cubicBezTo>
                  <a:lnTo>
                    <a:pt x="1" y="2122"/>
                  </a:lnTo>
                  <a:lnTo>
                    <a:pt x="1" y="2122"/>
                  </a:lnTo>
                  <a:cubicBezTo>
                    <a:pt x="1" y="2027"/>
                    <a:pt x="1" y="1900"/>
                    <a:pt x="1" y="1805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6" name="Google Shape;6296;p41"/>
            <p:cNvSpPr/>
            <p:nvPr/>
          </p:nvSpPr>
          <p:spPr>
            <a:xfrm>
              <a:off x="4110329" y="3139066"/>
              <a:ext cx="302410" cy="186969"/>
            </a:xfrm>
            <a:custGeom>
              <a:avLst/>
              <a:gdLst/>
              <a:ahLst/>
              <a:cxnLst/>
              <a:rect l="l" t="t" r="r" b="b"/>
              <a:pathLst>
                <a:path w="10041" h="6208" extrusionOk="0">
                  <a:moveTo>
                    <a:pt x="1" y="0"/>
                  </a:moveTo>
                  <a:lnTo>
                    <a:pt x="10040" y="0"/>
                  </a:lnTo>
                  <a:lnTo>
                    <a:pt x="10040" y="3040"/>
                  </a:lnTo>
                  <a:lnTo>
                    <a:pt x="10040" y="3167"/>
                  </a:lnTo>
                  <a:lnTo>
                    <a:pt x="10040" y="3262"/>
                  </a:lnTo>
                  <a:lnTo>
                    <a:pt x="10040" y="3262"/>
                  </a:lnTo>
                  <a:cubicBezTo>
                    <a:pt x="9977" y="3927"/>
                    <a:pt x="9502" y="4592"/>
                    <a:pt x="8583" y="5099"/>
                  </a:cubicBezTo>
                  <a:cubicBezTo>
                    <a:pt x="6620" y="6207"/>
                    <a:pt x="3421" y="6207"/>
                    <a:pt x="1458" y="5099"/>
                  </a:cubicBezTo>
                  <a:cubicBezTo>
                    <a:pt x="571" y="4592"/>
                    <a:pt x="64" y="3927"/>
                    <a:pt x="1" y="3262"/>
                  </a:cubicBezTo>
                  <a:lnTo>
                    <a:pt x="1" y="3262"/>
                  </a:lnTo>
                  <a:lnTo>
                    <a:pt x="1" y="3262"/>
                  </a:lnTo>
                  <a:cubicBezTo>
                    <a:pt x="1" y="3135"/>
                    <a:pt x="1" y="3040"/>
                    <a:pt x="1" y="294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314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7" name="Google Shape;6297;p41"/>
            <p:cNvSpPr/>
            <p:nvPr/>
          </p:nvSpPr>
          <p:spPr>
            <a:xfrm>
              <a:off x="4096023" y="3046545"/>
              <a:ext cx="331955" cy="187933"/>
            </a:xfrm>
            <a:custGeom>
              <a:avLst/>
              <a:gdLst/>
              <a:ahLst/>
              <a:cxnLst/>
              <a:rect l="l" t="t" r="r" b="b"/>
              <a:pathLst>
                <a:path w="11022" h="6240" extrusionOk="0">
                  <a:moveTo>
                    <a:pt x="9058" y="1109"/>
                  </a:moveTo>
                  <a:cubicBezTo>
                    <a:pt x="11022" y="2217"/>
                    <a:pt x="11022" y="4022"/>
                    <a:pt x="9058" y="5131"/>
                  </a:cubicBezTo>
                  <a:cubicBezTo>
                    <a:pt x="7095" y="6239"/>
                    <a:pt x="3896" y="6239"/>
                    <a:pt x="1964" y="5131"/>
                  </a:cubicBezTo>
                  <a:cubicBezTo>
                    <a:pt x="1" y="4022"/>
                    <a:pt x="1" y="2217"/>
                    <a:pt x="1964" y="1109"/>
                  </a:cubicBezTo>
                  <a:cubicBezTo>
                    <a:pt x="3928" y="0"/>
                    <a:pt x="7095" y="0"/>
                    <a:pt x="9058" y="1109"/>
                  </a:cubicBezTo>
                  <a:close/>
                </a:path>
              </a:pathLst>
            </a:custGeom>
            <a:solidFill>
              <a:srgbClr val="051C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8" name="Google Shape;6298;p41"/>
            <p:cNvSpPr/>
            <p:nvPr/>
          </p:nvSpPr>
          <p:spPr>
            <a:xfrm>
              <a:off x="4735086" y="1464201"/>
              <a:ext cx="391076" cy="237537"/>
            </a:xfrm>
            <a:custGeom>
              <a:avLst/>
              <a:gdLst/>
              <a:ahLst/>
              <a:cxnLst/>
              <a:rect l="l" t="t" r="r" b="b"/>
              <a:pathLst>
                <a:path w="12985" h="7887" extrusionOk="0">
                  <a:moveTo>
                    <a:pt x="12985" y="3928"/>
                  </a:moveTo>
                  <a:cubicBezTo>
                    <a:pt x="12985" y="6113"/>
                    <a:pt x="10071" y="7886"/>
                    <a:pt x="6492" y="7886"/>
                  </a:cubicBezTo>
                  <a:cubicBezTo>
                    <a:pt x="2914" y="7886"/>
                    <a:pt x="0" y="6113"/>
                    <a:pt x="0" y="3928"/>
                  </a:cubicBezTo>
                  <a:cubicBezTo>
                    <a:pt x="0" y="1774"/>
                    <a:pt x="2914" y="1"/>
                    <a:pt x="6492" y="1"/>
                  </a:cubicBezTo>
                  <a:cubicBezTo>
                    <a:pt x="10071" y="1"/>
                    <a:pt x="12985" y="1774"/>
                    <a:pt x="12985" y="3928"/>
                  </a:cubicBez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99" name="Google Shape;6299;p41"/>
            <p:cNvSpPr/>
            <p:nvPr/>
          </p:nvSpPr>
          <p:spPr>
            <a:xfrm>
              <a:off x="4930609" y="1583437"/>
              <a:ext cx="195553" cy="118302"/>
            </a:xfrm>
            <a:custGeom>
              <a:avLst/>
              <a:gdLst/>
              <a:ahLst/>
              <a:cxnLst/>
              <a:rect l="l" t="t" r="r" b="b"/>
              <a:pathLst>
                <a:path w="6493" h="3928" extrusionOk="0">
                  <a:moveTo>
                    <a:pt x="6493" y="0"/>
                  </a:moveTo>
                  <a:cubicBezTo>
                    <a:pt x="6493" y="2185"/>
                    <a:pt x="3579" y="3927"/>
                    <a:pt x="0" y="39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0" name="Google Shape;6300;p41"/>
            <p:cNvSpPr/>
            <p:nvPr/>
          </p:nvSpPr>
          <p:spPr>
            <a:xfrm>
              <a:off x="4930609" y="1518563"/>
              <a:ext cx="195553" cy="68698"/>
            </a:xfrm>
            <a:custGeom>
              <a:avLst/>
              <a:gdLst/>
              <a:ahLst/>
              <a:cxnLst/>
              <a:rect l="l" t="t" r="r" b="b"/>
              <a:pathLst>
                <a:path w="6493" h="2281" extrusionOk="0">
                  <a:moveTo>
                    <a:pt x="5447" y="1"/>
                  </a:moveTo>
                  <a:cubicBezTo>
                    <a:pt x="6113" y="602"/>
                    <a:pt x="6493" y="1362"/>
                    <a:pt x="6493" y="2154"/>
                  </a:cubicBezTo>
                  <a:cubicBezTo>
                    <a:pt x="6493" y="2218"/>
                    <a:pt x="6493" y="2281"/>
                    <a:pt x="6493" y="2154"/>
                  </a:cubicBezTo>
                  <a:lnTo>
                    <a:pt x="0" y="2154"/>
                  </a:lnTo>
                  <a:close/>
                </a:path>
              </a:pathLst>
            </a:custGeom>
            <a:solidFill>
              <a:srgbClr val="6AA5D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1" name="Google Shape;6301;p41"/>
            <p:cNvSpPr/>
            <p:nvPr/>
          </p:nvSpPr>
          <p:spPr>
            <a:xfrm>
              <a:off x="4735086" y="1494710"/>
              <a:ext cx="195553" cy="207028"/>
            </a:xfrm>
            <a:custGeom>
              <a:avLst/>
              <a:gdLst/>
              <a:ahLst/>
              <a:cxnLst/>
              <a:rect l="l" t="t" r="r" b="b"/>
              <a:pathLst>
                <a:path w="6493" h="6874" extrusionOk="0">
                  <a:moveTo>
                    <a:pt x="6492" y="3675"/>
                  </a:moveTo>
                  <a:lnTo>
                    <a:pt x="0" y="1"/>
                  </a:lnTo>
                  <a:lnTo>
                    <a:pt x="0" y="3200"/>
                  </a:lnTo>
                  <a:lnTo>
                    <a:pt x="6492" y="6873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2" name="Google Shape;6302;p41"/>
            <p:cNvSpPr/>
            <p:nvPr/>
          </p:nvSpPr>
          <p:spPr>
            <a:xfrm>
              <a:off x="4735086" y="1366922"/>
              <a:ext cx="391076" cy="238470"/>
            </a:xfrm>
            <a:custGeom>
              <a:avLst/>
              <a:gdLst/>
              <a:ahLst/>
              <a:cxnLst/>
              <a:rect l="l" t="t" r="r" b="b"/>
              <a:pathLst>
                <a:path w="12985" h="7918" extrusionOk="0">
                  <a:moveTo>
                    <a:pt x="6492" y="7918"/>
                  </a:moveTo>
                  <a:cubicBezTo>
                    <a:pt x="10071" y="7918"/>
                    <a:pt x="12985" y="6144"/>
                    <a:pt x="12985" y="3959"/>
                  </a:cubicBezTo>
                  <a:cubicBezTo>
                    <a:pt x="12985" y="1805"/>
                    <a:pt x="10071" y="0"/>
                    <a:pt x="6492" y="0"/>
                  </a:cubicBezTo>
                  <a:cubicBezTo>
                    <a:pt x="2914" y="0"/>
                    <a:pt x="0" y="1805"/>
                    <a:pt x="0" y="3959"/>
                  </a:cubicBezTo>
                  <a:cubicBezTo>
                    <a:pt x="0" y="6144"/>
                    <a:pt x="2914" y="7918"/>
                    <a:pt x="6492" y="7918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3" name="Google Shape;6303;p41"/>
            <p:cNvSpPr/>
            <p:nvPr/>
          </p:nvSpPr>
          <p:spPr>
            <a:xfrm>
              <a:off x="4014013" y="1829497"/>
              <a:ext cx="216545" cy="125951"/>
            </a:xfrm>
            <a:custGeom>
              <a:avLst/>
              <a:gdLst/>
              <a:ahLst/>
              <a:cxnLst/>
              <a:rect l="l" t="t" r="r" b="b"/>
              <a:pathLst>
                <a:path w="7190" h="4182" extrusionOk="0">
                  <a:moveTo>
                    <a:pt x="3579" y="1"/>
                  </a:moveTo>
                  <a:lnTo>
                    <a:pt x="0" y="2091"/>
                  </a:lnTo>
                  <a:lnTo>
                    <a:pt x="3579" y="4181"/>
                  </a:lnTo>
                  <a:lnTo>
                    <a:pt x="7189" y="2091"/>
                  </a:lnTo>
                  <a:close/>
                </a:path>
              </a:pathLst>
            </a:custGeom>
            <a:solidFill>
              <a:srgbClr val="F144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4" name="Google Shape;6304;p41"/>
            <p:cNvSpPr/>
            <p:nvPr/>
          </p:nvSpPr>
          <p:spPr>
            <a:xfrm>
              <a:off x="4014013" y="1803746"/>
              <a:ext cx="216545" cy="428301"/>
            </a:xfrm>
            <a:custGeom>
              <a:avLst/>
              <a:gdLst/>
              <a:ahLst/>
              <a:cxnLst/>
              <a:rect l="l" t="t" r="r" b="b"/>
              <a:pathLst>
                <a:path w="7190" h="14221" extrusionOk="0">
                  <a:moveTo>
                    <a:pt x="3579" y="14220"/>
                  </a:moveTo>
                  <a:lnTo>
                    <a:pt x="2977" y="2471"/>
                  </a:lnTo>
                  <a:lnTo>
                    <a:pt x="0" y="1"/>
                  </a:lnTo>
                  <a:lnTo>
                    <a:pt x="3516" y="1584"/>
                  </a:lnTo>
                  <a:lnTo>
                    <a:pt x="7189" y="1"/>
                  </a:lnTo>
                  <a:lnTo>
                    <a:pt x="4149" y="2534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5" name="Google Shape;6305;p41"/>
            <p:cNvSpPr/>
            <p:nvPr/>
          </p:nvSpPr>
          <p:spPr>
            <a:xfrm>
              <a:off x="4014013" y="1740800"/>
              <a:ext cx="216545" cy="124988"/>
            </a:xfrm>
            <a:custGeom>
              <a:avLst/>
              <a:gdLst/>
              <a:ahLst/>
              <a:cxnLst/>
              <a:rect l="l" t="t" r="r" b="b"/>
              <a:pathLst>
                <a:path w="7190" h="4150" extrusionOk="0">
                  <a:moveTo>
                    <a:pt x="3579" y="1"/>
                  </a:moveTo>
                  <a:lnTo>
                    <a:pt x="0" y="2091"/>
                  </a:lnTo>
                  <a:lnTo>
                    <a:pt x="3579" y="4149"/>
                  </a:lnTo>
                  <a:lnTo>
                    <a:pt x="7189" y="2091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6" name="Google Shape;6306;p41"/>
            <p:cNvSpPr/>
            <p:nvPr/>
          </p:nvSpPr>
          <p:spPr>
            <a:xfrm>
              <a:off x="4014013" y="1803746"/>
              <a:ext cx="107791" cy="428301"/>
            </a:xfrm>
            <a:custGeom>
              <a:avLst/>
              <a:gdLst/>
              <a:ahLst/>
              <a:cxnLst/>
              <a:rect l="l" t="t" r="r" b="b"/>
              <a:pathLst>
                <a:path w="3579" h="14221" extrusionOk="0">
                  <a:moveTo>
                    <a:pt x="0" y="7221"/>
                  </a:moveTo>
                  <a:lnTo>
                    <a:pt x="0" y="2946"/>
                  </a:lnTo>
                  <a:lnTo>
                    <a:pt x="0" y="1"/>
                  </a:lnTo>
                  <a:lnTo>
                    <a:pt x="3579" y="2059"/>
                  </a:lnTo>
                  <a:lnTo>
                    <a:pt x="3579" y="5036"/>
                  </a:lnTo>
                  <a:lnTo>
                    <a:pt x="3579" y="9311"/>
                  </a:lnTo>
                  <a:lnTo>
                    <a:pt x="3579" y="14220"/>
                  </a:lnTo>
                  <a:lnTo>
                    <a:pt x="0" y="12130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7" name="Google Shape;6307;p41"/>
            <p:cNvSpPr/>
            <p:nvPr/>
          </p:nvSpPr>
          <p:spPr>
            <a:xfrm>
              <a:off x="4121804" y="1803746"/>
              <a:ext cx="108754" cy="428301"/>
            </a:xfrm>
            <a:custGeom>
              <a:avLst/>
              <a:gdLst/>
              <a:ahLst/>
              <a:cxnLst/>
              <a:rect l="l" t="t" r="r" b="b"/>
              <a:pathLst>
                <a:path w="3611" h="14221" extrusionOk="0">
                  <a:moveTo>
                    <a:pt x="3610" y="12130"/>
                  </a:moveTo>
                  <a:lnTo>
                    <a:pt x="3610" y="7221"/>
                  </a:lnTo>
                  <a:lnTo>
                    <a:pt x="3610" y="2946"/>
                  </a:lnTo>
                  <a:lnTo>
                    <a:pt x="3610" y="1"/>
                  </a:lnTo>
                  <a:lnTo>
                    <a:pt x="0" y="2059"/>
                  </a:lnTo>
                  <a:lnTo>
                    <a:pt x="0" y="5036"/>
                  </a:lnTo>
                  <a:lnTo>
                    <a:pt x="0" y="9311"/>
                  </a:lnTo>
                  <a:lnTo>
                    <a:pt x="0" y="14220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8" name="Google Shape;6308;p41"/>
            <p:cNvSpPr/>
            <p:nvPr/>
          </p:nvSpPr>
          <p:spPr>
            <a:xfrm>
              <a:off x="4121804" y="1991649"/>
              <a:ext cx="217478" cy="303343"/>
            </a:xfrm>
            <a:custGeom>
              <a:avLst/>
              <a:gdLst/>
              <a:ahLst/>
              <a:cxnLst/>
              <a:rect l="l" t="t" r="r" b="b"/>
              <a:pathLst>
                <a:path w="7221" h="10072" extrusionOk="0">
                  <a:moveTo>
                    <a:pt x="3610" y="10071"/>
                  </a:moveTo>
                  <a:lnTo>
                    <a:pt x="3199" y="2312"/>
                  </a:lnTo>
                  <a:lnTo>
                    <a:pt x="0" y="0"/>
                  </a:lnTo>
                  <a:lnTo>
                    <a:pt x="3610" y="1552"/>
                  </a:lnTo>
                  <a:lnTo>
                    <a:pt x="7221" y="0"/>
                  </a:lnTo>
                  <a:lnTo>
                    <a:pt x="4212" y="266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09" name="Google Shape;6309;p41"/>
            <p:cNvSpPr/>
            <p:nvPr/>
          </p:nvSpPr>
          <p:spPr>
            <a:xfrm>
              <a:off x="4121804" y="1928704"/>
              <a:ext cx="217478" cy="124958"/>
            </a:xfrm>
            <a:custGeom>
              <a:avLst/>
              <a:gdLst/>
              <a:ahLst/>
              <a:cxnLst/>
              <a:rect l="l" t="t" r="r" b="b"/>
              <a:pathLst>
                <a:path w="7221" h="4149" extrusionOk="0">
                  <a:moveTo>
                    <a:pt x="3610" y="0"/>
                  </a:moveTo>
                  <a:lnTo>
                    <a:pt x="0" y="2090"/>
                  </a:lnTo>
                  <a:lnTo>
                    <a:pt x="3610" y="4149"/>
                  </a:lnTo>
                  <a:lnTo>
                    <a:pt x="7221" y="2090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0" name="Google Shape;6310;p41"/>
            <p:cNvSpPr/>
            <p:nvPr/>
          </p:nvSpPr>
          <p:spPr>
            <a:xfrm>
              <a:off x="4121804" y="1991649"/>
              <a:ext cx="108754" cy="303343"/>
            </a:xfrm>
            <a:custGeom>
              <a:avLst/>
              <a:gdLst/>
              <a:ahLst/>
              <a:cxnLst/>
              <a:rect l="l" t="t" r="r" b="b"/>
              <a:pathLst>
                <a:path w="3611" h="10072" extrusionOk="0">
                  <a:moveTo>
                    <a:pt x="0" y="7981"/>
                  </a:moveTo>
                  <a:lnTo>
                    <a:pt x="0" y="0"/>
                  </a:lnTo>
                  <a:lnTo>
                    <a:pt x="3610" y="2059"/>
                  </a:lnTo>
                  <a:lnTo>
                    <a:pt x="3610" y="10071"/>
                  </a:lnTo>
                  <a:close/>
                </a:path>
              </a:pathLst>
            </a:custGeom>
            <a:solidFill>
              <a:srgbClr val="336B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1" name="Google Shape;6311;p41"/>
            <p:cNvSpPr/>
            <p:nvPr/>
          </p:nvSpPr>
          <p:spPr>
            <a:xfrm>
              <a:off x="4230528" y="1991649"/>
              <a:ext cx="108754" cy="303343"/>
            </a:xfrm>
            <a:custGeom>
              <a:avLst/>
              <a:gdLst/>
              <a:ahLst/>
              <a:cxnLst/>
              <a:rect l="l" t="t" r="r" b="b"/>
              <a:pathLst>
                <a:path w="3611" h="10072" extrusionOk="0">
                  <a:moveTo>
                    <a:pt x="3611" y="7981"/>
                  </a:moveTo>
                  <a:lnTo>
                    <a:pt x="3611" y="0"/>
                  </a:lnTo>
                  <a:lnTo>
                    <a:pt x="0" y="2059"/>
                  </a:lnTo>
                  <a:lnTo>
                    <a:pt x="0" y="10071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2" name="Google Shape;6312;p41"/>
            <p:cNvSpPr/>
            <p:nvPr/>
          </p:nvSpPr>
          <p:spPr>
            <a:xfrm>
              <a:off x="4230528" y="2174764"/>
              <a:ext cx="217478" cy="182211"/>
            </a:xfrm>
            <a:custGeom>
              <a:avLst/>
              <a:gdLst/>
              <a:ahLst/>
              <a:cxnLst/>
              <a:rect l="l" t="t" r="r" b="b"/>
              <a:pathLst>
                <a:path w="7221" h="6050" extrusionOk="0">
                  <a:moveTo>
                    <a:pt x="3611" y="6050"/>
                  </a:moveTo>
                  <a:lnTo>
                    <a:pt x="4022" y="2693"/>
                  </a:lnTo>
                  <a:lnTo>
                    <a:pt x="7221" y="1"/>
                  </a:lnTo>
                  <a:lnTo>
                    <a:pt x="3452" y="1458"/>
                  </a:lnTo>
                  <a:lnTo>
                    <a:pt x="0" y="1"/>
                  </a:lnTo>
                  <a:lnTo>
                    <a:pt x="2692" y="2471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3" name="Google Shape;6313;p41"/>
            <p:cNvSpPr/>
            <p:nvPr/>
          </p:nvSpPr>
          <p:spPr>
            <a:xfrm>
              <a:off x="4230528" y="2111818"/>
              <a:ext cx="217478" cy="124988"/>
            </a:xfrm>
            <a:custGeom>
              <a:avLst/>
              <a:gdLst/>
              <a:ahLst/>
              <a:cxnLst/>
              <a:rect l="l" t="t" r="r" b="b"/>
              <a:pathLst>
                <a:path w="7221" h="4150" extrusionOk="0">
                  <a:moveTo>
                    <a:pt x="3611" y="1"/>
                  </a:moveTo>
                  <a:lnTo>
                    <a:pt x="0" y="2091"/>
                  </a:lnTo>
                  <a:lnTo>
                    <a:pt x="3611" y="4149"/>
                  </a:lnTo>
                  <a:lnTo>
                    <a:pt x="7221" y="2091"/>
                  </a:ln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4" name="Google Shape;6314;p41"/>
            <p:cNvSpPr/>
            <p:nvPr/>
          </p:nvSpPr>
          <p:spPr>
            <a:xfrm>
              <a:off x="4230528" y="2174764"/>
              <a:ext cx="108754" cy="182211"/>
            </a:xfrm>
            <a:custGeom>
              <a:avLst/>
              <a:gdLst/>
              <a:ahLst/>
              <a:cxnLst/>
              <a:rect l="l" t="t" r="r" b="b"/>
              <a:pathLst>
                <a:path w="3611" h="6050" extrusionOk="0">
                  <a:moveTo>
                    <a:pt x="0" y="3991"/>
                  </a:moveTo>
                  <a:lnTo>
                    <a:pt x="0" y="1"/>
                  </a:lnTo>
                  <a:lnTo>
                    <a:pt x="3611" y="2059"/>
                  </a:lnTo>
                  <a:lnTo>
                    <a:pt x="3611" y="6050"/>
                  </a:lnTo>
                  <a:close/>
                </a:path>
              </a:pathLst>
            </a:custGeom>
            <a:solidFill>
              <a:srgbClr val="F4AA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5" name="Google Shape;6315;p41"/>
            <p:cNvSpPr/>
            <p:nvPr/>
          </p:nvSpPr>
          <p:spPr>
            <a:xfrm>
              <a:off x="4339252" y="2174764"/>
              <a:ext cx="108754" cy="182211"/>
            </a:xfrm>
            <a:custGeom>
              <a:avLst/>
              <a:gdLst/>
              <a:ahLst/>
              <a:cxnLst/>
              <a:rect l="l" t="t" r="r" b="b"/>
              <a:pathLst>
                <a:path w="3611" h="6050" extrusionOk="0">
                  <a:moveTo>
                    <a:pt x="3611" y="3991"/>
                  </a:moveTo>
                  <a:lnTo>
                    <a:pt x="3611" y="1"/>
                  </a:lnTo>
                  <a:lnTo>
                    <a:pt x="1" y="2059"/>
                  </a:lnTo>
                  <a:lnTo>
                    <a:pt x="1" y="6050"/>
                  </a:ln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6" name="Google Shape;6316;p41"/>
            <p:cNvSpPr/>
            <p:nvPr/>
          </p:nvSpPr>
          <p:spPr>
            <a:xfrm>
              <a:off x="4822819" y="1184741"/>
              <a:ext cx="303343" cy="301416"/>
            </a:xfrm>
            <a:custGeom>
              <a:avLst/>
              <a:gdLst/>
              <a:ahLst/>
              <a:cxnLst/>
              <a:rect l="l" t="t" r="r" b="b"/>
              <a:pathLst>
                <a:path w="10072" h="10008" extrusionOk="0">
                  <a:moveTo>
                    <a:pt x="3579" y="10008"/>
                  </a:moveTo>
                  <a:lnTo>
                    <a:pt x="4149" y="3801"/>
                  </a:lnTo>
                  <a:lnTo>
                    <a:pt x="10072" y="3294"/>
                  </a:lnTo>
                  <a:lnTo>
                    <a:pt x="3833" y="2692"/>
                  </a:lnTo>
                  <a:lnTo>
                    <a:pt x="1" y="1"/>
                  </a:lnTo>
                  <a:lnTo>
                    <a:pt x="2819" y="3833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7" name="Google Shape;6317;p41"/>
            <p:cNvSpPr/>
            <p:nvPr/>
          </p:nvSpPr>
          <p:spPr>
            <a:xfrm>
              <a:off x="4930609" y="1283948"/>
              <a:ext cx="195553" cy="105893"/>
            </a:xfrm>
            <a:custGeom>
              <a:avLst/>
              <a:gdLst/>
              <a:ahLst/>
              <a:cxnLst/>
              <a:rect l="l" t="t" r="r" b="b"/>
              <a:pathLst>
                <a:path w="6493" h="3516" extrusionOk="0">
                  <a:moveTo>
                    <a:pt x="0" y="0"/>
                  </a:moveTo>
                  <a:lnTo>
                    <a:pt x="6493" y="0"/>
                  </a:lnTo>
                  <a:lnTo>
                    <a:pt x="6493" y="3515"/>
                  </a:lnTo>
                  <a:lnTo>
                    <a:pt x="0" y="3515"/>
                  </a:lnTo>
                  <a:close/>
                </a:path>
              </a:pathLst>
            </a:custGeom>
            <a:solidFill>
              <a:srgbClr val="BC60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8" name="Google Shape;6318;p41"/>
            <p:cNvSpPr/>
            <p:nvPr/>
          </p:nvSpPr>
          <p:spPr>
            <a:xfrm>
              <a:off x="4822819" y="1184741"/>
              <a:ext cx="107821" cy="301416"/>
            </a:xfrm>
            <a:custGeom>
              <a:avLst/>
              <a:gdLst/>
              <a:ahLst/>
              <a:cxnLst/>
              <a:rect l="l" t="t" r="r" b="b"/>
              <a:pathLst>
                <a:path w="3580" h="10008" extrusionOk="0">
                  <a:moveTo>
                    <a:pt x="3579" y="3294"/>
                  </a:moveTo>
                  <a:lnTo>
                    <a:pt x="1" y="1"/>
                  </a:lnTo>
                  <a:lnTo>
                    <a:pt x="1" y="6683"/>
                  </a:lnTo>
                  <a:lnTo>
                    <a:pt x="3579" y="10008"/>
                  </a:lnTo>
                  <a:close/>
                </a:path>
              </a:pathLst>
            </a:custGeom>
            <a:solidFill>
              <a:srgbClr val="D369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19" name="Google Shape;6319;p41"/>
            <p:cNvSpPr/>
            <p:nvPr/>
          </p:nvSpPr>
          <p:spPr>
            <a:xfrm>
              <a:off x="4822819" y="1164713"/>
              <a:ext cx="303343" cy="119265"/>
            </a:xfrm>
            <a:custGeom>
              <a:avLst/>
              <a:gdLst/>
              <a:ahLst/>
              <a:cxnLst/>
              <a:rect l="l" t="t" r="r" b="b"/>
              <a:pathLst>
                <a:path w="10072" h="3960" extrusionOk="0">
                  <a:moveTo>
                    <a:pt x="10072" y="3959"/>
                  </a:moveTo>
                  <a:cubicBezTo>
                    <a:pt x="10072" y="1774"/>
                    <a:pt x="7158" y="1"/>
                    <a:pt x="3579" y="1"/>
                  </a:cubicBezTo>
                  <a:cubicBezTo>
                    <a:pt x="2249" y="1"/>
                    <a:pt x="1014" y="254"/>
                    <a:pt x="1" y="666"/>
                  </a:cubicBezTo>
                  <a:lnTo>
                    <a:pt x="3579" y="3959"/>
                  </a:lnTo>
                  <a:lnTo>
                    <a:pt x="10072" y="3959"/>
                  </a:lnTo>
                  <a:close/>
                </a:path>
              </a:pathLst>
            </a:custGeom>
            <a:solidFill>
              <a:srgbClr val="EE76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0" name="Google Shape;6320;p41"/>
            <p:cNvSpPr/>
            <p:nvPr/>
          </p:nvSpPr>
          <p:spPr>
            <a:xfrm>
              <a:off x="4930609" y="1389811"/>
              <a:ext cx="195553" cy="311927"/>
            </a:xfrm>
            <a:custGeom>
              <a:avLst/>
              <a:gdLst/>
              <a:ahLst/>
              <a:cxnLst/>
              <a:rect l="l" t="t" r="r" b="b"/>
              <a:pathLst>
                <a:path w="6493" h="10357" extrusionOk="0">
                  <a:moveTo>
                    <a:pt x="6493" y="0"/>
                  </a:moveTo>
                  <a:lnTo>
                    <a:pt x="0" y="3959"/>
                  </a:lnTo>
                  <a:lnTo>
                    <a:pt x="0" y="10356"/>
                  </a:lnTo>
                  <a:lnTo>
                    <a:pt x="6493" y="6429"/>
                  </a:lnTo>
                  <a:close/>
                </a:path>
              </a:pathLst>
            </a:custGeom>
            <a:solidFill>
              <a:srgbClr val="2F60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21" name="Google Shape;6321;p41"/>
            <p:cNvSpPr/>
            <p:nvPr/>
          </p:nvSpPr>
          <p:spPr>
            <a:xfrm>
              <a:off x="4930609" y="1389811"/>
              <a:ext cx="195553" cy="119265"/>
            </a:xfrm>
            <a:custGeom>
              <a:avLst/>
              <a:gdLst/>
              <a:ahLst/>
              <a:cxnLst/>
              <a:rect l="l" t="t" r="r" b="b"/>
              <a:pathLst>
                <a:path w="6493" h="3960" extrusionOk="0">
                  <a:moveTo>
                    <a:pt x="6493" y="0"/>
                  </a:moveTo>
                  <a:cubicBezTo>
                    <a:pt x="6493" y="2186"/>
                    <a:pt x="3579" y="3959"/>
                    <a:pt x="0" y="39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73A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322" name="Google Shape;6322;p41"/>
          <p:cNvSpPr txBox="1"/>
          <p:nvPr/>
        </p:nvSpPr>
        <p:spPr>
          <a:xfrm>
            <a:off x="7204965" y="1907067"/>
            <a:ext cx="3001868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s-EC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</a:t>
            </a:r>
            <a:r>
              <a:rPr lang="en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ara el desarrollo de las MIPYMES</a:t>
            </a:r>
            <a:endParaRPr sz="14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24" name="Google Shape;6324;p41"/>
          <p:cNvSpPr txBox="1"/>
          <p:nvPr/>
        </p:nvSpPr>
        <p:spPr>
          <a:xfrm>
            <a:off x="6857774" y="3580793"/>
            <a:ext cx="3349059" cy="37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s-MX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Mejoras en cobertura y acceso</a:t>
            </a:r>
            <a:endParaRPr sz="14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26" name="Google Shape;6326;p41"/>
          <p:cNvSpPr txBox="1"/>
          <p:nvPr/>
        </p:nvSpPr>
        <p:spPr>
          <a:xfrm>
            <a:off x="6649905" y="5278250"/>
            <a:ext cx="3624978" cy="41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s-EC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N</a:t>
            </a:r>
            <a:r>
              <a:rPr lang="en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ecesidades especificas del sector </a:t>
            </a:r>
            <a:endParaRPr sz="14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28" name="Google Shape;6328;p41"/>
          <p:cNvSpPr txBox="1"/>
          <p:nvPr/>
        </p:nvSpPr>
        <p:spPr>
          <a:xfrm>
            <a:off x="1977400" y="2744266"/>
            <a:ext cx="3229652" cy="48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MX" sz="16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Política Nacional de Inclusión Financiera</a:t>
            </a:r>
            <a:endParaRPr sz="16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30" name="Google Shape;6330;p41"/>
          <p:cNvSpPr txBox="1"/>
          <p:nvPr/>
        </p:nvSpPr>
        <p:spPr>
          <a:xfrm>
            <a:off x="1977400" y="4418000"/>
            <a:ext cx="3127894" cy="42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EC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</a:t>
            </a:r>
            <a:r>
              <a:rPr lang="en" sz="14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esconfianza al sector financiero </a:t>
            </a:r>
            <a:endParaRPr sz="1400">
              <a:solidFill>
                <a:srgbClr val="FFFFFF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332" name="Google Shape;6332;p41"/>
          <p:cNvSpPr txBox="1"/>
          <p:nvPr/>
        </p:nvSpPr>
        <p:spPr>
          <a:xfrm>
            <a:off x="-1080360" y="310787"/>
            <a:ext cx="10298000" cy="720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000">
                <a:latin typeface="Arial" panose="020B0604020202020204" pitchFamily="34" charset="0"/>
                <a:ea typeface="Fira Sans Extra Condensed SemiBold"/>
                <a:cs typeface="Arial" panose="020B0604020202020204" pitchFamily="34" charset="0"/>
                <a:sym typeface="Fira Sans Extra Condensed SemiBold"/>
              </a:rPr>
              <a:t>INCLUSIÓN FINANCIERA  </a:t>
            </a:r>
            <a:endParaRPr sz="4000">
              <a:latin typeface="Arial" panose="020B0604020202020204" pitchFamily="34" charset="0"/>
              <a:ea typeface="Fira Sans Extra Condensed SemiBold"/>
              <a:cs typeface="Arial" panose="020B0604020202020204" pitchFamily="34" charset="0"/>
              <a:sym typeface="Fira Sans Extra Condensed SemiBold"/>
            </a:endParaRPr>
          </a:p>
        </p:txBody>
      </p:sp>
      <p:pic>
        <p:nvPicPr>
          <p:cNvPr id="3074" name="Picture 2" descr="ᐅ ¿Cómo funciona la inclusión financiera? ⚡️ » Cómo Funciona">
            <a:extLst>
              <a:ext uri="{FF2B5EF4-FFF2-40B4-BE49-F238E27FC236}">
                <a16:creationId xmlns:a16="http://schemas.microsoft.com/office/drawing/2014/main" id="{8263B48B-DDA3-4775-9B41-ACE3CCF6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05" y="1166185"/>
            <a:ext cx="2027149" cy="14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neficios de la inclusión financiera – Pymempresario">
            <a:extLst>
              <a:ext uri="{FF2B5EF4-FFF2-40B4-BE49-F238E27FC236}">
                <a16:creationId xmlns:a16="http://schemas.microsoft.com/office/drawing/2014/main" id="{0FDD70D2-9CB3-45C4-B496-3F6511F6F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21" y="3292332"/>
            <a:ext cx="2713109" cy="105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rú y Colombia lideran inclusión financiera en Latinoamérica">
            <a:extLst>
              <a:ext uri="{FF2B5EF4-FFF2-40B4-BE49-F238E27FC236}">
                <a16:creationId xmlns:a16="http://schemas.microsoft.com/office/drawing/2014/main" id="{56A2C7EB-AA66-4B64-BD41-BE687ACB1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21" y="4087381"/>
            <a:ext cx="1662530" cy="10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omos Pymes - El Ejecutivo avanza con su programa de inclusión financiera">
            <a:extLst>
              <a:ext uri="{FF2B5EF4-FFF2-40B4-BE49-F238E27FC236}">
                <a16:creationId xmlns:a16="http://schemas.microsoft.com/office/drawing/2014/main" id="{5C3511FB-93C2-4873-B136-05FF03B0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73" y="2484048"/>
            <a:ext cx="1762917" cy="10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F16C791-6A85-4AE6-8EC8-E7ED05ADE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3" y="4985250"/>
            <a:ext cx="2535236" cy="1125410"/>
          </a:xfrm>
          <a:prstGeom prst="rect">
            <a:avLst/>
          </a:prstGeom>
        </p:spPr>
      </p:pic>
      <p:pic>
        <p:nvPicPr>
          <p:cNvPr id="223" name="Marcador de posición de imagen 10">
            <a:extLst>
              <a:ext uri="{FF2B5EF4-FFF2-40B4-BE49-F238E27FC236}">
                <a16:creationId xmlns:a16="http://schemas.microsoft.com/office/drawing/2014/main" id="{259E65F4-7DED-4B2B-B137-6E3A609B33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/>
          <a:srcRect r="761" b="-626"/>
          <a:stretch/>
        </p:blipFill>
        <p:spPr>
          <a:xfrm>
            <a:off x="23191" y="6084815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16" y="193302"/>
            <a:ext cx="10232993" cy="746846"/>
          </a:xfrm>
        </p:spPr>
        <p:txBody>
          <a:bodyPr rtlCol="0"/>
          <a:lstStyle/>
          <a:p>
            <a:pPr rtl="0"/>
            <a:r>
              <a:rPr lang="es-E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Indicadores Financieros – Sector comercial Zona 9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11152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16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246741" y="1410764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7A4635F-04C5-42DE-91F2-CB9BCAF64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9824515"/>
              </p:ext>
            </p:extLst>
          </p:nvPr>
        </p:nvGraphicFramePr>
        <p:xfrm>
          <a:off x="280039" y="3368252"/>
          <a:ext cx="5486400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7A4635F-04C5-42DE-91F2-CB9BCAF64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56939"/>
              </p:ext>
            </p:extLst>
          </p:nvPr>
        </p:nvGraphicFramePr>
        <p:xfrm>
          <a:off x="6239600" y="854075"/>
          <a:ext cx="5486400" cy="246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3" name="Google Shape;216;p19">
            <a:extLst>
              <a:ext uri="{FF2B5EF4-FFF2-40B4-BE49-F238E27FC236}">
                <a16:creationId xmlns:a16="http://schemas.microsoft.com/office/drawing/2014/main" id="{A84A4B0E-D589-4DF9-AC84-ABD4C91E9365}"/>
              </a:ext>
            </a:extLst>
          </p:cNvPr>
          <p:cNvGrpSpPr/>
          <p:nvPr/>
        </p:nvGrpSpPr>
        <p:grpSpPr>
          <a:xfrm>
            <a:off x="6342946" y="5294608"/>
            <a:ext cx="5373529" cy="684375"/>
            <a:chOff x="994674" y="3131722"/>
            <a:chExt cx="7154504" cy="684375"/>
          </a:xfrm>
        </p:grpSpPr>
        <p:sp>
          <p:nvSpPr>
            <p:cNvPr id="44" name="Google Shape;217;p19">
              <a:extLst>
                <a:ext uri="{FF2B5EF4-FFF2-40B4-BE49-F238E27FC236}">
                  <a16:creationId xmlns:a16="http://schemas.microsoft.com/office/drawing/2014/main" id="{802DF48F-CFEA-4913-A9B7-AB32651217E6}"/>
                </a:ext>
              </a:extLst>
            </p:cNvPr>
            <p:cNvSpPr/>
            <p:nvPr/>
          </p:nvSpPr>
          <p:spPr>
            <a:xfrm rot="5400000">
              <a:off x="6897900" y="2250944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18;p19">
              <a:extLst>
                <a:ext uri="{FF2B5EF4-FFF2-40B4-BE49-F238E27FC236}">
                  <a16:creationId xmlns:a16="http://schemas.microsoft.com/office/drawing/2014/main" id="{D7A2F9EE-C83C-4B48-835B-43BC77C19108}"/>
                </a:ext>
              </a:extLst>
            </p:cNvPr>
            <p:cNvSpPr/>
            <p:nvPr/>
          </p:nvSpPr>
          <p:spPr>
            <a:xfrm rot="5400000">
              <a:off x="6897900" y="2248506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rgbClr val="ECD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19;p19">
              <a:extLst>
                <a:ext uri="{FF2B5EF4-FFF2-40B4-BE49-F238E27FC236}">
                  <a16:creationId xmlns:a16="http://schemas.microsoft.com/office/drawing/2014/main" id="{CFF2BE6A-E3B1-41E8-BA91-60C30244BC70}"/>
                </a:ext>
              </a:extLst>
            </p:cNvPr>
            <p:cNvSpPr/>
            <p:nvPr/>
          </p:nvSpPr>
          <p:spPr>
            <a:xfrm rot="5400000">
              <a:off x="6748864" y="2980938"/>
              <a:ext cx="368061" cy="669630"/>
            </a:xfrm>
            <a:custGeom>
              <a:avLst/>
              <a:gdLst/>
              <a:ahLst/>
              <a:cxnLst/>
              <a:rect l="l" t="t" r="r" b="b"/>
              <a:pathLst>
                <a:path w="4290" h="7805" extrusionOk="0">
                  <a:moveTo>
                    <a:pt x="4290" y="0"/>
                  </a:moveTo>
                  <a:lnTo>
                    <a:pt x="0" y="4289"/>
                  </a:lnTo>
                  <a:lnTo>
                    <a:pt x="0" y="7805"/>
                  </a:lnTo>
                  <a:lnTo>
                    <a:pt x="4290" y="3515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20;p19">
              <a:extLst>
                <a:ext uri="{FF2B5EF4-FFF2-40B4-BE49-F238E27FC236}">
                  <a16:creationId xmlns:a16="http://schemas.microsoft.com/office/drawing/2014/main" id="{0D0388CF-9F36-4420-A7D8-011D05FE52CA}"/>
                </a:ext>
              </a:extLst>
            </p:cNvPr>
            <p:cNvSpPr/>
            <p:nvPr/>
          </p:nvSpPr>
          <p:spPr>
            <a:xfrm rot="5400000">
              <a:off x="6458058" y="3056309"/>
              <a:ext cx="368061" cy="518888"/>
            </a:xfrm>
            <a:custGeom>
              <a:avLst/>
              <a:gdLst/>
              <a:ahLst/>
              <a:cxnLst/>
              <a:rect l="l" t="t" r="r" b="b"/>
              <a:pathLst>
                <a:path w="4290" h="6048" extrusionOk="0">
                  <a:moveTo>
                    <a:pt x="4290" y="1"/>
                  </a:moveTo>
                  <a:lnTo>
                    <a:pt x="0" y="4290"/>
                  </a:lnTo>
                  <a:lnTo>
                    <a:pt x="0" y="6047"/>
                  </a:lnTo>
                  <a:lnTo>
                    <a:pt x="4290" y="175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21;p19">
              <a:extLst>
                <a:ext uri="{FF2B5EF4-FFF2-40B4-BE49-F238E27FC236}">
                  <a16:creationId xmlns:a16="http://schemas.microsoft.com/office/drawing/2014/main" id="{FCF2DBF7-2883-4F4F-8A65-9AE5B5244DE5}"/>
                </a:ext>
              </a:extLst>
            </p:cNvPr>
            <p:cNvSpPr/>
            <p:nvPr/>
          </p:nvSpPr>
          <p:spPr>
            <a:xfrm rot="5400000">
              <a:off x="5498559" y="3281564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0" y="1"/>
                  </a:moveTo>
                  <a:lnTo>
                    <a:pt x="753" y="4269"/>
                  </a:lnTo>
                  <a:lnTo>
                    <a:pt x="7763" y="4269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00D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22;p19">
              <a:extLst>
                <a:ext uri="{FF2B5EF4-FFF2-40B4-BE49-F238E27FC236}">
                  <a16:creationId xmlns:a16="http://schemas.microsoft.com/office/drawing/2014/main" id="{3B137E51-C357-4ED0-9BFB-463460DE7B76}"/>
                </a:ext>
              </a:extLst>
            </p:cNvPr>
            <p:cNvSpPr/>
            <p:nvPr/>
          </p:nvSpPr>
          <p:spPr>
            <a:xfrm rot="5400000">
              <a:off x="5189778" y="3339048"/>
              <a:ext cx="601423" cy="315983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ECD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3;p19">
              <a:extLst>
                <a:ext uri="{FF2B5EF4-FFF2-40B4-BE49-F238E27FC236}">
                  <a16:creationId xmlns:a16="http://schemas.microsoft.com/office/drawing/2014/main" id="{2FDAC708-20AB-43EB-9F0D-41BD07751D1D}"/>
                </a:ext>
              </a:extLst>
            </p:cNvPr>
            <p:cNvSpPr/>
            <p:nvPr/>
          </p:nvSpPr>
          <p:spPr>
            <a:xfrm rot="5400000">
              <a:off x="5498559" y="3281564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0" y="1"/>
                  </a:moveTo>
                  <a:lnTo>
                    <a:pt x="753" y="4269"/>
                  </a:lnTo>
                  <a:lnTo>
                    <a:pt x="7763" y="4269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26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24;p19">
              <a:extLst>
                <a:ext uri="{FF2B5EF4-FFF2-40B4-BE49-F238E27FC236}">
                  <a16:creationId xmlns:a16="http://schemas.microsoft.com/office/drawing/2014/main" id="{F6FF88AD-98E8-46A2-AD75-63DAAE78796D}"/>
                </a:ext>
              </a:extLst>
            </p:cNvPr>
            <p:cNvSpPr txBox="1"/>
            <p:nvPr/>
          </p:nvSpPr>
          <p:spPr>
            <a:xfrm>
              <a:off x="1934678" y="3207097"/>
              <a:ext cx="3713722" cy="609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s-MX" sz="12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La proporción de la deuda esta concentrada en un 75% al corto plazo</a:t>
              </a:r>
              <a:endPara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225;p19">
              <a:extLst>
                <a:ext uri="{FF2B5EF4-FFF2-40B4-BE49-F238E27FC236}">
                  <a16:creationId xmlns:a16="http://schemas.microsoft.com/office/drawing/2014/main" id="{146E8DBE-62EE-4AFC-82D6-AC20247E5F6C}"/>
                </a:ext>
              </a:extLst>
            </p:cNvPr>
            <p:cNvSpPr/>
            <p:nvPr/>
          </p:nvSpPr>
          <p:spPr>
            <a:xfrm rot="5400000">
              <a:off x="1219839" y="2971162"/>
              <a:ext cx="601423" cy="1051754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ECD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206;p19">
            <a:extLst>
              <a:ext uri="{FF2B5EF4-FFF2-40B4-BE49-F238E27FC236}">
                <a16:creationId xmlns:a16="http://schemas.microsoft.com/office/drawing/2014/main" id="{3226DA7F-A3DB-4208-8161-250E64C065C9}"/>
              </a:ext>
            </a:extLst>
          </p:cNvPr>
          <p:cNvGrpSpPr/>
          <p:nvPr/>
        </p:nvGrpSpPr>
        <p:grpSpPr>
          <a:xfrm>
            <a:off x="6342946" y="4568153"/>
            <a:ext cx="5404296" cy="668295"/>
            <a:chOff x="994674" y="2261063"/>
            <a:chExt cx="7154504" cy="668295"/>
          </a:xfrm>
        </p:grpSpPr>
        <p:sp>
          <p:nvSpPr>
            <p:cNvPr id="64" name="Google Shape;207;p19">
              <a:extLst>
                <a:ext uri="{FF2B5EF4-FFF2-40B4-BE49-F238E27FC236}">
                  <a16:creationId xmlns:a16="http://schemas.microsoft.com/office/drawing/2014/main" id="{C18611BA-BC1A-4BAE-AEA2-31D40401B326}"/>
                </a:ext>
              </a:extLst>
            </p:cNvPr>
            <p:cNvSpPr/>
            <p:nvPr/>
          </p:nvSpPr>
          <p:spPr>
            <a:xfrm rot="5400000">
              <a:off x="6897900" y="1678081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08;p19">
              <a:extLst>
                <a:ext uri="{FF2B5EF4-FFF2-40B4-BE49-F238E27FC236}">
                  <a16:creationId xmlns:a16="http://schemas.microsoft.com/office/drawing/2014/main" id="{AB1DBB4E-D0D4-4CEC-AFB8-FAD41D73952C}"/>
                </a:ext>
              </a:extLst>
            </p:cNvPr>
            <p:cNvSpPr/>
            <p:nvPr/>
          </p:nvSpPr>
          <p:spPr>
            <a:xfrm rot="5400000">
              <a:off x="6749772" y="1823942"/>
              <a:ext cx="368061" cy="1838244"/>
            </a:xfrm>
            <a:custGeom>
              <a:avLst/>
              <a:gdLst/>
              <a:ahLst/>
              <a:cxnLst/>
              <a:rect l="l" t="t" r="r" b="b"/>
              <a:pathLst>
                <a:path w="4290" h="21426" extrusionOk="0">
                  <a:moveTo>
                    <a:pt x="1298" y="0"/>
                  </a:moveTo>
                  <a:cubicBezTo>
                    <a:pt x="586" y="0"/>
                    <a:pt x="1" y="565"/>
                    <a:pt x="1" y="1276"/>
                  </a:cubicBezTo>
                  <a:lnTo>
                    <a:pt x="1" y="21426"/>
                  </a:lnTo>
                  <a:lnTo>
                    <a:pt x="4290" y="21426"/>
                  </a:lnTo>
                  <a:lnTo>
                    <a:pt x="4290" y="1276"/>
                  </a:lnTo>
                  <a:cubicBezTo>
                    <a:pt x="4290" y="565"/>
                    <a:pt x="3704" y="0"/>
                    <a:pt x="2993" y="0"/>
                  </a:cubicBezTo>
                  <a:close/>
                </a:path>
              </a:pathLst>
            </a:custGeom>
            <a:solidFill>
              <a:srgbClr val="BCD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09;p19">
              <a:extLst>
                <a:ext uri="{FF2B5EF4-FFF2-40B4-BE49-F238E27FC236}">
                  <a16:creationId xmlns:a16="http://schemas.microsoft.com/office/drawing/2014/main" id="{DF56EAA0-AF35-4EA3-9E3F-8B024E36283D}"/>
                </a:ext>
              </a:extLst>
            </p:cNvPr>
            <p:cNvSpPr/>
            <p:nvPr/>
          </p:nvSpPr>
          <p:spPr>
            <a:xfrm rot="5400000">
              <a:off x="6680656" y="2408249"/>
              <a:ext cx="368061" cy="669630"/>
            </a:xfrm>
            <a:custGeom>
              <a:avLst/>
              <a:gdLst/>
              <a:ahLst/>
              <a:cxnLst/>
              <a:rect l="l" t="t" r="r" b="b"/>
              <a:pathLst>
                <a:path w="4290" h="7805" extrusionOk="0">
                  <a:moveTo>
                    <a:pt x="4290" y="0"/>
                  </a:moveTo>
                  <a:lnTo>
                    <a:pt x="1" y="4290"/>
                  </a:lnTo>
                  <a:lnTo>
                    <a:pt x="1" y="7805"/>
                  </a:lnTo>
                  <a:lnTo>
                    <a:pt x="4290" y="3515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10;p19">
              <a:extLst>
                <a:ext uri="{FF2B5EF4-FFF2-40B4-BE49-F238E27FC236}">
                  <a16:creationId xmlns:a16="http://schemas.microsoft.com/office/drawing/2014/main" id="{C4879779-C19C-4414-99A8-3AA42333F97C}"/>
                </a:ext>
              </a:extLst>
            </p:cNvPr>
            <p:cNvSpPr/>
            <p:nvPr/>
          </p:nvSpPr>
          <p:spPr>
            <a:xfrm rot="5400000">
              <a:off x="6388048" y="2483620"/>
              <a:ext cx="368061" cy="518888"/>
            </a:xfrm>
            <a:custGeom>
              <a:avLst/>
              <a:gdLst/>
              <a:ahLst/>
              <a:cxnLst/>
              <a:rect l="l" t="t" r="r" b="b"/>
              <a:pathLst>
                <a:path w="4290" h="6048" extrusionOk="0">
                  <a:moveTo>
                    <a:pt x="4290" y="1"/>
                  </a:moveTo>
                  <a:lnTo>
                    <a:pt x="1" y="4290"/>
                  </a:lnTo>
                  <a:lnTo>
                    <a:pt x="1" y="6048"/>
                  </a:lnTo>
                  <a:lnTo>
                    <a:pt x="4290" y="175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11;p19">
              <a:extLst>
                <a:ext uri="{FF2B5EF4-FFF2-40B4-BE49-F238E27FC236}">
                  <a16:creationId xmlns:a16="http://schemas.microsoft.com/office/drawing/2014/main" id="{0862FC60-31CD-4A63-B4A0-8BA7F1A62FD1}"/>
                </a:ext>
              </a:extLst>
            </p:cNvPr>
            <p:cNvSpPr/>
            <p:nvPr/>
          </p:nvSpPr>
          <p:spPr>
            <a:xfrm rot="5400000">
              <a:off x="5498559" y="2410905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3474" y="1"/>
                  </a:moveTo>
                  <a:lnTo>
                    <a:pt x="0" y="4269"/>
                  </a:lnTo>
                  <a:lnTo>
                    <a:pt x="7010" y="4269"/>
                  </a:lnTo>
                  <a:lnTo>
                    <a:pt x="7763" y="1"/>
                  </a:lnTo>
                  <a:close/>
                </a:path>
              </a:pathLst>
            </a:custGeom>
            <a:solidFill>
              <a:srgbClr val="FF3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12;p19">
              <a:extLst>
                <a:ext uri="{FF2B5EF4-FFF2-40B4-BE49-F238E27FC236}">
                  <a16:creationId xmlns:a16="http://schemas.microsoft.com/office/drawing/2014/main" id="{FA2D8ACD-85B7-45F0-92D4-FC34F6D18BB9}"/>
                </a:ext>
              </a:extLst>
            </p:cNvPr>
            <p:cNvSpPr/>
            <p:nvPr/>
          </p:nvSpPr>
          <p:spPr>
            <a:xfrm rot="5400000">
              <a:off x="5189778" y="2403784"/>
              <a:ext cx="601423" cy="315983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BCD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13;p19">
              <a:extLst>
                <a:ext uri="{FF2B5EF4-FFF2-40B4-BE49-F238E27FC236}">
                  <a16:creationId xmlns:a16="http://schemas.microsoft.com/office/drawing/2014/main" id="{B18B474D-B2EF-4063-89F8-A983702244B2}"/>
                </a:ext>
              </a:extLst>
            </p:cNvPr>
            <p:cNvSpPr/>
            <p:nvPr/>
          </p:nvSpPr>
          <p:spPr>
            <a:xfrm rot="5400000">
              <a:off x="5498559" y="2410905"/>
              <a:ext cx="666027" cy="366345"/>
            </a:xfrm>
            <a:custGeom>
              <a:avLst/>
              <a:gdLst/>
              <a:ahLst/>
              <a:cxnLst/>
              <a:rect l="l" t="t" r="r" b="b"/>
              <a:pathLst>
                <a:path w="7763" h="4270" extrusionOk="0">
                  <a:moveTo>
                    <a:pt x="3474" y="1"/>
                  </a:moveTo>
                  <a:lnTo>
                    <a:pt x="0" y="4269"/>
                  </a:lnTo>
                  <a:lnTo>
                    <a:pt x="7010" y="4269"/>
                  </a:lnTo>
                  <a:lnTo>
                    <a:pt x="7763" y="1"/>
                  </a:lnTo>
                  <a:close/>
                </a:path>
              </a:pathLst>
            </a:custGeom>
            <a:solidFill>
              <a:srgbClr val="26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14;p19">
              <a:extLst>
                <a:ext uri="{FF2B5EF4-FFF2-40B4-BE49-F238E27FC236}">
                  <a16:creationId xmlns:a16="http://schemas.microsoft.com/office/drawing/2014/main" id="{4D9E691B-38E3-4297-AB92-12AF71320B21}"/>
                </a:ext>
              </a:extLst>
            </p:cNvPr>
            <p:cNvSpPr txBox="1"/>
            <p:nvPr/>
          </p:nvSpPr>
          <p:spPr>
            <a:xfrm>
              <a:off x="1669483" y="2261063"/>
              <a:ext cx="3978911" cy="609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lang="es-MX" sz="12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 indicar de liquidez mantiene un exceso, inflación activo corriente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215;p19">
              <a:extLst>
                <a:ext uri="{FF2B5EF4-FFF2-40B4-BE49-F238E27FC236}">
                  <a16:creationId xmlns:a16="http://schemas.microsoft.com/office/drawing/2014/main" id="{E00BBA37-9D0D-4AD5-A383-5D4DA070EB8B}"/>
                </a:ext>
              </a:extLst>
            </p:cNvPr>
            <p:cNvSpPr/>
            <p:nvPr/>
          </p:nvSpPr>
          <p:spPr>
            <a:xfrm rot="5400000">
              <a:off x="1219839" y="2035898"/>
              <a:ext cx="601423" cy="1051754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10" y="3683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BCD9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197;p19">
            <a:extLst>
              <a:ext uri="{FF2B5EF4-FFF2-40B4-BE49-F238E27FC236}">
                <a16:creationId xmlns:a16="http://schemas.microsoft.com/office/drawing/2014/main" id="{067C8F1D-2B7A-422B-8F6F-BCC64E27E4CB}"/>
              </a:ext>
            </a:extLst>
          </p:cNvPr>
          <p:cNvGrpSpPr/>
          <p:nvPr/>
        </p:nvGrpSpPr>
        <p:grpSpPr>
          <a:xfrm>
            <a:off x="6274338" y="3758107"/>
            <a:ext cx="5486400" cy="1028694"/>
            <a:chOff x="994674" y="1325796"/>
            <a:chExt cx="7154504" cy="1028694"/>
          </a:xfrm>
        </p:grpSpPr>
        <p:sp>
          <p:nvSpPr>
            <p:cNvPr id="83" name="Google Shape;198;p19">
              <a:extLst>
                <a:ext uri="{FF2B5EF4-FFF2-40B4-BE49-F238E27FC236}">
                  <a16:creationId xmlns:a16="http://schemas.microsoft.com/office/drawing/2014/main" id="{D9824155-0D99-41E2-A710-2E5A7B15635B}"/>
                </a:ext>
              </a:extLst>
            </p:cNvPr>
            <p:cNvSpPr/>
            <p:nvPr/>
          </p:nvSpPr>
          <p:spPr>
            <a:xfrm rot="5400000">
              <a:off x="6897900" y="1102781"/>
              <a:ext cx="368061" cy="2134494"/>
            </a:xfrm>
            <a:custGeom>
              <a:avLst/>
              <a:gdLst/>
              <a:ahLst/>
              <a:cxnLst/>
              <a:rect l="l" t="t" r="r" b="b"/>
              <a:pathLst>
                <a:path w="4290" h="24879" extrusionOk="0">
                  <a:moveTo>
                    <a:pt x="1297" y="1"/>
                  </a:moveTo>
                  <a:cubicBezTo>
                    <a:pt x="586" y="1"/>
                    <a:pt x="0" y="566"/>
                    <a:pt x="0" y="1277"/>
                  </a:cubicBezTo>
                  <a:lnTo>
                    <a:pt x="0" y="24879"/>
                  </a:lnTo>
                  <a:lnTo>
                    <a:pt x="4290" y="24879"/>
                  </a:lnTo>
                  <a:lnTo>
                    <a:pt x="4290" y="1277"/>
                  </a:lnTo>
                  <a:cubicBezTo>
                    <a:pt x="4290" y="566"/>
                    <a:pt x="3704" y="1"/>
                    <a:pt x="299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99;p19">
              <a:extLst>
                <a:ext uri="{FF2B5EF4-FFF2-40B4-BE49-F238E27FC236}">
                  <a16:creationId xmlns:a16="http://schemas.microsoft.com/office/drawing/2014/main" id="{D2F5B288-A3ED-4BAE-82B9-E4C72D3B3EEF}"/>
                </a:ext>
              </a:extLst>
            </p:cNvPr>
            <p:cNvSpPr/>
            <p:nvPr/>
          </p:nvSpPr>
          <p:spPr>
            <a:xfrm rot="5400000">
              <a:off x="6523568" y="1477451"/>
              <a:ext cx="368146" cy="1385932"/>
            </a:xfrm>
            <a:custGeom>
              <a:avLst/>
              <a:gdLst/>
              <a:ahLst/>
              <a:cxnLst/>
              <a:rect l="l" t="t" r="r" b="b"/>
              <a:pathLst>
                <a:path w="4291" h="16154" extrusionOk="0">
                  <a:moveTo>
                    <a:pt x="1298" y="1"/>
                  </a:moveTo>
                  <a:cubicBezTo>
                    <a:pt x="587" y="1"/>
                    <a:pt x="1" y="587"/>
                    <a:pt x="1" y="1298"/>
                  </a:cubicBezTo>
                  <a:lnTo>
                    <a:pt x="1" y="16154"/>
                  </a:lnTo>
                  <a:lnTo>
                    <a:pt x="4290" y="16154"/>
                  </a:lnTo>
                  <a:lnTo>
                    <a:pt x="4290" y="1298"/>
                  </a:lnTo>
                  <a:cubicBezTo>
                    <a:pt x="4290" y="587"/>
                    <a:pt x="3725" y="1"/>
                    <a:pt x="3014" y="1"/>
                  </a:cubicBezTo>
                  <a:close/>
                </a:path>
              </a:pathLst>
            </a:custGeom>
            <a:solidFill>
              <a:srgbClr val="3FB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00;p19">
              <a:extLst>
                <a:ext uri="{FF2B5EF4-FFF2-40B4-BE49-F238E27FC236}">
                  <a16:creationId xmlns:a16="http://schemas.microsoft.com/office/drawing/2014/main" id="{AD451700-F354-4065-A6C1-68E12FD0B792}"/>
                </a:ext>
              </a:extLst>
            </p:cNvPr>
            <p:cNvSpPr/>
            <p:nvPr/>
          </p:nvSpPr>
          <p:spPr>
            <a:xfrm rot="5400000">
              <a:off x="6566633" y="1836503"/>
              <a:ext cx="368146" cy="667828"/>
            </a:xfrm>
            <a:custGeom>
              <a:avLst/>
              <a:gdLst/>
              <a:ahLst/>
              <a:cxnLst/>
              <a:rect l="l" t="t" r="r" b="b"/>
              <a:pathLst>
                <a:path w="4291" h="7784" extrusionOk="0">
                  <a:moveTo>
                    <a:pt x="4290" y="0"/>
                  </a:moveTo>
                  <a:lnTo>
                    <a:pt x="1" y="4269"/>
                  </a:lnTo>
                  <a:lnTo>
                    <a:pt x="1" y="7784"/>
                  </a:lnTo>
                  <a:lnTo>
                    <a:pt x="4290" y="3516"/>
                  </a:lnTo>
                  <a:lnTo>
                    <a:pt x="4290" y="0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01;p19">
              <a:extLst>
                <a:ext uri="{FF2B5EF4-FFF2-40B4-BE49-F238E27FC236}">
                  <a16:creationId xmlns:a16="http://schemas.microsoft.com/office/drawing/2014/main" id="{DA9A7FE4-DCDF-4047-B4A7-9FE60119E855}"/>
                </a:ext>
              </a:extLst>
            </p:cNvPr>
            <p:cNvSpPr/>
            <p:nvPr/>
          </p:nvSpPr>
          <p:spPr>
            <a:xfrm rot="5400000">
              <a:off x="6274926" y="1910973"/>
              <a:ext cx="368146" cy="518888"/>
            </a:xfrm>
            <a:custGeom>
              <a:avLst/>
              <a:gdLst/>
              <a:ahLst/>
              <a:cxnLst/>
              <a:rect l="l" t="t" r="r" b="b"/>
              <a:pathLst>
                <a:path w="4291" h="6048" extrusionOk="0">
                  <a:moveTo>
                    <a:pt x="4290" y="1"/>
                  </a:moveTo>
                  <a:lnTo>
                    <a:pt x="1" y="4290"/>
                  </a:lnTo>
                  <a:lnTo>
                    <a:pt x="1" y="6048"/>
                  </a:lnTo>
                  <a:lnTo>
                    <a:pt x="4290" y="1758"/>
                  </a:lnTo>
                  <a:lnTo>
                    <a:pt x="4290" y="1"/>
                  </a:lnTo>
                  <a:close/>
                </a:path>
              </a:pathLst>
            </a:custGeom>
            <a:solidFill>
              <a:srgbClr val="FFFFFF">
                <a:alpha val="22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02;p19">
              <a:extLst>
                <a:ext uri="{FF2B5EF4-FFF2-40B4-BE49-F238E27FC236}">
                  <a16:creationId xmlns:a16="http://schemas.microsoft.com/office/drawing/2014/main" id="{1ED17818-259C-4062-8A58-9AB40ED31AAF}"/>
                </a:ext>
              </a:extLst>
            </p:cNvPr>
            <p:cNvSpPr/>
            <p:nvPr/>
          </p:nvSpPr>
          <p:spPr>
            <a:xfrm rot="5400000">
              <a:off x="5189778" y="1468520"/>
              <a:ext cx="601423" cy="315983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09" y="3683"/>
                  </a:lnTo>
                  <a:lnTo>
                    <a:pt x="7009" y="0"/>
                  </a:lnTo>
                  <a:close/>
                </a:path>
              </a:pathLst>
            </a:custGeom>
            <a:solidFill>
              <a:srgbClr val="3FB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03;p19">
              <a:extLst>
                <a:ext uri="{FF2B5EF4-FFF2-40B4-BE49-F238E27FC236}">
                  <a16:creationId xmlns:a16="http://schemas.microsoft.com/office/drawing/2014/main" id="{B14E6184-C06A-4EC1-99C6-558078B8579C}"/>
                </a:ext>
              </a:extLst>
            </p:cNvPr>
            <p:cNvSpPr/>
            <p:nvPr/>
          </p:nvSpPr>
          <p:spPr>
            <a:xfrm rot="5400000">
              <a:off x="5317231" y="1656968"/>
              <a:ext cx="1028682" cy="366345"/>
            </a:xfrm>
            <a:custGeom>
              <a:avLst/>
              <a:gdLst/>
              <a:ahLst/>
              <a:cxnLst/>
              <a:rect l="l" t="t" r="r" b="b"/>
              <a:pathLst>
                <a:path w="11990" h="4270" extrusionOk="0">
                  <a:moveTo>
                    <a:pt x="7700" y="1"/>
                  </a:moveTo>
                  <a:lnTo>
                    <a:pt x="0" y="4269"/>
                  </a:lnTo>
                  <a:lnTo>
                    <a:pt x="7009" y="4269"/>
                  </a:lnTo>
                  <a:lnTo>
                    <a:pt x="11989" y="1"/>
                  </a:lnTo>
                  <a:close/>
                </a:path>
              </a:pathLst>
            </a:custGeom>
            <a:solidFill>
              <a:srgbClr val="264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04;p19">
              <a:extLst>
                <a:ext uri="{FF2B5EF4-FFF2-40B4-BE49-F238E27FC236}">
                  <a16:creationId xmlns:a16="http://schemas.microsoft.com/office/drawing/2014/main" id="{BC81105E-18F2-4FB8-845F-8DA21568C9B2}"/>
                </a:ext>
              </a:extLst>
            </p:cNvPr>
            <p:cNvSpPr txBox="1"/>
            <p:nvPr/>
          </p:nvSpPr>
          <p:spPr>
            <a:xfrm>
              <a:off x="1694209" y="1325796"/>
              <a:ext cx="3939848" cy="6090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MX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La empresas análisis del sector “G” fueron tomadas en base a los datos de las super de compañías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205;p19">
              <a:extLst>
                <a:ext uri="{FF2B5EF4-FFF2-40B4-BE49-F238E27FC236}">
                  <a16:creationId xmlns:a16="http://schemas.microsoft.com/office/drawing/2014/main" id="{45F3292B-E73F-49B9-B1F1-2068F09D13B4}"/>
                </a:ext>
              </a:extLst>
            </p:cNvPr>
            <p:cNvSpPr/>
            <p:nvPr/>
          </p:nvSpPr>
          <p:spPr>
            <a:xfrm rot="5400000">
              <a:off x="1219839" y="1100634"/>
              <a:ext cx="601423" cy="1051754"/>
            </a:xfrm>
            <a:custGeom>
              <a:avLst/>
              <a:gdLst/>
              <a:ahLst/>
              <a:cxnLst/>
              <a:rect l="l" t="t" r="r" b="b"/>
              <a:pathLst>
                <a:path w="7010" h="3683" extrusionOk="0">
                  <a:moveTo>
                    <a:pt x="0" y="0"/>
                  </a:moveTo>
                  <a:lnTo>
                    <a:pt x="0" y="3683"/>
                  </a:lnTo>
                  <a:lnTo>
                    <a:pt x="7009" y="3683"/>
                  </a:lnTo>
                  <a:lnTo>
                    <a:pt x="7009" y="0"/>
                  </a:lnTo>
                  <a:close/>
                </a:path>
              </a:pathLst>
            </a:custGeom>
            <a:solidFill>
              <a:srgbClr val="3FB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FDE9437-FD3E-46B2-AF50-7AFB0D1AA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07920"/>
              </p:ext>
            </p:extLst>
          </p:nvPr>
        </p:nvGraphicFramePr>
        <p:xfrm>
          <a:off x="590516" y="1431882"/>
          <a:ext cx="4763149" cy="1157861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225406">
                  <a:extLst>
                    <a:ext uri="{9D8B030D-6E8A-4147-A177-3AD203B41FA5}">
                      <a16:colId xmlns:a16="http://schemas.microsoft.com/office/drawing/2014/main" val="12914946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4270174703"/>
                    </a:ext>
                  </a:extLst>
                </a:gridCol>
                <a:gridCol w="676046">
                  <a:extLst>
                    <a:ext uri="{9D8B030D-6E8A-4147-A177-3AD203B41FA5}">
                      <a16:colId xmlns:a16="http://schemas.microsoft.com/office/drawing/2014/main" val="2523315764"/>
                    </a:ext>
                  </a:extLst>
                </a:gridCol>
                <a:gridCol w="398206">
                  <a:extLst>
                    <a:ext uri="{9D8B030D-6E8A-4147-A177-3AD203B41FA5}">
                      <a16:colId xmlns:a16="http://schemas.microsoft.com/office/drawing/2014/main" val="3923625511"/>
                    </a:ext>
                  </a:extLst>
                </a:gridCol>
                <a:gridCol w="604684">
                  <a:extLst>
                    <a:ext uri="{9D8B030D-6E8A-4147-A177-3AD203B41FA5}">
                      <a16:colId xmlns:a16="http://schemas.microsoft.com/office/drawing/2014/main" val="1788858582"/>
                    </a:ext>
                  </a:extLst>
                </a:gridCol>
                <a:gridCol w="442452">
                  <a:extLst>
                    <a:ext uri="{9D8B030D-6E8A-4147-A177-3AD203B41FA5}">
                      <a16:colId xmlns:a16="http://schemas.microsoft.com/office/drawing/2014/main" val="379663508"/>
                    </a:ext>
                  </a:extLst>
                </a:gridCol>
                <a:gridCol w="1041705">
                  <a:extLst>
                    <a:ext uri="{9D8B030D-6E8A-4147-A177-3AD203B41FA5}">
                      <a16:colId xmlns:a16="http://schemas.microsoft.com/office/drawing/2014/main" val="3789487390"/>
                    </a:ext>
                  </a:extLst>
                </a:gridCol>
              </a:tblGrid>
              <a:tr h="203835">
                <a:tc>
                  <a:txBody>
                    <a:bodyPr/>
                    <a:lstStyle/>
                    <a:p>
                      <a:pPr indent="0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2016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2017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2018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2019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2020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Total general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287285"/>
                  </a:ext>
                </a:extLst>
              </a:tr>
              <a:tr h="116205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Microempresa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1177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1627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1471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1372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1523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7170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551289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Pequeña empresa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784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795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720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1580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4636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00169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Mediana Empresa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670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712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659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3474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4083405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Total general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2662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3081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2970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>
                          <a:effectLst/>
                        </a:rPr>
                        <a:t>2804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3762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</a:pPr>
                      <a:r>
                        <a:rPr lang="es-EC" sz="900" dirty="0">
                          <a:effectLst/>
                        </a:rPr>
                        <a:t>15280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6420442"/>
                  </a:ext>
                </a:extLst>
              </a:tr>
            </a:tbl>
          </a:graphicData>
        </a:graphic>
      </p:graphicFrame>
      <p:sp>
        <p:nvSpPr>
          <p:cNvPr id="53" name="CuadroTexto 52">
            <a:extLst>
              <a:ext uri="{FF2B5EF4-FFF2-40B4-BE49-F238E27FC236}">
                <a16:creationId xmlns:a16="http://schemas.microsoft.com/office/drawing/2014/main" id="{8EE13A19-6862-4203-ABB6-2E51A8860C5F}"/>
              </a:ext>
            </a:extLst>
          </p:cNvPr>
          <p:cNvSpPr txBox="1"/>
          <p:nvPr/>
        </p:nvSpPr>
        <p:spPr>
          <a:xfrm>
            <a:off x="548237" y="928112"/>
            <a:ext cx="5317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Número de empresas sector comercial – Quito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280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10">
            <a:extLst>
              <a:ext uri="{FF2B5EF4-FFF2-40B4-BE49-F238E27FC236}">
                <a16:creationId xmlns:a16="http://schemas.microsoft.com/office/drawing/2014/main" id="{9783F6A3-C0F3-4002-BEE7-4B6320083B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761" b="-626"/>
          <a:stretch/>
        </p:blipFill>
        <p:spPr>
          <a:xfrm>
            <a:off x="46382" y="6111152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7" name="Rectángulo 6" descr="Bloque de fondo de número de diapositiva">
            <a:extLst>
              <a:ext uri="{FF2B5EF4-FFF2-40B4-BE49-F238E27FC236}">
                <a16:creationId xmlns:a16="http://schemas.microsoft.com/office/drawing/2014/main" id="{D6C23B57-EE7C-4F14-B710-938432A77CBC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D10605F-6648-4A9A-9FE3-68B59E84C85C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17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109E49F7-E392-4D71-BCD7-0A6964FC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16" y="193302"/>
            <a:ext cx="10232993" cy="746846"/>
          </a:xfrm>
        </p:spPr>
        <p:txBody>
          <a:bodyPr rtlCol="0"/>
          <a:lstStyle/>
          <a:p>
            <a:pPr rtl="0"/>
            <a:r>
              <a:rPr lang="es-E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Indicadores Financieros – Sector comercial Zona 9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CF1E98C-6069-413D-8DA3-0875FBDCB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922331"/>
              </p:ext>
            </p:extLst>
          </p:nvPr>
        </p:nvGraphicFramePr>
        <p:xfrm>
          <a:off x="732141" y="935752"/>
          <a:ext cx="5486400" cy="26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Google Shape;3372;p37">
            <a:extLst>
              <a:ext uri="{FF2B5EF4-FFF2-40B4-BE49-F238E27FC236}">
                <a16:creationId xmlns:a16="http://schemas.microsoft.com/office/drawing/2014/main" id="{00A02FB5-A9B5-4C08-A0C0-9E594A9EA8D9}"/>
              </a:ext>
            </a:extLst>
          </p:cNvPr>
          <p:cNvSpPr/>
          <p:nvPr/>
        </p:nvSpPr>
        <p:spPr>
          <a:xfrm>
            <a:off x="2072446" y="4118812"/>
            <a:ext cx="4228298" cy="7254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6400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Ecuador uno de los países con mayor índice de emprendimiento pero no cuentan con una vida larga</a:t>
            </a:r>
            <a:endParaRPr lang="en-US" sz="16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3374;p37">
            <a:extLst>
              <a:ext uri="{FF2B5EF4-FFF2-40B4-BE49-F238E27FC236}">
                <a16:creationId xmlns:a16="http://schemas.microsoft.com/office/drawing/2014/main" id="{64A0BE70-AEAA-4F33-A180-F33EB8AB09B6}"/>
              </a:ext>
            </a:extLst>
          </p:cNvPr>
          <p:cNvSpPr/>
          <p:nvPr/>
        </p:nvSpPr>
        <p:spPr>
          <a:xfrm>
            <a:off x="2105868" y="5365991"/>
            <a:ext cx="4228298" cy="780909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640075" tIns="91425" rIns="13715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ROE es inferior al ROA, es decir, que el coste medio de deuda es superior a la rentabilidad generada en el sector</a:t>
            </a:r>
            <a:endParaRPr lang="en-US" sz="16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" name="Google Shape;3377;p37">
            <a:extLst>
              <a:ext uri="{FF2B5EF4-FFF2-40B4-BE49-F238E27FC236}">
                <a16:creationId xmlns:a16="http://schemas.microsoft.com/office/drawing/2014/main" id="{F325C5BC-6019-4FD4-8482-B826D51F8773}"/>
              </a:ext>
            </a:extLst>
          </p:cNvPr>
          <p:cNvGrpSpPr/>
          <p:nvPr/>
        </p:nvGrpSpPr>
        <p:grpSpPr>
          <a:xfrm>
            <a:off x="-1257141" y="4076088"/>
            <a:ext cx="3349414" cy="2407454"/>
            <a:chOff x="617399" y="1661305"/>
            <a:chExt cx="3349414" cy="2407454"/>
          </a:xfrm>
        </p:grpSpPr>
        <p:sp>
          <p:nvSpPr>
            <p:cNvPr id="16" name="Google Shape;3378;p37">
              <a:extLst>
                <a:ext uri="{FF2B5EF4-FFF2-40B4-BE49-F238E27FC236}">
                  <a16:creationId xmlns:a16="http://schemas.microsoft.com/office/drawing/2014/main" id="{99DF0604-C0DF-41DD-A4DA-37972E5E93B7}"/>
                </a:ext>
              </a:extLst>
            </p:cNvPr>
            <p:cNvSpPr/>
            <p:nvPr/>
          </p:nvSpPr>
          <p:spPr>
            <a:xfrm>
              <a:off x="2565237" y="3294157"/>
              <a:ext cx="829610" cy="254489"/>
            </a:xfrm>
            <a:custGeom>
              <a:avLst/>
              <a:gdLst/>
              <a:ahLst/>
              <a:cxnLst/>
              <a:rect l="l" t="t" r="r" b="b"/>
              <a:pathLst>
                <a:path w="74706" h="26994" extrusionOk="0">
                  <a:moveTo>
                    <a:pt x="2161" y="0"/>
                  </a:moveTo>
                  <a:cubicBezTo>
                    <a:pt x="1013" y="0"/>
                    <a:pt x="1" y="1429"/>
                    <a:pt x="1111" y="2375"/>
                  </a:cubicBezTo>
                  <a:cubicBezTo>
                    <a:pt x="6319" y="6951"/>
                    <a:pt x="11527" y="11528"/>
                    <a:pt x="16735" y="16104"/>
                  </a:cubicBezTo>
                  <a:cubicBezTo>
                    <a:pt x="19997" y="18945"/>
                    <a:pt x="23258" y="21786"/>
                    <a:pt x="26467" y="24626"/>
                  </a:cubicBezTo>
                  <a:cubicBezTo>
                    <a:pt x="27466" y="25468"/>
                    <a:pt x="28676" y="26994"/>
                    <a:pt x="30097" y="26994"/>
                  </a:cubicBezTo>
                  <a:lnTo>
                    <a:pt x="72864" y="26994"/>
                  </a:lnTo>
                  <a:cubicBezTo>
                    <a:pt x="74706" y="26994"/>
                    <a:pt x="74706" y="24153"/>
                    <a:pt x="72864" y="24153"/>
                  </a:cubicBezTo>
                  <a:lnTo>
                    <a:pt x="30465" y="24153"/>
                  </a:lnTo>
                  <a:cubicBezTo>
                    <a:pt x="30419" y="24153"/>
                    <a:pt x="30377" y="24154"/>
                    <a:pt x="30338" y="24155"/>
                  </a:cubicBezTo>
                  <a:lnTo>
                    <a:pt x="30338" y="24155"/>
                  </a:lnTo>
                  <a:cubicBezTo>
                    <a:pt x="29609" y="23523"/>
                    <a:pt x="28879" y="22891"/>
                    <a:pt x="28150" y="22259"/>
                  </a:cubicBezTo>
                  <a:cubicBezTo>
                    <a:pt x="24994" y="19524"/>
                    <a:pt x="21890" y="16788"/>
                    <a:pt x="18787" y="14053"/>
                  </a:cubicBezTo>
                  <a:cubicBezTo>
                    <a:pt x="13579" y="9476"/>
                    <a:pt x="8318" y="4900"/>
                    <a:pt x="3110" y="376"/>
                  </a:cubicBezTo>
                  <a:cubicBezTo>
                    <a:pt x="2812" y="112"/>
                    <a:pt x="2481" y="0"/>
                    <a:pt x="2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79;p37">
              <a:extLst>
                <a:ext uri="{FF2B5EF4-FFF2-40B4-BE49-F238E27FC236}">
                  <a16:creationId xmlns:a16="http://schemas.microsoft.com/office/drawing/2014/main" id="{8ABC0A23-7B11-417E-BFB9-912CC55C4452}"/>
                </a:ext>
              </a:extLst>
            </p:cNvPr>
            <p:cNvSpPr/>
            <p:nvPr/>
          </p:nvSpPr>
          <p:spPr>
            <a:xfrm>
              <a:off x="2427161" y="2089538"/>
              <a:ext cx="989122" cy="342636"/>
            </a:xfrm>
            <a:custGeom>
              <a:avLst/>
              <a:gdLst/>
              <a:ahLst/>
              <a:cxnLst/>
              <a:rect l="l" t="t" r="r" b="b"/>
              <a:pathLst>
                <a:path w="89070" h="24845" extrusionOk="0">
                  <a:moveTo>
                    <a:pt x="31152" y="2723"/>
                  </a:moveTo>
                  <a:cubicBezTo>
                    <a:pt x="31150" y="2725"/>
                    <a:pt x="31149" y="2726"/>
                    <a:pt x="31147" y="2727"/>
                  </a:cubicBezTo>
                  <a:lnTo>
                    <a:pt x="31147" y="2727"/>
                  </a:lnTo>
                  <a:cubicBezTo>
                    <a:pt x="31149" y="2726"/>
                    <a:pt x="31150" y="2725"/>
                    <a:pt x="31152" y="2723"/>
                  </a:cubicBezTo>
                  <a:close/>
                  <a:moveTo>
                    <a:pt x="31805" y="0"/>
                  </a:moveTo>
                  <a:cubicBezTo>
                    <a:pt x="30837" y="0"/>
                    <a:pt x="29908" y="118"/>
                    <a:pt x="29310" y="567"/>
                  </a:cubicBezTo>
                  <a:lnTo>
                    <a:pt x="21998" y="6248"/>
                  </a:lnTo>
                  <a:cubicBezTo>
                    <a:pt x="15055" y="11666"/>
                    <a:pt x="8111" y="17084"/>
                    <a:pt x="1167" y="22503"/>
                  </a:cubicBezTo>
                  <a:cubicBezTo>
                    <a:pt x="1" y="23377"/>
                    <a:pt x="1043" y="24845"/>
                    <a:pt x="2233" y="24845"/>
                  </a:cubicBezTo>
                  <a:cubicBezTo>
                    <a:pt x="2546" y="24845"/>
                    <a:pt x="2870" y="24743"/>
                    <a:pt x="3166" y="24502"/>
                  </a:cubicBezTo>
                  <a:cubicBezTo>
                    <a:pt x="9741" y="19399"/>
                    <a:pt x="16317" y="14296"/>
                    <a:pt x="22840" y="9194"/>
                  </a:cubicBezTo>
                  <a:cubicBezTo>
                    <a:pt x="25491" y="7143"/>
                    <a:pt x="28094" y="5092"/>
                    <a:pt x="30741" y="3042"/>
                  </a:cubicBezTo>
                  <a:lnTo>
                    <a:pt x="30741" y="3042"/>
                  </a:lnTo>
                  <a:cubicBezTo>
                    <a:pt x="30754" y="3042"/>
                    <a:pt x="30768" y="3042"/>
                    <a:pt x="30782" y="3042"/>
                  </a:cubicBezTo>
                  <a:cubicBezTo>
                    <a:pt x="30933" y="3042"/>
                    <a:pt x="31169" y="3039"/>
                    <a:pt x="31520" y="3039"/>
                  </a:cubicBezTo>
                  <a:lnTo>
                    <a:pt x="87228" y="3039"/>
                  </a:lnTo>
                  <a:cubicBezTo>
                    <a:pt x="89070" y="3039"/>
                    <a:pt x="89070" y="146"/>
                    <a:pt x="87228" y="146"/>
                  </a:cubicBezTo>
                  <a:lnTo>
                    <a:pt x="34781" y="146"/>
                  </a:lnTo>
                  <a:cubicBezTo>
                    <a:pt x="34006" y="146"/>
                    <a:pt x="32881" y="0"/>
                    <a:pt x="31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2;p37">
              <a:extLst>
                <a:ext uri="{FF2B5EF4-FFF2-40B4-BE49-F238E27FC236}">
                  <a16:creationId xmlns:a16="http://schemas.microsoft.com/office/drawing/2014/main" id="{93370320-D21C-42AF-9175-A399BD6BB9BB}"/>
                </a:ext>
              </a:extLst>
            </p:cNvPr>
            <p:cNvSpPr/>
            <p:nvPr/>
          </p:nvSpPr>
          <p:spPr>
            <a:xfrm>
              <a:off x="3145775" y="3140587"/>
              <a:ext cx="721800" cy="721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385;p37">
              <a:extLst>
                <a:ext uri="{FF2B5EF4-FFF2-40B4-BE49-F238E27FC236}">
                  <a16:creationId xmlns:a16="http://schemas.microsoft.com/office/drawing/2014/main" id="{088DD469-C010-48A7-9C58-71727F14FA71}"/>
                </a:ext>
              </a:extLst>
            </p:cNvPr>
            <p:cNvSpPr/>
            <p:nvPr/>
          </p:nvSpPr>
          <p:spPr>
            <a:xfrm>
              <a:off x="3245013" y="1661305"/>
              <a:ext cx="721800" cy="72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86;p37">
              <a:extLst>
                <a:ext uri="{FF2B5EF4-FFF2-40B4-BE49-F238E27FC236}">
                  <a16:creationId xmlns:a16="http://schemas.microsoft.com/office/drawing/2014/main" id="{6F17471A-AFE1-439D-B86C-653F15F0CB28}"/>
                </a:ext>
              </a:extLst>
            </p:cNvPr>
            <p:cNvSpPr/>
            <p:nvPr/>
          </p:nvSpPr>
          <p:spPr>
            <a:xfrm>
              <a:off x="617399" y="1971546"/>
              <a:ext cx="2097201" cy="2097213"/>
            </a:xfrm>
            <a:custGeom>
              <a:avLst/>
              <a:gdLst/>
              <a:ahLst/>
              <a:cxnLst/>
              <a:rect l="l" t="t" r="r" b="b"/>
              <a:pathLst>
                <a:path w="188852" h="188853" extrusionOk="0">
                  <a:moveTo>
                    <a:pt x="94426" y="14415"/>
                  </a:moveTo>
                  <a:cubicBezTo>
                    <a:pt x="138667" y="14415"/>
                    <a:pt x="174491" y="50238"/>
                    <a:pt x="174491" y="94427"/>
                  </a:cubicBezTo>
                  <a:cubicBezTo>
                    <a:pt x="174491" y="138667"/>
                    <a:pt x="138667" y="174491"/>
                    <a:pt x="94426" y="174491"/>
                  </a:cubicBezTo>
                  <a:cubicBezTo>
                    <a:pt x="50238" y="174491"/>
                    <a:pt x="14414" y="138667"/>
                    <a:pt x="14414" y="94427"/>
                  </a:cubicBezTo>
                  <a:cubicBezTo>
                    <a:pt x="14414" y="50238"/>
                    <a:pt x="50238" y="14415"/>
                    <a:pt x="94426" y="14415"/>
                  </a:cubicBezTo>
                  <a:close/>
                  <a:moveTo>
                    <a:pt x="94426" y="1"/>
                  </a:moveTo>
                  <a:cubicBezTo>
                    <a:pt x="42295" y="1"/>
                    <a:pt x="0" y="42295"/>
                    <a:pt x="0" y="94427"/>
                  </a:cubicBezTo>
                  <a:cubicBezTo>
                    <a:pt x="0" y="146610"/>
                    <a:pt x="42295" y="188852"/>
                    <a:pt x="94426" y="188852"/>
                  </a:cubicBezTo>
                  <a:cubicBezTo>
                    <a:pt x="146610" y="188852"/>
                    <a:pt x="188852" y="146610"/>
                    <a:pt x="188852" y="94427"/>
                  </a:cubicBezTo>
                  <a:cubicBezTo>
                    <a:pt x="188852" y="42295"/>
                    <a:pt x="146610" y="1"/>
                    <a:pt x="944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387;p37">
              <a:extLst>
                <a:ext uri="{FF2B5EF4-FFF2-40B4-BE49-F238E27FC236}">
                  <a16:creationId xmlns:a16="http://schemas.microsoft.com/office/drawing/2014/main" id="{08110022-D9B5-404F-BFD1-981A9CB3C13D}"/>
                </a:ext>
              </a:extLst>
            </p:cNvPr>
            <p:cNvSpPr/>
            <p:nvPr/>
          </p:nvSpPr>
          <p:spPr>
            <a:xfrm>
              <a:off x="1094561" y="2448721"/>
              <a:ext cx="1143249" cy="1143238"/>
            </a:xfrm>
            <a:custGeom>
              <a:avLst/>
              <a:gdLst/>
              <a:ahLst/>
              <a:cxnLst/>
              <a:rect l="l" t="t" r="r" b="b"/>
              <a:pathLst>
                <a:path w="102949" h="102948" extrusionOk="0">
                  <a:moveTo>
                    <a:pt x="51448" y="0"/>
                  </a:moveTo>
                  <a:cubicBezTo>
                    <a:pt x="23042" y="0"/>
                    <a:pt x="1" y="23041"/>
                    <a:pt x="1" y="51448"/>
                  </a:cubicBezTo>
                  <a:cubicBezTo>
                    <a:pt x="1" y="79907"/>
                    <a:pt x="23042" y="102948"/>
                    <a:pt x="51448" y="102948"/>
                  </a:cubicBezTo>
                  <a:cubicBezTo>
                    <a:pt x="79907" y="102948"/>
                    <a:pt x="102948" y="79907"/>
                    <a:pt x="102948" y="51448"/>
                  </a:cubicBezTo>
                  <a:cubicBezTo>
                    <a:pt x="102948" y="23041"/>
                    <a:pt x="79855" y="0"/>
                    <a:pt x="51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388;p37">
              <a:extLst>
                <a:ext uri="{FF2B5EF4-FFF2-40B4-BE49-F238E27FC236}">
                  <a16:creationId xmlns:a16="http://schemas.microsoft.com/office/drawing/2014/main" id="{1AE0B03E-38AD-42FC-B192-942A63FC91F9}"/>
                </a:ext>
              </a:extLst>
            </p:cNvPr>
            <p:cNvSpPr/>
            <p:nvPr/>
          </p:nvSpPr>
          <p:spPr>
            <a:xfrm>
              <a:off x="1665761" y="1971546"/>
              <a:ext cx="982593" cy="737250"/>
            </a:xfrm>
            <a:custGeom>
              <a:avLst/>
              <a:gdLst/>
              <a:ahLst/>
              <a:cxnLst/>
              <a:rect l="l" t="t" r="r" b="b"/>
              <a:pathLst>
                <a:path w="88482" h="66389" extrusionOk="0">
                  <a:moveTo>
                    <a:pt x="0" y="1"/>
                  </a:moveTo>
                  <a:lnTo>
                    <a:pt x="0" y="14415"/>
                  </a:lnTo>
                  <a:cubicBezTo>
                    <a:pt x="34351" y="14415"/>
                    <a:pt x="63652" y="36035"/>
                    <a:pt x="75015" y="66388"/>
                  </a:cubicBezTo>
                  <a:lnTo>
                    <a:pt x="88482" y="61338"/>
                  </a:lnTo>
                  <a:cubicBezTo>
                    <a:pt x="75067" y="25514"/>
                    <a:pt x="40506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389;p37">
              <a:extLst>
                <a:ext uri="{FF2B5EF4-FFF2-40B4-BE49-F238E27FC236}">
                  <a16:creationId xmlns:a16="http://schemas.microsoft.com/office/drawing/2014/main" id="{C7EDE7F6-70BE-4F6F-A704-18484E71EE33}"/>
                </a:ext>
              </a:extLst>
            </p:cNvPr>
            <p:cNvSpPr/>
            <p:nvPr/>
          </p:nvSpPr>
          <p:spPr>
            <a:xfrm>
              <a:off x="2498602" y="2652552"/>
              <a:ext cx="216159" cy="689920"/>
            </a:xfrm>
            <a:custGeom>
              <a:avLst/>
              <a:gdLst/>
              <a:ahLst/>
              <a:cxnLst/>
              <a:rect l="l" t="t" r="r" b="b"/>
              <a:pathLst>
                <a:path w="19465" h="62127" extrusionOk="0">
                  <a:moveTo>
                    <a:pt x="13468" y="0"/>
                  </a:moveTo>
                  <a:lnTo>
                    <a:pt x="1" y="5050"/>
                  </a:lnTo>
                  <a:cubicBezTo>
                    <a:pt x="3262" y="13783"/>
                    <a:pt x="5051" y="23251"/>
                    <a:pt x="5051" y="33089"/>
                  </a:cubicBezTo>
                  <a:cubicBezTo>
                    <a:pt x="5051" y="41295"/>
                    <a:pt x="3841" y="49186"/>
                    <a:pt x="1526" y="56603"/>
                  </a:cubicBezTo>
                  <a:lnTo>
                    <a:pt x="14888" y="62126"/>
                  </a:lnTo>
                  <a:cubicBezTo>
                    <a:pt x="17834" y="52973"/>
                    <a:pt x="19465" y="43241"/>
                    <a:pt x="19465" y="33089"/>
                  </a:cubicBezTo>
                  <a:cubicBezTo>
                    <a:pt x="19412" y="21463"/>
                    <a:pt x="17308" y="10311"/>
                    <a:pt x="1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390;p37">
              <a:extLst>
                <a:ext uri="{FF2B5EF4-FFF2-40B4-BE49-F238E27FC236}">
                  <a16:creationId xmlns:a16="http://schemas.microsoft.com/office/drawing/2014/main" id="{5F387206-4CCA-4F0E-B0C8-EC39F7EA2AFB}"/>
                </a:ext>
              </a:extLst>
            </p:cNvPr>
            <p:cNvSpPr/>
            <p:nvPr/>
          </p:nvSpPr>
          <p:spPr>
            <a:xfrm>
              <a:off x="1665761" y="3280977"/>
              <a:ext cx="998362" cy="787489"/>
            </a:xfrm>
            <a:custGeom>
              <a:avLst/>
              <a:gdLst/>
              <a:ahLst/>
              <a:cxnLst/>
              <a:rect l="l" t="t" r="r" b="b"/>
              <a:pathLst>
                <a:path w="89902" h="70913" extrusionOk="0">
                  <a:moveTo>
                    <a:pt x="76540" y="1"/>
                  </a:moveTo>
                  <a:cubicBezTo>
                    <a:pt x="66493" y="32774"/>
                    <a:pt x="36035" y="56551"/>
                    <a:pt x="0" y="56551"/>
                  </a:cubicBezTo>
                  <a:lnTo>
                    <a:pt x="0" y="70912"/>
                  </a:lnTo>
                  <a:cubicBezTo>
                    <a:pt x="42032" y="70912"/>
                    <a:pt x="77645" y="43505"/>
                    <a:pt x="89902" y="5524"/>
                  </a:cubicBezTo>
                  <a:lnTo>
                    <a:pt x="765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391;p37">
              <a:extLst>
                <a:ext uri="{FF2B5EF4-FFF2-40B4-BE49-F238E27FC236}">
                  <a16:creationId xmlns:a16="http://schemas.microsoft.com/office/drawing/2014/main" id="{EAB06DAB-91F0-4262-AF01-5ED6939768F0}"/>
                </a:ext>
              </a:extLst>
            </p:cNvPr>
            <p:cNvSpPr/>
            <p:nvPr/>
          </p:nvSpPr>
          <p:spPr>
            <a:xfrm>
              <a:off x="734675" y="2099400"/>
              <a:ext cx="1863000" cy="18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92;p37">
              <a:extLst>
                <a:ext uri="{FF2B5EF4-FFF2-40B4-BE49-F238E27FC236}">
                  <a16:creationId xmlns:a16="http://schemas.microsoft.com/office/drawing/2014/main" id="{8538660D-DA28-424D-A946-A93EA394A956}"/>
                </a:ext>
              </a:extLst>
            </p:cNvPr>
            <p:cNvSpPr/>
            <p:nvPr/>
          </p:nvSpPr>
          <p:spPr>
            <a:xfrm>
              <a:off x="1100375" y="2465050"/>
              <a:ext cx="1131600" cy="1131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02;p37">
              <a:extLst>
                <a:ext uri="{FF2B5EF4-FFF2-40B4-BE49-F238E27FC236}">
                  <a16:creationId xmlns:a16="http://schemas.microsoft.com/office/drawing/2014/main" id="{F021B12E-53F1-42A7-8940-002973711C2A}"/>
                </a:ext>
              </a:extLst>
            </p:cNvPr>
            <p:cNvGrpSpPr/>
            <p:nvPr/>
          </p:nvGrpSpPr>
          <p:grpSpPr>
            <a:xfrm>
              <a:off x="3216985" y="2380967"/>
              <a:ext cx="476328" cy="529849"/>
              <a:chOff x="4481347" y="2380967"/>
              <a:chExt cx="476328" cy="529849"/>
            </a:xfrm>
          </p:grpSpPr>
          <p:sp>
            <p:nvSpPr>
              <p:cNvPr id="36" name="Google Shape;3403;p37">
                <a:extLst>
                  <a:ext uri="{FF2B5EF4-FFF2-40B4-BE49-F238E27FC236}">
                    <a16:creationId xmlns:a16="http://schemas.microsoft.com/office/drawing/2014/main" id="{4D1759BB-F2B9-47DE-AB62-68988BAE383A}"/>
                  </a:ext>
                </a:extLst>
              </p:cNvPr>
              <p:cNvSpPr/>
              <p:nvPr/>
            </p:nvSpPr>
            <p:spPr>
              <a:xfrm rot="-7529013">
                <a:off x="4689298" y="2391260"/>
                <a:ext cx="202887" cy="33386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7792" extrusionOk="0">
                    <a:moveTo>
                      <a:pt x="5407" y="2245"/>
                    </a:moveTo>
                    <a:cubicBezTo>
                      <a:pt x="7148" y="2245"/>
                      <a:pt x="8567" y="3663"/>
                      <a:pt x="8567" y="5405"/>
                    </a:cubicBezTo>
                    <a:cubicBezTo>
                      <a:pt x="8567" y="7146"/>
                      <a:pt x="7148" y="8565"/>
                      <a:pt x="5407" y="8565"/>
                    </a:cubicBezTo>
                    <a:cubicBezTo>
                      <a:pt x="3664" y="8565"/>
                      <a:pt x="2247" y="7148"/>
                      <a:pt x="2247" y="5405"/>
                    </a:cubicBezTo>
                    <a:cubicBezTo>
                      <a:pt x="2247" y="3663"/>
                      <a:pt x="3664" y="2245"/>
                      <a:pt x="5407" y="2245"/>
                    </a:cubicBezTo>
                    <a:close/>
                    <a:moveTo>
                      <a:pt x="5407" y="0"/>
                    </a:moveTo>
                    <a:cubicBezTo>
                      <a:pt x="2427" y="0"/>
                      <a:pt x="1" y="2424"/>
                      <a:pt x="1" y="5405"/>
                    </a:cubicBezTo>
                    <a:cubicBezTo>
                      <a:pt x="1" y="8001"/>
                      <a:pt x="1840" y="10174"/>
                      <a:pt x="4283" y="10693"/>
                    </a:cubicBezTo>
                    <a:lnTo>
                      <a:pt x="4283" y="13002"/>
                    </a:lnTo>
                    <a:lnTo>
                      <a:pt x="2335" y="13002"/>
                    </a:lnTo>
                    <a:lnTo>
                      <a:pt x="5405" y="17791"/>
                    </a:lnTo>
                    <a:lnTo>
                      <a:pt x="8478" y="13002"/>
                    </a:lnTo>
                    <a:lnTo>
                      <a:pt x="6529" y="13002"/>
                    </a:lnTo>
                    <a:lnTo>
                      <a:pt x="6529" y="10693"/>
                    </a:lnTo>
                    <a:cubicBezTo>
                      <a:pt x="8972" y="10174"/>
                      <a:pt x="10811" y="8000"/>
                      <a:pt x="10811" y="5405"/>
                    </a:cubicBezTo>
                    <a:cubicBezTo>
                      <a:pt x="10811" y="2424"/>
                      <a:pt x="8386" y="0"/>
                      <a:pt x="5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04;p37">
                <a:extLst>
                  <a:ext uri="{FF2B5EF4-FFF2-40B4-BE49-F238E27FC236}">
                    <a16:creationId xmlns:a16="http://schemas.microsoft.com/office/drawing/2014/main" id="{F64F5A91-B2AA-4B0A-B31B-581B1DB6F45B}"/>
                  </a:ext>
                </a:extLst>
              </p:cNvPr>
              <p:cNvSpPr/>
              <p:nvPr/>
            </p:nvSpPr>
            <p:spPr>
              <a:xfrm>
                <a:off x="4582058" y="2586482"/>
                <a:ext cx="202868" cy="324334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17284" extrusionOk="0">
                    <a:moveTo>
                      <a:pt x="5406" y="2247"/>
                    </a:moveTo>
                    <a:cubicBezTo>
                      <a:pt x="7148" y="2247"/>
                      <a:pt x="8565" y="3664"/>
                      <a:pt x="8565" y="5407"/>
                    </a:cubicBezTo>
                    <a:cubicBezTo>
                      <a:pt x="8565" y="7148"/>
                      <a:pt x="7148" y="8565"/>
                      <a:pt x="5406" y="8565"/>
                    </a:cubicBezTo>
                    <a:cubicBezTo>
                      <a:pt x="3663" y="8565"/>
                      <a:pt x="2246" y="7148"/>
                      <a:pt x="2246" y="5407"/>
                    </a:cubicBezTo>
                    <a:cubicBezTo>
                      <a:pt x="2246" y="3664"/>
                      <a:pt x="3663" y="2247"/>
                      <a:pt x="5406" y="2247"/>
                    </a:cubicBezTo>
                    <a:close/>
                    <a:moveTo>
                      <a:pt x="5406" y="1"/>
                    </a:moveTo>
                    <a:cubicBezTo>
                      <a:pt x="2426" y="1"/>
                      <a:pt x="0" y="2426"/>
                      <a:pt x="0" y="5407"/>
                    </a:cubicBezTo>
                    <a:cubicBezTo>
                      <a:pt x="0" y="8002"/>
                      <a:pt x="1839" y="10176"/>
                      <a:pt x="4282" y="10693"/>
                    </a:cubicBezTo>
                    <a:lnTo>
                      <a:pt x="4282" y="12870"/>
                    </a:lnTo>
                    <a:lnTo>
                      <a:pt x="2776" y="12870"/>
                    </a:lnTo>
                    <a:lnTo>
                      <a:pt x="2776" y="15112"/>
                    </a:lnTo>
                    <a:lnTo>
                      <a:pt x="4282" y="15112"/>
                    </a:lnTo>
                    <a:lnTo>
                      <a:pt x="4282" y="17283"/>
                    </a:lnTo>
                    <a:lnTo>
                      <a:pt x="6528" y="17283"/>
                    </a:lnTo>
                    <a:lnTo>
                      <a:pt x="6528" y="15112"/>
                    </a:lnTo>
                    <a:lnTo>
                      <a:pt x="8034" y="15112"/>
                    </a:lnTo>
                    <a:lnTo>
                      <a:pt x="8034" y="12870"/>
                    </a:lnTo>
                    <a:lnTo>
                      <a:pt x="6527" y="12870"/>
                    </a:lnTo>
                    <a:lnTo>
                      <a:pt x="6527" y="10693"/>
                    </a:lnTo>
                    <a:cubicBezTo>
                      <a:pt x="8970" y="10176"/>
                      <a:pt x="10811" y="8002"/>
                      <a:pt x="10811" y="5407"/>
                    </a:cubicBezTo>
                    <a:cubicBezTo>
                      <a:pt x="10811" y="2426"/>
                      <a:pt x="8386" y="1"/>
                      <a:pt x="54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05;p37">
                <a:extLst>
                  <a:ext uri="{FF2B5EF4-FFF2-40B4-BE49-F238E27FC236}">
                    <a16:creationId xmlns:a16="http://schemas.microsoft.com/office/drawing/2014/main" id="{2CDF823E-B298-472C-AF80-7AB1C056CC61}"/>
                  </a:ext>
                </a:extLst>
              </p:cNvPr>
              <p:cNvSpPr/>
              <p:nvPr/>
            </p:nvSpPr>
            <p:spPr>
              <a:xfrm rot="8100000">
                <a:off x="4481347" y="2380967"/>
                <a:ext cx="202905" cy="333896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7792" extrusionOk="0">
                    <a:moveTo>
                      <a:pt x="5407" y="2245"/>
                    </a:moveTo>
                    <a:cubicBezTo>
                      <a:pt x="7148" y="2245"/>
                      <a:pt x="8567" y="3663"/>
                      <a:pt x="8567" y="5405"/>
                    </a:cubicBezTo>
                    <a:cubicBezTo>
                      <a:pt x="8567" y="7146"/>
                      <a:pt x="7148" y="8565"/>
                      <a:pt x="5407" y="8565"/>
                    </a:cubicBezTo>
                    <a:cubicBezTo>
                      <a:pt x="3664" y="8565"/>
                      <a:pt x="2247" y="7148"/>
                      <a:pt x="2247" y="5405"/>
                    </a:cubicBezTo>
                    <a:cubicBezTo>
                      <a:pt x="2247" y="3663"/>
                      <a:pt x="3664" y="2245"/>
                      <a:pt x="5407" y="2245"/>
                    </a:cubicBezTo>
                    <a:close/>
                    <a:moveTo>
                      <a:pt x="5407" y="0"/>
                    </a:moveTo>
                    <a:cubicBezTo>
                      <a:pt x="2427" y="0"/>
                      <a:pt x="1" y="2424"/>
                      <a:pt x="1" y="5405"/>
                    </a:cubicBezTo>
                    <a:cubicBezTo>
                      <a:pt x="1" y="8001"/>
                      <a:pt x="1840" y="10174"/>
                      <a:pt x="4283" y="10693"/>
                    </a:cubicBezTo>
                    <a:lnTo>
                      <a:pt x="4283" y="13002"/>
                    </a:lnTo>
                    <a:lnTo>
                      <a:pt x="2335" y="13002"/>
                    </a:lnTo>
                    <a:lnTo>
                      <a:pt x="5405" y="17791"/>
                    </a:lnTo>
                    <a:lnTo>
                      <a:pt x="8478" y="13002"/>
                    </a:lnTo>
                    <a:lnTo>
                      <a:pt x="6529" y="13002"/>
                    </a:lnTo>
                    <a:lnTo>
                      <a:pt x="6529" y="10693"/>
                    </a:lnTo>
                    <a:cubicBezTo>
                      <a:pt x="8972" y="10174"/>
                      <a:pt x="10811" y="8000"/>
                      <a:pt x="10811" y="5405"/>
                    </a:cubicBezTo>
                    <a:cubicBezTo>
                      <a:pt x="10811" y="2424"/>
                      <a:pt x="8386" y="0"/>
                      <a:pt x="54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" name="Google Shape;3406;p37">
                <a:extLst>
                  <a:ext uri="{FF2B5EF4-FFF2-40B4-BE49-F238E27FC236}">
                    <a16:creationId xmlns:a16="http://schemas.microsoft.com/office/drawing/2014/main" id="{DE36B9C0-7795-4739-A1D8-E23A18A10C37}"/>
                  </a:ext>
                </a:extLst>
              </p:cNvPr>
              <p:cNvCxnSpPr/>
              <p:nvPr/>
            </p:nvCxnSpPr>
            <p:spPr>
              <a:xfrm rot="10800000" flipH="1">
                <a:off x="4509375" y="2471750"/>
                <a:ext cx="68100" cy="68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263E9838-5C00-457E-B807-E5F668777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4742569"/>
              </p:ext>
            </p:extLst>
          </p:nvPr>
        </p:nvGraphicFramePr>
        <p:xfrm>
          <a:off x="6638959" y="782450"/>
          <a:ext cx="49625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A11E837A-1254-4008-9463-DB8352BAF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912715"/>
              </p:ext>
            </p:extLst>
          </p:nvPr>
        </p:nvGraphicFramePr>
        <p:xfrm>
          <a:off x="6771578" y="3530527"/>
          <a:ext cx="4750876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Google Shape;1525;p18">
            <a:extLst>
              <a:ext uri="{FF2B5EF4-FFF2-40B4-BE49-F238E27FC236}">
                <a16:creationId xmlns:a16="http://schemas.microsoft.com/office/drawing/2014/main" id="{B78A2E18-735D-4B3D-BFE9-A2C40C54DA86}"/>
              </a:ext>
            </a:extLst>
          </p:cNvPr>
          <p:cNvSpPr/>
          <p:nvPr/>
        </p:nvSpPr>
        <p:spPr>
          <a:xfrm>
            <a:off x="1535271" y="4170799"/>
            <a:ext cx="342655" cy="461441"/>
          </a:xfrm>
          <a:custGeom>
            <a:avLst/>
            <a:gdLst/>
            <a:ahLst/>
            <a:cxnLst/>
            <a:rect l="l" t="t" r="r" b="b"/>
            <a:pathLst>
              <a:path w="3738" h="7158" extrusionOk="0">
                <a:moveTo>
                  <a:pt x="1521" y="2090"/>
                </a:moveTo>
                <a:lnTo>
                  <a:pt x="1521" y="2977"/>
                </a:lnTo>
                <a:cubicBezTo>
                  <a:pt x="1394" y="2945"/>
                  <a:pt x="1299" y="2914"/>
                  <a:pt x="1236" y="2850"/>
                </a:cubicBezTo>
                <a:cubicBezTo>
                  <a:pt x="1141" y="2787"/>
                  <a:pt x="1109" y="2692"/>
                  <a:pt x="1109" y="2565"/>
                </a:cubicBezTo>
                <a:cubicBezTo>
                  <a:pt x="1109" y="2375"/>
                  <a:pt x="1172" y="2249"/>
                  <a:pt x="1299" y="2185"/>
                </a:cubicBezTo>
                <a:cubicBezTo>
                  <a:pt x="1362" y="2154"/>
                  <a:pt x="1457" y="2122"/>
                  <a:pt x="1521" y="2090"/>
                </a:cubicBezTo>
                <a:close/>
                <a:moveTo>
                  <a:pt x="2249" y="4275"/>
                </a:moveTo>
                <a:cubicBezTo>
                  <a:pt x="2344" y="4307"/>
                  <a:pt x="2376" y="4339"/>
                  <a:pt x="2407" y="4370"/>
                </a:cubicBezTo>
                <a:cubicBezTo>
                  <a:pt x="2502" y="4434"/>
                  <a:pt x="2566" y="4560"/>
                  <a:pt x="2566" y="4719"/>
                </a:cubicBezTo>
                <a:cubicBezTo>
                  <a:pt x="2566" y="4877"/>
                  <a:pt x="2502" y="5004"/>
                  <a:pt x="2344" y="5099"/>
                </a:cubicBezTo>
                <a:cubicBezTo>
                  <a:pt x="2312" y="5099"/>
                  <a:pt x="2281" y="5130"/>
                  <a:pt x="2249" y="5130"/>
                </a:cubicBezTo>
                <a:lnTo>
                  <a:pt x="2249" y="4275"/>
                </a:lnTo>
                <a:close/>
                <a:moveTo>
                  <a:pt x="1901" y="0"/>
                </a:moveTo>
                <a:cubicBezTo>
                  <a:pt x="1679" y="0"/>
                  <a:pt x="1521" y="127"/>
                  <a:pt x="1521" y="317"/>
                </a:cubicBezTo>
                <a:lnTo>
                  <a:pt x="1521" y="1172"/>
                </a:lnTo>
                <a:cubicBezTo>
                  <a:pt x="1077" y="1203"/>
                  <a:pt x="697" y="1330"/>
                  <a:pt x="444" y="1552"/>
                </a:cubicBezTo>
                <a:cubicBezTo>
                  <a:pt x="127" y="1805"/>
                  <a:pt x="0" y="2185"/>
                  <a:pt x="0" y="2660"/>
                </a:cubicBezTo>
                <a:cubicBezTo>
                  <a:pt x="0" y="3009"/>
                  <a:pt x="95" y="3325"/>
                  <a:pt x="317" y="3547"/>
                </a:cubicBezTo>
                <a:cubicBezTo>
                  <a:pt x="539" y="3769"/>
                  <a:pt x="887" y="3927"/>
                  <a:pt x="1362" y="4022"/>
                </a:cubicBezTo>
                <a:lnTo>
                  <a:pt x="1521" y="4054"/>
                </a:lnTo>
                <a:lnTo>
                  <a:pt x="1521" y="5194"/>
                </a:lnTo>
                <a:cubicBezTo>
                  <a:pt x="1331" y="5194"/>
                  <a:pt x="1141" y="5162"/>
                  <a:pt x="919" y="5099"/>
                </a:cubicBezTo>
                <a:cubicBezTo>
                  <a:pt x="634" y="5004"/>
                  <a:pt x="349" y="4909"/>
                  <a:pt x="32" y="4719"/>
                </a:cubicBezTo>
                <a:lnTo>
                  <a:pt x="32" y="5764"/>
                </a:lnTo>
                <a:cubicBezTo>
                  <a:pt x="349" y="5890"/>
                  <a:pt x="634" y="5954"/>
                  <a:pt x="950" y="6017"/>
                </a:cubicBezTo>
                <a:cubicBezTo>
                  <a:pt x="1141" y="6049"/>
                  <a:pt x="1331" y="6081"/>
                  <a:pt x="1521" y="6081"/>
                </a:cubicBezTo>
                <a:lnTo>
                  <a:pt x="1521" y="6841"/>
                </a:lnTo>
                <a:cubicBezTo>
                  <a:pt x="1521" y="7031"/>
                  <a:pt x="1711" y="7157"/>
                  <a:pt x="1901" y="7157"/>
                </a:cubicBezTo>
                <a:cubicBezTo>
                  <a:pt x="2091" y="7157"/>
                  <a:pt x="2249" y="7031"/>
                  <a:pt x="2249" y="6841"/>
                </a:cubicBezTo>
                <a:lnTo>
                  <a:pt x="2249" y="6081"/>
                </a:lnTo>
                <a:cubicBezTo>
                  <a:pt x="2692" y="6049"/>
                  <a:pt x="3041" y="5922"/>
                  <a:pt x="3294" y="5732"/>
                </a:cubicBezTo>
                <a:cubicBezTo>
                  <a:pt x="3611" y="5479"/>
                  <a:pt x="3737" y="5099"/>
                  <a:pt x="3737" y="4560"/>
                </a:cubicBezTo>
                <a:cubicBezTo>
                  <a:pt x="3737" y="4149"/>
                  <a:pt x="3642" y="3832"/>
                  <a:pt x="3421" y="3642"/>
                </a:cubicBezTo>
                <a:cubicBezTo>
                  <a:pt x="3199" y="3420"/>
                  <a:pt x="2819" y="3262"/>
                  <a:pt x="2281" y="3135"/>
                </a:cubicBezTo>
                <a:lnTo>
                  <a:pt x="2249" y="3135"/>
                </a:lnTo>
                <a:lnTo>
                  <a:pt x="2249" y="2090"/>
                </a:lnTo>
                <a:cubicBezTo>
                  <a:pt x="2376" y="2090"/>
                  <a:pt x="2534" y="2122"/>
                  <a:pt x="2661" y="2154"/>
                </a:cubicBezTo>
                <a:cubicBezTo>
                  <a:pt x="2914" y="2217"/>
                  <a:pt x="3167" y="2312"/>
                  <a:pt x="3452" y="2407"/>
                </a:cubicBezTo>
                <a:lnTo>
                  <a:pt x="3452" y="1394"/>
                </a:lnTo>
                <a:cubicBezTo>
                  <a:pt x="3136" y="1330"/>
                  <a:pt x="2851" y="1267"/>
                  <a:pt x="2566" y="1235"/>
                </a:cubicBezTo>
                <a:cubicBezTo>
                  <a:pt x="2471" y="1203"/>
                  <a:pt x="2376" y="1203"/>
                  <a:pt x="2249" y="1203"/>
                </a:cubicBezTo>
                <a:lnTo>
                  <a:pt x="2249" y="317"/>
                </a:lnTo>
                <a:cubicBezTo>
                  <a:pt x="2249" y="127"/>
                  <a:pt x="2091" y="0"/>
                  <a:pt x="1901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618;p18">
            <a:extLst>
              <a:ext uri="{FF2B5EF4-FFF2-40B4-BE49-F238E27FC236}">
                <a16:creationId xmlns:a16="http://schemas.microsoft.com/office/drawing/2014/main" id="{6ABBE200-68A9-4C2C-801C-1AB2E7217BEA}"/>
              </a:ext>
            </a:extLst>
          </p:cNvPr>
          <p:cNvGrpSpPr/>
          <p:nvPr/>
        </p:nvGrpSpPr>
        <p:grpSpPr>
          <a:xfrm>
            <a:off x="1453853" y="5622371"/>
            <a:ext cx="356249" cy="574599"/>
            <a:chOff x="409151" y="-4528252"/>
            <a:chExt cx="5239625" cy="5239625"/>
          </a:xfrm>
          <a:solidFill>
            <a:schemeClr val="bg1"/>
          </a:solidFill>
        </p:grpSpPr>
        <p:sp>
          <p:nvSpPr>
            <p:cNvPr id="51" name="Google Shape;619;p18">
              <a:extLst>
                <a:ext uri="{FF2B5EF4-FFF2-40B4-BE49-F238E27FC236}">
                  <a16:creationId xmlns:a16="http://schemas.microsoft.com/office/drawing/2014/main" id="{18BF30E5-70CA-4614-8C6C-32CBBD88E8DB}"/>
                </a:ext>
              </a:extLst>
            </p:cNvPr>
            <p:cNvSpPr/>
            <p:nvPr/>
          </p:nvSpPr>
          <p:spPr>
            <a:xfrm>
              <a:off x="409151" y="-2432427"/>
              <a:ext cx="2532500" cy="3143800"/>
            </a:xfrm>
            <a:custGeom>
              <a:avLst/>
              <a:gdLst/>
              <a:ahLst/>
              <a:cxnLst/>
              <a:rect l="l" t="t" r="r" b="b"/>
              <a:pathLst>
                <a:path w="101300" h="125752" extrusionOk="0">
                  <a:moveTo>
                    <a:pt x="73355" y="6987"/>
                  </a:moveTo>
                  <a:cubicBezTo>
                    <a:pt x="75276" y="6987"/>
                    <a:pt x="76848" y="8559"/>
                    <a:pt x="76848" y="10480"/>
                  </a:cubicBezTo>
                  <a:lnTo>
                    <a:pt x="76848" y="17466"/>
                  </a:lnTo>
                  <a:lnTo>
                    <a:pt x="20958" y="17466"/>
                  </a:lnTo>
                  <a:lnTo>
                    <a:pt x="20958" y="10480"/>
                  </a:lnTo>
                  <a:cubicBezTo>
                    <a:pt x="20958" y="8559"/>
                    <a:pt x="22530" y="6987"/>
                    <a:pt x="24452" y="6987"/>
                  </a:cubicBezTo>
                  <a:close/>
                  <a:moveTo>
                    <a:pt x="10479" y="45411"/>
                  </a:moveTo>
                  <a:cubicBezTo>
                    <a:pt x="12400" y="45411"/>
                    <a:pt x="13972" y="46983"/>
                    <a:pt x="13972" y="48904"/>
                  </a:cubicBezTo>
                  <a:cubicBezTo>
                    <a:pt x="13972" y="50825"/>
                    <a:pt x="12400" y="52397"/>
                    <a:pt x="10479" y="52397"/>
                  </a:cubicBezTo>
                  <a:cubicBezTo>
                    <a:pt x="8558" y="52397"/>
                    <a:pt x="6986" y="50825"/>
                    <a:pt x="6986" y="48904"/>
                  </a:cubicBezTo>
                  <a:cubicBezTo>
                    <a:pt x="6986" y="46983"/>
                    <a:pt x="8558" y="45411"/>
                    <a:pt x="10479" y="45411"/>
                  </a:cubicBezTo>
                  <a:close/>
                  <a:moveTo>
                    <a:pt x="10479" y="59383"/>
                  </a:moveTo>
                  <a:cubicBezTo>
                    <a:pt x="12400" y="59383"/>
                    <a:pt x="13972" y="60955"/>
                    <a:pt x="13972" y="62876"/>
                  </a:cubicBezTo>
                  <a:cubicBezTo>
                    <a:pt x="13972" y="64798"/>
                    <a:pt x="12400" y="66370"/>
                    <a:pt x="10479" y="66370"/>
                  </a:cubicBezTo>
                  <a:cubicBezTo>
                    <a:pt x="8558" y="66370"/>
                    <a:pt x="6986" y="64798"/>
                    <a:pt x="6986" y="62876"/>
                  </a:cubicBezTo>
                  <a:cubicBezTo>
                    <a:pt x="6986" y="60955"/>
                    <a:pt x="8558" y="59383"/>
                    <a:pt x="10479" y="59383"/>
                  </a:cubicBezTo>
                  <a:close/>
                  <a:moveTo>
                    <a:pt x="10479" y="73356"/>
                  </a:moveTo>
                  <a:cubicBezTo>
                    <a:pt x="12400" y="73356"/>
                    <a:pt x="13972" y="74928"/>
                    <a:pt x="13972" y="76849"/>
                  </a:cubicBezTo>
                  <a:cubicBezTo>
                    <a:pt x="13972" y="78770"/>
                    <a:pt x="12400" y="80342"/>
                    <a:pt x="10479" y="80342"/>
                  </a:cubicBezTo>
                  <a:cubicBezTo>
                    <a:pt x="8558" y="80342"/>
                    <a:pt x="6986" y="78770"/>
                    <a:pt x="6986" y="76849"/>
                  </a:cubicBezTo>
                  <a:cubicBezTo>
                    <a:pt x="6986" y="74928"/>
                    <a:pt x="8558" y="73356"/>
                    <a:pt x="10479" y="73356"/>
                  </a:cubicBezTo>
                  <a:close/>
                  <a:moveTo>
                    <a:pt x="76848" y="24453"/>
                  </a:moveTo>
                  <a:lnTo>
                    <a:pt x="76848" y="48904"/>
                  </a:lnTo>
                  <a:lnTo>
                    <a:pt x="76848" y="59383"/>
                  </a:lnTo>
                  <a:lnTo>
                    <a:pt x="76848" y="87328"/>
                  </a:lnTo>
                  <a:lnTo>
                    <a:pt x="20958" y="87328"/>
                  </a:lnTo>
                  <a:lnTo>
                    <a:pt x="20958" y="24453"/>
                  </a:lnTo>
                  <a:close/>
                  <a:moveTo>
                    <a:pt x="10479" y="87328"/>
                  </a:moveTo>
                  <a:cubicBezTo>
                    <a:pt x="12400" y="87328"/>
                    <a:pt x="13972" y="88900"/>
                    <a:pt x="13972" y="90821"/>
                  </a:cubicBezTo>
                  <a:cubicBezTo>
                    <a:pt x="13972" y="92742"/>
                    <a:pt x="12400" y="94314"/>
                    <a:pt x="10479" y="94314"/>
                  </a:cubicBezTo>
                  <a:cubicBezTo>
                    <a:pt x="8558" y="94314"/>
                    <a:pt x="6986" y="92742"/>
                    <a:pt x="6986" y="90821"/>
                  </a:cubicBezTo>
                  <a:cubicBezTo>
                    <a:pt x="6986" y="88900"/>
                    <a:pt x="8558" y="87328"/>
                    <a:pt x="10479" y="87328"/>
                  </a:cubicBezTo>
                  <a:close/>
                  <a:moveTo>
                    <a:pt x="76848" y="94314"/>
                  </a:moveTo>
                  <a:lnTo>
                    <a:pt x="76848" y="101300"/>
                  </a:lnTo>
                  <a:cubicBezTo>
                    <a:pt x="76848" y="103222"/>
                    <a:pt x="75276" y="104793"/>
                    <a:pt x="73355" y="104793"/>
                  </a:cubicBezTo>
                  <a:lnTo>
                    <a:pt x="24452" y="104793"/>
                  </a:lnTo>
                  <a:cubicBezTo>
                    <a:pt x="22530" y="104793"/>
                    <a:pt x="20958" y="103222"/>
                    <a:pt x="20958" y="101300"/>
                  </a:cubicBezTo>
                  <a:lnTo>
                    <a:pt x="20958" y="94314"/>
                  </a:lnTo>
                  <a:close/>
                  <a:moveTo>
                    <a:pt x="24452" y="1"/>
                  </a:moveTo>
                  <a:cubicBezTo>
                    <a:pt x="18688" y="1"/>
                    <a:pt x="13972" y="4717"/>
                    <a:pt x="13972" y="10480"/>
                  </a:cubicBezTo>
                  <a:lnTo>
                    <a:pt x="13972" y="39054"/>
                  </a:lnTo>
                  <a:cubicBezTo>
                    <a:pt x="12889" y="38669"/>
                    <a:pt x="11702" y="38425"/>
                    <a:pt x="10479" y="38425"/>
                  </a:cubicBezTo>
                  <a:cubicBezTo>
                    <a:pt x="4716" y="38425"/>
                    <a:pt x="0" y="43141"/>
                    <a:pt x="0" y="48904"/>
                  </a:cubicBezTo>
                  <a:cubicBezTo>
                    <a:pt x="0" y="51594"/>
                    <a:pt x="1048" y="54039"/>
                    <a:pt x="2725" y="55890"/>
                  </a:cubicBezTo>
                  <a:cubicBezTo>
                    <a:pt x="1048" y="57742"/>
                    <a:pt x="0" y="60187"/>
                    <a:pt x="0" y="62876"/>
                  </a:cubicBezTo>
                  <a:cubicBezTo>
                    <a:pt x="0" y="65566"/>
                    <a:pt x="1048" y="68011"/>
                    <a:pt x="2725" y="69863"/>
                  </a:cubicBezTo>
                  <a:cubicBezTo>
                    <a:pt x="1048" y="71714"/>
                    <a:pt x="0" y="74159"/>
                    <a:pt x="0" y="76849"/>
                  </a:cubicBezTo>
                  <a:cubicBezTo>
                    <a:pt x="0" y="79538"/>
                    <a:pt x="1048" y="81984"/>
                    <a:pt x="2725" y="83835"/>
                  </a:cubicBezTo>
                  <a:cubicBezTo>
                    <a:pt x="1048" y="85686"/>
                    <a:pt x="0" y="88131"/>
                    <a:pt x="0" y="90821"/>
                  </a:cubicBezTo>
                  <a:cubicBezTo>
                    <a:pt x="0" y="96585"/>
                    <a:pt x="4716" y="101300"/>
                    <a:pt x="10479" y="101300"/>
                  </a:cubicBezTo>
                  <a:cubicBezTo>
                    <a:pt x="11702" y="101300"/>
                    <a:pt x="12889" y="101056"/>
                    <a:pt x="13972" y="100672"/>
                  </a:cubicBezTo>
                  <a:lnTo>
                    <a:pt x="13972" y="101300"/>
                  </a:lnTo>
                  <a:cubicBezTo>
                    <a:pt x="13972" y="107064"/>
                    <a:pt x="18688" y="111780"/>
                    <a:pt x="24452" y="111780"/>
                  </a:cubicBezTo>
                  <a:lnTo>
                    <a:pt x="31438" y="111780"/>
                  </a:lnTo>
                  <a:lnTo>
                    <a:pt x="31438" y="125752"/>
                  </a:lnTo>
                  <a:lnTo>
                    <a:pt x="38424" y="125752"/>
                  </a:lnTo>
                  <a:lnTo>
                    <a:pt x="38424" y="111780"/>
                  </a:lnTo>
                  <a:lnTo>
                    <a:pt x="73355" y="111780"/>
                  </a:lnTo>
                  <a:cubicBezTo>
                    <a:pt x="79118" y="111780"/>
                    <a:pt x="83834" y="107064"/>
                    <a:pt x="83834" y="101300"/>
                  </a:cubicBezTo>
                  <a:lnTo>
                    <a:pt x="83834" y="59383"/>
                  </a:lnTo>
                  <a:lnTo>
                    <a:pt x="83834" y="48904"/>
                  </a:lnTo>
                  <a:cubicBezTo>
                    <a:pt x="83834" y="42407"/>
                    <a:pt x="88305" y="36923"/>
                    <a:pt x="94313" y="35386"/>
                  </a:cubicBezTo>
                  <a:lnTo>
                    <a:pt x="94313" y="125752"/>
                  </a:lnTo>
                  <a:lnTo>
                    <a:pt x="101299" y="125752"/>
                  </a:lnTo>
                  <a:lnTo>
                    <a:pt x="101299" y="31439"/>
                  </a:lnTo>
                  <a:cubicBezTo>
                    <a:pt x="101299" y="29518"/>
                    <a:pt x="99728" y="27946"/>
                    <a:pt x="97806" y="27946"/>
                  </a:cubicBezTo>
                  <a:cubicBezTo>
                    <a:pt x="92427" y="27946"/>
                    <a:pt x="87537" y="30007"/>
                    <a:pt x="83834" y="33325"/>
                  </a:cubicBezTo>
                  <a:lnTo>
                    <a:pt x="83834" y="10480"/>
                  </a:lnTo>
                  <a:cubicBezTo>
                    <a:pt x="83834" y="4717"/>
                    <a:pt x="79118" y="1"/>
                    <a:pt x="73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20;p18">
              <a:extLst>
                <a:ext uri="{FF2B5EF4-FFF2-40B4-BE49-F238E27FC236}">
                  <a16:creationId xmlns:a16="http://schemas.microsoft.com/office/drawing/2014/main" id="{D22E6F11-6455-4FB2-93E6-C8EDC082C374}"/>
                </a:ext>
              </a:extLst>
            </p:cNvPr>
            <p:cNvSpPr/>
            <p:nvPr/>
          </p:nvSpPr>
          <p:spPr>
            <a:xfrm>
              <a:off x="2679651" y="-4528252"/>
              <a:ext cx="2969125" cy="2969125"/>
            </a:xfrm>
            <a:custGeom>
              <a:avLst/>
              <a:gdLst/>
              <a:ahLst/>
              <a:cxnLst/>
              <a:rect l="l" t="t" r="r" b="b"/>
              <a:pathLst>
                <a:path w="118765" h="118765" extrusionOk="0">
                  <a:moveTo>
                    <a:pt x="59383" y="6986"/>
                  </a:moveTo>
                  <a:cubicBezTo>
                    <a:pt x="88270" y="6986"/>
                    <a:pt x="111779" y="30495"/>
                    <a:pt x="111779" y="59382"/>
                  </a:cubicBezTo>
                  <a:cubicBezTo>
                    <a:pt x="111779" y="88270"/>
                    <a:pt x="88270" y="111779"/>
                    <a:pt x="59383" y="111779"/>
                  </a:cubicBezTo>
                  <a:cubicBezTo>
                    <a:pt x="30495" y="111779"/>
                    <a:pt x="6986" y="88270"/>
                    <a:pt x="6986" y="59382"/>
                  </a:cubicBezTo>
                  <a:cubicBezTo>
                    <a:pt x="6986" y="30495"/>
                    <a:pt x="30495" y="6986"/>
                    <a:pt x="59383" y="6986"/>
                  </a:cubicBezTo>
                  <a:close/>
                  <a:moveTo>
                    <a:pt x="59383" y="0"/>
                  </a:moveTo>
                  <a:cubicBezTo>
                    <a:pt x="26652" y="0"/>
                    <a:pt x="0" y="26652"/>
                    <a:pt x="0" y="59382"/>
                  </a:cubicBezTo>
                  <a:cubicBezTo>
                    <a:pt x="0" y="92113"/>
                    <a:pt x="26652" y="118765"/>
                    <a:pt x="59383" y="118765"/>
                  </a:cubicBezTo>
                  <a:cubicBezTo>
                    <a:pt x="92113" y="118765"/>
                    <a:pt x="118765" y="92113"/>
                    <a:pt x="118765" y="59382"/>
                  </a:cubicBezTo>
                  <a:cubicBezTo>
                    <a:pt x="118765" y="26652"/>
                    <a:pt x="92113" y="0"/>
                    <a:pt x="59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21;p18">
              <a:extLst>
                <a:ext uri="{FF2B5EF4-FFF2-40B4-BE49-F238E27FC236}">
                  <a16:creationId xmlns:a16="http://schemas.microsoft.com/office/drawing/2014/main" id="{282AA9AD-3A04-4ED0-A99D-ED021E22391E}"/>
                </a:ext>
              </a:extLst>
            </p:cNvPr>
            <p:cNvSpPr/>
            <p:nvPr/>
          </p:nvSpPr>
          <p:spPr>
            <a:xfrm>
              <a:off x="3028951" y="-4178952"/>
              <a:ext cx="2270525" cy="2270525"/>
            </a:xfrm>
            <a:custGeom>
              <a:avLst/>
              <a:gdLst/>
              <a:ahLst/>
              <a:cxnLst/>
              <a:rect l="l" t="t" r="r" b="b"/>
              <a:pathLst>
                <a:path w="90821" h="90821" extrusionOk="0">
                  <a:moveTo>
                    <a:pt x="45411" y="6986"/>
                  </a:moveTo>
                  <a:cubicBezTo>
                    <a:pt x="66614" y="6986"/>
                    <a:pt x="83834" y="24207"/>
                    <a:pt x="83834" y="45410"/>
                  </a:cubicBezTo>
                  <a:cubicBezTo>
                    <a:pt x="83834" y="66613"/>
                    <a:pt x="66614" y="83834"/>
                    <a:pt x="45411" y="83834"/>
                  </a:cubicBezTo>
                  <a:cubicBezTo>
                    <a:pt x="24242" y="83834"/>
                    <a:pt x="6987" y="66613"/>
                    <a:pt x="6987" y="45410"/>
                  </a:cubicBezTo>
                  <a:cubicBezTo>
                    <a:pt x="6987" y="24207"/>
                    <a:pt x="24242" y="6986"/>
                    <a:pt x="45411" y="6986"/>
                  </a:cubicBezTo>
                  <a:close/>
                  <a:moveTo>
                    <a:pt x="45411" y="0"/>
                  </a:moveTo>
                  <a:cubicBezTo>
                    <a:pt x="20365" y="0"/>
                    <a:pt x="0" y="20365"/>
                    <a:pt x="0" y="45410"/>
                  </a:cubicBezTo>
                  <a:cubicBezTo>
                    <a:pt x="0" y="70456"/>
                    <a:pt x="20365" y="90820"/>
                    <a:pt x="45411" y="90820"/>
                  </a:cubicBezTo>
                  <a:cubicBezTo>
                    <a:pt x="70456" y="90820"/>
                    <a:pt x="90821" y="70456"/>
                    <a:pt x="90821" y="45410"/>
                  </a:cubicBezTo>
                  <a:cubicBezTo>
                    <a:pt x="90821" y="20365"/>
                    <a:pt x="70456" y="0"/>
                    <a:pt x="45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22;p18">
              <a:extLst>
                <a:ext uri="{FF2B5EF4-FFF2-40B4-BE49-F238E27FC236}">
                  <a16:creationId xmlns:a16="http://schemas.microsoft.com/office/drawing/2014/main" id="{C6B8A8C6-90F8-4CE5-9DA4-F8546B7A0156}"/>
                </a:ext>
              </a:extLst>
            </p:cNvPr>
            <p:cNvSpPr/>
            <p:nvPr/>
          </p:nvSpPr>
          <p:spPr>
            <a:xfrm>
              <a:off x="3727576" y="-3829652"/>
              <a:ext cx="873275" cy="1571925"/>
            </a:xfrm>
            <a:custGeom>
              <a:avLst/>
              <a:gdLst/>
              <a:ahLst/>
              <a:cxnLst/>
              <a:rect l="l" t="t" r="r" b="b"/>
              <a:pathLst>
                <a:path w="34931" h="62877" extrusionOk="0">
                  <a:moveTo>
                    <a:pt x="13972" y="1"/>
                  </a:moveTo>
                  <a:lnTo>
                    <a:pt x="13972" y="6987"/>
                  </a:lnTo>
                  <a:cubicBezTo>
                    <a:pt x="6253" y="6987"/>
                    <a:pt x="0" y="13239"/>
                    <a:pt x="0" y="20959"/>
                  </a:cubicBezTo>
                  <a:cubicBezTo>
                    <a:pt x="0" y="28679"/>
                    <a:pt x="6253" y="34931"/>
                    <a:pt x="13972" y="34931"/>
                  </a:cubicBezTo>
                  <a:lnTo>
                    <a:pt x="20959" y="34931"/>
                  </a:lnTo>
                  <a:cubicBezTo>
                    <a:pt x="24801" y="34931"/>
                    <a:pt x="27945" y="38075"/>
                    <a:pt x="27945" y="41918"/>
                  </a:cubicBezTo>
                  <a:cubicBezTo>
                    <a:pt x="27945" y="45760"/>
                    <a:pt x="24801" y="48904"/>
                    <a:pt x="20959" y="48904"/>
                  </a:cubicBezTo>
                  <a:lnTo>
                    <a:pt x="13972" y="48904"/>
                  </a:lnTo>
                  <a:cubicBezTo>
                    <a:pt x="10130" y="48904"/>
                    <a:pt x="6986" y="45760"/>
                    <a:pt x="6986" y="41918"/>
                  </a:cubicBezTo>
                  <a:lnTo>
                    <a:pt x="0" y="41918"/>
                  </a:lnTo>
                  <a:cubicBezTo>
                    <a:pt x="0" y="49637"/>
                    <a:pt x="6253" y="55890"/>
                    <a:pt x="13972" y="55890"/>
                  </a:cubicBezTo>
                  <a:lnTo>
                    <a:pt x="13972" y="62876"/>
                  </a:lnTo>
                  <a:lnTo>
                    <a:pt x="20959" y="62876"/>
                  </a:lnTo>
                  <a:lnTo>
                    <a:pt x="20959" y="55890"/>
                  </a:lnTo>
                  <a:cubicBezTo>
                    <a:pt x="28678" y="55890"/>
                    <a:pt x="34931" y="49637"/>
                    <a:pt x="34931" y="41918"/>
                  </a:cubicBezTo>
                  <a:cubicBezTo>
                    <a:pt x="34931" y="34198"/>
                    <a:pt x="28678" y="27945"/>
                    <a:pt x="20959" y="27945"/>
                  </a:cubicBezTo>
                  <a:lnTo>
                    <a:pt x="13972" y="27945"/>
                  </a:lnTo>
                  <a:cubicBezTo>
                    <a:pt x="10130" y="27945"/>
                    <a:pt x="6986" y="24802"/>
                    <a:pt x="6986" y="20959"/>
                  </a:cubicBezTo>
                  <a:cubicBezTo>
                    <a:pt x="6986" y="17117"/>
                    <a:pt x="10130" y="13973"/>
                    <a:pt x="13972" y="13973"/>
                  </a:cubicBezTo>
                  <a:lnTo>
                    <a:pt x="20959" y="13973"/>
                  </a:lnTo>
                  <a:cubicBezTo>
                    <a:pt x="24801" y="13973"/>
                    <a:pt x="27945" y="17117"/>
                    <a:pt x="27945" y="20959"/>
                  </a:cubicBezTo>
                  <a:lnTo>
                    <a:pt x="34931" y="20959"/>
                  </a:lnTo>
                  <a:cubicBezTo>
                    <a:pt x="34931" y="13239"/>
                    <a:pt x="28678" y="6987"/>
                    <a:pt x="20959" y="6987"/>
                  </a:cubicBezTo>
                  <a:lnTo>
                    <a:pt x="209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23;p18">
              <a:extLst>
                <a:ext uri="{FF2B5EF4-FFF2-40B4-BE49-F238E27FC236}">
                  <a16:creationId xmlns:a16="http://schemas.microsoft.com/office/drawing/2014/main" id="{6E5B9DFF-A7D6-4404-96EE-79FEC2C3B4E7}"/>
                </a:ext>
              </a:extLst>
            </p:cNvPr>
            <p:cNvSpPr/>
            <p:nvPr/>
          </p:nvSpPr>
          <p:spPr>
            <a:xfrm>
              <a:off x="3378251" y="-31310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24;p18">
              <a:extLst>
                <a:ext uri="{FF2B5EF4-FFF2-40B4-BE49-F238E27FC236}">
                  <a16:creationId xmlns:a16="http://schemas.microsoft.com/office/drawing/2014/main" id="{F6DEA2B8-C002-424A-B553-7B650547E7B6}"/>
                </a:ext>
              </a:extLst>
            </p:cNvPr>
            <p:cNvSpPr/>
            <p:nvPr/>
          </p:nvSpPr>
          <p:spPr>
            <a:xfrm>
              <a:off x="4775501" y="-31310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25;p18">
              <a:extLst>
                <a:ext uri="{FF2B5EF4-FFF2-40B4-BE49-F238E27FC236}">
                  <a16:creationId xmlns:a16="http://schemas.microsoft.com/office/drawing/2014/main" id="{4CDDFBD2-7850-45CB-9898-BF1112E46F30}"/>
                </a:ext>
              </a:extLst>
            </p:cNvPr>
            <p:cNvSpPr/>
            <p:nvPr/>
          </p:nvSpPr>
          <p:spPr>
            <a:xfrm>
              <a:off x="1631726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0" y="1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26;p18">
              <a:extLst>
                <a:ext uri="{FF2B5EF4-FFF2-40B4-BE49-F238E27FC236}">
                  <a16:creationId xmlns:a16="http://schemas.microsoft.com/office/drawing/2014/main" id="{BD85F89E-C98D-4A38-A2C3-C3E70857F24F}"/>
                </a:ext>
              </a:extLst>
            </p:cNvPr>
            <p:cNvSpPr/>
            <p:nvPr/>
          </p:nvSpPr>
          <p:spPr>
            <a:xfrm>
              <a:off x="1981026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0" y="1"/>
                  </a:moveTo>
                  <a:lnTo>
                    <a:pt x="0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27;p18">
              <a:extLst>
                <a:ext uri="{FF2B5EF4-FFF2-40B4-BE49-F238E27FC236}">
                  <a16:creationId xmlns:a16="http://schemas.microsoft.com/office/drawing/2014/main" id="{E30C5CA9-9EDC-4F83-BDCE-647BABDF3186}"/>
                </a:ext>
              </a:extLst>
            </p:cNvPr>
            <p:cNvSpPr/>
            <p:nvPr/>
          </p:nvSpPr>
          <p:spPr>
            <a:xfrm>
              <a:off x="2330326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1" y="1"/>
                  </a:moveTo>
                  <a:lnTo>
                    <a:pt x="1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28;p18">
              <a:extLst>
                <a:ext uri="{FF2B5EF4-FFF2-40B4-BE49-F238E27FC236}">
                  <a16:creationId xmlns:a16="http://schemas.microsoft.com/office/drawing/2014/main" id="{079A7B9E-274C-4989-8D79-76491CACD845}"/>
                </a:ext>
              </a:extLst>
            </p:cNvPr>
            <p:cNvSpPr/>
            <p:nvPr/>
          </p:nvSpPr>
          <p:spPr>
            <a:xfrm>
              <a:off x="1282401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1" y="1"/>
                  </a:moveTo>
                  <a:lnTo>
                    <a:pt x="1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29;p18">
              <a:extLst>
                <a:ext uri="{FF2B5EF4-FFF2-40B4-BE49-F238E27FC236}">
                  <a16:creationId xmlns:a16="http://schemas.microsoft.com/office/drawing/2014/main" id="{019D8204-6976-44DD-AF78-A2B4BF0E95AE}"/>
                </a:ext>
              </a:extLst>
            </p:cNvPr>
            <p:cNvSpPr/>
            <p:nvPr/>
          </p:nvSpPr>
          <p:spPr>
            <a:xfrm>
              <a:off x="1282401" y="-31310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30;p18">
              <a:extLst>
                <a:ext uri="{FF2B5EF4-FFF2-40B4-BE49-F238E27FC236}">
                  <a16:creationId xmlns:a16="http://schemas.microsoft.com/office/drawing/2014/main" id="{DFF82D5B-1FCF-477D-93ED-79C4101DB7AA}"/>
                </a:ext>
              </a:extLst>
            </p:cNvPr>
            <p:cNvSpPr/>
            <p:nvPr/>
          </p:nvSpPr>
          <p:spPr>
            <a:xfrm>
              <a:off x="1282401" y="-27817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1"/>
                  </a:moveTo>
                  <a:lnTo>
                    <a:pt x="1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1;p18">
              <a:extLst>
                <a:ext uri="{FF2B5EF4-FFF2-40B4-BE49-F238E27FC236}">
                  <a16:creationId xmlns:a16="http://schemas.microsoft.com/office/drawing/2014/main" id="{6BFC1713-9634-4D57-A47B-7AF46C79CF75}"/>
                </a:ext>
              </a:extLst>
            </p:cNvPr>
            <p:cNvSpPr/>
            <p:nvPr/>
          </p:nvSpPr>
          <p:spPr>
            <a:xfrm>
              <a:off x="3465576" y="-161902"/>
              <a:ext cx="174700" cy="174675"/>
            </a:xfrm>
            <a:custGeom>
              <a:avLst/>
              <a:gdLst/>
              <a:ahLst/>
              <a:cxnLst/>
              <a:rect l="l" t="t" r="r" b="b"/>
              <a:pathLst>
                <a:path w="6988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32;p18">
              <a:extLst>
                <a:ext uri="{FF2B5EF4-FFF2-40B4-BE49-F238E27FC236}">
                  <a16:creationId xmlns:a16="http://schemas.microsoft.com/office/drawing/2014/main" id="{81320D95-87FB-4327-A24C-5B37F668B65D}"/>
                </a:ext>
              </a:extLst>
            </p:cNvPr>
            <p:cNvSpPr/>
            <p:nvPr/>
          </p:nvSpPr>
          <p:spPr>
            <a:xfrm>
              <a:off x="3116276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33;p18">
              <a:extLst>
                <a:ext uri="{FF2B5EF4-FFF2-40B4-BE49-F238E27FC236}">
                  <a16:creationId xmlns:a16="http://schemas.microsoft.com/office/drawing/2014/main" id="{E40C2EBA-4F23-4D08-BAC5-ECB7ABB8C223}"/>
                </a:ext>
              </a:extLst>
            </p:cNvPr>
            <p:cNvSpPr/>
            <p:nvPr/>
          </p:nvSpPr>
          <p:spPr>
            <a:xfrm>
              <a:off x="3814901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34;p18">
              <a:extLst>
                <a:ext uri="{FF2B5EF4-FFF2-40B4-BE49-F238E27FC236}">
                  <a16:creationId xmlns:a16="http://schemas.microsoft.com/office/drawing/2014/main" id="{E6327837-CFBD-49B2-BB6A-13B3977296E2}"/>
                </a:ext>
              </a:extLst>
            </p:cNvPr>
            <p:cNvSpPr/>
            <p:nvPr/>
          </p:nvSpPr>
          <p:spPr>
            <a:xfrm>
              <a:off x="4164201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35;p18">
              <a:extLst>
                <a:ext uri="{FF2B5EF4-FFF2-40B4-BE49-F238E27FC236}">
                  <a16:creationId xmlns:a16="http://schemas.microsoft.com/office/drawing/2014/main" id="{A992EFF7-45FA-4167-A1DE-34B32FF53CAD}"/>
                </a:ext>
              </a:extLst>
            </p:cNvPr>
            <p:cNvSpPr/>
            <p:nvPr/>
          </p:nvSpPr>
          <p:spPr>
            <a:xfrm>
              <a:off x="4513501" y="-161902"/>
              <a:ext cx="174700" cy="174675"/>
            </a:xfrm>
            <a:custGeom>
              <a:avLst/>
              <a:gdLst/>
              <a:ahLst/>
              <a:cxnLst/>
              <a:rect l="l" t="t" r="r" b="b"/>
              <a:pathLst>
                <a:path w="6988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36;p18">
              <a:extLst>
                <a:ext uri="{FF2B5EF4-FFF2-40B4-BE49-F238E27FC236}">
                  <a16:creationId xmlns:a16="http://schemas.microsoft.com/office/drawing/2014/main" id="{8237B03F-EC2F-4988-B83D-31C8C54E5FC3}"/>
                </a:ext>
              </a:extLst>
            </p:cNvPr>
            <p:cNvSpPr/>
            <p:nvPr/>
          </p:nvSpPr>
          <p:spPr>
            <a:xfrm>
              <a:off x="4862826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37;p18">
              <a:extLst>
                <a:ext uri="{FF2B5EF4-FFF2-40B4-BE49-F238E27FC236}">
                  <a16:creationId xmlns:a16="http://schemas.microsoft.com/office/drawing/2014/main" id="{B0838DFB-FBDA-4C24-A511-39252F2B75B5}"/>
                </a:ext>
              </a:extLst>
            </p:cNvPr>
            <p:cNvSpPr/>
            <p:nvPr/>
          </p:nvSpPr>
          <p:spPr>
            <a:xfrm>
              <a:off x="4862826" y="-5112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1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38;p18">
              <a:extLst>
                <a:ext uri="{FF2B5EF4-FFF2-40B4-BE49-F238E27FC236}">
                  <a16:creationId xmlns:a16="http://schemas.microsoft.com/office/drawing/2014/main" id="{9A6FCBCB-3EC8-42F4-8D85-F38D3590AED1}"/>
                </a:ext>
              </a:extLst>
            </p:cNvPr>
            <p:cNvSpPr/>
            <p:nvPr/>
          </p:nvSpPr>
          <p:spPr>
            <a:xfrm>
              <a:off x="4862826" y="-8605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39;p18">
              <a:extLst>
                <a:ext uri="{FF2B5EF4-FFF2-40B4-BE49-F238E27FC236}">
                  <a16:creationId xmlns:a16="http://schemas.microsoft.com/office/drawing/2014/main" id="{108AF3A2-6F6C-4939-956B-8D4919ACD22E}"/>
                </a:ext>
              </a:extLst>
            </p:cNvPr>
            <p:cNvSpPr/>
            <p:nvPr/>
          </p:nvSpPr>
          <p:spPr>
            <a:xfrm>
              <a:off x="4862826" y="-12098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40;p18">
              <a:extLst>
                <a:ext uri="{FF2B5EF4-FFF2-40B4-BE49-F238E27FC236}">
                  <a16:creationId xmlns:a16="http://schemas.microsoft.com/office/drawing/2014/main" id="{8464F286-EB1D-44D9-8E03-06AF1DAD0071}"/>
                </a:ext>
              </a:extLst>
            </p:cNvPr>
            <p:cNvSpPr/>
            <p:nvPr/>
          </p:nvSpPr>
          <p:spPr>
            <a:xfrm>
              <a:off x="4862826" y="-155915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1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41;p18">
              <a:extLst>
                <a:ext uri="{FF2B5EF4-FFF2-40B4-BE49-F238E27FC236}">
                  <a16:creationId xmlns:a16="http://schemas.microsoft.com/office/drawing/2014/main" id="{890BDF57-4225-493B-8419-563224C5EA58}"/>
                </a:ext>
              </a:extLst>
            </p:cNvPr>
            <p:cNvSpPr/>
            <p:nvPr/>
          </p:nvSpPr>
          <p:spPr>
            <a:xfrm>
              <a:off x="1220401" y="-1446502"/>
              <a:ext cx="909975" cy="673325"/>
            </a:xfrm>
            <a:custGeom>
              <a:avLst/>
              <a:gdLst/>
              <a:ahLst/>
              <a:cxnLst/>
              <a:rect l="l" t="t" r="r" b="b"/>
              <a:pathLst>
                <a:path w="36399" h="26933" extrusionOk="0">
                  <a:moveTo>
                    <a:pt x="31438" y="1"/>
                  </a:moveTo>
                  <a:lnTo>
                    <a:pt x="12960" y="18514"/>
                  </a:lnTo>
                  <a:lnTo>
                    <a:pt x="4961" y="10480"/>
                  </a:lnTo>
                  <a:lnTo>
                    <a:pt x="1" y="15440"/>
                  </a:lnTo>
                  <a:lnTo>
                    <a:pt x="10480" y="25920"/>
                  </a:lnTo>
                  <a:cubicBezTo>
                    <a:pt x="11179" y="26583"/>
                    <a:pt x="12052" y="26933"/>
                    <a:pt x="12960" y="26933"/>
                  </a:cubicBezTo>
                  <a:cubicBezTo>
                    <a:pt x="13868" y="26933"/>
                    <a:pt x="14742" y="26583"/>
                    <a:pt x="15440" y="25920"/>
                  </a:cubicBezTo>
                  <a:lnTo>
                    <a:pt x="36399" y="4961"/>
                  </a:lnTo>
                  <a:lnTo>
                    <a:pt x="314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155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13" grpId="0" animBg="1"/>
      <p:bldGraphic spid="46" grpId="0">
        <p:bldAsOne/>
      </p:bldGraphic>
      <p:bldGraphic spid="4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81" y="237767"/>
            <a:ext cx="9666514" cy="746846"/>
          </a:xfrm>
        </p:spPr>
        <p:txBody>
          <a:bodyPr rtlCol="0"/>
          <a:lstStyle/>
          <a:p>
            <a:pPr rtl="0"/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b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Descriptivo / Correlacionales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23191" y="6084815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18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174269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FC7CFF-73AB-40E6-907C-6A667DACF804}"/>
              </a:ext>
            </a:extLst>
          </p:cNvPr>
          <p:cNvSpPr txBox="1"/>
          <p:nvPr/>
        </p:nvSpPr>
        <p:spPr>
          <a:xfrm>
            <a:off x="1685259" y="1382110"/>
            <a:ext cx="3230724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Pagos y remesas – Liquidez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7BA8C5-734E-4088-9068-80F6447DE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40" y="2093879"/>
            <a:ext cx="4950862" cy="13678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A037C3-D994-4FFF-90BC-8A277E5826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824" b="31145"/>
          <a:stretch/>
        </p:blipFill>
        <p:spPr>
          <a:xfrm>
            <a:off x="800100" y="3829275"/>
            <a:ext cx="4950863" cy="1741101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F61734D2-34FA-41AF-8123-FEB392D79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9730"/>
              </p:ext>
            </p:extLst>
          </p:nvPr>
        </p:nvGraphicFramePr>
        <p:xfrm>
          <a:off x="6892633" y="602641"/>
          <a:ext cx="4811486" cy="2134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00C4929-136B-4293-B716-9D6557285430}"/>
              </a:ext>
            </a:extLst>
          </p:cNvPr>
          <p:cNvSpPr txBox="1"/>
          <p:nvPr/>
        </p:nvSpPr>
        <p:spPr>
          <a:xfrm>
            <a:off x="6772317" y="245822"/>
            <a:ext cx="6119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Pregunta 11. </a:t>
            </a:r>
            <a:endParaRPr lang="es-EC" sz="1400" i="1"/>
          </a:p>
        </p:txBody>
      </p:sp>
      <p:pic>
        <p:nvPicPr>
          <p:cNvPr id="4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0B62205-4CED-4985-BDD8-A47CF0740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2317" y="3304639"/>
            <a:ext cx="5079330" cy="209356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32F0BF3E-C80D-43FD-B69E-C2AAD07945A2}"/>
              </a:ext>
            </a:extLst>
          </p:cNvPr>
          <p:cNvSpPr txBox="1"/>
          <p:nvPr/>
        </p:nvSpPr>
        <p:spPr>
          <a:xfrm>
            <a:off x="6772317" y="2782479"/>
            <a:ext cx="611944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C" sz="1400" i="1">
                <a:effectLst/>
                <a:latin typeface="Arial"/>
                <a:ea typeface="Calibri" panose="020F0502020204030204" pitchFamily="34" charset="0"/>
                <a:cs typeface="Arial"/>
              </a:rPr>
              <a:t>Pregunta </a:t>
            </a:r>
            <a:r>
              <a:rPr lang="es-EC" sz="1400" i="1">
                <a:latin typeface="Arial"/>
                <a:ea typeface="Calibri" panose="020F0502020204030204" pitchFamily="34" charset="0"/>
                <a:cs typeface="Arial"/>
              </a:rPr>
              <a:t>19</a:t>
            </a:r>
            <a:r>
              <a:rPr lang="es-EC" sz="1400" i="1">
                <a:effectLst/>
                <a:latin typeface="Arial"/>
                <a:ea typeface="Calibri" panose="020F0502020204030204" pitchFamily="34" charset="0"/>
                <a:cs typeface="Arial"/>
              </a:rPr>
              <a:t>.</a:t>
            </a:r>
            <a:r>
              <a:rPr lang="es-EC" sz="1400" i="1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s-EC" sz="1400" i="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0FCED50-B133-4188-96B1-5C70922354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0963" y="5156788"/>
            <a:ext cx="482824" cy="4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2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23191" y="6084815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19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0C4929-136B-4293-B716-9D6557285430}"/>
              </a:ext>
            </a:extLst>
          </p:cNvPr>
          <p:cNvSpPr txBox="1"/>
          <p:nvPr/>
        </p:nvSpPr>
        <p:spPr>
          <a:xfrm>
            <a:off x="6772317" y="245822"/>
            <a:ext cx="6119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Pregunta 15. </a:t>
            </a:r>
            <a:endParaRPr lang="es-EC" sz="1400" i="1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F0BF3E-C80D-43FD-B69E-C2AAD07945A2}"/>
              </a:ext>
            </a:extLst>
          </p:cNvPr>
          <p:cNvSpPr txBox="1"/>
          <p:nvPr/>
        </p:nvSpPr>
        <p:spPr>
          <a:xfrm>
            <a:off x="6772317" y="2982579"/>
            <a:ext cx="6119446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C" sz="1400" i="1">
                <a:effectLst/>
                <a:latin typeface="Arial"/>
                <a:ea typeface="Calibri" panose="020F0502020204030204" pitchFamily="34" charset="0"/>
                <a:cs typeface="Arial"/>
              </a:rPr>
              <a:t>Pregunta 20.</a:t>
            </a:r>
            <a:r>
              <a:rPr lang="es-EC" sz="1400" i="1">
                <a:latin typeface="Arial"/>
                <a:ea typeface="Calibri" panose="020F0502020204030204" pitchFamily="34" charset="0"/>
                <a:cs typeface="Arial"/>
              </a:rPr>
              <a:t> </a:t>
            </a:r>
            <a:endParaRPr lang="es-EC" sz="1400" i="1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CD5FEC-9911-40CC-8684-5230C2CE8ADF}"/>
              </a:ext>
            </a:extLst>
          </p:cNvPr>
          <p:cNvSpPr txBox="1"/>
          <p:nvPr/>
        </p:nvSpPr>
        <p:spPr>
          <a:xfrm>
            <a:off x="1567306" y="1424599"/>
            <a:ext cx="3230724" cy="4086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Préstamos – Endeudamiento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33A04BE-E26A-43EF-A33B-F63B44D83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11" y="2072055"/>
            <a:ext cx="4950862" cy="167248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98B9669-8DDA-4FF3-9A0A-F454C13B79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436" t="1916" r="10555" b="28208"/>
          <a:stretch/>
        </p:blipFill>
        <p:spPr>
          <a:xfrm>
            <a:off x="879279" y="3965771"/>
            <a:ext cx="4866294" cy="1792580"/>
          </a:xfrm>
          <a:prstGeom prst="rect">
            <a:avLst/>
          </a:prstGeom>
        </p:spPr>
      </p:pic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67CDCA61-93EC-4600-B54C-D4D409CDA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517921"/>
              </p:ext>
            </p:extLst>
          </p:nvPr>
        </p:nvGraphicFramePr>
        <p:xfrm>
          <a:off x="6825289" y="606424"/>
          <a:ext cx="4572000" cy="230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EB425FDC-24EE-4B0B-8D34-F129C2C265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5205" y="5258684"/>
            <a:ext cx="482824" cy="482824"/>
          </a:xfrm>
          <a:prstGeom prst="rect">
            <a:avLst/>
          </a:prstGeom>
        </p:spPr>
      </p:pic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4F620BCD-0553-43B7-AF28-3FC345C31B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115867"/>
              </p:ext>
            </p:extLst>
          </p:nvPr>
        </p:nvGraphicFramePr>
        <p:xfrm>
          <a:off x="6825289" y="3334139"/>
          <a:ext cx="4656568" cy="2362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Título 2">
            <a:extLst>
              <a:ext uri="{FF2B5EF4-FFF2-40B4-BE49-F238E27FC236}">
                <a16:creationId xmlns:a16="http://schemas.microsoft.com/office/drawing/2014/main" id="{C5D8A53E-F739-4A59-9F5F-77DB6C205AFE}"/>
              </a:ext>
            </a:extLst>
          </p:cNvPr>
          <p:cNvSpPr txBox="1">
            <a:spLocks/>
          </p:cNvSpPr>
          <p:nvPr/>
        </p:nvSpPr>
        <p:spPr>
          <a:xfrm>
            <a:off x="487881" y="237767"/>
            <a:ext cx="9666514" cy="7468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br>
              <a:rPr lang="es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Descriptivo / Correlacionales</a:t>
            </a:r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82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21" grpId="0">
        <p:bldAsOne/>
      </p:bldGraphic>
      <p:bldGraphic spid="2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23" y="391022"/>
            <a:ext cx="9666514" cy="746846"/>
          </a:xfrm>
        </p:spPr>
        <p:txBody>
          <a:bodyPr rtlCol="0"/>
          <a:lstStyle/>
          <a:p>
            <a:pPr rtl="0"/>
            <a:r>
              <a:rPr lang="es-EC" sz="4000" dirty="0">
                <a:latin typeface="Arial" panose="020B0604020202020204" pitchFamily="34" charset="0"/>
                <a:cs typeface="Arial" panose="020B0604020202020204" pitchFamily="34" charset="0"/>
              </a:rPr>
              <a:t>TABLA DE CONTENIDO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1582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defPPr rtl="0">
              <a:defRPr lang="es-E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1">
                <a:solidFill>
                  <a:schemeClr val="bg1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fld id="{78048C4E-7BD1-46A5-B2F2-6AD408DAAD47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0415" y="254406"/>
            <a:ext cx="79513" cy="95415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80171" y="1388005"/>
            <a:ext cx="184731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Marcador de posición de imagen 10">
            <a:extLst>
              <a:ext uri="{FF2B5EF4-FFF2-40B4-BE49-F238E27FC236}">
                <a16:creationId xmlns:a16="http://schemas.microsoft.com/office/drawing/2014/main" id="{C1F57185-0DBC-4514-BDDC-BBFEB467EF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24024"/>
            <a:ext cx="12145618" cy="642729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552A0F9-A471-4912-A72A-A7D8EE35DCA0}"/>
              </a:ext>
            </a:extLst>
          </p:cNvPr>
          <p:cNvSpPr txBox="1"/>
          <p:nvPr/>
        </p:nvSpPr>
        <p:spPr>
          <a:xfrm>
            <a:off x="1457570" y="1444177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01. Planteamiento del problema</a:t>
            </a:r>
          </a:p>
        </p:txBody>
      </p:sp>
      <p:sp>
        <p:nvSpPr>
          <p:cNvPr id="4" name="Botón de acción: ir hacia delante o siguiente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8C6F66F-40D5-4F63-A47D-9BA5BD2A67DB}"/>
              </a:ext>
            </a:extLst>
          </p:cNvPr>
          <p:cNvSpPr/>
          <p:nvPr/>
        </p:nvSpPr>
        <p:spPr>
          <a:xfrm>
            <a:off x="4889242" y="1523629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82D993-9B10-4F81-BCE3-91303C7274D0}"/>
              </a:ext>
            </a:extLst>
          </p:cNvPr>
          <p:cNvSpPr txBox="1"/>
          <p:nvPr/>
        </p:nvSpPr>
        <p:spPr>
          <a:xfrm>
            <a:off x="7567127" y="2696547"/>
            <a:ext cx="184731" cy="369332"/>
          </a:xfrm>
          <a:prstGeom prst="rect">
            <a:avLst/>
          </a:prstGeom>
          <a:solidFill>
            <a:srgbClr val="FBEFCD"/>
          </a:solidFill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EE99413-07BD-4E22-BA8B-0CC453A0C2DC}"/>
              </a:ext>
            </a:extLst>
          </p:cNvPr>
          <p:cNvSpPr txBox="1"/>
          <p:nvPr/>
        </p:nvSpPr>
        <p:spPr>
          <a:xfrm>
            <a:off x="1457570" y="2079323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02. Objetivos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428EF3A-497C-4096-83BA-9811C4F17E46}"/>
              </a:ext>
            </a:extLst>
          </p:cNvPr>
          <p:cNvSpPr txBox="1"/>
          <p:nvPr/>
        </p:nvSpPr>
        <p:spPr>
          <a:xfrm>
            <a:off x="1457570" y="2698042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03. Hipótesis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B469213-088A-4854-9B7A-9777E9AE11F3}"/>
              </a:ext>
            </a:extLst>
          </p:cNvPr>
          <p:cNvSpPr txBox="1"/>
          <p:nvPr/>
        </p:nvSpPr>
        <p:spPr>
          <a:xfrm>
            <a:off x="1457570" y="3307670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04. Metodología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59B9AA6-7E80-4EF4-A63D-FC672E8C0FBB}"/>
              </a:ext>
            </a:extLst>
          </p:cNvPr>
          <p:cNvSpPr txBox="1"/>
          <p:nvPr/>
        </p:nvSpPr>
        <p:spPr>
          <a:xfrm>
            <a:off x="1457570" y="3961432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05. Instrumento medición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CC5641B7-1D45-4BF1-8F31-8C11DF2B1690}"/>
              </a:ext>
            </a:extLst>
          </p:cNvPr>
          <p:cNvSpPr txBox="1"/>
          <p:nvPr/>
        </p:nvSpPr>
        <p:spPr>
          <a:xfrm>
            <a:off x="1438908" y="4669634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06. Marco Teórico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40278A4-52EB-4036-B06A-8D2EC95A385F}"/>
              </a:ext>
            </a:extLst>
          </p:cNvPr>
          <p:cNvSpPr txBox="1"/>
          <p:nvPr/>
        </p:nvSpPr>
        <p:spPr>
          <a:xfrm>
            <a:off x="1438908" y="5311829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07. Marco Referencial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8A210A8-E2B9-486F-85AA-79DC0B537BEA}"/>
              </a:ext>
            </a:extLst>
          </p:cNvPr>
          <p:cNvSpPr txBox="1"/>
          <p:nvPr/>
        </p:nvSpPr>
        <p:spPr>
          <a:xfrm>
            <a:off x="6763698" y="1444176"/>
            <a:ext cx="4012282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08. Resultados Descriptivos 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B88C465-9448-49F1-9C76-7DF50CB617FD}"/>
              </a:ext>
            </a:extLst>
          </p:cNvPr>
          <p:cNvSpPr txBox="1"/>
          <p:nvPr/>
        </p:nvSpPr>
        <p:spPr>
          <a:xfrm>
            <a:off x="6745036" y="2703861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10. Propuesta planteada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7774D2ED-52F3-445D-B18E-00E9D6C35DBA}"/>
              </a:ext>
            </a:extLst>
          </p:cNvPr>
          <p:cNvSpPr txBox="1"/>
          <p:nvPr/>
        </p:nvSpPr>
        <p:spPr>
          <a:xfrm>
            <a:off x="6763698" y="3963546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12. Recomendaciones 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269423C-3DB4-4CFB-98AF-3F93563B2F06}"/>
              </a:ext>
            </a:extLst>
          </p:cNvPr>
          <p:cNvSpPr txBox="1"/>
          <p:nvPr/>
        </p:nvSpPr>
        <p:spPr>
          <a:xfrm>
            <a:off x="6754367" y="3303137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11. Conclusiones 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002756B2-D185-427F-8FE7-1F77BBE1FDFD}"/>
              </a:ext>
            </a:extLst>
          </p:cNvPr>
          <p:cNvSpPr txBox="1"/>
          <p:nvPr/>
        </p:nvSpPr>
        <p:spPr>
          <a:xfrm>
            <a:off x="6742922" y="2079323"/>
            <a:ext cx="3991508" cy="408623"/>
          </a:xfrm>
          <a:prstGeom prst="roundRec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09. Resultados Correlacionales </a:t>
            </a:r>
          </a:p>
        </p:txBody>
      </p:sp>
      <p:sp>
        <p:nvSpPr>
          <p:cNvPr id="53" name="Botón de acción: ir hacia delante o siguiente 5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ACFA77C-8B7F-4CFF-8F30-357B34151B6F}"/>
              </a:ext>
            </a:extLst>
          </p:cNvPr>
          <p:cNvSpPr/>
          <p:nvPr/>
        </p:nvSpPr>
        <p:spPr>
          <a:xfrm>
            <a:off x="4870581" y="4756135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Botón de acción: ir hacia delante o siguiente 5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0F7E9B1-78C7-46ED-9924-DF7A74C3BC26}"/>
              </a:ext>
            </a:extLst>
          </p:cNvPr>
          <p:cNvSpPr/>
          <p:nvPr/>
        </p:nvSpPr>
        <p:spPr>
          <a:xfrm>
            <a:off x="4889242" y="2175724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Botón de acción: ir hacia delante o siguiente 5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8251366-E917-4E5D-BAD6-D020BDF22BD1}"/>
              </a:ext>
            </a:extLst>
          </p:cNvPr>
          <p:cNvSpPr/>
          <p:nvPr/>
        </p:nvSpPr>
        <p:spPr>
          <a:xfrm>
            <a:off x="4889242" y="2774585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Botón de acción: ir hacia delante o siguiente 5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5E0D0C9-6A8E-45EF-8329-7A62DD0E210B}"/>
              </a:ext>
            </a:extLst>
          </p:cNvPr>
          <p:cNvSpPr/>
          <p:nvPr/>
        </p:nvSpPr>
        <p:spPr>
          <a:xfrm>
            <a:off x="4889242" y="3366228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Botón de acción: ir hacia delante o siguiente 5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90FD188-A701-4060-B68D-02A39B737110}"/>
              </a:ext>
            </a:extLst>
          </p:cNvPr>
          <p:cNvSpPr/>
          <p:nvPr/>
        </p:nvSpPr>
        <p:spPr>
          <a:xfrm>
            <a:off x="4898573" y="4034488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Botón de acción: ir hacia delante o siguiente 2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A0BAC49-741F-49A6-804A-CF17B8723083}"/>
              </a:ext>
            </a:extLst>
          </p:cNvPr>
          <p:cNvSpPr/>
          <p:nvPr/>
        </p:nvSpPr>
        <p:spPr>
          <a:xfrm>
            <a:off x="4884578" y="5384566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Botón de acción: ir hacia delante o siguiente 2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BD9AFC05-C93C-4355-BA50-E09A60F7B937}"/>
              </a:ext>
            </a:extLst>
          </p:cNvPr>
          <p:cNvSpPr/>
          <p:nvPr/>
        </p:nvSpPr>
        <p:spPr>
          <a:xfrm>
            <a:off x="10167258" y="3381786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Botón de acción: ir hacia delante o siguiente 2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DE9DB58C-3021-42CD-B99B-CA7E93C0A3BA}"/>
              </a:ext>
            </a:extLst>
          </p:cNvPr>
          <p:cNvSpPr/>
          <p:nvPr/>
        </p:nvSpPr>
        <p:spPr>
          <a:xfrm>
            <a:off x="10167258" y="4041893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Botón de acción: ir hacia delante o siguiente 2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019FED2E-BFD9-4A31-9753-63C8ADD8724A}"/>
              </a:ext>
            </a:extLst>
          </p:cNvPr>
          <p:cNvSpPr/>
          <p:nvPr/>
        </p:nvSpPr>
        <p:spPr>
          <a:xfrm>
            <a:off x="10167258" y="1522523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Botón de acción: ir hacia delante o siguiente 3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ADE2B33B-C2DE-4B40-A04D-6A49C14DE02B}"/>
              </a:ext>
            </a:extLst>
          </p:cNvPr>
          <p:cNvSpPr/>
          <p:nvPr/>
        </p:nvSpPr>
        <p:spPr>
          <a:xfrm>
            <a:off x="10167258" y="2170302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3" name="Botón de acción: ir hacia delante o siguiente 3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EE211F35-5DD0-4E61-A975-127B3A79B74B}"/>
              </a:ext>
            </a:extLst>
          </p:cNvPr>
          <p:cNvSpPr/>
          <p:nvPr/>
        </p:nvSpPr>
        <p:spPr>
          <a:xfrm>
            <a:off x="10175711" y="2790524"/>
            <a:ext cx="438538" cy="251927"/>
          </a:xfrm>
          <a:prstGeom prst="actionButtonForwardNext">
            <a:avLst/>
          </a:prstGeom>
          <a:solidFill>
            <a:srgbClr val="FBEFCD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3534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111152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20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349111" y="1174269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0306C9E-27B4-461A-AB51-BEE347664EB3}"/>
              </a:ext>
            </a:extLst>
          </p:cNvPr>
          <p:cNvSpPr txBox="1"/>
          <p:nvPr/>
        </p:nvSpPr>
        <p:spPr>
          <a:xfrm>
            <a:off x="1387928" y="1315379"/>
            <a:ext cx="3370683" cy="71508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>
                <a:latin typeface="Arial" panose="020B0604020202020204" pitchFamily="34" charset="0"/>
                <a:cs typeface="Arial" panose="020B0604020202020204" pitchFamily="34" charset="0"/>
              </a:rPr>
              <a:t>Gestión finanzas empresariales – Rentabilidad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0B17C9-38BB-40B6-B00B-C3F2A4B08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34" y="2429313"/>
            <a:ext cx="5064058" cy="14349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8C165D-D22C-42F3-8816-5B2F483254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85" r="12026" b="28516"/>
          <a:stretch/>
        </p:blipFill>
        <p:spPr>
          <a:xfrm>
            <a:off x="1219977" y="4054697"/>
            <a:ext cx="4261242" cy="186601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26DED3D-15BB-495F-8FFB-49225FF99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570" y="4542054"/>
            <a:ext cx="603153" cy="60315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620BBA5-D3D3-499C-AD05-6AB9C2B765FB}"/>
              </a:ext>
            </a:extLst>
          </p:cNvPr>
          <p:cNvSpPr txBox="1"/>
          <p:nvPr/>
        </p:nvSpPr>
        <p:spPr>
          <a:xfrm>
            <a:off x="6608147" y="5103465"/>
            <a:ext cx="5017796" cy="817245"/>
          </a:xfrm>
          <a:prstGeom prst="roundRect">
            <a:avLst/>
          </a:prstGeom>
          <a:solidFill>
            <a:srgbClr val="EAF991"/>
          </a:solidFill>
        </p:spPr>
        <p:txBody>
          <a:bodyPr wrap="square">
            <a:spAutoFit/>
          </a:bodyPr>
          <a:lstStyle/>
          <a:p>
            <a:pPr algn="just"/>
            <a:r>
              <a:rPr lang="es-EC" sz="1400" b="1">
                <a:latin typeface="Arial" panose="020B0604020202020204" pitchFamily="34" charset="0"/>
                <a:cs typeface="Arial" panose="020B0604020202020204" pitchFamily="34" charset="0"/>
              </a:rPr>
              <a:t>H1: </a:t>
            </a:r>
            <a:r>
              <a:rPr lang="es-EC" sz="1400">
                <a:latin typeface="Arial" panose="020B0604020202020204" pitchFamily="34" charset="0"/>
                <a:cs typeface="Arial" panose="020B0604020202020204" pitchFamily="34" charset="0"/>
              </a:rPr>
              <a:t>La aplicación de las Fintech y su inclusión inciden en el desarrollo de la gestión financiera de la MiPymes en el sector comercial-Zona 9 en el período 2016-2020.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DB6B67E-FBF3-480D-AA93-0D0AA66F81F7}"/>
              </a:ext>
            </a:extLst>
          </p:cNvPr>
          <p:cNvSpPr txBox="1"/>
          <p:nvPr/>
        </p:nvSpPr>
        <p:spPr>
          <a:xfrm>
            <a:off x="6306570" y="399761"/>
            <a:ext cx="6119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Pregunta 18. </a:t>
            </a:r>
            <a:endParaRPr lang="es-EC" sz="1400" i="1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BE406E-3E32-402A-8B07-DC1CEAADD7B4}"/>
              </a:ext>
            </a:extLst>
          </p:cNvPr>
          <p:cNvSpPr txBox="1"/>
          <p:nvPr/>
        </p:nvSpPr>
        <p:spPr>
          <a:xfrm>
            <a:off x="6528905" y="2645041"/>
            <a:ext cx="6119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Pregunta </a:t>
            </a:r>
            <a:r>
              <a:rPr lang="es-EC" sz="1400" i="1">
                <a:latin typeface="Arial" panose="020B0604020202020204" pitchFamily="34" charset="0"/>
                <a:ea typeface="Calibri" panose="020F0502020204030204" pitchFamily="34" charset="0"/>
              </a:rPr>
              <a:t>21</a:t>
            </a:r>
            <a:r>
              <a:rPr lang="es-EC" sz="1400" i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es-EC" sz="1400" i="1"/>
          </a:p>
        </p:txBody>
      </p:sp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C6B1BB19-8907-41FF-88BE-A627702C7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333649"/>
              </p:ext>
            </p:extLst>
          </p:nvPr>
        </p:nvGraphicFramePr>
        <p:xfrm>
          <a:off x="7145572" y="3001139"/>
          <a:ext cx="3942946" cy="187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84822A5D-16F9-4660-B095-D38A2C11C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472810"/>
              </p:ext>
            </p:extLst>
          </p:nvPr>
        </p:nvGraphicFramePr>
        <p:xfrm>
          <a:off x="6971001" y="836638"/>
          <a:ext cx="4034242" cy="163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Título 2">
            <a:extLst>
              <a:ext uri="{FF2B5EF4-FFF2-40B4-BE49-F238E27FC236}">
                <a16:creationId xmlns:a16="http://schemas.microsoft.com/office/drawing/2014/main" id="{3C14F80A-19ED-491B-8186-0CDDE1D75AF2}"/>
              </a:ext>
            </a:extLst>
          </p:cNvPr>
          <p:cNvSpPr txBox="1">
            <a:spLocks/>
          </p:cNvSpPr>
          <p:nvPr/>
        </p:nvSpPr>
        <p:spPr>
          <a:xfrm>
            <a:off x="487881" y="237767"/>
            <a:ext cx="9666514" cy="7468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800" b="1" kern="120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  <a:br>
              <a:rPr lang="es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Descriptivo / Correlacionales</a:t>
            </a:r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12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Graphic spid="24" grpId="0">
        <p:bldAsOne/>
      </p:bldGraphic>
      <p:bldGraphic spid="26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1" name="Google Shape;3351;p36"/>
          <p:cNvGrpSpPr/>
          <p:nvPr/>
        </p:nvGrpSpPr>
        <p:grpSpPr>
          <a:xfrm>
            <a:off x="609580" y="1367855"/>
            <a:ext cx="10978158" cy="4947502"/>
            <a:chOff x="591225" y="1636250"/>
            <a:chExt cx="6403500" cy="2885850"/>
          </a:xfrm>
        </p:grpSpPr>
        <p:sp>
          <p:nvSpPr>
            <p:cNvPr id="3352" name="Google Shape;3352;p36"/>
            <p:cNvSpPr/>
            <p:nvPr/>
          </p:nvSpPr>
          <p:spPr>
            <a:xfrm>
              <a:off x="708400" y="2149275"/>
              <a:ext cx="1105275" cy="1889875"/>
            </a:xfrm>
            <a:custGeom>
              <a:avLst/>
              <a:gdLst/>
              <a:ahLst/>
              <a:cxnLst/>
              <a:rect l="l" t="t" r="r" b="b"/>
              <a:pathLst>
                <a:path w="44211" h="75595" extrusionOk="0">
                  <a:moveTo>
                    <a:pt x="10103" y="1"/>
                  </a:moveTo>
                  <a:cubicBezTo>
                    <a:pt x="4529" y="1"/>
                    <a:pt x="0" y="4529"/>
                    <a:pt x="0" y="10135"/>
                  </a:cubicBezTo>
                  <a:lnTo>
                    <a:pt x="0" y="65492"/>
                  </a:lnTo>
                  <a:cubicBezTo>
                    <a:pt x="0" y="71066"/>
                    <a:pt x="4529" y="75594"/>
                    <a:pt x="10103" y="75594"/>
                  </a:cubicBezTo>
                  <a:lnTo>
                    <a:pt x="34076" y="75594"/>
                  </a:lnTo>
                  <a:cubicBezTo>
                    <a:pt x="39682" y="75594"/>
                    <a:pt x="44210" y="71066"/>
                    <a:pt x="44210" y="65492"/>
                  </a:cubicBezTo>
                  <a:lnTo>
                    <a:pt x="44210" y="10135"/>
                  </a:lnTo>
                  <a:cubicBezTo>
                    <a:pt x="44210" y="4529"/>
                    <a:pt x="39682" y="1"/>
                    <a:pt x="3407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3" name="Google Shape;3353;p36"/>
            <p:cNvSpPr/>
            <p:nvPr/>
          </p:nvSpPr>
          <p:spPr>
            <a:xfrm>
              <a:off x="3234000" y="1726500"/>
              <a:ext cx="1105275" cy="1889875"/>
            </a:xfrm>
            <a:custGeom>
              <a:avLst/>
              <a:gdLst/>
              <a:ahLst/>
              <a:cxnLst/>
              <a:rect l="l" t="t" r="r" b="b"/>
              <a:pathLst>
                <a:path w="44211" h="75595" extrusionOk="0">
                  <a:moveTo>
                    <a:pt x="10103" y="0"/>
                  </a:moveTo>
                  <a:cubicBezTo>
                    <a:pt x="4529" y="0"/>
                    <a:pt x="1" y="4529"/>
                    <a:pt x="1" y="10103"/>
                  </a:cubicBezTo>
                  <a:lnTo>
                    <a:pt x="1" y="65460"/>
                  </a:lnTo>
                  <a:cubicBezTo>
                    <a:pt x="1" y="71065"/>
                    <a:pt x="4529" y="75594"/>
                    <a:pt x="10103" y="75594"/>
                  </a:cubicBezTo>
                  <a:lnTo>
                    <a:pt x="34077" y="75594"/>
                  </a:lnTo>
                  <a:cubicBezTo>
                    <a:pt x="39682" y="75594"/>
                    <a:pt x="44211" y="71065"/>
                    <a:pt x="44211" y="65460"/>
                  </a:cubicBezTo>
                  <a:lnTo>
                    <a:pt x="44211" y="10103"/>
                  </a:lnTo>
                  <a:cubicBezTo>
                    <a:pt x="44211" y="4529"/>
                    <a:pt x="39682" y="0"/>
                    <a:pt x="3407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4" name="Google Shape;3354;p36"/>
            <p:cNvSpPr/>
            <p:nvPr/>
          </p:nvSpPr>
          <p:spPr>
            <a:xfrm>
              <a:off x="5764375" y="2149275"/>
              <a:ext cx="1105275" cy="1889875"/>
            </a:xfrm>
            <a:custGeom>
              <a:avLst/>
              <a:gdLst/>
              <a:ahLst/>
              <a:cxnLst/>
              <a:rect l="l" t="t" r="r" b="b"/>
              <a:pathLst>
                <a:path w="44211" h="75595" extrusionOk="0">
                  <a:moveTo>
                    <a:pt x="10103" y="1"/>
                  </a:moveTo>
                  <a:cubicBezTo>
                    <a:pt x="4529" y="1"/>
                    <a:pt x="0" y="4529"/>
                    <a:pt x="0" y="10135"/>
                  </a:cubicBezTo>
                  <a:lnTo>
                    <a:pt x="0" y="65492"/>
                  </a:lnTo>
                  <a:cubicBezTo>
                    <a:pt x="0" y="71066"/>
                    <a:pt x="4529" y="75594"/>
                    <a:pt x="10103" y="75594"/>
                  </a:cubicBezTo>
                  <a:lnTo>
                    <a:pt x="34076" y="75594"/>
                  </a:lnTo>
                  <a:cubicBezTo>
                    <a:pt x="39681" y="75594"/>
                    <a:pt x="44210" y="71066"/>
                    <a:pt x="44210" y="65492"/>
                  </a:cubicBezTo>
                  <a:lnTo>
                    <a:pt x="44210" y="10135"/>
                  </a:lnTo>
                  <a:cubicBezTo>
                    <a:pt x="44210" y="4529"/>
                    <a:pt x="39681" y="1"/>
                    <a:pt x="3407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5" name="Google Shape;3355;p36"/>
            <p:cNvSpPr/>
            <p:nvPr/>
          </p:nvSpPr>
          <p:spPr>
            <a:xfrm>
              <a:off x="622100" y="1636250"/>
              <a:ext cx="6340175" cy="2885850"/>
            </a:xfrm>
            <a:custGeom>
              <a:avLst/>
              <a:gdLst/>
              <a:ahLst/>
              <a:cxnLst/>
              <a:rect l="l" t="t" r="r" b="b"/>
              <a:pathLst>
                <a:path w="253607" h="115434" extrusionOk="0">
                  <a:moveTo>
                    <a:pt x="114674" y="0"/>
                  </a:moveTo>
                  <a:cubicBezTo>
                    <a:pt x="107137" y="0"/>
                    <a:pt x="101025" y="5669"/>
                    <a:pt x="101025" y="12636"/>
                  </a:cubicBezTo>
                  <a:lnTo>
                    <a:pt x="101025" y="102797"/>
                  </a:lnTo>
                  <a:cubicBezTo>
                    <a:pt x="101025" y="109543"/>
                    <a:pt x="95103" y="115022"/>
                    <a:pt x="87819" y="115022"/>
                  </a:cubicBezTo>
                  <a:lnTo>
                    <a:pt x="64194" y="115022"/>
                  </a:lnTo>
                  <a:cubicBezTo>
                    <a:pt x="56910" y="115022"/>
                    <a:pt x="50988" y="109543"/>
                    <a:pt x="50988" y="102797"/>
                  </a:cubicBezTo>
                  <a:lnTo>
                    <a:pt x="50988" y="29357"/>
                  </a:lnTo>
                  <a:cubicBezTo>
                    <a:pt x="50988" y="22422"/>
                    <a:pt x="44876" y="16753"/>
                    <a:pt x="37338" y="16753"/>
                  </a:cubicBezTo>
                  <a:lnTo>
                    <a:pt x="14600" y="16753"/>
                  </a:lnTo>
                  <a:cubicBezTo>
                    <a:pt x="6556" y="16753"/>
                    <a:pt x="0" y="22802"/>
                    <a:pt x="0" y="30244"/>
                  </a:cubicBezTo>
                  <a:lnTo>
                    <a:pt x="0" y="59506"/>
                  </a:lnTo>
                  <a:cubicBezTo>
                    <a:pt x="0" y="59601"/>
                    <a:pt x="96" y="59696"/>
                    <a:pt x="222" y="59696"/>
                  </a:cubicBezTo>
                  <a:cubicBezTo>
                    <a:pt x="349" y="59696"/>
                    <a:pt x="444" y="59601"/>
                    <a:pt x="444" y="59506"/>
                  </a:cubicBezTo>
                  <a:lnTo>
                    <a:pt x="444" y="30244"/>
                  </a:lnTo>
                  <a:cubicBezTo>
                    <a:pt x="444" y="23024"/>
                    <a:pt x="6809" y="17165"/>
                    <a:pt x="14632" y="17165"/>
                  </a:cubicBezTo>
                  <a:lnTo>
                    <a:pt x="37338" y="17165"/>
                  </a:lnTo>
                  <a:cubicBezTo>
                    <a:pt x="44622" y="17165"/>
                    <a:pt x="50544" y="22643"/>
                    <a:pt x="50544" y="29357"/>
                  </a:cubicBezTo>
                  <a:lnTo>
                    <a:pt x="50544" y="102797"/>
                  </a:lnTo>
                  <a:cubicBezTo>
                    <a:pt x="50544" y="109765"/>
                    <a:pt x="56688" y="115433"/>
                    <a:pt x="64194" y="115433"/>
                  </a:cubicBezTo>
                  <a:lnTo>
                    <a:pt x="87819" y="115433"/>
                  </a:lnTo>
                  <a:cubicBezTo>
                    <a:pt x="95356" y="115433"/>
                    <a:pt x="101468" y="109765"/>
                    <a:pt x="101468" y="102797"/>
                  </a:cubicBezTo>
                  <a:lnTo>
                    <a:pt x="101468" y="12636"/>
                  </a:lnTo>
                  <a:cubicBezTo>
                    <a:pt x="101468" y="5891"/>
                    <a:pt x="107390" y="412"/>
                    <a:pt x="114674" y="412"/>
                  </a:cubicBezTo>
                  <a:lnTo>
                    <a:pt x="138489" y="412"/>
                  </a:lnTo>
                  <a:cubicBezTo>
                    <a:pt x="145773" y="412"/>
                    <a:pt x="151695" y="5891"/>
                    <a:pt x="151695" y="12636"/>
                  </a:cubicBezTo>
                  <a:lnTo>
                    <a:pt x="151695" y="102797"/>
                  </a:lnTo>
                  <a:cubicBezTo>
                    <a:pt x="151695" y="109765"/>
                    <a:pt x="157807" y="115433"/>
                    <a:pt x="165345" y="115433"/>
                  </a:cubicBezTo>
                  <a:lnTo>
                    <a:pt x="189508" y="115433"/>
                  </a:lnTo>
                  <a:cubicBezTo>
                    <a:pt x="197014" y="115433"/>
                    <a:pt x="203158" y="109765"/>
                    <a:pt x="203126" y="102797"/>
                  </a:cubicBezTo>
                  <a:lnTo>
                    <a:pt x="203126" y="29326"/>
                  </a:lnTo>
                  <a:cubicBezTo>
                    <a:pt x="203126" y="22580"/>
                    <a:pt x="209048" y="17133"/>
                    <a:pt x="216332" y="17133"/>
                  </a:cubicBezTo>
                  <a:lnTo>
                    <a:pt x="239007" y="17133"/>
                  </a:lnTo>
                  <a:cubicBezTo>
                    <a:pt x="246798" y="17133"/>
                    <a:pt x="253163" y="22992"/>
                    <a:pt x="253163" y="30212"/>
                  </a:cubicBezTo>
                  <a:lnTo>
                    <a:pt x="253163" y="57068"/>
                  </a:lnTo>
                  <a:cubicBezTo>
                    <a:pt x="253163" y="57194"/>
                    <a:pt x="253258" y="57289"/>
                    <a:pt x="253385" y="57289"/>
                  </a:cubicBezTo>
                  <a:cubicBezTo>
                    <a:pt x="253511" y="57289"/>
                    <a:pt x="253606" y="57194"/>
                    <a:pt x="253606" y="57068"/>
                  </a:cubicBezTo>
                  <a:lnTo>
                    <a:pt x="253606" y="30212"/>
                  </a:lnTo>
                  <a:cubicBezTo>
                    <a:pt x="253606" y="22770"/>
                    <a:pt x="247051" y="16721"/>
                    <a:pt x="239007" y="16721"/>
                  </a:cubicBezTo>
                  <a:lnTo>
                    <a:pt x="216332" y="16721"/>
                  </a:lnTo>
                  <a:cubicBezTo>
                    <a:pt x="208826" y="16721"/>
                    <a:pt x="202683" y="22358"/>
                    <a:pt x="202683" y="29326"/>
                  </a:cubicBezTo>
                  <a:lnTo>
                    <a:pt x="202683" y="102797"/>
                  </a:lnTo>
                  <a:cubicBezTo>
                    <a:pt x="202683" y="109543"/>
                    <a:pt x="196760" y="115022"/>
                    <a:pt x="189477" y="115022"/>
                  </a:cubicBezTo>
                  <a:lnTo>
                    <a:pt x="165345" y="115022"/>
                  </a:lnTo>
                  <a:cubicBezTo>
                    <a:pt x="158061" y="115022"/>
                    <a:pt x="152139" y="109543"/>
                    <a:pt x="152139" y="102797"/>
                  </a:cubicBezTo>
                  <a:lnTo>
                    <a:pt x="152139" y="12636"/>
                  </a:lnTo>
                  <a:cubicBezTo>
                    <a:pt x="152139" y="5669"/>
                    <a:pt x="145995" y="0"/>
                    <a:pt x="13848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6" name="Google Shape;3356;p36"/>
            <p:cNvSpPr/>
            <p:nvPr/>
          </p:nvSpPr>
          <p:spPr>
            <a:xfrm>
              <a:off x="6302750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22"/>
                  </a:moveTo>
                  <a:cubicBezTo>
                    <a:pt x="760" y="222"/>
                    <a:pt x="887" y="380"/>
                    <a:pt x="887" y="570"/>
                  </a:cubicBezTo>
                  <a:cubicBezTo>
                    <a:pt x="887" y="728"/>
                    <a:pt x="760" y="887"/>
                    <a:pt x="570" y="887"/>
                  </a:cubicBezTo>
                  <a:cubicBezTo>
                    <a:pt x="380" y="887"/>
                    <a:pt x="253" y="728"/>
                    <a:pt x="253" y="570"/>
                  </a:cubicBezTo>
                  <a:cubicBezTo>
                    <a:pt x="253" y="380"/>
                    <a:pt x="380" y="222"/>
                    <a:pt x="570" y="222"/>
                  </a:cubicBezTo>
                  <a:close/>
                  <a:moveTo>
                    <a:pt x="570" y="0"/>
                  </a:moveTo>
                  <a:cubicBezTo>
                    <a:pt x="253" y="0"/>
                    <a:pt x="0" y="253"/>
                    <a:pt x="0" y="570"/>
                  </a:cubicBezTo>
                  <a:cubicBezTo>
                    <a:pt x="0" y="887"/>
                    <a:pt x="253" y="1140"/>
                    <a:pt x="570" y="1140"/>
                  </a:cubicBezTo>
                  <a:cubicBezTo>
                    <a:pt x="887" y="1140"/>
                    <a:pt x="1140" y="887"/>
                    <a:pt x="1140" y="570"/>
                  </a:cubicBezTo>
                  <a:cubicBezTo>
                    <a:pt x="1140" y="253"/>
                    <a:pt x="887" y="0"/>
                    <a:pt x="57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7" name="Google Shape;3357;p36"/>
            <p:cNvSpPr/>
            <p:nvPr/>
          </p:nvSpPr>
          <p:spPr>
            <a:xfrm>
              <a:off x="6227525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22"/>
                  </a:moveTo>
                  <a:cubicBezTo>
                    <a:pt x="761" y="222"/>
                    <a:pt x="887" y="380"/>
                    <a:pt x="887" y="570"/>
                  </a:cubicBezTo>
                  <a:cubicBezTo>
                    <a:pt x="887" y="728"/>
                    <a:pt x="761" y="887"/>
                    <a:pt x="571" y="887"/>
                  </a:cubicBezTo>
                  <a:cubicBezTo>
                    <a:pt x="381" y="887"/>
                    <a:pt x="254" y="728"/>
                    <a:pt x="254" y="570"/>
                  </a:cubicBezTo>
                  <a:cubicBezTo>
                    <a:pt x="222" y="380"/>
                    <a:pt x="381" y="222"/>
                    <a:pt x="571" y="222"/>
                  </a:cubicBezTo>
                  <a:close/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8" name="Google Shape;3358;p36"/>
            <p:cNvSpPr/>
            <p:nvPr/>
          </p:nvSpPr>
          <p:spPr>
            <a:xfrm>
              <a:off x="6152300" y="3925125"/>
              <a:ext cx="28550" cy="28525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571" y="222"/>
                  </a:moveTo>
                  <a:cubicBezTo>
                    <a:pt x="761" y="222"/>
                    <a:pt x="888" y="380"/>
                    <a:pt x="888" y="570"/>
                  </a:cubicBezTo>
                  <a:cubicBezTo>
                    <a:pt x="888" y="728"/>
                    <a:pt x="761" y="887"/>
                    <a:pt x="571" y="887"/>
                  </a:cubicBezTo>
                  <a:cubicBezTo>
                    <a:pt x="381" y="887"/>
                    <a:pt x="254" y="728"/>
                    <a:pt x="254" y="570"/>
                  </a:cubicBezTo>
                  <a:cubicBezTo>
                    <a:pt x="254" y="380"/>
                    <a:pt x="381" y="222"/>
                    <a:pt x="571" y="222"/>
                  </a:cubicBezTo>
                  <a:close/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8" y="1140"/>
                    <a:pt x="1141" y="887"/>
                    <a:pt x="1141" y="570"/>
                  </a:cubicBezTo>
                  <a:cubicBezTo>
                    <a:pt x="1141" y="253"/>
                    <a:pt x="888" y="0"/>
                    <a:pt x="57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9" name="Google Shape;3359;p36"/>
            <p:cNvSpPr/>
            <p:nvPr/>
          </p:nvSpPr>
          <p:spPr>
            <a:xfrm>
              <a:off x="6377950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22"/>
                  </a:moveTo>
                  <a:cubicBezTo>
                    <a:pt x="761" y="222"/>
                    <a:pt x="887" y="380"/>
                    <a:pt x="887" y="570"/>
                  </a:cubicBezTo>
                  <a:cubicBezTo>
                    <a:pt x="887" y="728"/>
                    <a:pt x="761" y="887"/>
                    <a:pt x="571" y="887"/>
                  </a:cubicBezTo>
                  <a:cubicBezTo>
                    <a:pt x="381" y="887"/>
                    <a:pt x="254" y="728"/>
                    <a:pt x="254" y="570"/>
                  </a:cubicBezTo>
                  <a:cubicBezTo>
                    <a:pt x="254" y="380"/>
                    <a:pt x="381" y="222"/>
                    <a:pt x="571" y="222"/>
                  </a:cubicBezTo>
                  <a:close/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7" y="1140"/>
                    <a:pt x="1141" y="887"/>
                    <a:pt x="1141" y="570"/>
                  </a:cubicBezTo>
                  <a:cubicBezTo>
                    <a:pt x="1141" y="253"/>
                    <a:pt x="887" y="0"/>
                    <a:pt x="57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0" name="Google Shape;3360;p36"/>
            <p:cNvSpPr/>
            <p:nvPr/>
          </p:nvSpPr>
          <p:spPr>
            <a:xfrm>
              <a:off x="6452375" y="3925125"/>
              <a:ext cx="29325" cy="28525"/>
            </a:xfrm>
            <a:custGeom>
              <a:avLst/>
              <a:gdLst/>
              <a:ahLst/>
              <a:cxnLst/>
              <a:rect l="l" t="t" r="r" b="b"/>
              <a:pathLst>
                <a:path w="1173" h="1141" extrusionOk="0">
                  <a:moveTo>
                    <a:pt x="602" y="222"/>
                  </a:moveTo>
                  <a:cubicBezTo>
                    <a:pt x="792" y="222"/>
                    <a:pt x="919" y="380"/>
                    <a:pt x="919" y="570"/>
                  </a:cubicBezTo>
                  <a:cubicBezTo>
                    <a:pt x="919" y="728"/>
                    <a:pt x="792" y="887"/>
                    <a:pt x="602" y="887"/>
                  </a:cubicBezTo>
                  <a:cubicBezTo>
                    <a:pt x="412" y="887"/>
                    <a:pt x="254" y="728"/>
                    <a:pt x="254" y="570"/>
                  </a:cubicBezTo>
                  <a:cubicBezTo>
                    <a:pt x="254" y="380"/>
                    <a:pt x="412" y="222"/>
                    <a:pt x="602" y="222"/>
                  </a:cubicBezTo>
                  <a:close/>
                  <a:moveTo>
                    <a:pt x="602" y="0"/>
                  </a:moveTo>
                  <a:cubicBezTo>
                    <a:pt x="286" y="0"/>
                    <a:pt x="1" y="253"/>
                    <a:pt x="1" y="570"/>
                  </a:cubicBezTo>
                  <a:cubicBezTo>
                    <a:pt x="1" y="887"/>
                    <a:pt x="286" y="1140"/>
                    <a:pt x="602" y="1140"/>
                  </a:cubicBezTo>
                  <a:cubicBezTo>
                    <a:pt x="919" y="1140"/>
                    <a:pt x="1172" y="887"/>
                    <a:pt x="1172" y="570"/>
                  </a:cubicBezTo>
                  <a:cubicBezTo>
                    <a:pt x="1172" y="253"/>
                    <a:pt x="919" y="0"/>
                    <a:pt x="60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1" name="Google Shape;3361;p36"/>
            <p:cNvSpPr/>
            <p:nvPr/>
          </p:nvSpPr>
          <p:spPr>
            <a:xfrm>
              <a:off x="1246775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22"/>
                  </a:moveTo>
                  <a:cubicBezTo>
                    <a:pt x="760" y="222"/>
                    <a:pt x="887" y="380"/>
                    <a:pt x="887" y="570"/>
                  </a:cubicBezTo>
                  <a:cubicBezTo>
                    <a:pt x="887" y="728"/>
                    <a:pt x="760" y="887"/>
                    <a:pt x="570" y="887"/>
                  </a:cubicBezTo>
                  <a:cubicBezTo>
                    <a:pt x="380" y="887"/>
                    <a:pt x="222" y="728"/>
                    <a:pt x="222" y="570"/>
                  </a:cubicBezTo>
                  <a:cubicBezTo>
                    <a:pt x="222" y="380"/>
                    <a:pt x="380" y="222"/>
                    <a:pt x="570" y="222"/>
                  </a:cubicBezTo>
                  <a:close/>
                  <a:moveTo>
                    <a:pt x="570" y="0"/>
                  </a:moveTo>
                  <a:cubicBezTo>
                    <a:pt x="254" y="0"/>
                    <a:pt x="0" y="253"/>
                    <a:pt x="0" y="570"/>
                  </a:cubicBezTo>
                  <a:cubicBezTo>
                    <a:pt x="0" y="887"/>
                    <a:pt x="254" y="1140"/>
                    <a:pt x="570" y="1140"/>
                  </a:cubicBezTo>
                  <a:cubicBezTo>
                    <a:pt x="887" y="1140"/>
                    <a:pt x="1140" y="887"/>
                    <a:pt x="1140" y="570"/>
                  </a:cubicBezTo>
                  <a:cubicBezTo>
                    <a:pt x="1140" y="253"/>
                    <a:pt x="887" y="0"/>
                    <a:pt x="57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2" name="Google Shape;3362;p36"/>
            <p:cNvSpPr/>
            <p:nvPr/>
          </p:nvSpPr>
          <p:spPr>
            <a:xfrm>
              <a:off x="1171550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22"/>
                  </a:moveTo>
                  <a:cubicBezTo>
                    <a:pt x="729" y="222"/>
                    <a:pt x="888" y="380"/>
                    <a:pt x="888" y="570"/>
                  </a:cubicBezTo>
                  <a:cubicBezTo>
                    <a:pt x="888" y="728"/>
                    <a:pt x="729" y="887"/>
                    <a:pt x="571" y="887"/>
                  </a:cubicBezTo>
                  <a:cubicBezTo>
                    <a:pt x="381" y="887"/>
                    <a:pt x="223" y="728"/>
                    <a:pt x="223" y="570"/>
                  </a:cubicBezTo>
                  <a:cubicBezTo>
                    <a:pt x="223" y="380"/>
                    <a:pt x="381" y="222"/>
                    <a:pt x="571" y="222"/>
                  </a:cubicBezTo>
                  <a:close/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8" y="1140"/>
                    <a:pt x="1141" y="887"/>
                    <a:pt x="1141" y="570"/>
                  </a:cubicBezTo>
                  <a:cubicBezTo>
                    <a:pt x="1141" y="253"/>
                    <a:pt x="888" y="0"/>
                    <a:pt x="57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3" name="Google Shape;3363;p36"/>
            <p:cNvSpPr/>
            <p:nvPr/>
          </p:nvSpPr>
          <p:spPr>
            <a:xfrm>
              <a:off x="1096350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22"/>
                  </a:moveTo>
                  <a:cubicBezTo>
                    <a:pt x="760" y="222"/>
                    <a:pt x="887" y="380"/>
                    <a:pt x="887" y="570"/>
                  </a:cubicBezTo>
                  <a:cubicBezTo>
                    <a:pt x="887" y="728"/>
                    <a:pt x="760" y="887"/>
                    <a:pt x="570" y="887"/>
                  </a:cubicBezTo>
                  <a:cubicBezTo>
                    <a:pt x="380" y="887"/>
                    <a:pt x="254" y="728"/>
                    <a:pt x="254" y="570"/>
                  </a:cubicBezTo>
                  <a:cubicBezTo>
                    <a:pt x="254" y="380"/>
                    <a:pt x="380" y="222"/>
                    <a:pt x="570" y="222"/>
                  </a:cubicBezTo>
                  <a:close/>
                  <a:moveTo>
                    <a:pt x="570" y="0"/>
                  </a:moveTo>
                  <a:cubicBezTo>
                    <a:pt x="254" y="0"/>
                    <a:pt x="0" y="253"/>
                    <a:pt x="0" y="570"/>
                  </a:cubicBezTo>
                  <a:cubicBezTo>
                    <a:pt x="0" y="887"/>
                    <a:pt x="254" y="1140"/>
                    <a:pt x="570" y="1140"/>
                  </a:cubicBezTo>
                  <a:cubicBezTo>
                    <a:pt x="887" y="1140"/>
                    <a:pt x="1140" y="887"/>
                    <a:pt x="1140" y="570"/>
                  </a:cubicBezTo>
                  <a:cubicBezTo>
                    <a:pt x="1140" y="253"/>
                    <a:pt x="887" y="0"/>
                    <a:pt x="57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4" name="Google Shape;3364;p36"/>
            <p:cNvSpPr/>
            <p:nvPr/>
          </p:nvSpPr>
          <p:spPr>
            <a:xfrm>
              <a:off x="1321975" y="3925125"/>
              <a:ext cx="28550" cy="28525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571" y="222"/>
                  </a:moveTo>
                  <a:cubicBezTo>
                    <a:pt x="761" y="222"/>
                    <a:pt x="888" y="380"/>
                    <a:pt x="888" y="570"/>
                  </a:cubicBezTo>
                  <a:cubicBezTo>
                    <a:pt x="888" y="728"/>
                    <a:pt x="761" y="887"/>
                    <a:pt x="571" y="887"/>
                  </a:cubicBezTo>
                  <a:cubicBezTo>
                    <a:pt x="381" y="887"/>
                    <a:pt x="223" y="728"/>
                    <a:pt x="223" y="570"/>
                  </a:cubicBezTo>
                  <a:cubicBezTo>
                    <a:pt x="223" y="380"/>
                    <a:pt x="381" y="222"/>
                    <a:pt x="571" y="222"/>
                  </a:cubicBezTo>
                  <a:close/>
                  <a:moveTo>
                    <a:pt x="571" y="0"/>
                  </a:moveTo>
                  <a:cubicBezTo>
                    <a:pt x="254" y="0"/>
                    <a:pt x="1" y="253"/>
                    <a:pt x="1" y="570"/>
                  </a:cubicBezTo>
                  <a:cubicBezTo>
                    <a:pt x="1" y="887"/>
                    <a:pt x="254" y="1140"/>
                    <a:pt x="571" y="1140"/>
                  </a:cubicBezTo>
                  <a:cubicBezTo>
                    <a:pt x="888" y="1140"/>
                    <a:pt x="1141" y="887"/>
                    <a:pt x="1141" y="570"/>
                  </a:cubicBezTo>
                  <a:cubicBezTo>
                    <a:pt x="1141" y="253"/>
                    <a:pt x="888" y="0"/>
                    <a:pt x="57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5" name="Google Shape;3365;p36"/>
            <p:cNvSpPr/>
            <p:nvPr/>
          </p:nvSpPr>
          <p:spPr>
            <a:xfrm>
              <a:off x="1396400" y="3925125"/>
              <a:ext cx="29325" cy="28525"/>
            </a:xfrm>
            <a:custGeom>
              <a:avLst/>
              <a:gdLst/>
              <a:ahLst/>
              <a:cxnLst/>
              <a:rect l="l" t="t" r="r" b="b"/>
              <a:pathLst>
                <a:path w="1173" h="1141" extrusionOk="0">
                  <a:moveTo>
                    <a:pt x="603" y="222"/>
                  </a:moveTo>
                  <a:cubicBezTo>
                    <a:pt x="761" y="222"/>
                    <a:pt x="919" y="380"/>
                    <a:pt x="919" y="570"/>
                  </a:cubicBezTo>
                  <a:cubicBezTo>
                    <a:pt x="919" y="728"/>
                    <a:pt x="761" y="887"/>
                    <a:pt x="603" y="887"/>
                  </a:cubicBezTo>
                  <a:cubicBezTo>
                    <a:pt x="413" y="887"/>
                    <a:pt x="254" y="728"/>
                    <a:pt x="254" y="570"/>
                  </a:cubicBezTo>
                  <a:cubicBezTo>
                    <a:pt x="254" y="380"/>
                    <a:pt x="413" y="222"/>
                    <a:pt x="603" y="222"/>
                  </a:cubicBezTo>
                  <a:close/>
                  <a:moveTo>
                    <a:pt x="603" y="0"/>
                  </a:moveTo>
                  <a:cubicBezTo>
                    <a:pt x="286" y="0"/>
                    <a:pt x="1" y="253"/>
                    <a:pt x="1" y="570"/>
                  </a:cubicBezTo>
                  <a:cubicBezTo>
                    <a:pt x="1" y="887"/>
                    <a:pt x="286" y="1140"/>
                    <a:pt x="603" y="1140"/>
                  </a:cubicBezTo>
                  <a:cubicBezTo>
                    <a:pt x="919" y="1140"/>
                    <a:pt x="1173" y="887"/>
                    <a:pt x="1173" y="570"/>
                  </a:cubicBezTo>
                  <a:cubicBezTo>
                    <a:pt x="1173" y="253"/>
                    <a:pt x="919" y="0"/>
                    <a:pt x="60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6" name="Google Shape;3366;p36"/>
            <p:cNvSpPr/>
            <p:nvPr/>
          </p:nvSpPr>
          <p:spPr>
            <a:xfrm>
              <a:off x="5042300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54"/>
                  </a:moveTo>
                  <a:cubicBezTo>
                    <a:pt x="761" y="254"/>
                    <a:pt x="888" y="381"/>
                    <a:pt x="888" y="571"/>
                  </a:cubicBezTo>
                  <a:cubicBezTo>
                    <a:pt x="888" y="761"/>
                    <a:pt x="761" y="919"/>
                    <a:pt x="571" y="919"/>
                  </a:cubicBezTo>
                  <a:cubicBezTo>
                    <a:pt x="381" y="919"/>
                    <a:pt x="254" y="761"/>
                    <a:pt x="254" y="571"/>
                  </a:cubicBezTo>
                  <a:cubicBezTo>
                    <a:pt x="254" y="381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7"/>
                    <a:pt x="254" y="1141"/>
                    <a:pt x="571" y="1141"/>
                  </a:cubicBezTo>
                  <a:cubicBezTo>
                    <a:pt x="888" y="1141"/>
                    <a:pt x="1141" y="887"/>
                    <a:pt x="1141" y="571"/>
                  </a:cubicBezTo>
                  <a:cubicBezTo>
                    <a:pt x="1141" y="254"/>
                    <a:pt x="888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7" name="Google Shape;3367;p36"/>
            <p:cNvSpPr/>
            <p:nvPr/>
          </p:nvSpPr>
          <p:spPr>
            <a:xfrm>
              <a:off x="4967100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54"/>
                  </a:moveTo>
                  <a:cubicBezTo>
                    <a:pt x="760" y="254"/>
                    <a:pt x="887" y="381"/>
                    <a:pt x="887" y="571"/>
                  </a:cubicBezTo>
                  <a:cubicBezTo>
                    <a:pt x="887" y="761"/>
                    <a:pt x="760" y="919"/>
                    <a:pt x="570" y="919"/>
                  </a:cubicBezTo>
                  <a:cubicBezTo>
                    <a:pt x="380" y="919"/>
                    <a:pt x="254" y="761"/>
                    <a:pt x="254" y="571"/>
                  </a:cubicBezTo>
                  <a:cubicBezTo>
                    <a:pt x="254" y="381"/>
                    <a:pt x="380" y="254"/>
                    <a:pt x="570" y="254"/>
                  </a:cubicBezTo>
                  <a:close/>
                  <a:moveTo>
                    <a:pt x="570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7"/>
                    <a:pt x="254" y="1141"/>
                    <a:pt x="570" y="1141"/>
                  </a:cubicBezTo>
                  <a:cubicBezTo>
                    <a:pt x="887" y="1141"/>
                    <a:pt x="1140" y="887"/>
                    <a:pt x="1140" y="571"/>
                  </a:cubicBezTo>
                  <a:cubicBezTo>
                    <a:pt x="1140" y="254"/>
                    <a:pt x="887" y="1"/>
                    <a:pt x="57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8" name="Google Shape;3368;p36"/>
            <p:cNvSpPr/>
            <p:nvPr/>
          </p:nvSpPr>
          <p:spPr>
            <a:xfrm>
              <a:off x="4891875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54"/>
                  </a:moveTo>
                  <a:cubicBezTo>
                    <a:pt x="761" y="254"/>
                    <a:pt x="888" y="381"/>
                    <a:pt x="888" y="571"/>
                  </a:cubicBezTo>
                  <a:cubicBezTo>
                    <a:pt x="888" y="761"/>
                    <a:pt x="761" y="919"/>
                    <a:pt x="571" y="919"/>
                  </a:cubicBezTo>
                  <a:cubicBezTo>
                    <a:pt x="381" y="919"/>
                    <a:pt x="254" y="761"/>
                    <a:pt x="254" y="571"/>
                  </a:cubicBezTo>
                  <a:cubicBezTo>
                    <a:pt x="254" y="381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7"/>
                    <a:pt x="254" y="1141"/>
                    <a:pt x="571" y="1141"/>
                  </a:cubicBezTo>
                  <a:cubicBezTo>
                    <a:pt x="888" y="1141"/>
                    <a:pt x="1141" y="887"/>
                    <a:pt x="1141" y="571"/>
                  </a:cubicBezTo>
                  <a:cubicBezTo>
                    <a:pt x="1141" y="254"/>
                    <a:pt x="888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9" name="Google Shape;3369;p36"/>
            <p:cNvSpPr/>
            <p:nvPr/>
          </p:nvSpPr>
          <p:spPr>
            <a:xfrm>
              <a:off x="5117525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54"/>
                  </a:moveTo>
                  <a:cubicBezTo>
                    <a:pt x="729" y="254"/>
                    <a:pt x="887" y="381"/>
                    <a:pt x="887" y="571"/>
                  </a:cubicBezTo>
                  <a:cubicBezTo>
                    <a:pt x="887" y="761"/>
                    <a:pt x="729" y="919"/>
                    <a:pt x="571" y="919"/>
                  </a:cubicBezTo>
                  <a:cubicBezTo>
                    <a:pt x="381" y="919"/>
                    <a:pt x="222" y="761"/>
                    <a:pt x="222" y="571"/>
                  </a:cubicBezTo>
                  <a:cubicBezTo>
                    <a:pt x="222" y="381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7"/>
                    <a:pt x="254" y="1141"/>
                    <a:pt x="571" y="1141"/>
                  </a:cubicBezTo>
                  <a:cubicBezTo>
                    <a:pt x="887" y="1141"/>
                    <a:pt x="1141" y="887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0" name="Google Shape;3370;p36"/>
            <p:cNvSpPr/>
            <p:nvPr/>
          </p:nvSpPr>
          <p:spPr>
            <a:xfrm>
              <a:off x="5192750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54"/>
                  </a:moveTo>
                  <a:cubicBezTo>
                    <a:pt x="760" y="254"/>
                    <a:pt x="887" y="381"/>
                    <a:pt x="887" y="571"/>
                  </a:cubicBezTo>
                  <a:cubicBezTo>
                    <a:pt x="887" y="761"/>
                    <a:pt x="760" y="919"/>
                    <a:pt x="570" y="919"/>
                  </a:cubicBezTo>
                  <a:cubicBezTo>
                    <a:pt x="380" y="919"/>
                    <a:pt x="222" y="761"/>
                    <a:pt x="222" y="571"/>
                  </a:cubicBezTo>
                  <a:cubicBezTo>
                    <a:pt x="222" y="381"/>
                    <a:pt x="380" y="254"/>
                    <a:pt x="570" y="254"/>
                  </a:cubicBezTo>
                  <a:close/>
                  <a:moveTo>
                    <a:pt x="570" y="1"/>
                  </a:moveTo>
                  <a:cubicBezTo>
                    <a:pt x="253" y="1"/>
                    <a:pt x="0" y="254"/>
                    <a:pt x="0" y="571"/>
                  </a:cubicBezTo>
                  <a:cubicBezTo>
                    <a:pt x="0" y="887"/>
                    <a:pt x="253" y="1141"/>
                    <a:pt x="570" y="1141"/>
                  </a:cubicBezTo>
                  <a:cubicBezTo>
                    <a:pt x="887" y="1141"/>
                    <a:pt x="1140" y="887"/>
                    <a:pt x="1140" y="571"/>
                  </a:cubicBezTo>
                  <a:cubicBezTo>
                    <a:pt x="1140" y="254"/>
                    <a:pt x="887" y="1"/>
                    <a:pt x="57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1" name="Google Shape;3371;p36"/>
            <p:cNvSpPr/>
            <p:nvPr/>
          </p:nvSpPr>
          <p:spPr>
            <a:xfrm>
              <a:off x="2507200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54"/>
                  </a:moveTo>
                  <a:cubicBezTo>
                    <a:pt x="761" y="254"/>
                    <a:pt x="887" y="381"/>
                    <a:pt x="887" y="571"/>
                  </a:cubicBezTo>
                  <a:cubicBezTo>
                    <a:pt x="887" y="761"/>
                    <a:pt x="761" y="919"/>
                    <a:pt x="571" y="919"/>
                  </a:cubicBezTo>
                  <a:cubicBezTo>
                    <a:pt x="381" y="919"/>
                    <a:pt x="254" y="761"/>
                    <a:pt x="254" y="571"/>
                  </a:cubicBezTo>
                  <a:cubicBezTo>
                    <a:pt x="254" y="381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7"/>
                    <a:pt x="254" y="1141"/>
                    <a:pt x="571" y="1141"/>
                  </a:cubicBezTo>
                  <a:cubicBezTo>
                    <a:pt x="887" y="1141"/>
                    <a:pt x="1141" y="887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2" name="Google Shape;3372;p36"/>
            <p:cNvSpPr/>
            <p:nvPr/>
          </p:nvSpPr>
          <p:spPr>
            <a:xfrm>
              <a:off x="2431975" y="4270300"/>
              <a:ext cx="28550" cy="28525"/>
            </a:xfrm>
            <a:custGeom>
              <a:avLst/>
              <a:gdLst/>
              <a:ahLst/>
              <a:cxnLst/>
              <a:rect l="l" t="t" r="r" b="b"/>
              <a:pathLst>
                <a:path w="1142" h="1141" extrusionOk="0"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7"/>
                    <a:pt x="254" y="1141"/>
                    <a:pt x="571" y="1141"/>
                  </a:cubicBezTo>
                  <a:cubicBezTo>
                    <a:pt x="888" y="1141"/>
                    <a:pt x="1141" y="887"/>
                    <a:pt x="1141" y="571"/>
                  </a:cubicBezTo>
                  <a:cubicBezTo>
                    <a:pt x="1141" y="254"/>
                    <a:pt x="888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3" name="Google Shape;3373;p36"/>
            <p:cNvSpPr/>
            <p:nvPr/>
          </p:nvSpPr>
          <p:spPr>
            <a:xfrm>
              <a:off x="2356775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54"/>
                  </a:moveTo>
                  <a:cubicBezTo>
                    <a:pt x="760" y="254"/>
                    <a:pt x="887" y="381"/>
                    <a:pt x="887" y="571"/>
                  </a:cubicBezTo>
                  <a:cubicBezTo>
                    <a:pt x="887" y="761"/>
                    <a:pt x="760" y="919"/>
                    <a:pt x="570" y="919"/>
                  </a:cubicBezTo>
                  <a:cubicBezTo>
                    <a:pt x="380" y="919"/>
                    <a:pt x="222" y="761"/>
                    <a:pt x="222" y="571"/>
                  </a:cubicBezTo>
                  <a:cubicBezTo>
                    <a:pt x="222" y="381"/>
                    <a:pt x="380" y="254"/>
                    <a:pt x="570" y="254"/>
                  </a:cubicBezTo>
                  <a:close/>
                  <a:moveTo>
                    <a:pt x="570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7"/>
                    <a:pt x="254" y="1141"/>
                    <a:pt x="570" y="1141"/>
                  </a:cubicBezTo>
                  <a:cubicBezTo>
                    <a:pt x="887" y="1141"/>
                    <a:pt x="1141" y="887"/>
                    <a:pt x="1141" y="571"/>
                  </a:cubicBezTo>
                  <a:cubicBezTo>
                    <a:pt x="1141" y="254"/>
                    <a:pt x="887" y="1"/>
                    <a:pt x="57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4" name="Google Shape;3374;p36"/>
            <p:cNvSpPr/>
            <p:nvPr/>
          </p:nvSpPr>
          <p:spPr>
            <a:xfrm>
              <a:off x="2582425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254"/>
                  </a:moveTo>
                  <a:cubicBezTo>
                    <a:pt x="760" y="254"/>
                    <a:pt x="887" y="381"/>
                    <a:pt x="887" y="571"/>
                  </a:cubicBezTo>
                  <a:cubicBezTo>
                    <a:pt x="887" y="761"/>
                    <a:pt x="760" y="919"/>
                    <a:pt x="570" y="919"/>
                  </a:cubicBezTo>
                  <a:cubicBezTo>
                    <a:pt x="380" y="919"/>
                    <a:pt x="222" y="761"/>
                    <a:pt x="222" y="571"/>
                  </a:cubicBezTo>
                  <a:cubicBezTo>
                    <a:pt x="222" y="381"/>
                    <a:pt x="380" y="254"/>
                    <a:pt x="570" y="254"/>
                  </a:cubicBezTo>
                  <a:close/>
                  <a:moveTo>
                    <a:pt x="570" y="1"/>
                  </a:moveTo>
                  <a:cubicBezTo>
                    <a:pt x="253" y="1"/>
                    <a:pt x="0" y="254"/>
                    <a:pt x="0" y="571"/>
                  </a:cubicBezTo>
                  <a:cubicBezTo>
                    <a:pt x="0" y="887"/>
                    <a:pt x="253" y="1141"/>
                    <a:pt x="570" y="1141"/>
                  </a:cubicBezTo>
                  <a:cubicBezTo>
                    <a:pt x="887" y="1141"/>
                    <a:pt x="1140" y="887"/>
                    <a:pt x="1140" y="571"/>
                  </a:cubicBezTo>
                  <a:cubicBezTo>
                    <a:pt x="1140" y="254"/>
                    <a:pt x="887" y="1"/>
                    <a:pt x="57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5" name="Google Shape;3375;p36"/>
            <p:cNvSpPr/>
            <p:nvPr/>
          </p:nvSpPr>
          <p:spPr>
            <a:xfrm>
              <a:off x="2657625" y="42703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1" y="254"/>
                  </a:moveTo>
                  <a:cubicBezTo>
                    <a:pt x="761" y="254"/>
                    <a:pt x="887" y="381"/>
                    <a:pt x="887" y="571"/>
                  </a:cubicBezTo>
                  <a:cubicBezTo>
                    <a:pt x="887" y="761"/>
                    <a:pt x="761" y="919"/>
                    <a:pt x="571" y="919"/>
                  </a:cubicBezTo>
                  <a:cubicBezTo>
                    <a:pt x="381" y="919"/>
                    <a:pt x="222" y="761"/>
                    <a:pt x="222" y="571"/>
                  </a:cubicBezTo>
                  <a:cubicBezTo>
                    <a:pt x="222" y="381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7"/>
                    <a:pt x="254" y="1141"/>
                    <a:pt x="571" y="1141"/>
                  </a:cubicBezTo>
                  <a:cubicBezTo>
                    <a:pt x="887" y="1141"/>
                    <a:pt x="1141" y="887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6" name="Google Shape;3376;p36"/>
            <p:cNvSpPr/>
            <p:nvPr/>
          </p:nvSpPr>
          <p:spPr>
            <a:xfrm>
              <a:off x="3772375" y="3507075"/>
              <a:ext cx="28525" cy="29325"/>
            </a:xfrm>
            <a:custGeom>
              <a:avLst/>
              <a:gdLst/>
              <a:ahLst/>
              <a:cxnLst/>
              <a:rect l="l" t="t" r="r" b="b"/>
              <a:pathLst>
                <a:path w="1141" h="1173" extrusionOk="0">
                  <a:moveTo>
                    <a:pt x="571" y="254"/>
                  </a:moveTo>
                  <a:cubicBezTo>
                    <a:pt x="761" y="254"/>
                    <a:pt x="887" y="413"/>
                    <a:pt x="887" y="571"/>
                  </a:cubicBezTo>
                  <a:cubicBezTo>
                    <a:pt x="887" y="761"/>
                    <a:pt x="761" y="919"/>
                    <a:pt x="571" y="919"/>
                  </a:cubicBezTo>
                  <a:cubicBezTo>
                    <a:pt x="381" y="919"/>
                    <a:pt x="254" y="761"/>
                    <a:pt x="254" y="571"/>
                  </a:cubicBezTo>
                  <a:cubicBezTo>
                    <a:pt x="254" y="413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8"/>
                    <a:pt x="254" y="1173"/>
                    <a:pt x="571" y="1173"/>
                  </a:cubicBezTo>
                  <a:cubicBezTo>
                    <a:pt x="887" y="1173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7" name="Google Shape;3377;p36"/>
            <p:cNvSpPr/>
            <p:nvPr/>
          </p:nvSpPr>
          <p:spPr>
            <a:xfrm>
              <a:off x="3621950" y="3507075"/>
              <a:ext cx="28525" cy="29325"/>
            </a:xfrm>
            <a:custGeom>
              <a:avLst/>
              <a:gdLst/>
              <a:ahLst/>
              <a:cxnLst/>
              <a:rect l="l" t="t" r="r" b="b"/>
              <a:pathLst>
                <a:path w="1141" h="1173" extrusionOk="0">
                  <a:moveTo>
                    <a:pt x="571" y="254"/>
                  </a:moveTo>
                  <a:cubicBezTo>
                    <a:pt x="761" y="254"/>
                    <a:pt x="887" y="413"/>
                    <a:pt x="887" y="571"/>
                  </a:cubicBezTo>
                  <a:cubicBezTo>
                    <a:pt x="887" y="761"/>
                    <a:pt x="761" y="919"/>
                    <a:pt x="571" y="919"/>
                  </a:cubicBezTo>
                  <a:cubicBezTo>
                    <a:pt x="381" y="919"/>
                    <a:pt x="254" y="761"/>
                    <a:pt x="254" y="571"/>
                  </a:cubicBezTo>
                  <a:cubicBezTo>
                    <a:pt x="254" y="413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8"/>
                    <a:pt x="254" y="1173"/>
                    <a:pt x="571" y="1173"/>
                  </a:cubicBezTo>
                  <a:cubicBezTo>
                    <a:pt x="887" y="1173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8" name="Google Shape;3378;p36"/>
            <p:cNvSpPr/>
            <p:nvPr/>
          </p:nvSpPr>
          <p:spPr>
            <a:xfrm>
              <a:off x="3697175" y="3507075"/>
              <a:ext cx="28525" cy="29325"/>
            </a:xfrm>
            <a:custGeom>
              <a:avLst/>
              <a:gdLst/>
              <a:ahLst/>
              <a:cxnLst/>
              <a:rect l="l" t="t" r="r" b="b"/>
              <a:pathLst>
                <a:path w="1141" h="1173" extrusionOk="0">
                  <a:moveTo>
                    <a:pt x="570" y="254"/>
                  </a:moveTo>
                  <a:cubicBezTo>
                    <a:pt x="760" y="254"/>
                    <a:pt x="887" y="413"/>
                    <a:pt x="887" y="571"/>
                  </a:cubicBezTo>
                  <a:cubicBezTo>
                    <a:pt x="887" y="761"/>
                    <a:pt x="760" y="919"/>
                    <a:pt x="570" y="919"/>
                  </a:cubicBezTo>
                  <a:cubicBezTo>
                    <a:pt x="380" y="919"/>
                    <a:pt x="254" y="761"/>
                    <a:pt x="254" y="571"/>
                  </a:cubicBezTo>
                  <a:cubicBezTo>
                    <a:pt x="254" y="413"/>
                    <a:pt x="380" y="254"/>
                    <a:pt x="570" y="254"/>
                  </a:cubicBezTo>
                  <a:close/>
                  <a:moveTo>
                    <a:pt x="570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73"/>
                    <a:pt x="570" y="1173"/>
                  </a:cubicBezTo>
                  <a:cubicBezTo>
                    <a:pt x="887" y="1173"/>
                    <a:pt x="1140" y="888"/>
                    <a:pt x="1140" y="571"/>
                  </a:cubicBezTo>
                  <a:cubicBezTo>
                    <a:pt x="1140" y="254"/>
                    <a:pt x="887" y="1"/>
                    <a:pt x="57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9" name="Google Shape;3379;p36"/>
            <p:cNvSpPr/>
            <p:nvPr/>
          </p:nvSpPr>
          <p:spPr>
            <a:xfrm>
              <a:off x="3847600" y="3507075"/>
              <a:ext cx="28525" cy="29325"/>
            </a:xfrm>
            <a:custGeom>
              <a:avLst/>
              <a:gdLst/>
              <a:ahLst/>
              <a:cxnLst/>
              <a:rect l="l" t="t" r="r" b="b"/>
              <a:pathLst>
                <a:path w="1141" h="1173" extrusionOk="0">
                  <a:moveTo>
                    <a:pt x="570" y="254"/>
                  </a:moveTo>
                  <a:cubicBezTo>
                    <a:pt x="760" y="254"/>
                    <a:pt x="887" y="413"/>
                    <a:pt x="887" y="571"/>
                  </a:cubicBezTo>
                  <a:cubicBezTo>
                    <a:pt x="887" y="761"/>
                    <a:pt x="760" y="919"/>
                    <a:pt x="570" y="919"/>
                  </a:cubicBezTo>
                  <a:cubicBezTo>
                    <a:pt x="380" y="919"/>
                    <a:pt x="254" y="761"/>
                    <a:pt x="254" y="571"/>
                  </a:cubicBezTo>
                  <a:cubicBezTo>
                    <a:pt x="254" y="413"/>
                    <a:pt x="380" y="254"/>
                    <a:pt x="570" y="254"/>
                  </a:cubicBezTo>
                  <a:close/>
                  <a:moveTo>
                    <a:pt x="570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73"/>
                    <a:pt x="570" y="1173"/>
                  </a:cubicBezTo>
                  <a:cubicBezTo>
                    <a:pt x="887" y="1173"/>
                    <a:pt x="1140" y="888"/>
                    <a:pt x="1140" y="571"/>
                  </a:cubicBezTo>
                  <a:cubicBezTo>
                    <a:pt x="1140" y="254"/>
                    <a:pt x="887" y="1"/>
                    <a:pt x="57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" name="Google Shape;3380;p36"/>
            <p:cNvSpPr/>
            <p:nvPr/>
          </p:nvSpPr>
          <p:spPr>
            <a:xfrm>
              <a:off x="3922800" y="3507075"/>
              <a:ext cx="28525" cy="29325"/>
            </a:xfrm>
            <a:custGeom>
              <a:avLst/>
              <a:gdLst/>
              <a:ahLst/>
              <a:cxnLst/>
              <a:rect l="l" t="t" r="r" b="b"/>
              <a:pathLst>
                <a:path w="1141" h="1173" extrusionOk="0">
                  <a:moveTo>
                    <a:pt x="571" y="254"/>
                  </a:moveTo>
                  <a:cubicBezTo>
                    <a:pt x="761" y="254"/>
                    <a:pt x="888" y="413"/>
                    <a:pt x="888" y="571"/>
                  </a:cubicBezTo>
                  <a:cubicBezTo>
                    <a:pt x="888" y="761"/>
                    <a:pt x="761" y="919"/>
                    <a:pt x="571" y="919"/>
                  </a:cubicBezTo>
                  <a:cubicBezTo>
                    <a:pt x="381" y="919"/>
                    <a:pt x="223" y="761"/>
                    <a:pt x="223" y="571"/>
                  </a:cubicBezTo>
                  <a:cubicBezTo>
                    <a:pt x="223" y="413"/>
                    <a:pt x="381" y="254"/>
                    <a:pt x="571" y="254"/>
                  </a:cubicBezTo>
                  <a:close/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8"/>
                    <a:pt x="254" y="1173"/>
                    <a:pt x="571" y="1173"/>
                  </a:cubicBezTo>
                  <a:cubicBezTo>
                    <a:pt x="888" y="1173"/>
                    <a:pt x="1141" y="888"/>
                    <a:pt x="1141" y="571"/>
                  </a:cubicBezTo>
                  <a:cubicBezTo>
                    <a:pt x="1141" y="254"/>
                    <a:pt x="888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1" name="Google Shape;3381;p36"/>
            <p:cNvSpPr/>
            <p:nvPr/>
          </p:nvSpPr>
          <p:spPr>
            <a:xfrm>
              <a:off x="591225" y="3118350"/>
              <a:ext cx="72850" cy="72850"/>
            </a:xfrm>
            <a:custGeom>
              <a:avLst/>
              <a:gdLst/>
              <a:ahLst/>
              <a:cxnLst/>
              <a:rect l="l" t="t" r="r" b="b"/>
              <a:pathLst>
                <a:path w="2914" h="2914" extrusionOk="0">
                  <a:moveTo>
                    <a:pt x="1457" y="412"/>
                  </a:moveTo>
                  <a:cubicBezTo>
                    <a:pt x="2027" y="412"/>
                    <a:pt x="2502" y="887"/>
                    <a:pt x="2502" y="1457"/>
                  </a:cubicBezTo>
                  <a:cubicBezTo>
                    <a:pt x="2502" y="2027"/>
                    <a:pt x="2027" y="2502"/>
                    <a:pt x="1457" y="2502"/>
                  </a:cubicBezTo>
                  <a:cubicBezTo>
                    <a:pt x="887" y="2502"/>
                    <a:pt x="412" y="2027"/>
                    <a:pt x="412" y="1457"/>
                  </a:cubicBezTo>
                  <a:cubicBezTo>
                    <a:pt x="412" y="887"/>
                    <a:pt x="887" y="412"/>
                    <a:pt x="1457" y="412"/>
                  </a:cubicBezTo>
                  <a:close/>
                  <a:moveTo>
                    <a:pt x="1457" y="0"/>
                  </a:moveTo>
                  <a:cubicBezTo>
                    <a:pt x="665" y="0"/>
                    <a:pt x="0" y="665"/>
                    <a:pt x="0" y="1457"/>
                  </a:cubicBezTo>
                  <a:cubicBezTo>
                    <a:pt x="0" y="2249"/>
                    <a:pt x="665" y="2914"/>
                    <a:pt x="1457" y="2914"/>
                  </a:cubicBezTo>
                  <a:cubicBezTo>
                    <a:pt x="2249" y="2914"/>
                    <a:pt x="2914" y="2249"/>
                    <a:pt x="2914" y="1457"/>
                  </a:cubicBezTo>
                  <a:cubicBezTo>
                    <a:pt x="2914" y="665"/>
                    <a:pt x="2249" y="0"/>
                    <a:pt x="145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2" name="Google Shape;3382;p36"/>
            <p:cNvSpPr/>
            <p:nvPr/>
          </p:nvSpPr>
          <p:spPr>
            <a:xfrm>
              <a:off x="6922650" y="3058975"/>
              <a:ext cx="72075" cy="72075"/>
            </a:xfrm>
            <a:custGeom>
              <a:avLst/>
              <a:gdLst/>
              <a:ahLst/>
              <a:cxnLst/>
              <a:rect l="l" t="t" r="r" b="b"/>
              <a:pathLst>
                <a:path w="2883" h="2883" extrusionOk="0">
                  <a:moveTo>
                    <a:pt x="1426" y="412"/>
                  </a:moveTo>
                  <a:cubicBezTo>
                    <a:pt x="1996" y="412"/>
                    <a:pt x="2471" y="887"/>
                    <a:pt x="2471" y="1457"/>
                  </a:cubicBezTo>
                  <a:cubicBezTo>
                    <a:pt x="2471" y="2027"/>
                    <a:pt x="1996" y="2470"/>
                    <a:pt x="1426" y="2470"/>
                  </a:cubicBezTo>
                  <a:cubicBezTo>
                    <a:pt x="856" y="2470"/>
                    <a:pt x="381" y="2027"/>
                    <a:pt x="381" y="1457"/>
                  </a:cubicBezTo>
                  <a:cubicBezTo>
                    <a:pt x="381" y="887"/>
                    <a:pt x="856" y="412"/>
                    <a:pt x="1426" y="412"/>
                  </a:cubicBezTo>
                  <a:close/>
                  <a:moveTo>
                    <a:pt x="1426" y="0"/>
                  </a:moveTo>
                  <a:cubicBezTo>
                    <a:pt x="634" y="0"/>
                    <a:pt x="1" y="634"/>
                    <a:pt x="1" y="1457"/>
                  </a:cubicBezTo>
                  <a:cubicBezTo>
                    <a:pt x="1" y="2249"/>
                    <a:pt x="634" y="2882"/>
                    <a:pt x="1426" y="2882"/>
                  </a:cubicBezTo>
                  <a:cubicBezTo>
                    <a:pt x="2249" y="2882"/>
                    <a:pt x="2883" y="2249"/>
                    <a:pt x="2883" y="1457"/>
                  </a:cubicBezTo>
                  <a:cubicBezTo>
                    <a:pt x="2883" y="634"/>
                    <a:pt x="2249" y="0"/>
                    <a:pt x="142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3" name="Google Shape;3383;p36"/>
            <p:cNvSpPr/>
            <p:nvPr/>
          </p:nvSpPr>
          <p:spPr>
            <a:xfrm>
              <a:off x="1245975" y="3925125"/>
              <a:ext cx="29325" cy="28525"/>
            </a:xfrm>
            <a:custGeom>
              <a:avLst/>
              <a:gdLst/>
              <a:ahLst/>
              <a:cxnLst/>
              <a:rect l="l" t="t" r="r" b="b"/>
              <a:pathLst>
                <a:path w="1173" h="1141" extrusionOk="0">
                  <a:moveTo>
                    <a:pt x="602" y="0"/>
                  </a:moveTo>
                  <a:cubicBezTo>
                    <a:pt x="286" y="0"/>
                    <a:pt x="1" y="253"/>
                    <a:pt x="1" y="570"/>
                  </a:cubicBezTo>
                  <a:cubicBezTo>
                    <a:pt x="1" y="887"/>
                    <a:pt x="286" y="1140"/>
                    <a:pt x="602" y="1140"/>
                  </a:cubicBezTo>
                  <a:cubicBezTo>
                    <a:pt x="919" y="1140"/>
                    <a:pt x="1172" y="887"/>
                    <a:pt x="1172" y="570"/>
                  </a:cubicBezTo>
                  <a:cubicBezTo>
                    <a:pt x="1172" y="253"/>
                    <a:pt x="919" y="0"/>
                    <a:pt x="60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4" name="Google Shape;3384;p36"/>
            <p:cNvSpPr/>
            <p:nvPr/>
          </p:nvSpPr>
          <p:spPr>
            <a:xfrm>
              <a:off x="3772375" y="3507075"/>
              <a:ext cx="28525" cy="29325"/>
            </a:xfrm>
            <a:custGeom>
              <a:avLst/>
              <a:gdLst/>
              <a:ahLst/>
              <a:cxnLst/>
              <a:rect l="l" t="t" r="r" b="b"/>
              <a:pathLst>
                <a:path w="1141" h="1173" extrusionOk="0">
                  <a:moveTo>
                    <a:pt x="571" y="1"/>
                  </a:moveTo>
                  <a:cubicBezTo>
                    <a:pt x="254" y="1"/>
                    <a:pt x="1" y="254"/>
                    <a:pt x="1" y="571"/>
                  </a:cubicBezTo>
                  <a:cubicBezTo>
                    <a:pt x="1" y="888"/>
                    <a:pt x="254" y="1173"/>
                    <a:pt x="571" y="1173"/>
                  </a:cubicBezTo>
                  <a:cubicBezTo>
                    <a:pt x="887" y="1173"/>
                    <a:pt x="1141" y="888"/>
                    <a:pt x="1141" y="571"/>
                  </a:cubicBezTo>
                  <a:cubicBezTo>
                    <a:pt x="1141" y="254"/>
                    <a:pt x="887" y="1"/>
                    <a:pt x="57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5" name="Google Shape;3385;p36"/>
            <p:cNvSpPr/>
            <p:nvPr/>
          </p:nvSpPr>
          <p:spPr>
            <a:xfrm>
              <a:off x="5040725" y="4270025"/>
              <a:ext cx="31700" cy="29075"/>
            </a:xfrm>
            <a:custGeom>
              <a:avLst/>
              <a:gdLst/>
              <a:ahLst/>
              <a:cxnLst/>
              <a:rect l="l" t="t" r="r" b="b"/>
              <a:pathLst>
                <a:path w="1268" h="1163" extrusionOk="0">
                  <a:moveTo>
                    <a:pt x="621" y="1"/>
                  </a:moveTo>
                  <a:cubicBezTo>
                    <a:pt x="349" y="1"/>
                    <a:pt x="120" y="207"/>
                    <a:pt x="64" y="487"/>
                  </a:cubicBezTo>
                  <a:cubicBezTo>
                    <a:pt x="1" y="803"/>
                    <a:pt x="222" y="1088"/>
                    <a:pt x="539" y="1152"/>
                  </a:cubicBezTo>
                  <a:cubicBezTo>
                    <a:pt x="576" y="1159"/>
                    <a:pt x="612" y="1163"/>
                    <a:pt x="647" y="1163"/>
                  </a:cubicBezTo>
                  <a:cubicBezTo>
                    <a:pt x="919" y="1163"/>
                    <a:pt x="1148" y="957"/>
                    <a:pt x="1204" y="677"/>
                  </a:cubicBezTo>
                  <a:cubicBezTo>
                    <a:pt x="1267" y="360"/>
                    <a:pt x="1046" y="75"/>
                    <a:pt x="729" y="12"/>
                  </a:cubicBezTo>
                  <a:cubicBezTo>
                    <a:pt x="692" y="4"/>
                    <a:pt x="656" y="1"/>
                    <a:pt x="62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6" name="Google Shape;3386;p36"/>
            <p:cNvSpPr/>
            <p:nvPr/>
          </p:nvSpPr>
          <p:spPr>
            <a:xfrm>
              <a:off x="6302750" y="3925125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70" y="0"/>
                  </a:moveTo>
                  <a:cubicBezTo>
                    <a:pt x="253" y="0"/>
                    <a:pt x="0" y="253"/>
                    <a:pt x="0" y="570"/>
                  </a:cubicBezTo>
                  <a:cubicBezTo>
                    <a:pt x="0" y="887"/>
                    <a:pt x="253" y="1140"/>
                    <a:pt x="570" y="1140"/>
                  </a:cubicBezTo>
                  <a:cubicBezTo>
                    <a:pt x="887" y="1140"/>
                    <a:pt x="1140" y="887"/>
                    <a:pt x="1140" y="570"/>
                  </a:cubicBezTo>
                  <a:cubicBezTo>
                    <a:pt x="1140" y="253"/>
                    <a:pt x="887" y="0"/>
                    <a:pt x="57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7" name="Google Shape;3387;p36"/>
            <p:cNvSpPr/>
            <p:nvPr/>
          </p:nvSpPr>
          <p:spPr>
            <a:xfrm>
              <a:off x="5962300" y="2754750"/>
              <a:ext cx="233575" cy="231400"/>
            </a:xfrm>
            <a:custGeom>
              <a:avLst/>
              <a:gdLst/>
              <a:ahLst/>
              <a:cxnLst/>
              <a:rect l="l" t="t" r="r" b="b"/>
              <a:pathLst>
                <a:path w="9343" h="9256" extrusionOk="0">
                  <a:moveTo>
                    <a:pt x="209" y="0"/>
                  </a:moveTo>
                  <a:cubicBezTo>
                    <a:pt x="192" y="0"/>
                    <a:pt x="176" y="3"/>
                    <a:pt x="159" y="8"/>
                  </a:cubicBezTo>
                  <a:cubicBezTo>
                    <a:pt x="64" y="40"/>
                    <a:pt x="0" y="167"/>
                    <a:pt x="32" y="262"/>
                  </a:cubicBezTo>
                  <a:cubicBezTo>
                    <a:pt x="254" y="832"/>
                    <a:pt x="475" y="1433"/>
                    <a:pt x="760" y="2004"/>
                  </a:cubicBezTo>
                  <a:cubicBezTo>
                    <a:pt x="792" y="2067"/>
                    <a:pt x="855" y="2099"/>
                    <a:pt x="919" y="2099"/>
                  </a:cubicBezTo>
                  <a:cubicBezTo>
                    <a:pt x="950" y="2099"/>
                    <a:pt x="982" y="2099"/>
                    <a:pt x="1014" y="2067"/>
                  </a:cubicBezTo>
                  <a:cubicBezTo>
                    <a:pt x="1109" y="2035"/>
                    <a:pt x="1140" y="1909"/>
                    <a:pt x="1109" y="1814"/>
                  </a:cubicBezTo>
                  <a:cubicBezTo>
                    <a:pt x="824" y="1275"/>
                    <a:pt x="602" y="705"/>
                    <a:pt x="380" y="135"/>
                  </a:cubicBezTo>
                  <a:cubicBezTo>
                    <a:pt x="354" y="57"/>
                    <a:pt x="285" y="0"/>
                    <a:pt x="209" y="0"/>
                  </a:cubicBezTo>
                  <a:close/>
                  <a:moveTo>
                    <a:pt x="1867" y="3331"/>
                  </a:moveTo>
                  <a:cubicBezTo>
                    <a:pt x="1831" y="3331"/>
                    <a:pt x="1798" y="3341"/>
                    <a:pt x="1774" y="3365"/>
                  </a:cubicBezTo>
                  <a:cubicBezTo>
                    <a:pt x="1679" y="3429"/>
                    <a:pt x="1647" y="3524"/>
                    <a:pt x="1710" y="3619"/>
                  </a:cubicBezTo>
                  <a:cubicBezTo>
                    <a:pt x="2059" y="4125"/>
                    <a:pt x="2439" y="4632"/>
                    <a:pt x="2851" y="5107"/>
                  </a:cubicBezTo>
                  <a:cubicBezTo>
                    <a:pt x="2914" y="5139"/>
                    <a:pt x="2946" y="5170"/>
                    <a:pt x="3009" y="5170"/>
                  </a:cubicBezTo>
                  <a:cubicBezTo>
                    <a:pt x="3041" y="5170"/>
                    <a:pt x="3104" y="5139"/>
                    <a:pt x="3136" y="5139"/>
                  </a:cubicBezTo>
                  <a:cubicBezTo>
                    <a:pt x="3199" y="5044"/>
                    <a:pt x="3199" y="4949"/>
                    <a:pt x="3136" y="4854"/>
                  </a:cubicBezTo>
                  <a:cubicBezTo>
                    <a:pt x="2724" y="4410"/>
                    <a:pt x="2376" y="3904"/>
                    <a:pt x="2027" y="3397"/>
                  </a:cubicBezTo>
                  <a:cubicBezTo>
                    <a:pt x="1988" y="3358"/>
                    <a:pt x="1925" y="3331"/>
                    <a:pt x="1867" y="3331"/>
                  </a:cubicBezTo>
                  <a:close/>
                  <a:moveTo>
                    <a:pt x="4322" y="6108"/>
                  </a:moveTo>
                  <a:cubicBezTo>
                    <a:pt x="4270" y="6108"/>
                    <a:pt x="4216" y="6132"/>
                    <a:pt x="4181" y="6184"/>
                  </a:cubicBezTo>
                  <a:cubicBezTo>
                    <a:pt x="4117" y="6247"/>
                    <a:pt x="4117" y="6374"/>
                    <a:pt x="4212" y="6437"/>
                  </a:cubicBezTo>
                  <a:cubicBezTo>
                    <a:pt x="4656" y="6849"/>
                    <a:pt x="5162" y="7229"/>
                    <a:pt x="5701" y="7577"/>
                  </a:cubicBezTo>
                  <a:cubicBezTo>
                    <a:pt x="5732" y="7609"/>
                    <a:pt x="5764" y="7609"/>
                    <a:pt x="5796" y="7609"/>
                  </a:cubicBezTo>
                  <a:cubicBezTo>
                    <a:pt x="5859" y="7609"/>
                    <a:pt x="5922" y="7577"/>
                    <a:pt x="5954" y="7514"/>
                  </a:cubicBezTo>
                  <a:cubicBezTo>
                    <a:pt x="6017" y="7451"/>
                    <a:pt x="5986" y="7324"/>
                    <a:pt x="5891" y="7261"/>
                  </a:cubicBezTo>
                  <a:cubicBezTo>
                    <a:pt x="5384" y="6944"/>
                    <a:pt x="4909" y="6564"/>
                    <a:pt x="4434" y="6152"/>
                  </a:cubicBezTo>
                  <a:cubicBezTo>
                    <a:pt x="4406" y="6124"/>
                    <a:pt x="4364" y="6108"/>
                    <a:pt x="4322" y="6108"/>
                  </a:cubicBezTo>
                  <a:close/>
                  <a:moveTo>
                    <a:pt x="7404" y="8167"/>
                  </a:moveTo>
                  <a:cubicBezTo>
                    <a:pt x="7334" y="8167"/>
                    <a:pt x="7268" y="8203"/>
                    <a:pt x="7221" y="8274"/>
                  </a:cubicBezTo>
                  <a:cubicBezTo>
                    <a:pt x="7189" y="8369"/>
                    <a:pt x="7221" y="8464"/>
                    <a:pt x="7316" y="8527"/>
                  </a:cubicBezTo>
                  <a:cubicBezTo>
                    <a:pt x="7886" y="8812"/>
                    <a:pt x="8456" y="9034"/>
                    <a:pt x="9058" y="9256"/>
                  </a:cubicBezTo>
                  <a:lnTo>
                    <a:pt x="9121" y="9256"/>
                  </a:lnTo>
                  <a:cubicBezTo>
                    <a:pt x="9184" y="9256"/>
                    <a:pt x="9279" y="9224"/>
                    <a:pt x="9279" y="9129"/>
                  </a:cubicBezTo>
                  <a:cubicBezTo>
                    <a:pt x="9343" y="9034"/>
                    <a:pt x="9279" y="8939"/>
                    <a:pt x="9184" y="8907"/>
                  </a:cubicBezTo>
                  <a:cubicBezTo>
                    <a:pt x="8614" y="8686"/>
                    <a:pt x="8044" y="8464"/>
                    <a:pt x="7474" y="8179"/>
                  </a:cubicBezTo>
                  <a:cubicBezTo>
                    <a:pt x="7451" y="8171"/>
                    <a:pt x="7427" y="8167"/>
                    <a:pt x="7404" y="8167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8" name="Google Shape;3388;p36"/>
            <p:cNvSpPr/>
            <p:nvPr/>
          </p:nvSpPr>
          <p:spPr>
            <a:xfrm>
              <a:off x="6436550" y="2731775"/>
              <a:ext cx="217750" cy="245675"/>
            </a:xfrm>
            <a:custGeom>
              <a:avLst/>
              <a:gdLst/>
              <a:ahLst/>
              <a:cxnLst/>
              <a:rect l="l" t="t" r="r" b="b"/>
              <a:pathLst>
                <a:path w="8710" h="9827" extrusionOk="0">
                  <a:moveTo>
                    <a:pt x="8501" y="1"/>
                  </a:moveTo>
                  <a:cubicBezTo>
                    <a:pt x="8424" y="1"/>
                    <a:pt x="8355" y="57"/>
                    <a:pt x="8329" y="136"/>
                  </a:cubicBezTo>
                  <a:cubicBezTo>
                    <a:pt x="8171" y="737"/>
                    <a:pt x="7981" y="1307"/>
                    <a:pt x="7727" y="1877"/>
                  </a:cubicBezTo>
                  <a:cubicBezTo>
                    <a:pt x="7696" y="1972"/>
                    <a:pt x="7727" y="2067"/>
                    <a:pt x="7822" y="2131"/>
                  </a:cubicBezTo>
                  <a:lnTo>
                    <a:pt x="7917" y="2131"/>
                  </a:lnTo>
                  <a:cubicBezTo>
                    <a:pt x="7981" y="2131"/>
                    <a:pt x="8044" y="2099"/>
                    <a:pt x="8076" y="2036"/>
                  </a:cubicBezTo>
                  <a:cubicBezTo>
                    <a:pt x="8329" y="1434"/>
                    <a:pt x="8519" y="832"/>
                    <a:pt x="8677" y="231"/>
                  </a:cubicBezTo>
                  <a:cubicBezTo>
                    <a:pt x="8709" y="136"/>
                    <a:pt x="8646" y="41"/>
                    <a:pt x="8551" y="9"/>
                  </a:cubicBezTo>
                  <a:cubicBezTo>
                    <a:pt x="8534" y="3"/>
                    <a:pt x="8517" y="1"/>
                    <a:pt x="8501" y="1"/>
                  </a:cubicBezTo>
                  <a:close/>
                  <a:moveTo>
                    <a:pt x="7072" y="3428"/>
                  </a:moveTo>
                  <a:cubicBezTo>
                    <a:pt x="7012" y="3428"/>
                    <a:pt x="6945" y="3463"/>
                    <a:pt x="6904" y="3524"/>
                  </a:cubicBezTo>
                  <a:cubicBezTo>
                    <a:pt x="6619" y="4063"/>
                    <a:pt x="6271" y="4569"/>
                    <a:pt x="5891" y="5044"/>
                  </a:cubicBezTo>
                  <a:cubicBezTo>
                    <a:pt x="5827" y="5139"/>
                    <a:pt x="5859" y="5234"/>
                    <a:pt x="5922" y="5298"/>
                  </a:cubicBezTo>
                  <a:cubicBezTo>
                    <a:pt x="5954" y="5329"/>
                    <a:pt x="6017" y="5361"/>
                    <a:pt x="6049" y="5361"/>
                  </a:cubicBezTo>
                  <a:cubicBezTo>
                    <a:pt x="6112" y="5361"/>
                    <a:pt x="6144" y="5329"/>
                    <a:pt x="6176" y="5266"/>
                  </a:cubicBezTo>
                  <a:cubicBezTo>
                    <a:pt x="6587" y="4791"/>
                    <a:pt x="6936" y="4253"/>
                    <a:pt x="7252" y="3714"/>
                  </a:cubicBezTo>
                  <a:cubicBezTo>
                    <a:pt x="7284" y="3619"/>
                    <a:pt x="7252" y="3493"/>
                    <a:pt x="7157" y="3461"/>
                  </a:cubicBezTo>
                  <a:cubicBezTo>
                    <a:pt x="7135" y="3438"/>
                    <a:pt x="7105" y="3428"/>
                    <a:pt x="7072" y="3428"/>
                  </a:cubicBezTo>
                  <a:close/>
                  <a:moveTo>
                    <a:pt x="4814" y="6367"/>
                  </a:moveTo>
                  <a:cubicBezTo>
                    <a:pt x="4766" y="6367"/>
                    <a:pt x="4719" y="6390"/>
                    <a:pt x="4687" y="6438"/>
                  </a:cubicBezTo>
                  <a:cubicBezTo>
                    <a:pt x="4275" y="6849"/>
                    <a:pt x="3800" y="7261"/>
                    <a:pt x="3325" y="7641"/>
                  </a:cubicBezTo>
                  <a:cubicBezTo>
                    <a:pt x="3230" y="7705"/>
                    <a:pt x="3230" y="7831"/>
                    <a:pt x="3294" y="7895"/>
                  </a:cubicBezTo>
                  <a:cubicBezTo>
                    <a:pt x="3325" y="7958"/>
                    <a:pt x="3357" y="7958"/>
                    <a:pt x="3420" y="7958"/>
                  </a:cubicBezTo>
                  <a:cubicBezTo>
                    <a:pt x="3452" y="7958"/>
                    <a:pt x="3515" y="7958"/>
                    <a:pt x="3547" y="7926"/>
                  </a:cubicBezTo>
                  <a:cubicBezTo>
                    <a:pt x="4022" y="7546"/>
                    <a:pt x="4497" y="7134"/>
                    <a:pt x="4941" y="6691"/>
                  </a:cubicBezTo>
                  <a:cubicBezTo>
                    <a:pt x="5036" y="6628"/>
                    <a:pt x="5036" y="6501"/>
                    <a:pt x="4941" y="6438"/>
                  </a:cubicBezTo>
                  <a:cubicBezTo>
                    <a:pt x="4909" y="6390"/>
                    <a:pt x="4861" y="6367"/>
                    <a:pt x="4814" y="6367"/>
                  </a:cubicBezTo>
                  <a:close/>
                  <a:moveTo>
                    <a:pt x="1867" y="8642"/>
                  </a:moveTo>
                  <a:cubicBezTo>
                    <a:pt x="1844" y="8642"/>
                    <a:pt x="1822" y="8646"/>
                    <a:pt x="1805" y="8655"/>
                  </a:cubicBezTo>
                  <a:cubicBezTo>
                    <a:pt x="1267" y="8971"/>
                    <a:pt x="697" y="9256"/>
                    <a:pt x="158" y="9478"/>
                  </a:cubicBezTo>
                  <a:cubicBezTo>
                    <a:pt x="63" y="9510"/>
                    <a:pt x="0" y="9636"/>
                    <a:pt x="63" y="9731"/>
                  </a:cubicBezTo>
                  <a:cubicBezTo>
                    <a:pt x="63" y="9795"/>
                    <a:pt x="158" y="9826"/>
                    <a:pt x="222" y="9826"/>
                  </a:cubicBezTo>
                  <a:lnTo>
                    <a:pt x="285" y="9826"/>
                  </a:lnTo>
                  <a:cubicBezTo>
                    <a:pt x="855" y="9573"/>
                    <a:pt x="1425" y="9288"/>
                    <a:pt x="1964" y="8971"/>
                  </a:cubicBezTo>
                  <a:cubicBezTo>
                    <a:pt x="2059" y="8940"/>
                    <a:pt x="2090" y="8813"/>
                    <a:pt x="2059" y="8718"/>
                  </a:cubicBezTo>
                  <a:cubicBezTo>
                    <a:pt x="2012" y="8672"/>
                    <a:pt x="1932" y="8642"/>
                    <a:pt x="1867" y="8642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9" name="Google Shape;3389;p36"/>
            <p:cNvSpPr/>
            <p:nvPr/>
          </p:nvSpPr>
          <p:spPr>
            <a:xfrm>
              <a:off x="6067600" y="2283075"/>
              <a:ext cx="314325" cy="95025"/>
            </a:xfrm>
            <a:custGeom>
              <a:avLst/>
              <a:gdLst/>
              <a:ahLst/>
              <a:cxnLst/>
              <a:rect l="l" t="t" r="r" b="b"/>
              <a:pathLst>
                <a:path w="12573" h="3801" extrusionOk="0">
                  <a:moveTo>
                    <a:pt x="8678" y="1"/>
                  </a:moveTo>
                  <a:cubicBezTo>
                    <a:pt x="8044" y="32"/>
                    <a:pt x="7411" y="127"/>
                    <a:pt x="6809" y="222"/>
                  </a:cubicBezTo>
                  <a:cubicBezTo>
                    <a:pt x="6714" y="254"/>
                    <a:pt x="6619" y="349"/>
                    <a:pt x="6651" y="444"/>
                  </a:cubicBezTo>
                  <a:cubicBezTo>
                    <a:pt x="6683" y="539"/>
                    <a:pt x="6746" y="602"/>
                    <a:pt x="6841" y="602"/>
                  </a:cubicBezTo>
                  <a:lnTo>
                    <a:pt x="6873" y="602"/>
                  </a:lnTo>
                  <a:cubicBezTo>
                    <a:pt x="7474" y="476"/>
                    <a:pt x="8076" y="412"/>
                    <a:pt x="8678" y="381"/>
                  </a:cubicBezTo>
                  <a:cubicBezTo>
                    <a:pt x="8804" y="349"/>
                    <a:pt x="8868" y="286"/>
                    <a:pt x="8868" y="159"/>
                  </a:cubicBezTo>
                  <a:cubicBezTo>
                    <a:pt x="8868" y="64"/>
                    <a:pt x="8773" y="1"/>
                    <a:pt x="8678" y="1"/>
                  </a:cubicBezTo>
                  <a:close/>
                  <a:moveTo>
                    <a:pt x="10508" y="26"/>
                  </a:moveTo>
                  <a:cubicBezTo>
                    <a:pt x="10427" y="26"/>
                    <a:pt x="10356" y="108"/>
                    <a:pt x="10356" y="191"/>
                  </a:cubicBezTo>
                  <a:cubicBezTo>
                    <a:pt x="10356" y="286"/>
                    <a:pt x="10419" y="381"/>
                    <a:pt x="10514" y="381"/>
                  </a:cubicBezTo>
                  <a:cubicBezTo>
                    <a:pt x="11148" y="444"/>
                    <a:pt x="11750" y="507"/>
                    <a:pt x="12351" y="634"/>
                  </a:cubicBezTo>
                  <a:lnTo>
                    <a:pt x="12383" y="634"/>
                  </a:lnTo>
                  <a:cubicBezTo>
                    <a:pt x="12478" y="634"/>
                    <a:pt x="12541" y="571"/>
                    <a:pt x="12573" y="507"/>
                  </a:cubicBezTo>
                  <a:cubicBezTo>
                    <a:pt x="12573" y="412"/>
                    <a:pt x="12510" y="317"/>
                    <a:pt x="12415" y="286"/>
                  </a:cubicBezTo>
                  <a:cubicBezTo>
                    <a:pt x="11813" y="159"/>
                    <a:pt x="11180" y="64"/>
                    <a:pt x="10546" y="32"/>
                  </a:cubicBezTo>
                  <a:cubicBezTo>
                    <a:pt x="10533" y="28"/>
                    <a:pt x="10521" y="26"/>
                    <a:pt x="10508" y="26"/>
                  </a:cubicBezTo>
                  <a:close/>
                  <a:moveTo>
                    <a:pt x="5025" y="689"/>
                  </a:moveTo>
                  <a:cubicBezTo>
                    <a:pt x="5007" y="689"/>
                    <a:pt x="4989" y="692"/>
                    <a:pt x="4972" y="697"/>
                  </a:cubicBezTo>
                  <a:cubicBezTo>
                    <a:pt x="4402" y="887"/>
                    <a:pt x="3801" y="1141"/>
                    <a:pt x="3231" y="1394"/>
                  </a:cubicBezTo>
                  <a:cubicBezTo>
                    <a:pt x="3136" y="1457"/>
                    <a:pt x="3104" y="1553"/>
                    <a:pt x="3136" y="1648"/>
                  </a:cubicBezTo>
                  <a:cubicBezTo>
                    <a:pt x="3167" y="1711"/>
                    <a:pt x="3262" y="1774"/>
                    <a:pt x="3326" y="1774"/>
                  </a:cubicBezTo>
                  <a:cubicBezTo>
                    <a:pt x="3357" y="1774"/>
                    <a:pt x="3357" y="1743"/>
                    <a:pt x="3389" y="1743"/>
                  </a:cubicBezTo>
                  <a:cubicBezTo>
                    <a:pt x="3959" y="1489"/>
                    <a:pt x="4529" y="1236"/>
                    <a:pt x="5099" y="1046"/>
                  </a:cubicBezTo>
                  <a:cubicBezTo>
                    <a:pt x="5194" y="1014"/>
                    <a:pt x="5257" y="919"/>
                    <a:pt x="5226" y="824"/>
                  </a:cubicBezTo>
                  <a:cubicBezTo>
                    <a:pt x="5200" y="746"/>
                    <a:pt x="5109" y="689"/>
                    <a:pt x="5025" y="689"/>
                  </a:cubicBezTo>
                  <a:close/>
                  <a:moveTo>
                    <a:pt x="1691" y="2311"/>
                  </a:moveTo>
                  <a:cubicBezTo>
                    <a:pt x="1655" y="2311"/>
                    <a:pt x="1617" y="2322"/>
                    <a:pt x="1584" y="2344"/>
                  </a:cubicBezTo>
                  <a:cubicBezTo>
                    <a:pt x="1077" y="2693"/>
                    <a:pt x="570" y="3073"/>
                    <a:pt x="95" y="3484"/>
                  </a:cubicBezTo>
                  <a:cubicBezTo>
                    <a:pt x="0" y="3548"/>
                    <a:pt x="0" y="3643"/>
                    <a:pt x="64" y="3738"/>
                  </a:cubicBezTo>
                  <a:cubicBezTo>
                    <a:pt x="95" y="3769"/>
                    <a:pt x="159" y="3801"/>
                    <a:pt x="222" y="3801"/>
                  </a:cubicBezTo>
                  <a:cubicBezTo>
                    <a:pt x="254" y="3801"/>
                    <a:pt x="285" y="3769"/>
                    <a:pt x="317" y="3738"/>
                  </a:cubicBezTo>
                  <a:cubicBezTo>
                    <a:pt x="792" y="3358"/>
                    <a:pt x="1299" y="2978"/>
                    <a:pt x="1805" y="2661"/>
                  </a:cubicBezTo>
                  <a:cubicBezTo>
                    <a:pt x="1869" y="2598"/>
                    <a:pt x="1900" y="2471"/>
                    <a:pt x="1837" y="2408"/>
                  </a:cubicBezTo>
                  <a:cubicBezTo>
                    <a:pt x="1817" y="2346"/>
                    <a:pt x="1757" y="2311"/>
                    <a:pt x="1691" y="231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0" name="Google Shape;3390;p36"/>
            <p:cNvSpPr/>
            <p:nvPr/>
          </p:nvSpPr>
          <p:spPr>
            <a:xfrm>
              <a:off x="6102425" y="2405800"/>
              <a:ext cx="251000" cy="186875"/>
            </a:xfrm>
            <a:custGeom>
              <a:avLst/>
              <a:gdLst/>
              <a:ahLst/>
              <a:cxnLst/>
              <a:rect l="l" t="t" r="r" b="b"/>
              <a:pathLst>
                <a:path w="10040" h="7475" extrusionOk="0">
                  <a:moveTo>
                    <a:pt x="9660" y="380"/>
                  </a:moveTo>
                  <a:lnTo>
                    <a:pt x="9660" y="7094"/>
                  </a:lnTo>
                  <a:lnTo>
                    <a:pt x="349" y="7094"/>
                  </a:lnTo>
                  <a:lnTo>
                    <a:pt x="349" y="380"/>
                  </a:lnTo>
                  <a:close/>
                  <a:moveTo>
                    <a:pt x="191" y="0"/>
                  </a:moveTo>
                  <a:cubicBezTo>
                    <a:pt x="64" y="0"/>
                    <a:pt x="1" y="95"/>
                    <a:pt x="1" y="190"/>
                  </a:cubicBezTo>
                  <a:lnTo>
                    <a:pt x="1" y="7284"/>
                  </a:lnTo>
                  <a:cubicBezTo>
                    <a:pt x="1" y="7379"/>
                    <a:pt x="64" y="7474"/>
                    <a:pt x="191" y="7474"/>
                  </a:cubicBezTo>
                  <a:lnTo>
                    <a:pt x="9850" y="7474"/>
                  </a:lnTo>
                  <a:cubicBezTo>
                    <a:pt x="9945" y="7474"/>
                    <a:pt x="10040" y="7379"/>
                    <a:pt x="10040" y="7284"/>
                  </a:cubicBezTo>
                  <a:lnTo>
                    <a:pt x="10040" y="190"/>
                  </a:lnTo>
                  <a:cubicBezTo>
                    <a:pt x="10040" y="95"/>
                    <a:pt x="9945" y="0"/>
                    <a:pt x="98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1" name="Google Shape;3391;p36"/>
            <p:cNvSpPr/>
            <p:nvPr/>
          </p:nvSpPr>
          <p:spPr>
            <a:xfrm>
              <a:off x="6168925" y="2448550"/>
              <a:ext cx="117225" cy="115625"/>
            </a:xfrm>
            <a:custGeom>
              <a:avLst/>
              <a:gdLst/>
              <a:ahLst/>
              <a:cxnLst/>
              <a:rect l="l" t="t" r="r" b="b"/>
              <a:pathLst>
                <a:path w="4689" h="4625" extrusionOk="0">
                  <a:moveTo>
                    <a:pt x="2360" y="1449"/>
                  </a:moveTo>
                  <a:cubicBezTo>
                    <a:pt x="2582" y="1449"/>
                    <a:pt x="2804" y="1536"/>
                    <a:pt x="2978" y="1711"/>
                  </a:cubicBezTo>
                  <a:cubicBezTo>
                    <a:pt x="3326" y="2059"/>
                    <a:pt x="3295" y="2597"/>
                    <a:pt x="2946" y="2946"/>
                  </a:cubicBezTo>
                  <a:cubicBezTo>
                    <a:pt x="2776" y="3100"/>
                    <a:pt x="2561" y="3179"/>
                    <a:pt x="2345" y="3179"/>
                  </a:cubicBezTo>
                  <a:cubicBezTo>
                    <a:pt x="2118" y="3179"/>
                    <a:pt x="1889" y="3092"/>
                    <a:pt x="1711" y="2914"/>
                  </a:cubicBezTo>
                  <a:cubicBezTo>
                    <a:pt x="1394" y="2566"/>
                    <a:pt x="1394" y="2027"/>
                    <a:pt x="1743" y="1711"/>
                  </a:cubicBezTo>
                  <a:cubicBezTo>
                    <a:pt x="1917" y="1536"/>
                    <a:pt x="2139" y="1449"/>
                    <a:pt x="2360" y="1449"/>
                  </a:cubicBezTo>
                  <a:close/>
                  <a:moveTo>
                    <a:pt x="1964" y="1"/>
                  </a:moveTo>
                  <a:cubicBezTo>
                    <a:pt x="1933" y="1"/>
                    <a:pt x="1901" y="32"/>
                    <a:pt x="1901" y="64"/>
                  </a:cubicBezTo>
                  <a:lnTo>
                    <a:pt x="1869" y="507"/>
                  </a:lnTo>
                  <a:cubicBezTo>
                    <a:pt x="1869" y="539"/>
                    <a:pt x="1869" y="571"/>
                    <a:pt x="1806" y="602"/>
                  </a:cubicBezTo>
                  <a:cubicBezTo>
                    <a:pt x="1711" y="602"/>
                    <a:pt x="1616" y="666"/>
                    <a:pt x="1521" y="697"/>
                  </a:cubicBezTo>
                  <a:cubicBezTo>
                    <a:pt x="1511" y="708"/>
                    <a:pt x="1500" y="711"/>
                    <a:pt x="1489" y="711"/>
                  </a:cubicBezTo>
                  <a:cubicBezTo>
                    <a:pt x="1468" y="711"/>
                    <a:pt x="1447" y="697"/>
                    <a:pt x="1426" y="697"/>
                  </a:cubicBezTo>
                  <a:lnTo>
                    <a:pt x="1109" y="381"/>
                  </a:lnTo>
                  <a:cubicBezTo>
                    <a:pt x="1094" y="365"/>
                    <a:pt x="1078" y="357"/>
                    <a:pt x="1062" y="357"/>
                  </a:cubicBezTo>
                  <a:cubicBezTo>
                    <a:pt x="1046" y="357"/>
                    <a:pt x="1030" y="365"/>
                    <a:pt x="1014" y="381"/>
                  </a:cubicBezTo>
                  <a:lnTo>
                    <a:pt x="413" y="951"/>
                  </a:lnTo>
                  <a:cubicBezTo>
                    <a:pt x="381" y="982"/>
                    <a:pt x="381" y="1014"/>
                    <a:pt x="413" y="1046"/>
                  </a:cubicBezTo>
                  <a:lnTo>
                    <a:pt x="729" y="1362"/>
                  </a:lnTo>
                  <a:cubicBezTo>
                    <a:pt x="761" y="1394"/>
                    <a:pt x="761" y="1426"/>
                    <a:pt x="729" y="1457"/>
                  </a:cubicBezTo>
                  <a:cubicBezTo>
                    <a:pt x="698" y="1552"/>
                    <a:pt x="634" y="1647"/>
                    <a:pt x="603" y="1742"/>
                  </a:cubicBezTo>
                  <a:cubicBezTo>
                    <a:pt x="603" y="1774"/>
                    <a:pt x="571" y="1806"/>
                    <a:pt x="508" y="1806"/>
                  </a:cubicBezTo>
                  <a:lnTo>
                    <a:pt x="96" y="1806"/>
                  </a:lnTo>
                  <a:cubicBezTo>
                    <a:pt x="33" y="1806"/>
                    <a:pt x="1" y="1837"/>
                    <a:pt x="1" y="1869"/>
                  </a:cubicBezTo>
                  <a:lnTo>
                    <a:pt x="1" y="2692"/>
                  </a:lnTo>
                  <a:cubicBezTo>
                    <a:pt x="1" y="2724"/>
                    <a:pt x="33" y="2756"/>
                    <a:pt x="64" y="2756"/>
                  </a:cubicBezTo>
                  <a:lnTo>
                    <a:pt x="508" y="2756"/>
                  </a:lnTo>
                  <a:cubicBezTo>
                    <a:pt x="539" y="2756"/>
                    <a:pt x="571" y="2787"/>
                    <a:pt x="603" y="2819"/>
                  </a:cubicBezTo>
                  <a:cubicBezTo>
                    <a:pt x="634" y="2914"/>
                    <a:pt x="666" y="3009"/>
                    <a:pt x="698" y="3104"/>
                  </a:cubicBezTo>
                  <a:cubicBezTo>
                    <a:pt x="729" y="3167"/>
                    <a:pt x="729" y="3199"/>
                    <a:pt x="698" y="3231"/>
                  </a:cubicBezTo>
                  <a:lnTo>
                    <a:pt x="381" y="3516"/>
                  </a:lnTo>
                  <a:cubicBezTo>
                    <a:pt x="349" y="3547"/>
                    <a:pt x="349" y="3611"/>
                    <a:pt x="381" y="3642"/>
                  </a:cubicBezTo>
                  <a:lnTo>
                    <a:pt x="951" y="4212"/>
                  </a:lnTo>
                  <a:cubicBezTo>
                    <a:pt x="967" y="4228"/>
                    <a:pt x="991" y="4236"/>
                    <a:pt x="1014" y="4236"/>
                  </a:cubicBezTo>
                  <a:cubicBezTo>
                    <a:pt x="1038" y="4236"/>
                    <a:pt x="1062" y="4228"/>
                    <a:pt x="1078" y="4212"/>
                  </a:cubicBezTo>
                  <a:lnTo>
                    <a:pt x="1363" y="3927"/>
                  </a:lnTo>
                  <a:cubicBezTo>
                    <a:pt x="1394" y="3896"/>
                    <a:pt x="1458" y="3896"/>
                    <a:pt x="1489" y="3896"/>
                  </a:cubicBezTo>
                  <a:cubicBezTo>
                    <a:pt x="1584" y="3959"/>
                    <a:pt x="1679" y="3991"/>
                    <a:pt x="1774" y="4022"/>
                  </a:cubicBezTo>
                  <a:cubicBezTo>
                    <a:pt x="1806" y="4022"/>
                    <a:pt x="1838" y="4086"/>
                    <a:pt x="1838" y="4117"/>
                  </a:cubicBezTo>
                  <a:lnTo>
                    <a:pt x="1838" y="4529"/>
                  </a:lnTo>
                  <a:cubicBezTo>
                    <a:pt x="1838" y="4593"/>
                    <a:pt x="1869" y="4624"/>
                    <a:pt x="1901" y="4624"/>
                  </a:cubicBezTo>
                  <a:lnTo>
                    <a:pt x="2725" y="4624"/>
                  </a:lnTo>
                  <a:cubicBezTo>
                    <a:pt x="2756" y="4624"/>
                    <a:pt x="2820" y="4593"/>
                    <a:pt x="2820" y="4561"/>
                  </a:cubicBezTo>
                  <a:lnTo>
                    <a:pt x="2820" y="4117"/>
                  </a:lnTo>
                  <a:cubicBezTo>
                    <a:pt x="2820" y="4086"/>
                    <a:pt x="2851" y="4054"/>
                    <a:pt x="2883" y="4054"/>
                  </a:cubicBezTo>
                  <a:cubicBezTo>
                    <a:pt x="2978" y="4022"/>
                    <a:pt x="3073" y="3959"/>
                    <a:pt x="3168" y="3927"/>
                  </a:cubicBezTo>
                  <a:cubicBezTo>
                    <a:pt x="3200" y="3927"/>
                    <a:pt x="3231" y="3927"/>
                    <a:pt x="3263" y="3959"/>
                  </a:cubicBezTo>
                  <a:lnTo>
                    <a:pt x="3580" y="4244"/>
                  </a:lnTo>
                  <a:cubicBezTo>
                    <a:pt x="3595" y="4260"/>
                    <a:pt x="3611" y="4268"/>
                    <a:pt x="3627" y="4268"/>
                  </a:cubicBezTo>
                  <a:cubicBezTo>
                    <a:pt x="3643" y="4268"/>
                    <a:pt x="3659" y="4260"/>
                    <a:pt x="3675" y="4244"/>
                  </a:cubicBezTo>
                  <a:lnTo>
                    <a:pt x="4276" y="3674"/>
                  </a:lnTo>
                  <a:cubicBezTo>
                    <a:pt x="4308" y="3674"/>
                    <a:pt x="4308" y="3611"/>
                    <a:pt x="4276" y="3579"/>
                  </a:cubicBezTo>
                  <a:lnTo>
                    <a:pt x="3991" y="3262"/>
                  </a:lnTo>
                  <a:cubicBezTo>
                    <a:pt x="3960" y="3231"/>
                    <a:pt x="3960" y="3199"/>
                    <a:pt x="3960" y="3167"/>
                  </a:cubicBezTo>
                  <a:cubicBezTo>
                    <a:pt x="4023" y="3072"/>
                    <a:pt x="4055" y="2977"/>
                    <a:pt x="4086" y="2882"/>
                  </a:cubicBezTo>
                  <a:cubicBezTo>
                    <a:pt x="4086" y="2851"/>
                    <a:pt x="4150" y="2819"/>
                    <a:pt x="4181" y="2819"/>
                  </a:cubicBezTo>
                  <a:lnTo>
                    <a:pt x="4625" y="2851"/>
                  </a:lnTo>
                  <a:cubicBezTo>
                    <a:pt x="4656" y="2851"/>
                    <a:pt x="4688" y="2819"/>
                    <a:pt x="4688" y="2756"/>
                  </a:cubicBezTo>
                  <a:lnTo>
                    <a:pt x="4688" y="1932"/>
                  </a:lnTo>
                  <a:cubicBezTo>
                    <a:pt x="4688" y="1901"/>
                    <a:pt x="4656" y="1869"/>
                    <a:pt x="4625" y="1869"/>
                  </a:cubicBezTo>
                  <a:lnTo>
                    <a:pt x="4181" y="1869"/>
                  </a:lnTo>
                  <a:cubicBezTo>
                    <a:pt x="4150" y="1869"/>
                    <a:pt x="4118" y="1837"/>
                    <a:pt x="4118" y="1806"/>
                  </a:cubicBezTo>
                  <a:cubicBezTo>
                    <a:pt x="4086" y="1711"/>
                    <a:pt x="4055" y="1616"/>
                    <a:pt x="3991" y="1521"/>
                  </a:cubicBezTo>
                  <a:cubicBezTo>
                    <a:pt x="3991" y="1489"/>
                    <a:pt x="3991" y="1426"/>
                    <a:pt x="4023" y="1394"/>
                  </a:cubicBezTo>
                  <a:lnTo>
                    <a:pt x="4308" y="1109"/>
                  </a:lnTo>
                  <a:cubicBezTo>
                    <a:pt x="4340" y="1077"/>
                    <a:pt x="4340" y="1014"/>
                    <a:pt x="4308" y="1014"/>
                  </a:cubicBezTo>
                  <a:lnTo>
                    <a:pt x="3738" y="412"/>
                  </a:lnTo>
                  <a:cubicBezTo>
                    <a:pt x="3722" y="396"/>
                    <a:pt x="3706" y="388"/>
                    <a:pt x="3690" y="388"/>
                  </a:cubicBezTo>
                  <a:cubicBezTo>
                    <a:pt x="3675" y="388"/>
                    <a:pt x="3659" y="396"/>
                    <a:pt x="3643" y="412"/>
                  </a:cubicBezTo>
                  <a:lnTo>
                    <a:pt x="3326" y="729"/>
                  </a:lnTo>
                  <a:cubicBezTo>
                    <a:pt x="3305" y="729"/>
                    <a:pt x="3284" y="743"/>
                    <a:pt x="3263" y="743"/>
                  </a:cubicBezTo>
                  <a:cubicBezTo>
                    <a:pt x="3252" y="743"/>
                    <a:pt x="3242" y="739"/>
                    <a:pt x="3231" y="729"/>
                  </a:cubicBezTo>
                  <a:cubicBezTo>
                    <a:pt x="3136" y="666"/>
                    <a:pt x="3041" y="634"/>
                    <a:pt x="2915" y="602"/>
                  </a:cubicBezTo>
                  <a:cubicBezTo>
                    <a:pt x="2883" y="602"/>
                    <a:pt x="2883" y="571"/>
                    <a:pt x="2883" y="507"/>
                  </a:cubicBezTo>
                  <a:lnTo>
                    <a:pt x="2883" y="96"/>
                  </a:lnTo>
                  <a:cubicBezTo>
                    <a:pt x="2883" y="32"/>
                    <a:pt x="2851" y="1"/>
                    <a:pt x="278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2" name="Google Shape;3392;p36"/>
            <p:cNvSpPr/>
            <p:nvPr/>
          </p:nvSpPr>
          <p:spPr>
            <a:xfrm>
              <a:off x="6164175" y="2443800"/>
              <a:ext cx="126725" cy="125125"/>
            </a:xfrm>
            <a:custGeom>
              <a:avLst/>
              <a:gdLst/>
              <a:ahLst/>
              <a:cxnLst/>
              <a:rect l="l" t="t" r="r" b="b"/>
              <a:pathLst>
                <a:path w="5069" h="5005" extrusionOk="0">
                  <a:moveTo>
                    <a:pt x="2550" y="1837"/>
                  </a:moveTo>
                  <a:cubicBezTo>
                    <a:pt x="2725" y="1837"/>
                    <a:pt x="2899" y="1901"/>
                    <a:pt x="3041" y="2027"/>
                  </a:cubicBezTo>
                  <a:cubicBezTo>
                    <a:pt x="3168" y="2154"/>
                    <a:pt x="3231" y="2344"/>
                    <a:pt x="3231" y="2502"/>
                  </a:cubicBezTo>
                  <a:cubicBezTo>
                    <a:pt x="3231" y="2692"/>
                    <a:pt x="3136" y="2851"/>
                    <a:pt x="3010" y="2977"/>
                  </a:cubicBezTo>
                  <a:cubicBezTo>
                    <a:pt x="2883" y="3104"/>
                    <a:pt x="2709" y="3167"/>
                    <a:pt x="2535" y="3167"/>
                  </a:cubicBezTo>
                  <a:cubicBezTo>
                    <a:pt x="2360" y="3167"/>
                    <a:pt x="2186" y="3104"/>
                    <a:pt x="2059" y="2977"/>
                  </a:cubicBezTo>
                  <a:cubicBezTo>
                    <a:pt x="1933" y="2851"/>
                    <a:pt x="1838" y="2661"/>
                    <a:pt x="1838" y="2502"/>
                  </a:cubicBezTo>
                  <a:cubicBezTo>
                    <a:pt x="1838" y="2312"/>
                    <a:pt x="1933" y="2154"/>
                    <a:pt x="2059" y="2027"/>
                  </a:cubicBezTo>
                  <a:cubicBezTo>
                    <a:pt x="2202" y="1901"/>
                    <a:pt x="2376" y="1837"/>
                    <a:pt x="2550" y="1837"/>
                  </a:cubicBezTo>
                  <a:close/>
                  <a:moveTo>
                    <a:pt x="2534" y="1461"/>
                  </a:moveTo>
                  <a:cubicBezTo>
                    <a:pt x="2270" y="1461"/>
                    <a:pt x="2008" y="1556"/>
                    <a:pt x="1806" y="1742"/>
                  </a:cubicBezTo>
                  <a:cubicBezTo>
                    <a:pt x="1584" y="1932"/>
                    <a:pt x="1489" y="2217"/>
                    <a:pt x="1489" y="2502"/>
                  </a:cubicBezTo>
                  <a:cubicBezTo>
                    <a:pt x="1489" y="2756"/>
                    <a:pt x="1584" y="3041"/>
                    <a:pt x="1774" y="3231"/>
                  </a:cubicBezTo>
                  <a:cubicBezTo>
                    <a:pt x="1996" y="3452"/>
                    <a:pt x="2249" y="3547"/>
                    <a:pt x="2535" y="3547"/>
                  </a:cubicBezTo>
                  <a:cubicBezTo>
                    <a:pt x="2820" y="3547"/>
                    <a:pt x="3073" y="3452"/>
                    <a:pt x="3263" y="3262"/>
                  </a:cubicBezTo>
                  <a:cubicBezTo>
                    <a:pt x="3485" y="3072"/>
                    <a:pt x="3580" y="2787"/>
                    <a:pt x="3611" y="2502"/>
                  </a:cubicBezTo>
                  <a:cubicBezTo>
                    <a:pt x="3611" y="2249"/>
                    <a:pt x="3485" y="1964"/>
                    <a:pt x="3295" y="1774"/>
                  </a:cubicBezTo>
                  <a:cubicBezTo>
                    <a:pt x="3085" y="1564"/>
                    <a:pt x="2809" y="1461"/>
                    <a:pt x="2534" y="1461"/>
                  </a:cubicBezTo>
                  <a:close/>
                  <a:moveTo>
                    <a:pt x="2883" y="381"/>
                  </a:moveTo>
                  <a:lnTo>
                    <a:pt x="2851" y="729"/>
                  </a:lnTo>
                  <a:cubicBezTo>
                    <a:pt x="2851" y="824"/>
                    <a:pt x="2946" y="951"/>
                    <a:pt x="3041" y="982"/>
                  </a:cubicBezTo>
                  <a:cubicBezTo>
                    <a:pt x="3136" y="1014"/>
                    <a:pt x="3231" y="1046"/>
                    <a:pt x="3326" y="1077"/>
                  </a:cubicBezTo>
                  <a:cubicBezTo>
                    <a:pt x="3369" y="1106"/>
                    <a:pt x="3418" y="1121"/>
                    <a:pt x="3468" y="1121"/>
                  </a:cubicBezTo>
                  <a:cubicBezTo>
                    <a:pt x="3529" y="1121"/>
                    <a:pt x="3591" y="1098"/>
                    <a:pt x="3643" y="1046"/>
                  </a:cubicBezTo>
                  <a:lnTo>
                    <a:pt x="3865" y="824"/>
                  </a:lnTo>
                  <a:lnTo>
                    <a:pt x="4308" y="1236"/>
                  </a:lnTo>
                  <a:lnTo>
                    <a:pt x="4055" y="1457"/>
                  </a:lnTo>
                  <a:cubicBezTo>
                    <a:pt x="3960" y="1552"/>
                    <a:pt x="3960" y="1679"/>
                    <a:pt x="3991" y="1806"/>
                  </a:cubicBezTo>
                  <a:cubicBezTo>
                    <a:pt x="4055" y="1869"/>
                    <a:pt x="4086" y="1964"/>
                    <a:pt x="4118" y="2027"/>
                  </a:cubicBezTo>
                  <a:cubicBezTo>
                    <a:pt x="4150" y="2154"/>
                    <a:pt x="4245" y="2249"/>
                    <a:pt x="4371" y="2249"/>
                  </a:cubicBezTo>
                  <a:lnTo>
                    <a:pt x="4688" y="2249"/>
                  </a:lnTo>
                  <a:lnTo>
                    <a:pt x="4688" y="2819"/>
                  </a:lnTo>
                  <a:lnTo>
                    <a:pt x="4340" y="2819"/>
                  </a:lnTo>
                  <a:cubicBezTo>
                    <a:pt x="4245" y="2819"/>
                    <a:pt x="4118" y="2914"/>
                    <a:pt x="4086" y="3009"/>
                  </a:cubicBezTo>
                  <a:cubicBezTo>
                    <a:pt x="4055" y="3104"/>
                    <a:pt x="4023" y="3199"/>
                    <a:pt x="3991" y="3262"/>
                  </a:cubicBezTo>
                  <a:cubicBezTo>
                    <a:pt x="3928" y="3357"/>
                    <a:pt x="3928" y="3516"/>
                    <a:pt x="4023" y="3579"/>
                  </a:cubicBezTo>
                  <a:lnTo>
                    <a:pt x="4245" y="3832"/>
                  </a:lnTo>
                  <a:lnTo>
                    <a:pt x="3801" y="4244"/>
                  </a:lnTo>
                  <a:lnTo>
                    <a:pt x="3580" y="3991"/>
                  </a:lnTo>
                  <a:cubicBezTo>
                    <a:pt x="3540" y="3952"/>
                    <a:pt x="3465" y="3925"/>
                    <a:pt x="3391" y="3925"/>
                  </a:cubicBezTo>
                  <a:cubicBezTo>
                    <a:pt x="3345" y="3925"/>
                    <a:pt x="3299" y="3935"/>
                    <a:pt x="3263" y="3959"/>
                  </a:cubicBezTo>
                  <a:cubicBezTo>
                    <a:pt x="3200" y="3991"/>
                    <a:pt x="3105" y="4022"/>
                    <a:pt x="3010" y="4054"/>
                  </a:cubicBezTo>
                  <a:cubicBezTo>
                    <a:pt x="2883" y="4086"/>
                    <a:pt x="2820" y="4181"/>
                    <a:pt x="2820" y="4307"/>
                  </a:cubicBezTo>
                  <a:lnTo>
                    <a:pt x="2820" y="4624"/>
                  </a:lnTo>
                  <a:lnTo>
                    <a:pt x="2186" y="4624"/>
                  </a:lnTo>
                  <a:lnTo>
                    <a:pt x="2218" y="4307"/>
                  </a:lnTo>
                  <a:cubicBezTo>
                    <a:pt x="2218" y="4181"/>
                    <a:pt x="2123" y="4086"/>
                    <a:pt x="2028" y="4022"/>
                  </a:cubicBezTo>
                  <a:cubicBezTo>
                    <a:pt x="1933" y="3991"/>
                    <a:pt x="1838" y="3959"/>
                    <a:pt x="1774" y="3927"/>
                  </a:cubicBezTo>
                  <a:cubicBezTo>
                    <a:pt x="1726" y="3903"/>
                    <a:pt x="1678" y="3893"/>
                    <a:pt x="1631" y="3893"/>
                  </a:cubicBezTo>
                  <a:cubicBezTo>
                    <a:pt x="1556" y="3893"/>
                    <a:pt x="1485" y="3920"/>
                    <a:pt x="1426" y="3959"/>
                  </a:cubicBezTo>
                  <a:lnTo>
                    <a:pt x="1204" y="4181"/>
                  </a:lnTo>
                  <a:lnTo>
                    <a:pt x="793" y="3769"/>
                  </a:lnTo>
                  <a:lnTo>
                    <a:pt x="1014" y="3547"/>
                  </a:lnTo>
                  <a:cubicBezTo>
                    <a:pt x="1109" y="3452"/>
                    <a:pt x="1109" y="3326"/>
                    <a:pt x="1078" y="3231"/>
                  </a:cubicBezTo>
                  <a:cubicBezTo>
                    <a:pt x="1014" y="3136"/>
                    <a:pt x="983" y="3072"/>
                    <a:pt x="951" y="2977"/>
                  </a:cubicBezTo>
                  <a:cubicBezTo>
                    <a:pt x="919" y="2851"/>
                    <a:pt x="824" y="2787"/>
                    <a:pt x="698" y="2787"/>
                  </a:cubicBezTo>
                  <a:lnTo>
                    <a:pt x="381" y="2787"/>
                  </a:lnTo>
                  <a:lnTo>
                    <a:pt x="381" y="2186"/>
                  </a:lnTo>
                  <a:lnTo>
                    <a:pt x="729" y="2186"/>
                  </a:lnTo>
                  <a:cubicBezTo>
                    <a:pt x="824" y="2186"/>
                    <a:pt x="951" y="2122"/>
                    <a:pt x="983" y="1996"/>
                  </a:cubicBezTo>
                  <a:cubicBezTo>
                    <a:pt x="1014" y="1901"/>
                    <a:pt x="1046" y="1837"/>
                    <a:pt x="1078" y="1742"/>
                  </a:cubicBezTo>
                  <a:cubicBezTo>
                    <a:pt x="1141" y="1647"/>
                    <a:pt x="1141" y="1521"/>
                    <a:pt x="1046" y="1426"/>
                  </a:cubicBezTo>
                  <a:lnTo>
                    <a:pt x="824" y="1204"/>
                  </a:lnTo>
                  <a:lnTo>
                    <a:pt x="1236" y="792"/>
                  </a:lnTo>
                  <a:lnTo>
                    <a:pt x="1489" y="1014"/>
                  </a:lnTo>
                  <a:cubicBezTo>
                    <a:pt x="1530" y="1074"/>
                    <a:pt x="1595" y="1096"/>
                    <a:pt x="1670" y="1096"/>
                  </a:cubicBezTo>
                  <a:cubicBezTo>
                    <a:pt x="1713" y="1096"/>
                    <a:pt x="1760" y="1089"/>
                    <a:pt x="1806" y="1077"/>
                  </a:cubicBezTo>
                  <a:cubicBezTo>
                    <a:pt x="1869" y="1014"/>
                    <a:pt x="1964" y="982"/>
                    <a:pt x="2059" y="951"/>
                  </a:cubicBezTo>
                  <a:cubicBezTo>
                    <a:pt x="2186" y="919"/>
                    <a:pt x="2249" y="824"/>
                    <a:pt x="2249" y="697"/>
                  </a:cubicBezTo>
                  <a:lnTo>
                    <a:pt x="2249" y="381"/>
                  </a:lnTo>
                  <a:close/>
                  <a:moveTo>
                    <a:pt x="2154" y="1"/>
                  </a:moveTo>
                  <a:cubicBezTo>
                    <a:pt x="2028" y="1"/>
                    <a:pt x="1901" y="127"/>
                    <a:pt x="1901" y="254"/>
                  </a:cubicBezTo>
                  <a:lnTo>
                    <a:pt x="1901" y="634"/>
                  </a:lnTo>
                  <a:cubicBezTo>
                    <a:pt x="1838" y="666"/>
                    <a:pt x="1774" y="666"/>
                    <a:pt x="1711" y="697"/>
                  </a:cubicBezTo>
                  <a:lnTo>
                    <a:pt x="1458" y="444"/>
                  </a:lnTo>
                  <a:cubicBezTo>
                    <a:pt x="1394" y="396"/>
                    <a:pt x="1323" y="373"/>
                    <a:pt x="1256" y="373"/>
                  </a:cubicBezTo>
                  <a:cubicBezTo>
                    <a:pt x="1189" y="373"/>
                    <a:pt x="1125" y="396"/>
                    <a:pt x="1078" y="444"/>
                  </a:cubicBezTo>
                  <a:lnTo>
                    <a:pt x="476" y="1014"/>
                  </a:lnTo>
                  <a:cubicBezTo>
                    <a:pt x="444" y="1046"/>
                    <a:pt x="413" y="1109"/>
                    <a:pt x="413" y="1204"/>
                  </a:cubicBezTo>
                  <a:cubicBezTo>
                    <a:pt x="413" y="1267"/>
                    <a:pt x="413" y="1331"/>
                    <a:pt x="476" y="1362"/>
                  </a:cubicBezTo>
                  <a:lnTo>
                    <a:pt x="729" y="1647"/>
                  </a:lnTo>
                  <a:cubicBezTo>
                    <a:pt x="698" y="1679"/>
                    <a:pt x="666" y="1742"/>
                    <a:pt x="666" y="1806"/>
                  </a:cubicBezTo>
                  <a:lnTo>
                    <a:pt x="286" y="1806"/>
                  </a:lnTo>
                  <a:cubicBezTo>
                    <a:pt x="128" y="1806"/>
                    <a:pt x="33" y="1932"/>
                    <a:pt x="33" y="2059"/>
                  </a:cubicBezTo>
                  <a:lnTo>
                    <a:pt x="1" y="2882"/>
                  </a:lnTo>
                  <a:cubicBezTo>
                    <a:pt x="1" y="3009"/>
                    <a:pt x="128" y="3136"/>
                    <a:pt x="254" y="3136"/>
                  </a:cubicBezTo>
                  <a:lnTo>
                    <a:pt x="634" y="3136"/>
                  </a:lnTo>
                  <a:cubicBezTo>
                    <a:pt x="666" y="3199"/>
                    <a:pt x="666" y="3262"/>
                    <a:pt x="698" y="3326"/>
                  </a:cubicBezTo>
                  <a:lnTo>
                    <a:pt x="444" y="3579"/>
                  </a:lnTo>
                  <a:cubicBezTo>
                    <a:pt x="381" y="3642"/>
                    <a:pt x="349" y="3706"/>
                    <a:pt x="349" y="3769"/>
                  </a:cubicBezTo>
                  <a:cubicBezTo>
                    <a:pt x="349" y="3832"/>
                    <a:pt x="381" y="3896"/>
                    <a:pt x="444" y="3959"/>
                  </a:cubicBezTo>
                  <a:lnTo>
                    <a:pt x="1014" y="4529"/>
                  </a:lnTo>
                  <a:cubicBezTo>
                    <a:pt x="1065" y="4580"/>
                    <a:pt x="1134" y="4613"/>
                    <a:pt x="1207" y="4613"/>
                  </a:cubicBezTo>
                  <a:cubicBezTo>
                    <a:pt x="1270" y="4613"/>
                    <a:pt x="1336" y="4588"/>
                    <a:pt x="1394" y="4529"/>
                  </a:cubicBezTo>
                  <a:lnTo>
                    <a:pt x="1648" y="4276"/>
                  </a:lnTo>
                  <a:cubicBezTo>
                    <a:pt x="1711" y="4307"/>
                    <a:pt x="1774" y="4339"/>
                    <a:pt x="1838" y="4371"/>
                  </a:cubicBezTo>
                  <a:lnTo>
                    <a:pt x="1838" y="4719"/>
                  </a:lnTo>
                  <a:cubicBezTo>
                    <a:pt x="1838" y="4783"/>
                    <a:pt x="1838" y="4878"/>
                    <a:pt x="1901" y="4909"/>
                  </a:cubicBezTo>
                  <a:cubicBezTo>
                    <a:pt x="1933" y="4973"/>
                    <a:pt x="2028" y="5004"/>
                    <a:pt x="2091" y="5004"/>
                  </a:cubicBezTo>
                  <a:lnTo>
                    <a:pt x="2915" y="5004"/>
                  </a:lnTo>
                  <a:cubicBezTo>
                    <a:pt x="3073" y="5004"/>
                    <a:pt x="3168" y="4878"/>
                    <a:pt x="3168" y="4751"/>
                  </a:cubicBezTo>
                  <a:lnTo>
                    <a:pt x="3168" y="4402"/>
                  </a:lnTo>
                  <a:cubicBezTo>
                    <a:pt x="3263" y="4371"/>
                    <a:pt x="3295" y="4339"/>
                    <a:pt x="3358" y="4307"/>
                  </a:cubicBezTo>
                  <a:lnTo>
                    <a:pt x="3643" y="4592"/>
                  </a:lnTo>
                  <a:cubicBezTo>
                    <a:pt x="3690" y="4640"/>
                    <a:pt x="3754" y="4664"/>
                    <a:pt x="3817" y="4664"/>
                  </a:cubicBezTo>
                  <a:cubicBezTo>
                    <a:pt x="3880" y="4664"/>
                    <a:pt x="3944" y="4640"/>
                    <a:pt x="3991" y="4592"/>
                  </a:cubicBezTo>
                  <a:lnTo>
                    <a:pt x="4593" y="4022"/>
                  </a:lnTo>
                  <a:cubicBezTo>
                    <a:pt x="4625" y="3959"/>
                    <a:pt x="4656" y="3896"/>
                    <a:pt x="4656" y="3832"/>
                  </a:cubicBezTo>
                  <a:cubicBezTo>
                    <a:pt x="4656" y="3769"/>
                    <a:pt x="4656" y="3706"/>
                    <a:pt x="4593" y="3642"/>
                  </a:cubicBezTo>
                  <a:lnTo>
                    <a:pt x="4340" y="3389"/>
                  </a:lnTo>
                  <a:cubicBezTo>
                    <a:pt x="4371" y="3326"/>
                    <a:pt x="4403" y="3262"/>
                    <a:pt x="4435" y="3199"/>
                  </a:cubicBezTo>
                  <a:lnTo>
                    <a:pt x="4783" y="3199"/>
                  </a:lnTo>
                  <a:cubicBezTo>
                    <a:pt x="4941" y="3199"/>
                    <a:pt x="5036" y="3104"/>
                    <a:pt x="5036" y="2946"/>
                  </a:cubicBezTo>
                  <a:lnTo>
                    <a:pt x="5068" y="2154"/>
                  </a:lnTo>
                  <a:cubicBezTo>
                    <a:pt x="5068" y="2059"/>
                    <a:pt x="5036" y="1996"/>
                    <a:pt x="4973" y="1964"/>
                  </a:cubicBezTo>
                  <a:cubicBezTo>
                    <a:pt x="4941" y="1901"/>
                    <a:pt x="4878" y="1869"/>
                    <a:pt x="4815" y="1869"/>
                  </a:cubicBezTo>
                  <a:lnTo>
                    <a:pt x="4435" y="1869"/>
                  </a:lnTo>
                  <a:cubicBezTo>
                    <a:pt x="4403" y="1806"/>
                    <a:pt x="4403" y="1742"/>
                    <a:pt x="4371" y="1679"/>
                  </a:cubicBezTo>
                  <a:lnTo>
                    <a:pt x="4625" y="1426"/>
                  </a:lnTo>
                  <a:cubicBezTo>
                    <a:pt x="4688" y="1394"/>
                    <a:pt x="4720" y="1331"/>
                    <a:pt x="4720" y="1267"/>
                  </a:cubicBezTo>
                  <a:cubicBezTo>
                    <a:pt x="4720" y="1172"/>
                    <a:pt x="4688" y="1109"/>
                    <a:pt x="4625" y="1077"/>
                  </a:cubicBezTo>
                  <a:lnTo>
                    <a:pt x="4055" y="476"/>
                  </a:lnTo>
                  <a:cubicBezTo>
                    <a:pt x="4007" y="428"/>
                    <a:pt x="3944" y="404"/>
                    <a:pt x="3876" y="404"/>
                  </a:cubicBezTo>
                  <a:cubicBezTo>
                    <a:pt x="3809" y="404"/>
                    <a:pt x="3738" y="428"/>
                    <a:pt x="3675" y="476"/>
                  </a:cubicBezTo>
                  <a:lnTo>
                    <a:pt x="3421" y="729"/>
                  </a:lnTo>
                  <a:cubicBezTo>
                    <a:pt x="3358" y="697"/>
                    <a:pt x="3295" y="666"/>
                    <a:pt x="3231" y="634"/>
                  </a:cubicBezTo>
                  <a:lnTo>
                    <a:pt x="3231" y="286"/>
                  </a:lnTo>
                  <a:cubicBezTo>
                    <a:pt x="3263" y="159"/>
                    <a:pt x="3136" y="32"/>
                    <a:pt x="2978" y="32"/>
                  </a:cubicBezTo>
                  <a:lnTo>
                    <a:pt x="2154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3" name="Google Shape;3393;p36"/>
            <p:cNvSpPr/>
            <p:nvPr/>
          </p:nvSpPr>
          <p:spPr>
            <a:xfrm>
              <a:off x="6092925" y="2403425"/>
              <a:ext cx="268425" cy="22975"/>
            </a:xfrm>
            <a:custGeom>
              <a:avLst/>
              <a:gdLst/>
              <a:ahLst/>
              <a:cxnLst/>
              <a:rect l="l" t="t" r="r" b="b"/>
              <a:pathLst>
                <a:path w="10737" h="919" extrusionOk="0">
                  <a:moveTo>
                    <a:pt x="412" y="0"/>
                  </a:moveTo>
                  <a:cubicBezTo>
                    <a:pt x="191" y="0"/>
                    <a:pt x="1" y="190"/>
                    <a:pt x="1" y="412"/>
                  </a:cubicBezTo>
                  <a:lnTo>
                    <a:pt x="1" y="507"/>
                  </a:lnTo>
                  <a:cubicBezTo>
                    <a:pt x="1" y="729"/>
                    <a:pt x="191" y="919"/>
                    <a:pt x="412" y="919"/>
                  </a:cubicBezTo>
                  <a:lnTo>
                    <a:pt x="10325" y="919"/>
                  </a:lnTo>
                  <a:cubicBezTo>
                    <a:pt x="10547" y="919"/>
                    <a:pt x="10737" y="729"/>
                    <a:pt x="10737" y="507"/>
                  </a:cubicBezTo>
                  <a:lnTo>
                    <a:pt x="10737" y="412"/>
                  </a:lnTo>
                  <a:cubicBezTo>
                    <a:pt x="10737" y="190"/>
                    <a:pt x="10547" y="0"/>
                    <a:pt x="10325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4" name="Google Shape;3394;p36"/>
            <p:cNvSpPr/>
            <p:nvPr/>
          </p:nvSpPr>
          <p:spPr>
            <a:xfrm>
              <a:off x="6088175" y="2399475"/>
              <a:ext cx="277925" cy="30900"/>
            </a:xfrm>
            <a:custGeom>
              <a:avLst/>
              <a:gdLst/>
              <a:ahLst/>
              <a:cxnLst/>
              <a:rect l="l" t="t" r="r" b="b"/>
              <a:pathLst>
                <a:path w="11117" h="1236" extrusionOk="0">
                  <a:moveTo>
                    <a:pt x="10515" y="348"/>
                  </a:moveTo>
                  <a:cubicBezTo>
                    <a:pt x="10642" y="348"/>
                    <a:pt x="10737" y="443"/>
                    <a:pt x="10737" y="570"/>
                  </a:cubicBezTo>
                  <a:lnTo>
                    <a:pt x="10737" y="665"/>
                  </a:lnTo>
                  <a:cubicBezTo>
                    <a:pt x="10737" y="792"/>
                    <a:pt x="10642" y="887"/>
                    <a:pt x="10515" y="887"/>
                  </a:cubicBezTo>
                  <a:lnTo>
                    <a:pt x="602" y="887"/>
                  </a:lnTo>
                  <a:cubicBezTo>
                    <a:pt x="476" y="887"/>
                    <a:pt x="381" y="792"/>
                    <a:pt x="381" y="665"/>
                  </a:cubicBezTo>
                  <a:lnTo>
                    <a:pt x="381" y="570"/>
                  </a:lnTo>
                  <a:cubicBezTo>
                    <a:pt x="381" y="443"/>
                    <a:pt x="476" y="348"/>
                    <a:pt x="602" y="348"/>
                  </a:cubicBezTo>
                  <a:close/>
                  <a:moveTo>
                    <a:pt x="602" y="0"/>
                  </a:moveTo>
                  <a:cubicBezTo>
                    <a:pt x="254" y="0"/>
                    <a:pt x="1" y="253"/>
                    <a:pt x="1" y="570"/>
                  </a:cubicBezTo>
                  <a:lnTo>
                    <a:pt x="1" y="665"/>
                  </a:lnTo>
                  <a:cubicBezTo>
                    <a:pt x="1" y="982"/>
                    <a:pt x="254" y="1235"/>
                    <a:pt x="602" y="1235"/>
                  </a:cubicBezTo>
                  <a:lnTo>
                    <a:pt x="10515" y="1235"/>
                  </a:lnTo>
                  <a:cubicBezTo>
                    <a:pt x="10832" y="1235"/>
                    <a:pt x="11117" y="982"/>
                    <a:pt x="11117" y="665"/>
                  </a:cubicBezTo>
                  <a:lnTo>
                    <a:pt x="11117" y="570"/>
                  </a:lnTo>
                  <a:cubicBezTo>
                    <a:pt x="11117" y="253"/>
                    <a:pt x="10832" y="0"/>
                    <a:pt x="1051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5" name="Google Shape;3395;p36"/>
            <p:cNvSpPr/>
            <p:nvPr/>
          </p:nvSpPr>
          <p:spPr>
            <a:xfrm>
              <a:off x="5980500" y="2479750"/>
              <a:ext cx="190050" cy="308475"/>
            </a:xfrm>
            <a:custGeom>
              <a:avLst/>
              <a:gdLst/>
              <a:ahLst/>
              <a:cxnLst/>
              <a:rect l="l" t="t" r="r" b="b"/>
              <a:pathLst>
                <a:path w="7602" h="12339" extrusionOk="0">
                  <a:moveTo>
                    <a:pt x="6935" y="0"/>
                  </a:moveTo>
                  <a:cubicBezTo>
                    <a:pt x="6761" y="0"/>
                    <a:pt x="6586" y="81"/>
                    <a:pt x="6461" y="241"/>
                  </a:cubicBezTo>
                  <a:lnTo>
                    <a:pt x="5194" y="1824"/>
                  </a:lnTo>
                  <a:cubicBezTo>
                    <a:pt x="5068" y="1634"/>
                    <a:pt x="4941" y="1444"/>
                    <a:pt x="4814" y="1223"/>
                  </a:cubicBezTo>
                  <a:cubicBezTo>
                    <a:pt x="4529" y="779"/>
                    <a:pt x="4054" y="494"/>
                    <a:pt x="3389" y="494"/>
                  </a:cubicBezTo>
                  <a:lnTo>
                    <a:pt x="3358" y="494"/>
                  </a:lnTo>
                  <a:lnTo>
                    <a:pt x="1743" y="526"/>
                  </a:lnTo>
                  <a:cubicBezTo>
                    <a:pt x="539" y="526"/>
                    <a:pt x="32" y="1096"/>
                    <a:pt x="32" y="1793"/>
                  </a:cubicBezTo>
                  <a:cubicBezTo>
                    <a:pt x="32" y="1824"/>
                    <a:pt x="32" y="5910"/>
                    <a:pt x="32" y="5910"/>
                  </a:cubicBezTo>
                  <a:cubicBezTo>
                    <a:pt x="1" y="6258"/>
                    <a:pt x="286" y="6511"/>
                    <a:pt x="602" y="6511"/>
                  </a:cubicBezTo>
                  <a:lnTo>
                    <a:pt x="634" y="6511"/>
                  </a:lnTo>
                  <a:cubicBezTo>
                    <a:pt x="824" y="6511"/>
                    <a:pt x="1014" y="6416"/>
                    <a:pt x="1109" y="6258"/>
                  </a:cubicBezTo>
                  <a:lnTo>
                    <a:pt x="2756" y="6258"/>
                  </a:lnTo>
                  <a:lnTo>
                    <a:pt x="2756" y="11547"/>
                  </a:lnTo>
                  <a:cubicBezTo>
                    <a:pt x="2756" y="11990"/>
                    <a:pt x="3104" y="12338"/>
                    <a:pt x="3548" y="12338"/>
                  </a:cubicBezTo>
                  <a:cubicBezTo>
                    <a:pt x="3991" y="12338"/>
                    <a:pt x="4339" y="11990"/>
                    <a:pt x="4339" y="11547"/>
                  </a:cubicBezTo>
                  <a:lnTo>
                    <a:pt x="4276" y="6258"/>
                  </a:lnTo>
                  <a:lnTo>
                    <a:pt x="4213" y="2521"/>
                  </a:lnTo>
                  <a:lnTo>
                    <a:pt x="4213" y="2521"/>
                  </a:lnTo>
                  <a:cubicBezTo>
                    <a:pt x="4371" y="2743"/>
                    <a:pt x="4529" y="2964"/>
                    <a:pt x="4688" y="3186"/>
                  </a:cubicBezTo>
                  <a:cubicBezTo>
                    <a:pt x="4814" y="3345"/>
                    <a:pt x="4973" y="3408"/>
                    <a:pt x="5163" y="3408"/>
                  </a:cubicBezTo>
                  <a:cubicBezTo>
                    <a:pt x="5353" y="3408"/>
                    <a:pt x="5543" y="3313"/>
                    <a:pt x="5638" y="3186"/>
                  </a:cubicBezTo>
                  <a:lnTo>
                    <a:pt x="7411" y="1001"/>
                  </a:lnTo>
                  <a:cubicBezTo>
                    <a:pt x="7601" y="716"/>
                    <a:pt x="7570" y="368"/>
                    <a:pt x="7316" y="146"/>
                  </a:cubicBezTo>
                  <a:cubicBezTo>
                    <a:pt x="7205" y="49"/>
                    <a:pt x="7070" y="0"/>
                    <a:pt x="693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6" name="Google Shape;3396;p36"/>
            <p:cNvSpPr/>
            <p:nvPr/>
          </p:nvSpPr>
          <p:spPr>
            <a:xfrm>
              <a:off x="5976550" y="2475275"/>
              <a:ext cx="199550" cy="317700"/>
            </a:xfrm>
            <a:custGeom>
              <a:avLst/>
              <a:gdLst/>
              <a:ahLst/>
              <a:cxnLst/>
              <a:rect l="l" t="t" r="r" b="b"/>
              <a:pathLst>
                <a:path w="7982" h="12708" extrusionOk="0">
                  <a:moveTo>
                    <a:pt x="7131" y="0"/>
                  </a:moveTo>
                  <a:cubicBezTo>
                    <a:pt x="7097" y="0"/>
                    <a:pt x="7064" y="3"/>
                    <a:pt x="7031" y="8"/>
                  </a:cubicBezTo>
                  <a:cubicBezTo>
                    <a:pt x="6809" y="8"/>
                    <a:pt x="6619" y="135"/>
                    <a:pt x="6493" y="293"/>
                  </a:cubicBezTo>
                  <a:lnTo>
                    <a:pt x="5352" y="1687"/>
                  </a:lnTo>
                  <a:cubicBezTo>
                    <a:pt x="5289" y="1560"/>
                    <a:pt x="5194" y="1433"/>
                    <a:pt x="5131" y="1307"/>
                  </a:cubicBezTo>
                  <a:cubicBezTo>
                    <a:pt x="4782" y="768"/>
                    <a:pt x="4244" y="483"/>
                    <a:pt x="3579" y="483"/>
                  </a:cubicBezTo>
                  <a:lnTo>
                    <a:pt x="3516" y="483"/>
                  </a:lnTo>
                  <a:lnTo>
                    <a:pt x="1901" y="515"/>
                  </a:lnTo>
                  <a:lnTo>
                    <a:pt x="1869" y="515"/>
                  </a:lnTo>
                  <a:cubicBezTo>
                    <a:pt x="729" y="515"/>
                    <a:pt x="32" y="1053"/>
                    <a:pt x="0" y="1972"/>
                  </a:cubicBezTo>
                  <a:cubicBezTo>
                    <a:pt x="0" y="2003"/>
                    <a:pt x="0" y="5424"/>
                    <a:pt x="0" y="6089"/>
                  </a:cubicBezTo>
                  <a:cubicBezTo>
                    <a:pt x="0" y="6310"/>
                    <a:pt x="64" y="6500"/>
                    <a:pt x="222" y="6659"/>
                  </a:cubicBezTo>
                  <a:cubicBezTo>
                    <a:pt x="380" y="6785"/>
                    <a:pt x="570" y="6880"/>
                    <a:pt x="760" y="6880"/>
                  </a:cubicBezTo>
                  <a:lnTo>
                    <a:pt x="792" y="6880"/>
                  </a:lnTo>
                  <a:cubicBezTo>
                    <a:pt x="1045" y="6880"/>
                    <a:pt x="1299" y="6754"/>
                    <a:pt x="1457" y="6532"/>
                  </a:cubicBezTo>
                  <a:cubicBezTo>
                    <a:pt x="1489" y="6437"/>
                    <a:pt x="1489" y="6342"/>
                    <a:pt x="1394" y="6279"/>
                  </a:cubicBezTo>
                  <a:cubicBezTo>
                    <a:pt x="1360" y="6256"/>
                    <a:pt x="1327" y="6246"/>
                    <a:pt x="1294" y="6246"/>
                  </a:cubicBezTo>
                  <a:cubicBezTo>
                    <a:pt x="1236" y="6246"/>
                    <a:pt x="1181" y="6281"/>
                    <a:pt x="1140" y="6342"/>
                  </a:cubicBezTo>
                  <a:cubicBezTo>
                    <a:pt x="1077" y="6437"/>
                    <a:pt x="919" y="6500"/>
                    <a:pt x="792" y="6500"/>
                  </a:cubicBezTo>
                  <a:cubicBezTo>
                    <a:pt x="665" y="6500"/>
                    <a:pt x="570" y="6469"/>
                    <a:pt x="475" y="6374"/>
                  </a:cubicBezTo>
                  <a:cubicBezTo>
                    <a:pt x="412" y="6310"/>
                    <a:pt x="380" y="6215"/>
                    <a:pt x="380" y="6089"/>
                  </a:cubicBezTo>
                  <a:cubicBezTo>
                    <a:pt x="380" y="6057"/>
                    <a:pt x="380" y="2035"/>
                    <a:pt x="380" y="1972"/>
                  </a:cubicBezTo>
                  <a:cubicBezTo>
                    <a:pt x="380" y="1275"/>
                    <a:pt x="919" y="895"/>
                    <a:pt x="1869" y="895"/>
                  </a:cubicBezTo>
                  <a:lnTo>
                    <a:pt x="1901" y="895"/>
                  </a:lnTo>
                  <a:lnTo>
                    <a:pt x="3516" y="863"/>
                  </a:lnTo>
                  <a:lnTo>
                    <a:pt x="3547" y="863"/>
                  </a:lnTo>
                  <a:cubicBezTo>
                    <a:pt x="4117" y="863"/>
                    <a:pt x="4529" y="1085"/>
                    <a:pt x="4814" y="1528"/>
                  </a:cubicBezTo>
                  <a:cubicBezTo>
                    <a:pt x="4909" y="1687"/>
                    <a:pt x="5067" y="1908"/>
                    <a:pt x="5194" y="2130"/>
                  </a:cubicBezTo>
                  <a:cubicBezTo>
                    <a:pt x="5226" y="2162"/>
                    <a:pt x="5289" y="2193"/>
                    <a:pt x="5352" y="2193"/>
                  </a:cubicBezTo>
                  <a:cubicBezTo>
                    <a:pt x="5416" y="2193"/>
                    <a:pt x="5447" y="2162"/>
                    <a:pt x="5511" y="2130"/>
                  </a:cubicBezTo>
                  <a:lnTo>
                    <a:pt x="6778" y="515"/>
                  </a:lnTo>
                  <a:cubicBezTo>
                    <a:pt x="6841" y="452"/>
                    <a:pt x="6936" y="388"/>
                    <a:pt x="7063" y="388"/>
                  </a:cubicBezTo>
                  <a:cubicBezTo>
                    <a:pt x="7086" y="380"/>
                    <a:pt x="7112" y="376"/>
                    <a:pt x="7139" y="376"/>
                  </a:cubicBezTo>
                  <a:cubicBezTo>
                    <a:pt x="7219" y="376"/>
                    <a:pt x="7308" y="412"/>
                    <a:pt x="7379" y="483"/>
                  </a:cubicBezTo>
                  <a:cubicBezTo>
                    <a:pt x="7538" y="610"/>
                    <a:pt x="7569" y="863"/>
                    <a:pt x="7411" y="1053"/>
                  </a:cubicBezTo>
                  <a:lnTo>
                    <a:pt x="5669" y="3238"/>
                  </a:lnTo>
                  <a:cubicBezTo>
                    <a:pt x="5574" y="3365"/>
                    <a:pt x="5479" y="3397"/>
                    <a:pt x="5321" y="3397"/>
                  </a:cubicBezTo>
                  <a:cubicBezTo>
                    <a:pt x="5194" y="3397"/>
                    <a:pt x="5099" y="3365"/>
                    <a:pt x="5004" y="3270"/>
                  </a:cubicBezTo>
                  <a:lnTo>
                    <a:pt x="5004" y="3238"/>
                  </a:lnTo>
                  <a:cubicBezTo>
                    <a:pt x="4846" y="3048"/>
                    <a:pt x="4687" y="2827"/>
                    <a:pt x="4529" y="2605"/>
                  </a:cubicBezTo>
                  <a:cubicBezTo>
                    <a:pt x="4466" y="2542"/>
                    <a:pt x="4402" y="2510"/>
                    <a:pt x="4307" y="2510"/>
                  </a:cubicBezTo>
                  <a:cubicBezTo>
                    <a:pt x="4244" y="2542"/>
                    <a:pt x="4181" y="2637"/>
                    <a:pt x="4181" y="2700"/>
                  </a:cubicBezTo>
                  <a:lnTo>
                    <a:pt x="4244" y="6469"/>
                  </a:lnTo>
                  <a:lnTo>
                    <a:pt x="4307" y="11726"/>
                  </a:lnTo>
                  <a:cubicBezTo>
                    <a:pt x="4307" y="12074"/>
                    <a:pt x="4022" y="12327"/>
                    <a:pt x="3706" y="12327"/>
                  </a:cubicBezTo>
                  <a:cubicBezTo>
                    <a:pt x="3357" y="12327"/>
                    <a:pt x="3072" y="12074"/>
                    <a:pt x="3072" y="11726"/>
                  </a:cubicBezTo>
                  <a:lnTo>
                    <a:pt x="3072" y="6469"/>
                  </a:lnTo>
                  <a:cubicBezTo>
                    <a:pt x="3072" y="6342"/>
                    <a:pt x="3009" y="6279"/>
                    <a:pt x="2914" y="6279"/>
                  </a:cubicBezTo>
                  <a:cubicBezTo>
                    <a:pt x="2787" y="6279"/>
                    <a:pt x="2724" y="6342"/>
                    <a:pt x="2724" y="6469"/>
                  </a:cubicBezTo>
                  <a:lnTo>
                    <a:pt x="2724" y="11726"/>
                  </a:lnTo>
                  <a:cubicBezTo>
                    <a:pt x="2724" y="12264"/>
                    <a:pt x="3136" y="12707"/>
                    <a:pt x="3706" y="12707"/>
                  </a:cubicBezTo>
                  <a:cubicBezTo>
                    <a:pt x="4244" y="12707"/>
                    <a:pt x="4687" y="12264"/>
                    <a:pt x="4687" y="11726"/>
                  </a:cubicBezTo>
                  <a:lnTo>
                    <a:pt x="4624" y="6437"/>
                  </a:lnTo>
                  <a:lnTo>
                    <a:pt x="4561" y="3270"/>
                  </a:lnTo>
                  <a:lnTo>
                    <a:pt x="4561" y="3270"/>
                  </a:lnTo>
                  <a:cubicBezTo>
                    <a:pt x="4624" y="3333"/>
                    <a:pt x="4656" y="3397"/>
                    <a:pt x="4719" y="3460"/>
                  </a:cubicBezTo>
                  <a:lnTo>
                    <a:pt x="4719" y="3492"/>
                  </a:lnTo>
                  <a:cubicBezTo>
                    <a:pt x="4877" y="3650"/>
                    <a:pt x="5099" y="3777"/>
                    <a:pt x="5321" y="3777"/>
                  </a:cubicBezTo>
                  <a:cubicBezTo>
                    <a:pt x="5574" y="3777"/>
                    <a:pt x="5796" y="3650"/>
                    <a:pt x="5954" y="3460"/>
                  </a:cubicBezTo>
                  <a:lnTo>
                    <a:pt x="7696" y="1275"/>
                  </a:lnTo>
                  <a:cubicBezTo>
                    <a:pt x="7981" y="927"/>
                    <a:pt x="7918" y="452"/>
                    <a:pt x="7601" y="167"/>
                  </a:cubicBezTo>
                  <a:cubicBezTo>
                    <a:pt x="7470" y="62"/>
                    <a:pt x="7295" y="0"/>
                    <a:pt x="713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7" name="Google Shape;3397;p36"/>
            <p:cNvSpPr/>
            <p:nvPr/>
          </p:nvSpPr>
          <p:spPr>
            <a:xfrm>
              <a:off x="6009000" y="2415300"/>
              <a:ext cx="66550" cy="64950"/>
            </a:xfrm>
            <a:custGeom>
              <a:avLst/>
              <a:gdLst/>
              <a:ahLst/>
              <a:cxnLst/>
              <a:rect l="l" t="t" r="r" b="b"/>
              <a:pathLst>
                <a:path w="2662" h="2598" extrusionOk="0">
                  <a:moveTo>
                    <a:pt x="1331" y="0"/>
                  </a:moveTo>
                  <a:cubicBezTo>
                    <a:pt x="603" y="0"/>
                    <a:pt x="1" y="570"/>
                    <a:pt x="1" y="1299"/>
                  </a:cubicBezTo>
                  <a:cubicBezTo>
                    <a:pt x="1" y="1996"/>
                    <a:pt x="603" y="2597"/>
                    <a:pt x="1331" y="2597"/>
                  </a:cubicBezTo>
                  <a:cubicBezTo>
                    <a:pt x="2059" y="2597"/>
                    <a:pt x="2661" y="1996"/>
                    <a:pt x="2661" y="1299"/>
                  </a:cubicBezTo>
                  <a:cubicBezTo>
                    <a:pt x="2661" y="570"/>
                    <a:pt x="2059" y="0"/>
                    <a:pt x="1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8" name="Google Shape;3398;p36"/>
            <p:cNvSpPr/>
            <p:nvPr/>
          </p:nvSpPr>
          <p:spPr>
            <a:xfrm>
              <a:off x="6004250" y="2410550"/>
              <a:ext cx="76050" cy="74450"/>
            </a:xfrm>
            <a:custGeom>
              <a:avLst/>
              <a:gdLst/>
              <a:ahLst/>
              <a:cxnLst/>
              <a:rect l="l" t="t" r="r" b="b"/>
              <a:pathLst>
                <a:path w="3042" h="2978" extrusionOk="0">
                  <a:moveTo>
                    <a:pt x="1521" y="349"/>
                  </a:moveTo>
                  <a:cubicBezTo>
                    <a:pt x="2154" y="349"/>
                    <a:pt x="2661" y="855"/>
                    <a:pt x="2661" y="1489"/>
                  </a:cubicBezTo>
                  <a:cubicBezTo>
                    <a:pt x="2661" y="2091"/>
                    <a:pt x="2154" y="2597"/>
                    <a:pt x="1521" y="2597"/>
                  </a:cubicBezTo>
                  <a:cubicBezTo>
                    <a:pt x="888" y="2597"/>
                    <a:pt x="381" y="2091"/>
                    <a:pt x="381" y="1489"/>
                  </a:cubicBezTo>
                  <a:cubicBezTo>
                    <a:pt x="381" y="855"/>
                    <a:pt x="888" y="349"/>
                    <a:pt x="1521" y="349"/>
                  </a:cubicBezTo>
                  <a:close/>
                  <a:moveTo>
                    <a:pt x="1521" y="0"/>
                  </a:moveTo>
                  <a:cubicBezTo>
                    <a:pt x="698" y="0"/>
                    <a:pt x="1" y="665"/>
                    <a:pt x="1" y="1489"/>
                  </a:cubicBezTo>
                  <a:cubicBezTo>
                    <a:pt x="1" y="2312"/>
                    <a:pt x="698" y="2977"/>
                    <a:pt x="1521" y="2977"/>
                  </a:cubicBezTo>
                  <a:cubicBezTo>
                    <a:pt x="2344" y="2977"/>
                    <a:pt x="3041" y="2312"/>
                    <a:pt x="3041" y="1489"/>
                  </a:cubicBezTo>
                  <a:cubicBezTo>
                    <a:pt x="3041" y="665"/>
                    <a:pt x="2344" y="0"/>
                    <a:pt x="152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9" name="Google Shape;3399;p36"/>
            <p:cNvSpPr/>
            <p:nvPr/>
          </p:nvSpPr>
          <p:spPr>
            <a:xfrm>
              <a:off x="6009000" y="2636200"/>
              <a:ext cx="40400" cy="152025"/>
            </a:xfrm>
            <a:custGeom>
              <a:avLst/>
              <a:gdLst/>
              <a:ahLst/>
              <a:cxnLst/>
              <a:rect l="l" t="t" r="r" b="b"/>
              <a:pathLst>
                <a:path w="1616" h="6081" extrusionOk="0">
                  <a:moveTo>
                    <a:pt x="1" y="0"/>
                  </a:moveTo>
                  <a:lnTo>
                    <a:pt x="1" y="5289"/>
                  </a:lnTo>
                  <a:cubicBezTo>
                    <a:pt x="1" y="5732"/>
                    <a:pt x="381" y="6080"/>
                    <a:pt x="793" y="6080"/>
                  </a:cubicBezTo>
                  <a:cubicBezTo>
                    <a:pt x="1236" y="6080"/>
                    <a:pt x="1616" y="5732"/>
                    <a:pt x="1616" y="5289"/>
                  </a:cubicBezTo>
                  <a:lnTo>
                    <a:pt x="161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0" name="Google Shape;3400;p36"/>
            <p:cNvSpPr/>
            <p:nvPr/>
          </p:nvSpPr>
          <p:spPr>
            <a:xfrm>
              <a:off x="6004250" y="2632225"/>
              <a:ext cx="49125" cy="160750"/>
            </a:xfrm>
            <a:custGeom>
              <a:avLst/>
              <a:gdLst/>
              <a:ahLst/>
              <a:cxnLst/>
              <a:rect l="l" t="t" r="r" b="b"/>
              <a:pathLst>
                <a:path w="1965" h="6430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lnTo>
                    <a:pt x="1" y="5448"/>
                  </a:lnTo>
                  <a:cubicBezTo>
                    <a:pt x="1" y="5986"/>
                    <a:pt x="444" y="6429"/>
                    <a:pt x="983" y="6429"/>
                  </a:cubicBezTo>
                  <a:cubicBezTo>
                    <a:pt x="1553" y="6429"/>
                    <a:pt x="1964" y="5986"/>
                    <a:pt x="1964" y="5448"/>
                  </a:cubicBezTo>
                  <a:lnTo>
                    <a:pt x="1964" y="191"/>
                  </a:lnTo>
                  <a:cubicBezTo>
                    <a:pt x="1964" y="64"/>
                    <a:pt x="1901" y="1"/>
                    <a:pt x="1806" y="1"/>
                  </a:cubicBezTo>
                  <a:cubicBezTo>
                    <a:pt x="1679" y="1"/>
                    <a:pt x="1616" y="64"/>
                    <a:pt x="1616" y="191"/>
                  </a:cubicBezTo>
                  <a:lnTo>
                    <a:pt x="1616" y="5448"/>
                  </a:lnTo>
                  <a:cubicBezTo>
                    <a:pt x="1616" y="5796"/>
                    <a:pt x="1331" y="6049"/>
                    <a:pt x="983" y="6049"/>
                  </a:cubicBezTo>
                  <a:cubicBezTo>
                    <a:pt x="666" y="6049"/>
                    <a:pt x="381" y="5796"/>
                    <a:pt x="381" y="5448"/>
                  </a:cubicBezTo>
                  <a:lnTo>
                    <a:pt x="381" y="191"/>
                  </a:lnTo>
                  <a:cubicBezTo>
                    <a:pt x="381" y="64"/>
                    <a:pt x="31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1" name="Google Shape;3401;p36"/>
            <p:cNvSpPr/>
            <p:nvPr/>
          </p:nvSpPr>
          <p:spPr>
            <a:xfrm>
              <a:off x="6004250" y="2541975"/>
              <a:ext cx="9525" cy="99000"/>
            </a:xfrm>
            <a:custGeom>
              <a:avLst/>
              <a:gdLst/>
              <a:ahLst/>
              <a:cxnLst/>
              <a:rect l="l" t="t" r="r" b="b"/>
              <a:pathLst>
                <a:path w="381" h="3960" extrusionOk="0">
                  <a:moveTo>
                    <a:pt x="191" y="0"/>
                  </a:moveTo>
                  <a:cubicBezTo>
                    <a:pt x="96" y="0"/>
                    <a:pt x="1" y="64"/>
                    <a:pt x="1" y="159"/>
                  </a:cubicBezTo>
                  <a:lnTo>
                    <a:pt x="1" y="3769"/>
                  </a:lnTo>
                  <a:cubicBezTo>
                    <a:pt x="1" y="3896"/>
                    <a:pt x="96" y="3959"/>
                    <a:pt x="191" y="3959"/>
                  </a:cubicBezTo>
                  <a:cubicBezTo>
                    <a:pt x="286" y="3959"/>
                    <a:pt x="381" y="3896"/>
                    <a:pt x="381" y="3769"/>
                  </a:cubicBezTo>
                  <a:lnTo>
                    <a:pt x="381" y="159"/>
                  </a:ln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2" name="Google Shape;3402;p36"/>
            <p:cNvSpPr/>
            <p:nvPr/>
          </p:nvSpPr>
          <p:spPr>
            <a:xfrm>
              <a:off x="6659800" y="2624325"/>
              <a:ext cx="7150" cy="19800"/>
            </a:xfrm>
            <a:custGeom>
              <a:avLst/>
              <a:gdLst/>
              <a:ahLst/>
              <a:cxnLst/>
              <a:rect l="l" t="t" r="r" b="b"/>
              <a:pathLst>
                <a:path w="286" h="792" extrusionOk="0">
                  <a:moveTo>
                    <a:pt x="32" y="0"/>
                  </a:moveTo>
                  <a:lnTo>
                    <a:pt x="1" y="792"/>
                  </a:lnTo>
                  <a:cubicBezTo>
                    <a:pt x="254" y="538"/>
                    <a:pt x="286" y="285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3" name="Google Shape;3403;p36"/>
            <p:cNvSpPr/>
            <p:nvPr/>
          </p:nvSpPr>
          <p:spPr>
            <a:xfrm>
              <a:off x="6654275" y="2619500"/>
              <a:ext cx="17425" cy="29375"/>
            </a:xfrm>
            <a:custGeom>
              <a:avLst/>
              <a:gdLst/>
              <a:ahLst/>
              <a:cxnLst/>
              <a:rect l="l" t="t" r="r" b="b"/>
              <a:pathLst>
                <a:path w="697" h="1175" extrusionOk="0">
                  <a:moveTo>
                    <a:pt x="234" y="0"/>
                  </a:moveTo>
                  <a:cubicBezTo>
                    <a:pt x="199" y="0"/>
                    <a:pt x="163" y="10"/>
                    <a:pt x="127" y="35"/>
                  </a:cubicBezTo>
                  <a:cubicBezTo>
                    <a:pt x="63" y="130"/>
                    <a:pt x="32" y="225"/>
                    <a:pt x="95" y="320"/>
                  </a:cubicBezTo>
                  <a:cubicBezTo>
                    <a:pt x="285" y="510"/>
                    <a:pt x="285" y="636"/>
                    <a:pt x="63" y="858"/>
                  </a:cubicBezTo>
                  <a:cubicBezTo>
                    <a:pt x="0" y="921"/>
                    <a:pt x="0" y="1048"/>
                    <a:pt x="63" y="1111"/>
                  </a:cubicBezTo>
                  <a:cubicBezTo>
                    <a:pt x="127" y="1143"/>
                    <a:pt x="158" y="1175"/>
                    <a:pt x="222" y="1175"/>
                  </a:cubicBezTo>
                  <a:cubicBezTo>
                    <a:pt x="253" y="1175"/>
                    <a:pt x="317" y="1143"/>
                    <a:pt x="349" y="1111"/>
                  </a:cubicBezTo>
                  <a:cubicBezTo>
                    <a:pt x="665" y="763"/>
                    <a:pt x="697" y="415"/>
                    <a:pt x="380" y="66"/>
                  </a:cubicBezTo>
                  <a:cubicBezTo>
                    <a:pt x="341" y="27"/>
                    <a:pt x="290" y="0"/>
                    <a:pt x="23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4" name="Google Shape;3404;p36"/>
            <p:cNvSpPr/>
            <p:nvPr/>
          </p:nvSpPr>
          <p:spPr>
            <a:xfrm>
              <a:off x="6638425" y="2624325"/>
              <a:ext cx="7150" cy="19800"/>
            </a:xfrm>
            <a:custGeom>
              <a:avLst/>
              <a:gdLst/>
              <a:ahLst/>
              <a:cxnLst/>
              <a:rect l="l" t="t" r="r" b="b"/>
              <a:pathLst>
                <a:path w="286" h="792" extrusionOk="0">
                  <a:moveTo>
                    <a:pt x="254" y="0"/>
                  </a:moveTo>
                  <a:cubicBezTo>
                    <a:pt x="1" y="285"/>
                    <a:pt x="32" y="507"/>
                    <a:pt x="286" y="792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5" name="Google Shape;3405;p36"/>
            <p:cNvSpPr/>
            <p:nvPr/>
          </p:nvSpPr>
          <p:spPr>
            <a:xfrm>
              <a:off x="6633675" y="2619250"/>
              <a:ext cx="17450" cy="29625"/>
            </a:xfrm>
            <a:custGeom>
              <a:avLst/>
              <a:gdLst/>
              <a:ahLst/>
              <a:cxnLst/>
              <a:rect l="l" t="t" r="r" b="b"/>
              <a:pathLst>
                <a:path w="698" h="1185" extrusionOk="0">
                  <a:moveTo>
                    <a:pt x="414" y="1"/>
                  </a:moveTo>
                  <a:cubicBezTo>
                    <a:pt x="365" y="1"/>
                    <a:pt x="321" y="24"/>
                    <a:pt x="286" y="76"/>
                  </a:cubicBezTo>
                  <a:cubicBezTo>
                    <a:pt x="1" y="456"/>
                    <a:pt x="32" y="805"/>
                    <a:pt x="349" y="1121"/>
                  </a:cubicBezTo>
                  <a:cubicBezTo>
                    <a:pt x="381" y="1153"/>
                    <a:pt x="444" y="1185"/>
                    <a:pt x="476" y="1185"/>
                  </a:cubicBezTo>
                  <a:cubicBezTo>
                    <a:pt x="539" y="1185"/>
                    <a:pt x="571" y="1153"/>
                    <a:pt x="602" y="1121"/>
                  </a:cubicBezTo>
                  <a:cubicBezTo>
                    <a:pt x="697" y="1026"/>
                    <a:pt x="697" y="931"/>
                    <a:pt x="602" y="836"/>
                  </a:cubicBezTo>
                  <a:cubicBezTo>
                    <a:pt x="412" y="646"/>
                    <a:pt x="412" y="520"/>
                    <a:pt x="571" y="298"/>
                  </a:cubicBezTo>
                  <a:cubicBezTo>
                    <a:pt x="634" y="235"/>
                    <a:pt x="634" y="108"/>
                    <a:pt x="539" y="45"/>
                  </a:cubicBezTo>
                  <a:cubicBezTo>
                    <a:pt x="496" y="16"/>
                    <a:pt x="454" y="1"/>
                    <a:pt x="41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6" name="Google Shape;3406;p36"/>
            <p:cNvSpPr/>
            <p:nvPr/>
          </p:nvSpPr>
          <p:spPr>
            <a:xfrm>
              <a:off x="6620225" y="2535650"/>
              <a:ext cx="38825" cy="77600"/>
            </a:xfrm>
            <a:custGeom>
              <a:avLst/>
              <a:gdLst/>
              <a:ahLst/>
              <a:cxnLst/>
              <a:rect l="l" t="t" r="r" b="b"/>
              <a:pathLst>
                <a:path w="1553" h="3104" extrusionOk="0">
                  <a:moveTo>
                    <a:pt x="0" y="0"/>
                  </a:moveTo>
                  <a:lnTo>
                    <a:pt x="64" y="602"/>
                  </a:lnTo>
                  <a:cubicBezTo>
                    <a:pt x="380" y="728"/>
                    <a:pt x="919" y="1204"/>
                    <a:pt x="1014" y="3104"/>
                  </a:cubicBezTo>
                  <a:lnTo>
                    <a:pt x="1552" y="3104"/>
                  </a:lnTo>
                  <a:cubicBezTo>
                    <a:pt x="1489" y="1077"/>
                    <a:pt x="824" y="6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7" name="Google Shape;3407;p36"/>
            <p:cNvSpPr/>
            <p:nvPr/>
          </p:nvSpPr>
          <p:spPr>
            <a:xfrm>
              <a:off x="6615475" y="2530900"/>
              <a:ext cx="48325" cy="87100"/>
            </a:xfrm>
            <a:custGeom>
              <a:avLst/>
              <a:gdLst/>
              <a:ahLst/>
              <a:cxnLst/>
              <a:rect l="l" t="t" r="r" b="b"/>
              <a:pathLst>
                <a:path w="1933" h="3484" extrusionOk="0">
                  <a:moveTo>
                    <a:pt x="222" y="0"/>
                  </a:moveTo>
                  <a:cubicBezTo>
                    <a:pt x="159" y="0"/>
                    <a:pt x="95" y="32"/>
                    <a:pt x="64" y="63"/>
                  </a:cubicBezTo>
                  <a:cubicBezTo>
                    <a:pt x="32" y="95"/>
                    <a:pt x="0" y="158"/>
                    <a:pt x="0" y="222"/>
                  </a:cubicBezTo>
                  <a:lnTo>
                    <a:pt x="64" y="823"/>
                  </a:lnTo>
                  <a:cubicBezTo>
                    <a:pt x="95" y="887"/>
                    <a:pt x="127" y="950"/>
                    <a:pt x="190" y="982"/>
                  </a:cubicBezTo>
                  <a:cubicBezTo>
                    <a:pt x="412" y="1045"/>
                    <a:pt x="919" y="1425"/>
                    <a:pt x="1014" y="3294"/>
                  </a:cubicBezTo>
                  <a:cubicBezTo>
                    <a:pt x="1014" y="3389"/>
                    <a:pt x="1109" y="3452"/>
                    <a:pt x="1204" y="3452"/>
                  </a:cubicBezTo>
                  <a:cubicBezTo>
                    <a:pt x="1299" y="3452"/>
                    <a:pt x="1394" y="3357"/>
                    <a:pt x="1394" y="3262"/>
                  </a:cubicBezTo>
                  <a:cubicBezTo>
                    <a:pt x="1299" y="1520"/>
                    <a:pt x="855" y="887"/>
                    <a:pt x="444" y="665"/>
                  </a:cubicBezTo>
                  <a:lnTo>
                    <a:pt x="412" y="412"/>
                  </a:lnTo>
                  <a:lnTo>
                    <a:pt x="412" y="412"/>
                  </a:lnTo>
                  <a:cubicBezTo>
                    <a:pt x="1077" y="665"/>
                    <a:pt x="1520" y="1710"/>
                    <a:pt x="1552" y="3294"/>
                  </a:cubicBezTo>
                  <a:cubicBezTo>
                    <a:pt x="1584" y="3389"/>
                    <a:pt x="1647" y="3484"/>
                    <a:pt x="1742" y="3484"/>
                  </a:cubicBezTo>
                  <a:cubicBezTo>
                    <a:pt x="1869" y="3484"/>
                    <a:pt x="1932" y="3389"/>
                    <a:pt x="1932" y="3294"/>
                  </a:cubicBezTo>
                  <a:cubicBezTo>
                    <a:pt x="1869" y="1299"/>
                    <a:pt x="1235" y="95"/>
                    <a:pt x="22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8" name="Google Shape;3408;p36"/>
            <p:cNvSpPr/>
            <p:nvPr/>
          </p:nvSpPr>
          <p:spPr>
            <a:xfrm>
              <a:off x="6637650" y="2613100"/>
              <a:ext cx="28525" cy="11250"/>
            </a:xfrm>
            <a:custGeom>
              <a:avLst/>
              <a:gdLst/>
              <a:ahLst/>
              <a:cxnLst/>
              <a:rect l="l" t="t" r="r" b="b"/>
              <a:pathLst>
                <a:path w="1141" h="450" extrusionOk="0">
                  <a:moveTo>
                    <a:pt x="958" y="1"/>
                  </a:moveTo>
                  <a:cubicBezTo>
                    <a:pt x="945" y="1"/>
                    <a:pt x="932" y="2"/>
                    <a:pt x="918" y="6"/>
                  </a:cubicBezTo>
                  <a:lnTo>
                    <a:pt x="222" y="6"/>
                  </a:lnTo>
                  <a:cubicBezTo>
                    <a:pt x="95" y="6"/>
                    <a:pt x="0" y="101"/>
                    <a:pt x="0" y="227"/>
                  </a:cubicBezTo>
                  <a:cubicBezTo>
                    <a:pt x="0" y="354"/>
                    <a:pt x="95" y="449"/>
                    <a:pt x="222" y="449"/>
                  </a:cubicBezTo>
                  <a:lnTo>
                    <a:pt x="918" y="449"/>
                  </a:lnTo>
                  <a:cubicBezTo>
                    <a:pt x="1045" y="449"/>
                    <a:pt x="1140" y="354"/>
                    <a:pt x="1140" y="227"/>
                  </a:cubicBezTo>
                  <a:lnTo>
                    <a:pt x="1140" y="196"/>
                  </a:lnTo>
                  <a:cubicBezTo>
                    <a:pt x="1140" y="111"/>
                    <a:pt x="1064" y="1"/>
                    <a:pt x="958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9" name="Google Shape;3409;p36"/>
            <p:cNvSpPr/>
            <p:nvPr/>
          </p:nvSpPr>
          <p:spPr>
            <a:xfrm>
              <a:off x="6632900" y="2608475"/>
              <a:ext cx="38025" cy="20625"/>
            </a:xfrm>
            <a:custGeom>
              <a:avLst/>
              <a:gdLst/>
              <a:ahLst/>
              <a:cxnLst/>
              <a:rect l="l" t="t" r="r" b="b"/>
              <a:pathLst>
                <a:path w="1521" h="825" extrusionOk="0">
                  <a:moveTo>
                    <a:pt x="1108" y="349"/>
                  </a:moveTo>
                  <a:cubicBezTo>
                    <a:pt x="1140" y="349"/>
                    <a:pt x="1140" y="381"/>
                    <a:pt x="1140" y="412"/>
                  </a:cubicBezTo>
                  <a:cubicBezTo>
                    <a:pt x="1140" y="444"/>
                    <a:pt x="1108" y="444"/>
                    <a:pt x="1108" y="444"/>
                  </a:cubicBezTo>
                  <a:lnTo>
                    <a:pt x="412" y="444"/>
                  </a:lnTo>
                  <a:cubicBezTo>
                    <a:pt x="380" y="444"/>
                    <a:pt x="380" y="412"/>
                    <a:pt x="380" y="412"/>
                  </a:cubicBezTo>
                  <a:cubicBezTo>
                    <a:pt x="380" y="381"/>
                    <a:pt x="380" y="381"/>
                    <a:pt x="380" y="381"/>
                  </a:cubicBezTo>
                  <a:lnTo>
                    <a:pt x="412" y="381"/>
                  </a:lnTo>
                  <a:lnTo>
                    <a:pt x="1108" y="349"/>
                  </a:lnTo>
                  <a:close/>
                  <a:moveTo>
                    <a:pt x="412" y="1"/>
                  </a:moveTo>
                  <a:cubicBezTo>
                    <a:pt x="317" y="1"/>
                    <a:pt x="190" y="32"/>
                    <a:pt x="127" y="127"/>
                  </a:cubicBezTo>
                  <a:cubicBezTo>
                    <a:pt x="32" y="191"/>
                    <a:pt x="0" y="317"/>
                    <a:pt x="0" y="412"/>
                  </a:cubicBezTo>
                  <a:cubicBezTo>
                    <a:pt x="32" y="634"/>
                    <a:pt x="190" y="824"/>
                    <a:pt x="412" y="824"/>
                  </a:cubicBezTo>
                  <a:lnTo>
                    <a:pt x="1108" y="824"/>
                  </a:lnTo>
                  <a:cubicBezTo>
                    <a:pt x="1235" y="824"/>
                    <a:pt x="1330" y="761"/>
                    <a:pt x="1394" y="697"/>
                  </a:cubicBezTo>
                  <a:cubicBezTo>
                    <a:pt x="1489" y="602"/>
                    <a:pt x="1520" y="507"/>
                    <a:pt x="1520" y="381"/>
                  </a:cubicBezTo>
                  <a:cubicBezTo>
                    <a:pt x="1520" y="159"/>
                    <a:pt x="1330" y="1"/>
                    <a:pt x="110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0" name="Google Shape;3410;p36"/>
            <p:cNvSpPr/>
            <p:nvPr/>
          </p:nvSpPr>
          <p:spPr>
            <a:xfrm>
              <a:off x="6419925" y="2458050"/>
              <a:ext cx="7925" cy="19825"/>
            </a:xfrm>
            <a:custGeom>
              <a:avLst/>
              <a:gdLst/>
              <a:ahLst/>
              <a:cxnLst/>
              <a:rect l="l" t="t" r="r" b="b"/>
              <a:pathLst>
                <a:path w="317" h="793" extrusionOk="0">
                  <a:moveTo>
                    <a:pt x="317" y="1"/>
                  </a:moveTo>
                  <a:lnTo>
                    <a:pt x="317" y="1"/>
                  </a:lnTo>
                  <a:cubicBezTo>
                    <a:pt x="63" y="254"/>
                    <a:pt x="0" y="476"/>
                    <a:pt x="253" y="792"/>
                  </a:cubicBez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1" name="Google Shape;3411;p36"/>
            <p:cNvSpPr/>
            <p:nvPr/>
          </p:nvSpPr>
          <p:spPr>
            <a:xfrm>
              <a:off x="6415175" y="2453100"/>
              <a:ext cx="17425" cy="28725"/>
            </a:xfrm>
            <a:custGeom>
              <a:avLst/>
              <a:gdLst/>
              <a:ahLst/>
              <a:cxnLst/>
              <a:rect l="l" t="t" r="r" b="b"/>
              <a:pathLst>
                <a:path w="697" h="1149" extrusionOk="0">
                  <a:moveTo>
                    <a:pt x="491" y="1"/>
                  </a:moveTo>
                  <a:cubicBezTo>
                    <a:pt x="443" y="1"/>
                    <a:pt x="396" y="24"/>
                    <a:pt x="348" y="72"/>
                  </a:cubicBezTo>
                  <a:cubicBezTo>
                    <a:pt x="32" y="420"/>
                    <a:pt x="0" y="737"/>
                    <a:pt x="317" y="1085"/>
                  </a:cubicBezTo>
                  <a:cubicBezTo>
                    <a:pt x="348" y="1149"/>
                    <a:pt x="412" y="1149"/>
                    <a:pt x="443" y="1149"/>
                  </a:cubicBezTo>
                  <a:cubicBezTo>
                    <a:pt x="507" y="1149"/>
                    <a:pt x="538" y="1149"/>
                    <a:pt x="570" y="1117"/>
                  </a:cubicBezTo>
                  <a:cubicBezTo>
                    <a:pt x="633" y="1054"/>
                    <a:pt x="665" y="927"/>
                    <a:pt x="602" y="864"/>
                  </a:cubicBezTo>
                  <a:cubicBezTo>
                    <a:pt x="412" y="642"/>
                    <a:pt x="412" y="515"/>
                    <a:pt x="633" y="325"/>
                  </a:cubicBezTo>
                  <a:cubicBezTo>
                    <a:pt x="697" y="262"/>
                    <a:pt x="697" y="135"/>
                    <a:pt x="633" y="72"/>
                  </a:cubicBezTo>
                  <a:cubicBezTo>
                    <a:pt x="586" y="24"/>
                    <a:pt x="538" y="1"/>
                    <a:pt x="4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2" name="Google Shape;3412;p36"/>
            <p:cNvSpPr/>
            <p:nvPr/>
          </p:nvSpPr>
          <p:spPr>
            <a:xfrm>
              <a:off x="6441300" y="2458050"/>
              <a:ext cx="7150" cy="19825"/>
            </a:xfrm>
            <a:custGeom>
              <a:avLst/>
              <a:gdLst/>
              <a:ahLst/>
              <a:cxnLst/>
              <a:rect l="l" t="t" r="r" b="b"/>
              <a:pathLst>
                <a:path w="286" h="793" extrusionOk="0">
                  <a:moveTo>
                    <a:pt x="0" y="1"/>
                  </a:moveTo>
                  <a:lnTo>
                    <a:pt x="32" y="792"/>
                  </a:lnTo>
                  <a:cubicBezTo>
                    <a:pt x="285" y="507"/>
                    <a:pt x="285" y="286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3" name="Google Shape;3413;p36"/>
            <p:cNvSpPr/>
            <p:nvPr/>
          </p:nvSpPr>
          <p:spPr>
            <a:xfrm>
              <a:off x="6435750" y="2453700"/>
              <a:ext cx="17450" cy="28925"/>
            </a:xfrm>
            <a:custGeom>
              <a:avLst/>
              <a:gdLst/>
              <a:ahLst/>
              <a:cxnLst/>
              <a:rect l="l" t="t" r="r" b="b"/>
              <a:pathLst>
                <a:path w="698" h="1157" extrusionOk="0">
                  <a:moveTo>
                    <a:pt x="206" y="0"/>
                  </a:moveTo>
                  <a:cubicBezTo>
                    <a:pt x="159" y="0"/>
                    <a:pt x="111" y="16"/>
                    <a:pt x="64" y="48"/>
                  </a:cubicBezTo>
                  <a:cubicBezTo>
                    <a:pt x="0" y="111"/>
                    <a:pt x="0" y="238"/>
                    <a:pt x="95" y="301"/>
                  </a:cubicBezTo>
                  <a:cubicBezTo>
                    <a:pt x="285" y="491"/>
                    <a:pt x="285" y="618"/>
                    <a:pt x="127" y="840"/>
                  </a:cubicBezTo>
                  <a:cubicBezTo>
                    <a:pt x="64" y="935"/>
                    <a:pt x="64" y="1030"/>
                    <a:pt x="159" y="1093"/>
                  </a:cubicBezTo>
                  <a:cubicBezTo>
                    <a:pt x="190" y="1125"/>
                    <a:pt x="222" y="1156"/>
                    <a:pt x="254" y="1156"/>
                  </a:cubicBezTo>
                  <a:cubicBezTo>
                    <a:pt x="317" y="1156"/>
                    <a:pt x="381" y="1125"/>
                    <a:pt x="412" y="1061"/>
                  </a:cubicBezTo>
                  <a:cubicBezTo>
                    <a:pt x="697" y="713"/>
                    <a:pt x="666" y="365"/>
                    <a:pt x="349" y="48"/>
                  </a:cubicBezTo>
                  <a:cubicBezTo>
                    <a:pt x="301" y="16"/>
                    <a:pt x="254" y="0"/>
                    <a:pt x="20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4" name="Google Shape;3414;p36"/>
            <p:cNvSpPr/>
            <p:nvPr/>
          </p:nvSpPr>
          <p:spPr>
            <a:xfrm>
              <a:off x="6427825" y="2488125"/>
              <a:ext cx="42775" cy="63375"/>
            </a:xfrm>
            <a:custGeom>
              <a:avLst/>
              <a:gdLst/>
              <a:ahLst/>
              <a:cxnLst/>
              <a:rect l="l" t="t" r="r" b="b"/>
              <a:pathLst>
                <a:path w="1711" h="2535" extrusionOk="0">
                  <a:moveTo>
                    <a:pt x="1" y="1"/>
                  </a:moveTo>
                  <a:cubicBezTo>
                    <a:pt x="1" y="1711"/>
                    <a:pt x="888" y="2471"/>
                    <a:pt x="1711" y="2534"/>
                  </a:cubicBezTo>
                  <a:lnTo>
                    <a:pt x="1648" y="1933"/>
                  </a:lnTo>
                  <a:cubicBezTo>
                    <a:pt x="1331" y="1838"/>
                    <a:pt x="634" y="1774"/>
                    <a:pt x="539" y="3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5" name="Google Shape;3415;p36"/>
            <p:cNvSpPr/>
            <p:nvPr/>
          </p:nvSpPr>
          <p:spPr>
            <a:xfrm>
              <a:off x="6423075" y="2484175"/>
              <a:ext cx="52275" cy="72075"/>
            </a:xfrm>
            <a:custGeom>
              <a:avLst/>
              <a:gdLst/>
              <a:ahLst/>
              <a:cxnLst/>
              <a:rect l="l" t="t" r="r" b="b"/>
              <a:pathLst>
                <a:path w="2091" h="2883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1932"/>
                    <a:pt x="951" y="2819"/>
                    <a:pt x="1901" y="2882"/>
                  </a:cubicBezTo>
                  <a:cubicBezTo>
                    <a:pt x="1964" y="2882"/>
                    <a:pt x="1996" y="2882"/>
                    <a:pt x="2028" y="2819"/>
                  </a:cubicBezTo>
                  <a:cubicBezTo>
                    <a:pt x="2091" y="2787"/>
                    <a:pt x="2091" y="2724"/>
                    <a:pt x="2091" y="2692"/>
                  </a:cubicBezTo>
                  <a:lnTo>
                    <a:pt x="2028" y="2059"/>
                  </a:lnTo>
                  <a:cubicBezTo>
                    <a:pt x="2028" y="1996"/>
                    <a:pt x="1964" y="1932"/>
                    <a:pt x="1901" y="1932"/>
                  </a:cubicBezTo>
                  <a:cubicBezTo>
                    <a:pt x="1869" y="1901"/>
                    <a:pt x="1838" y="1901"/>
                    <a:pt x="1806" y="1901"/>
                  </a:cubicBezTo>
                  <a:cubicBezTo>
                    <a:pt x="1489" y="1806"/>
                    <a:pt x="983" y="1647"/>
                    <a:pt x="919" y="191"/>
                  </a:cubicBezTo>
                  <a:cubicBezTo>
                    <a:pt x="919" y="64"/>
                    <a:pt x="824" y="1"/>
                    <a:pt x="729" y="1"/>
                  </a:cubicBezTo>
                  <a:cubicBezTo>
                    <a:pt x="634" y="1"/>
                    <a:pt x="539" y="96"/>
                    <a:pt x="571" y="191"/>
                  </a:cubicBezTo>
                  <a:cubicBezTo>
                    <a:pt x="634" y="1901"/>
                    <a:pt x="1299" y="2122"/>
                    <a:pt x="1679" y="2249"/>
                  </a:cubicBezTo>
                  <a:lnTo>
                    <a:pt x="1679" y="2471"/>
                  </a:lnTo>
                  <a:cubicBezTo>
                    <a:pt x="1014" y="2312"/>
                    <a:pt x="381" y="1552"/>
                    <a:pt x="381" y="191"/>
                  </a:cubicBezTo>
                  <a:cubicBezTo>
                    <a:pt x="381" y="64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6" name="Google Shape;3416;p36"/>
            <p:cNvSpPr/>
            <p:nvPr/>
          </p:nvSpPr>
          <p:spPr>
            <a:xfrm>
              <a:off x="6420700" y="2477700"/>
              <a:ext cx="28525" cy="11250"/>
            </a:xfrm>
            <a:custGeom>
              <a:avLst/>
              <a:gdLst/>
              <a:ahLst/>
              <a:cxnLst/>
              <a:rect l="l" t="t" r="r" b="b"/>
              <a:pathLst>
                <a:path w="1141" h="450" extrusionOk="0">
                  <a:moveTo>
                    <a:pt x="967" y="0"/>
                  </a:moveTo>
                  <a:cubicBezTo>
                    <a:pt x="952" y="0"/>
                    <a:pt x="936" y="2"/>
                    <a:pt x="919" y="6"/>
                  </a:cubicBezTo>
                  <a:lnTo>
                    <a:pt x="222" y="6"/>
                  </a:lnTo>
                  <a:cubicBezTo>
                    <a:pt x="96" y="6"/>
                    <a:pt x="1" y="101"/>
                    <a:pt x="1" y="228"/>
                  </a:cubicBezTo>
                  <a:cubicBezTo>
                    <a:pt x="1" y="355"/>
                    <a:pt x="96" y="450"/>
                    <a:pt x="222" y="450"/>
                  </a:cubicBezTo>
                  <a:lnTo>
                    <a:pt x="919" y="418"/>
                  </a:lnTo>
                  <a:cubicBezTo>
                    <a:pt x="1046" y="418"/>
                    <a:pt x="1141" y="323"/>
                    <a:pt x="1141" y="196"/>
                  </a:cubicBezTo>
                  <a:cubicBezTo>
                    <a:pt x="1141" y="86"/>
                    <a:pt x="1069" y="0"/>
                    <a:pt x="967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7" name="Google Shape;3417;p36"/>
            <p:cNvSpPr/>
            <p:nvPr/>
          </p:nvSpPr>
          <p:spPr>
            <a:xfrm>
              <a:off x="6415950" y="2473100"/>
              <a:ext cx="38025" cy="20600"/>
            </a:xfrm>
            <a:custGeom>
              <a:avLst/>
              <a:gdLst/>
              <a:ahLst/>
              <a:cxnLst/>
              <a:rect l="l" t="t" r="r" b="b"/>
              <a:pathLst>
                <a:path w="1521" h="824" extrusionOk="0">
                  <a:moveTo>
                    <a:pt x="1109" y="349"/>
                  </a:moveTo>
                  <a:cubicBezTo>
                    <a:pt x="1141" y="349"/>
                    <a:pt x="1141" y="380"/>
                    <a:pt x="1141" y="412"/>
                  </a:cubicBezTo>
                  <a:cubicBezTo>
                    <a:pt x="1141" y="444"/>
                    <a:pt x="1109" y="444"/>
                    <a:pt x="1109" y="444"/>
                  </a:cubicBezTo>
                  <a:lnTo>
                    <a:pt x="412" y="444"/>
                  </a:lnTo>
                  <a:cubicBezTo>
                    <a:pt x="381" y="444"/>
                    <a:pt x="381" y="412"/>
                    <a:pt x="381" y="412"/>
                  </a:cubicBezTo>
                  <a:cubicBezTo>
                    <a:pt x="381" y="380"/>
                    <a:pt x="381" y="380"/>
                    <a:pt x="381" y="380"/>
                  </a:cubicBezTo>
                  <a:lnTo>
                    <a:pt x="412" y="380"/>
                  </a:lnTo>
                  <a:lnTo>
                    <a:pt x="1109" y="349"/>
                  </a:lnTo>
                  <a:close/>
                  <a:moveTo>
                    <a:pt x="412" y="0"/>
                  </a:moveTo>
                  <a:cubicBezTo>
                    <a:pt x="317" y="0"/>
                    <a:pt x="191" y="32"/>
                    <a:pt x="127" y="127"/>
                  </a:cubicBezTo>
                  <a:cubicBezTo>
                    <a:pt x="32" y="190"/>
                    <a:pt x="1" y="285"/>
                    <a:pt x="1" y="412"/>
                  </a:cubicBezTo>
                  <a:cubicBezTo>
                    <a:pt x="1" y="634"/>
                    <a:pt x="191" y="824"/>
                    <a:pt x="412" y="824"/>
                  </a:cubicBezTo>
                  <a:lnTo>
                    <a:pt x="1109" y="792"/>
                  </a:lnTo>
                  <a:cubicBezTo>
                    <a:pt x="1236" y="792"/>
                    <a:pt x="1331" y="760"/>
                    <a:pt x="1394" y="665"/>
                  </a:cubicBezTo>
                  <a:cubicBezTo>
                    <a:pt x="1489" y="602"/>
                    <a:pt x="1521" y="507"/>
                    <a:pt x="1521" y="380"/>
                  </a:cubicBezTo>
                  <a:cubicBezTo>
                    <a:pt x="1521" y="159"/>
                    <a:pt x="1331" y="0"/>
                    <a:pt x="110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8" name="Google Shape;3418;p36"/>
            <p:cNvSpPr/>
            <p:nvPr/>
          </p:nvSpPr>
          <p:spPr>
            <a:xfrm>
              <a:off x="6516500" y="2672600"/>
              <a:ext cx="56250" cy="65750"/>
            </a:xfrm>
            <a:custGeom>
              <a:avLst/>
              <a:gdLst/>
              <a:ahLst/>
              <a:cxnLst/>
              <a:rect l="l" t="t" r="r" b="b"/>
              <a:pathLst>
                <a:path w="2250" h="2630" extrusionOk="0">
                  <a:moveTo>
                    <a:pt x="1109" y="1"/>
                  </a:moveTo>
                  <a:cubicBezTo>
                    <a:pt x="507" y="1"/>
                    <a:pt x="1" y="223"/>
                    <a:pt x="1" y="508"/>
                  </a:cubicBezTo>
                  <a:lnTo>
                    <a:pt x="1" y="1679"/>
                  </a:lnTo>
                  <a:cubicBezTo>
                    <a:pt x="1" y="2091"/>
                    <a:pt x="476" y="2629"/>
                    <a:pt x="1109" y="2629"/>
                  </a:cubicBezTo>
                  <a:cubicBezTo>
                    <a:pt x="1743" y="2629"/>
                    <a:pt x="2218" y="2123"/>
                    <a:pt x="2249" y="1679"/>
                  </a:cubicBezTo>
                  <a:lnTo>
                    <a:pt x="2249" y="508"/>
                  </a:lnTo>
                  <a:cubicBezTo>
                    <a:pt x="2249" y="223"/>
                    <a:pt x="1743" y="1"/>
                    <a:pt x="110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9" name="Google Shape;3419;p36"/>
            <p:cNvSpPr/>
            <p:nvPr/>
          </p:nvSpPr>
          <p:spPr>
            <a:xfrm>
              <a:off x="6511750" y="2667850"/>
              <a:ext cx="65750" cy="75250"/>
            </a:xfrm>
            <a:custGeom>
              <a:avLst/>
              <a:gdLst/>
              <a:ahLst/>
              <a:cxnLst/>
              <a:rect l="l" t="t" r="r" b="b"/>
              <a:pathLst>
                <a:path w="2630" h="3010" extrusionOk="0">
                  <a:moveTo>
                    <a:pt x="1299" y="381"/>
                  </a:moveTo>
                  <a:cubicBezTo>
                    <a:pt x="1933" y="381"/>
                    <a:pt x="2249" y="603"/>
                    <a:pt x="2249" y="698"/>
                  </a:cubicBezTo>
                  <a:lnTo>
                    <a:pt x="2249" y="1838"/>
                  </a:lnTo>
                  <a:cubicBezTo>
                    <a:pt x="2218" y="2218"/>
                    <a:pt x="1838" y="2629"/>
                    <a:pt x="1299" y="2629"/>
                  </a:cubicBezTo>
                  <a:cubicBezTo>
                    <a:pt x="761" y="2629"/>
                    <a:pt x="381" y="2154"/>
                    <a:pt x="349" y="1869"/>
                  </a:cubicBezTo>
                  <a:lnTo>
                    <a:pt x="349" y="698"/>
                  </a:lnTo>
                  <a:cubicBezTo>
                    <a:pt x="349" y="603"/>
                    <a:pt x="697" y="381"/>
                    <a:pt x="1299" y="381"/>
                  </a:cubicBezTo>
                  <a:close/>
                  <a:moveTo>
                    <a:pt x="1299" y="1"/>
                  </a:moveTo>
                  <a:cubicBezTo>
                    <a:pt x="666" y="1"/>
                    <a:pt x="1" y="254"/>
                    <a:pt x="1" y="698"/>
                  </a:cubicBezTo>
                  <a:lnTo>
                    <a:pt x="1" y="1869"/>
                  </a:lnTo>
                  <a:cubicBezTo>
                    <a:pt x="1" y="2408"/>
                    <a:pt x="571" y="3009"/>
                    <a:pt x="1299" y="3009"/>
                  </a:cubicBezTo>
                  <a:cubicBezTo>
                    <a:pt x="2059" y="3009"/>
                    <a:pt x="2566" y="2408"/>
                    <a:pt x="2629" y="1869"/>
                  </a:cubicBezTo>
                  <a:lnTo>
                    <a:pt x="2629" y="698"/>
                  </a:lnTo>
                  <a:cubicBezTo>
                    <a:pt x="2629" y="254"/>
                    <a:pt x="1964" y="1"/>
                    <a:pt x="129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0" name="Google Shape;3420;p36"/>
            <p:cNvSpPr/>
            <p:nvPr/>
          </p:nvSpPr>
          <p:spPr>
            <a:xfrm>
              <a:off x="6589350" y="2520600"/>
              <a:ext cx="32475" cy="46725"/>
            </a:xfrm>
            <a:custGeom>
              <a:avLst/>
              <a:gdLst/>
              <a:ahLst/>
              <a:cxnLst/>
              <a:rect l="l" t="t" r="r" b="b"/>
              <a:pathLst>
                <a:path w="1299" h="1869" extrusionOk="0">
                  <a:moveTo>
                    <a:pt x="0" y="0"/>
                  </a:moveTo>
                  <a:lnTo>
                    <a:pt x="0" y="1869"/>
                  </a:lnTo>
                  <a:lnTo>
                    <a:pt x="950" y="1869"/>
                  </a:lnTo>
                  <a:cubicBezTo>
                    <a:pt x="1140" y="1869"/>
                    <a:pt x="1299" y="1679"/>
                    <a:pt x="1299" y="1425"/>
                  </a:cubicBezTo>
                  <a:lnTo>
                    <a:pt x="1299" y="602"/>
                  </a:lnTo>
                  <a:cubicBezTo>
                    <a:pt x="1299" y="285"/>
                    <a:pt x="1045" y="0"/>
                    <a:pt x="697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1" name="Google Shape;3421;p36"/>
            <p:cNvSpPr/>
            <p:nvPr/>
          </p:nvSpPr>
          <p:spPr>
            <a:xfrm>
              <a:off x="6584600" y="2515850"/>
              <a:ext cx="41975" cy="56225"/>
            </a:xfrm>
            <a:custGeom>
              <a:avLst/>
              <a:gdLst/>
              <a:ahLst/>
              <a:cxnLst/>
              <a:rect l="l" t="t" r="r" b="b"/>
              <a:pathLst>
                <a:path w="1679" h="2249" extrusionOk="0">
                  <a:moveTo>
                    <a:pt x="887" y="380"/>
                  </a:moveTo>
                  <a:cubicBezTo>
                    <a:pt x="1109" y="380"/>
                    <a:pt x="1299" y="570"/>
                    <a:pt x="1299" y="792"/>
                  </a:cubicBezTo>
                  <a:lnTo>
                    <a:pt x="1299" y="1615"/>
                  </a:lnTo>
                  <a:cubicBezTo>
                    <a:pt x="1299" y="1774"/>
                    <a:pt x="1235" y="1901"/>
                    <a:pt x="1140" y="1901"/>
                  </a:cubicBezTo>
                  <a:lnTo>
                    <a:pt x="349" y="1901"/>
                  </a:lnTo>
                  <a:lnTo>
                    <a:pt x="349" y="380"/>
                  </a:lnTo>
                  <a:close/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lnTo>
                    <a:pt x="0" y="2059"/>
                  </a:lnTo>
                  <a:cubicBezTo>
                    <a:pt x="0" y="2186"/>
                    <a:pt x="64" y="2249"/>
                    <a:pt x="190" y="2249"/>
                  </a:cubicBezTo>
                  <a:lnTo>
                    <a:pt x="1140" y="2249"/>
                  </a:lnTo>
                  <a:cubicBezTo>
                    <a:pt x="1425" y="2249"/>
                    <a:pt x="1679" y="1964"/>
                    <a:pt x="1679" y="1615"/>
                  </a:cubicBezTo>
                  <a:lnTo>
                    <a:pt x="1679" y="792"/>
                  </a:lnTo>
                  <a:cubicBezTo>
                    <a:pt x="1679" y="349"/>
                    <a:pt x="1330" y="0"/>
                    <a:pt x="88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2" name="Google Shape;3422;p36"/>
            <p:cNvSpPr/>
            <p:nvPr/>
          </p:nvSpPr>
          <p:spPr>
            <a:xfrm>
              <a:off x="6469800" y="2520600"/>
              <a:ext cx="33275" cy="46725"/>
            </a:xfrm>
            <a:custGeom>
              <a:avLst/>
              <a:gdLst/>
              <a:ahLst/>
              <a:cxnLst/>
              <a:rect l="l" t="t" r="r" b="b"/>
              <a:pathLst>
                <a:path w="1331" h="1869" extrusionOk="0">
                  <a:moveTo>
                    <a:pt x="602" y="0"/>
                  </a:moveTo>
                  <a:cubicBezTo>
                    <a:pt x="285" y="0"/>
                    <a:pt x="0" y="285"/>
                    <a:pt x="0" y="602"/>
                  </a:cubicBezTo>
                  <a:lnTo>
                    <a:pt x="0" y="1425"/>
                  </a:lnTo>
                  <a:cubicBezTo>
                    <a:pt x="0" y="1679"/>
                    <a:pt x="159" y="1869"/>
                    <a:pt x="349" y="1869"/>
                  </a:cubicBezTo>
                  <a:lnTo>
                    <a:pt x="1330" y="1869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3" name="Google Shape;3423;p36"/>
            <p:cNvSpPr/>
            <p:nvPr/>
          </p:nvSpPr>
          <p:spPr>
            <a:xfrm>
              <a:off x="6465050" y="2515850"/>
              <a:ext cx="41975" cy="56225"/>
            </a:xfrm>
            <a:custGeom>
              <a:avLst/>
              <a:gdLst/>
              <a:ahLst/>
              <a:cxnLst/>
              <a:rect l="l" t="t" r="r" b="b"/>
              <a:pathLst>
                <a:path w="1679" h="2249" extrusionOk="0">
                  <a:moveTo>
                    <a:pt x="1330" y="380"/>
                  </a:moveTo>
                  <a:lnTo>
                    <a:pt x="1330" y="1901"/>
                  </a:lnTo>
                  <a:lnTo>
                    <a:pt x="539" y="1901"/>
                  </a:lnTo>
                  <a:cubicBezTo>
                    <a:pt x="444" y="1901"/>
                    <a:pt x="380" y="1774"/>
                    <a:pt x="380" y="1615"/>
                  </a:cubicBezTo>
                  <a:lnTo>
                    <a:pt x="380" y="792"/>
                  </a:lnTo>
                  <a:cubicBezTo>
                    <a:pt x="380" y="570"/>
                    <a:pt x="570" y="380"/>
                    <a:pt x="792" y="380"/>
                  </a:cubicBezTo>
                  <a:close/>
                  <a:moveTo>
                    <a:pt x="824" y="0"/>
                  </a:moveTo>
                  <a:cubicBezTo>
                    <a:pt x="349" y="0"/>
                    <a:pt x="0" y="349"/>
                    <a:pt x="0" y="792"/>
                  </a:cubicBezTo>
                  <a:lnTo>
                    <a:pt x="0" y="1615"/>
                  </a:lnTo>
                  <a:cubicBezTo>
                    <a:pt x="0" y="1964"/>
                    <a:pt x="254" y="2249"/>
                    <a:pt x="539" y="2249"/>
                  </a:cubicBezTo>
                  <a:lnTo>
                    <a:pt x="1520" y="2249"/>
                  </a:lnTo>
                  <a:cubicBezTo>
                    <a:pt x="1615" y="2249"/>
                    <a:pt x="1679" y="2186"/>
                    <a:pt x="1679" y="2059"/>
                  </a:cubicBezTo>
                  <a:lnTo>
                    <a:pt x="1679" y="190"/>
                  </a:lnTo>
                  <a:cubicBezTo>
                    <a:pt x="1679" y="95"/>
                    <a:pt x="1615" y="0"/>
                    <a:pt x="152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4" name="Google Shape;3424;p36"/>
            <p:cNvSpPr/>
            <p:nvPr/>
          </p:nvSpPr>
          <p:spPr>
            <a:xfrm>
              <a:off x="6480075" y="2506825"/>
              <a:ext cx="130675" cy="193525"/>
            </a:xfrm>
            <a:custGeom>
              <a:avLst/>
              <a:gdLst/>
              <a:ahLst/>
              <a:cxnLst/>
              <a:rect l="l" t="t" r="r" b="b"/>
              <a:pathLst>
                <a:path w="5227" h="7741" extrusionOk="0">
                  <a:moveTo>
                    <a:pt x="2676" y="1"/>
                  </a:moveTo>
                  <a:cubicBezTo>
                    <a:pt x="2276" y="1"/>
                    <a:pt x="1868" y="41"/>
                    <a:pt x="1584" y="108"/>
                  </a:cubicBezTo>
                  <a:cubicBezTo>
                    <a:pt x="761" y="330"/>
                    <a:pt x="33" y="836"/>
                    <a:pt x="1" y="2642"/>
                  </a:cubicBezTo>
                  <a:lnTo>
                    <a:pt x="1" y="3687"/>
                  </a:lnTo>
                  <a:cubicBezTo>
                    <a:pt x="1" y="4383"/>
                    <a:pt x="96" y="5080"/>
                    <a:pt x="286" y="5745"/>
                  </a:cubicBezTo>
                  <a:cubicBezTo>
                    <a:pt x="634" y="6790"/>
                    <a:pt x="1268" y="7740"/>
                    <a:pt x="2281" y="7740"/>
                  </a:cubicBezTo>
                  <a:lnTo>
                    <a:pt x="2946" y="7740"/>
                  </a:lnTo>
                  <a:cubicBezTo>
                    <a:pt x="3675" y="7740"/>
                    <a:pt x="4276" y="7075"/>
                    <a:pt x="4688" y="6252"/>
                  </a:cubicBezTo>
                  <a:cubicBezTo>
                    <a:pt x="5036" y="5492"/>
                    <a:pt x="5226" y="4573"/>
                    <a:pt x="5226" y="3623"/>
                  </a:cubicBezTo>
                  <a:lnTo>
                    <a:pt x="5226" y="2673"/>
                  </a:lnTo>
                  <a:cubicBezTo>
                    <a:pt x="5226" y="963"/>
                    <a:pt x="4498" y="330"/>
                    <a:pt x="3643" y="108"/>
                  </a:cubicBezTo>
                  <a:cubicBezTo>
                    <a:pt x="3389" y="33"/>
                    <a:pt x="3035" y="1"/>
                    <a:pt x="267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5" name="Google Shape;3425;p36"/>
            <p:cNvSpPr/>
            <p:nvPr/>
          </p:nvSpPr>
          <p:spPr>
            <a:xfrm>
              <a:off x="6475325" y="2502075"/>
              <a:ext cx="140175" cy="203025"/>
            </a:xfrm>
            <a:custGeom>
              <a:avLst/>
              <a:gdLst/>
              <a:ahLst/>
              <a:cxnLst/>
              <a:rect l="l" t="t" r="r" b="b"/>
              <a:pathLst>
                <a:path w="5607" h="8121" extrusionOk="0">
                  <a:moveTo>
                    <a:pt x="2851" y="361"/>
                  </a:moveTo>
                  <a:cubicBezTo>
                    <a:pt x="3200" y="361"/>
                    <a:pt x="3548" y="393"/>
                    <a:pt x="3801" y="456"/>
                  </a:cubicBezTo>
                  <a:cubicBezTo>
                    <a:pt x="4403" y="646"/>
                    <a:pt x="5226" y="1058"/>
                    <a:pt x="5226" y="2863"/>
                  </a:cubicBezTo>
                  <a:lnTo>
                    <a:pt x="5226" y="3813"/>
                  </a:lnTo>
                  <a:cubicBezTo>
                    <a:pt x="5226" y="4732"/>
                    <a:pt x="5036" y="5618"/>
                    <a:pt x="4688" y="6347"/>
                  </a:cubicBezTo>
                  <a:cubicBezTo>
                    <a:pt x="4435" y="6885"/>
                    <a:pt x="3928" y="7740"/>
                    <a:pt x="3136" y="7740"/>
                  </a:cubicBezTo>
                  <a:lnTo>
                    <a:pt x="2471" y="7740"/>
                  </a:lnTo>
                  <a:cubicBezTo>
                    <a:pt x="1426" y="7740"/>
                    <a:pt x="888" y="6568"/>
                    <a:pt x="666" y="5872"/>
                  </a:cubicBezTo>
                  <a:cubicBezTo>
                    <a:pt x="476" y="5238"/>
                    <a:pt x="381" y="4573"/>
                    <a:pt x="381" y="3877"/>
                  </a:cubicBezTo>
                  <a:lnTo>
                    <a:pt x="381" y="2832"/>
                  </a:lnTo>
                  <a:cubicBezTo>
                    <a:pt x="413" y="1090"/>
                    <a:pt x="1109" y="678"/>
                    <a:pt x="1838" y="488"/>
                  </a:cubicBezTo>
                  <a:cubicBezTo>
                    <a:pt x="2091" y="425"/>
                    <a:pt x="2439" y="361"/>
                    <a:pt x="2851" y="361"/>
                  </a:cubicBezTo>
                  <a:close/>
                  <a:moveTo>
                    <a:pt x="2837" y="1"/>
                  </a:moveTo>
                  <a:cubicBezTo>
                    <a:pt x="2418" y="1"/>
                    <a:pt x="2010" y="41"/>
                    <a:pt x="1743" y="108"/>
                  </a:cubicBezTo>
                  <a:cubicBezTo>
                    <a:pt x="951" y="330"/>
                    <a:pt x="33" y="805"/>
                    <a:pt x="1" y="2832"/>
                  </a:cubicBezTo>
                  <a:lnTo>
                    <a:pt x="1" y="3877"/>
                  </a:lnTo>
                  <a:cubicBezTo>
                    <a:pt x="1" y="4605"/>
                    <a:pt x="96" y="5333"/>
                    <a:pt x="318" y="5967"/>
                  </a:cubicBezTo>
                  <a:cubicBezTo>
                    <a:pt x="761" y="7360"/>
                    <a:pt x="1521" y="8120"/>
                    <a:pt x="2471" y="8120"/>
                  </a:cubicBezTo>
                  <a:lnTo>
                    <a:pt x="3136" y="8120"/>
                  </a:lnTo>
                  <a:cubicBezTo>
                    <a:pt x="3865" y="8120"/>
                    <a:pt x="4530" y="7550"/>
                    <a:pt x="5036" y="6537"/>
                  </a:cubicBezTo>
                  <a:cubicBezTo>
                    <a:pt x="5416" y="5745"/>
                    <a:pt x="5606" y="4795"/>
                    <a:pt x="5606" y="3813"/>
                  </a:cubicBezTo>
                  <a:lnTo>
                    <a:pt x="5606" y="2863"/>
                  </a:lnTo>
                  <a:cubicBezTo>
                    <a:pt x="5606" y="1343"/>
                    <a:pt x="5036" y="425"/>
                    <a:pt x="3896" y="108"/>
                  </a:cubicBezTo>
                  <a:cubicBezTo>
                    <a:pt x="3597" y="33"/>
                    <a:pt x="3213" y="1"/>
                    <a:pt x="283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6" name="Google Shape;3426;p36"/>
            <p:cNvSpPr/>
            <p:nvPr/>
          </p:nvSpPr>
          <p:spPr>
            <a:xfrm>
              <a:off x="6528375" y="2560175"/>
              <a:ext cx="36450" cy="61800"/>
            </a:xfrm>
            <a:custGeom>
              <a:avLst/>
              <a:gdLst/>
              <a:ahLst/>
              <a:cxnLst/>
              <a:rect l="l" t="t" r="r" b="b"/>
              <a:pathLst>
                <a:path w="1458" h="2472" extrusionOk="0">
                  <a:moveTo>
                    <a:pt x="697" y="1"/>
                  </a:moveTo>
                  <a:lnTo>
                    <a:pt x="1" y="1616"/>
                  </a:lnTo>
                  <a:lnTo>
                    <a:pt x="697" y="1584"/>
                  </a:lnTo>
                  <a:lnTo>
                    <a:pt x="729" y="2471"/>
                  </a:lnTo>
                  <a:lnTo>
                    <a:pt x="1458" y="951"/>
                  </a:lnTo>
                  <a:lnTo>
                    <a:pt x="697" y="951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7" name="Google Shape;3427;p36"/>
            <p:cNvSpPr/>
            <p:nvPr/>
          </p:nvSpPr>
          <p:spPr>
            <a:xfrm>
              <a:off x="6523625" y="2555925"/>
              <a:ext cx="45950" cy="70800"/>
            </a:xfrm>
            <a:custGeom>
              <a:avLst/>
              <a:gdLst/>
              <a:ahLst/>
              <a:cxnLst/>
              <a:rect l="l" t="t" r="r" b="b"/>
              <a:pathLst>
                <a:path w="1838" h="2832" extrusionOk="0">
                  <a:moveTo>
                    <a:pt x="697" y="1058"/>
                  </a:moveTo>
                  <a:lnTo>
                    <a:pt x="697" y="1121"/>
                  </a:lnTo>
                  <a:cubicBezTo>
                    <a:pt x="697" y="1248"/>
                    <a:pt x="792" y="1311"/>
                    <a:pt x="887" y="1311"/>
                  </a:cubicBezTo>
                  <a:lnTo>
                    <a:pt x="1331" y="1311"/>
                  </a:lnTo>
                  <a:lnTo>
                    <a:pt x="1077" y="1849"/>
                  </a:lnTo>
                  <a:lnTo>
                    <a:pt x="1077" y="1754"/>
                  </a:lnTo>
                  <a:cubicBezTo>
                    <a:pt x="1077" y="1691"/>
                    <a:pt x="1046" y="1659"/>
                    <a:pt x="1014" y="1628"/>
                  </a:cubicBezTo>
                  <a:cubicBezTo>
                    <a:pt x="982" y="1596"/>
                    <a:pt x="951" y="1564"/>
                    <a:pt x="887" y="1564"/>
                  </a:cubicBezTo>
                  <a:lnTo>
                    <a:pt x="476" y="1596"/>
                  </a:lnTo>
                  <a:lnTo>
                    <a:pt x="697" y="1058"/>
                  </a:lnTo>
                  <a:close/>
                  <a:moveTo>
                    <a:pt x="867" y="1"/>
                  </a:moveTo>
                  <a:cubicBezTo>
                    <a:pt x="812" y="1"/>
                    <a:pt x="753" y="36"/>
                    <a:pt x="729" y="107"/>
                  </a:cubicBezTo>
                  <a:lnTo>
                    <a:pt x="32" y="1723"/>
                  </a:lnTo>
                  <a:cubicBezTo>
                    <a:pt x="1" y="1786"/>
                    <a:pt x="1" y="1849"/>
                    <a:pt x="32" y="1881"/>
                  </a:cubicBezTo>
                  <a:cubicBezTo>
                    <a:pt x="64" y="1944"/>
                    <a:pt x="127" y="1976"/>
                    <a:pt x="191" y="1976"/>
                  </a:cubicBezTo>
                  <a:lnTo>
                    <a:pt x="697" y="1944"/>
                  </a:lnTo>
                  <a:lnTo>
                    <a:pt x="729" y="2641"/>
                  </a:lnTo>
                  <a:cubicBezTo>
                    <a:pt x="729" y="2736"/>
                    <a:pt x="792" y="2799"/>
                    <a:pt x="856" y="2831"/>
                  </a:cubicBezTo>
                  <a:lnTo>
                    <a:pt x="919" y="2831"/>
                  </a:lnTo>
                  <a:cubicBezTo>
                    <a:pt x="982" y="2831"/>
                    <a:pt x="1046" y="2799"/>
                    <a:pt x="1077" y="2736"/>
                  </a:cubicBezTo>
                  <a:lnTo>
                    <a:pt x="1806" y="1216"/>
                  </a:lnTo>
                  <a:cubicBezTo>
                    <a:pt x="1838" y="1153"/>
                    <a:pt x="1838" y="1089"/>
                    <a:pt x="1806" y="1026"/>
                  </a:cubicBezTo>
                  <a:cubicBezTo>
                    <a:pt x="1743" y="994"/>
                    <a:pt x="1679" y="963"/>
                    <a:pt x="1648" y="963"/>
                  </a:cubicBezTo>
                  <a:lnTo>
                    <a:pt x="1077" y="963"/>
                  </a:lnTo>
                  <a:lnTo>
                    <a:pt x="1077" y="171"/>
                  </a:lnTo>
                  <a:cubicBezTo>
                    <a:pt x="1077" y="76"/>
                    <a:pt x="1014" y="12"/>
                    <a:pt x="919" y="12"/>
                  </a:cubicBezTo>
                  <a:cubicBezTo>
                    <a:pt x="903" y="5"/>
                    <a:pt x="885" y="1"/>
                    <a:pt x="86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8" name="Google Shape;3428;p36"/>
            <p:cNvSpPr/>
            <p:nvPr/>
          </p:nvSpPr>
          <p:spPr>
            <a:xfrm>
              <a:off x="6530750" y="2463600"/>
              <a:ext cx="31700" cy="56225"/>
            </a:xfrm>
            <a:custGeom>
              <a:avLst/>
              <a:gdLst/>
              <a:ahLst/>
              <a:cxnLst/>
              <a:rect l="l" t="t" r="r" b="b"/>
              <a:pathLst>
                <a:path w="1268" h="2249" extrusionOk="0">
                  <a:moveTo>
                    <a:pt x="634" y="0"/>
                  </a:moveTo>
                  <a:cubicBezTo>
                    <a:pt x="286" y="0"/>
                    <a:pt x="1" y="190"/>
                    <a:pt x="1" y="444"/>
                  </a:cubicBezTo>
                  <a:lnTo>
                    <a:pt x="1" y="1805"/>
                  </a:lnTo>
                  <a:cubicBezTo>
                    <a:pt x="1" y="2027"/>
                    <a:pt x="286" y="2249"/>
                    <a:pt x="634" y="2249"/>
                  </a:cubicBezTo>
                  <a:cubicBezTo>
                    <a:pt x="983" y="2249"/>
                    <a:pt x="1268" y="2027"/>
                    <a:pt x="1268" y="1805"/>
                  </a:cubicBezTo>
                  <a:lnTo>
                    <a:pt x="1268" y="444"/>
                  </a:lnTo>
                  <a:cubicBezTo>
                    <a:pt x="1268" y="190"/>
                    <a:pt x="983" y="0"/>
                    <a:pt x="634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9" name="Google Shape;3429;p36"/>
            <p:cNvSpPr/>
            <p:nvPr/>
          </p:nvSpPr>
          <p:spPr>
            <a:xfrm>
              <a:off x="6526000" y="2458850"/>
              <a:ext cx="41200" cy="64950"/>
            </a:xfrm>
            <a:custGeom>
              <a:avLst/>
              <a:gdLst/>
              <a:ahLst/>
              <a:cxnLst/>
              <a:rect l="l" t="t" r="r" b="b"/>
              <a:pathLst>
                <a:path w="1648" h="2598" extrusionOk="0">
                  <a:moveTo>
                    <a:pt x="824" y="380"/>
                  </a:moveTo>
                  <a:cubicBezTo>
                    <a:pt x="1077" y="380"/>
                    <a:pt x="1268" y="507"/>
                    <a:pt x="1268" y="634"/>
                  </a:cubicBezTo>
                  <a:lnTo>
                    <a:pt x="1268" y="1995"/>
                  </a:lnTo>
                  <a:cubicBezTo>
                    <a:pt x="1268" y="2122"/>
                    <a:pt x="1077" y="2249"/>
                    <a:pt x="824" y="2249"/>
                  </a:cubicBezTo>
                  <a:cubicBezTo>
                    <a:pt x="571" y="2249"/>
                    <a:pt x="381" y="2122"/>
                    <a:pt x="381" y="1995"/>
                  </a:cubicBezTo>
                  <a:lnTo>
                    <a:pt x="381" y="634"/>
                  </a:lnTo>
                  <a:cubicBezTo>
                    <a:pt x="381" y="507"/>
                    <a:pt x="571" y="380"/>
                    <a:pt x="824" y="380"/>
                  </a:cubicBezTo>
                  <a:close/>
                  <a:moveTo>
                    <a:pt x="824" y="0"/>
                  </a:moveTo>
                  <a:cubicBezTo>
                    <a:pt x="381" y="0"/>
                    <a:pt x="1" y="285"/>
                    <a:pt x="1" y="634"/>
                  </a:cubicBezTo>
                  <a:lnTo>
                    <a:pt x="1" y="1995"/>
                  </a:lnTo>
                  <a:cubicBezTo>
                    <a:pt x="1" y="2344"/>
                    <a:pt x="381" y="2597"/>
                    <a:pt x="824" y="2597"/>
                  </a:cubicBezTo>
                  <a:cubicBezTo>
                    <a:pt x="1268" y="2597"/>
                    <a:pt x="1648" y="2344"/>
                    <a:pt x="1616" y="1995"/>
                  </a:cubicBezTo>
                  <a:lnTo>
                    <a:pt x="1616" y="634"/>
                  </a:lnTo>
                  <a:cubicBezTo>
                    <a:pt x="1616" y="285"/>
                    <a:pt x="1268" y="0"/>
                    <a:pt x="82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0" name="Google Shape;3430;p36"/>
            <p:cNvSpPr/>
            <p:nvPr/>
          </p:nvSpPr>
          <p:spPr>
            <a:xfrm>
              <a:off x="6579850" y="2365425"/>
              <a:ext cx="8725" cy="53075"/>
            </a:xfrm>
            <a:custGeom>
              <a:avLst/>
              <a:gdLst/>
              <a:ahLst/>
              <a:cxnLst/>
              <a:rect l="l" t="t" r="r" b="b"/>
              <a:pathLst>
                <a:path w="349" h="2123" extrusionOk="0">
                  <a:moveTo>
                    <a:pt x="159" y="0"/>
                  </a:moveTo>
                  <a:cubicBezTo>
                    <a:pt x="64" y="0"/>
                    <a:pt x="0" y="64"/>
                    <a:pt x="0" y="190"/>
                  </a:cubicBezTo>
                  <a:lnTo>
                    <a:pt x="0" y="1964"/>
                  </a:lnTo>
                  <a:cubicBezTo>
                    <a:pt x="0" y="2059"/>
                    <a:pt x="64" y="2122"/>
                    <a:pt x="159" y="2122"/>
                  </a:cubicBezTo>
                  <a:cubicBezTo>
                    <a:pt x="285" y="2122"/>
                    <a:pt x="349" y="2059"/>
                    <a:pt x="349" y="1964"/>
                  </a:cubicBezTo>
                  <a:lnTo>
                    <a:pt x="349" y="190"/>
                  </a:lnTo>
                  <a:cubicBezTo>
                    <a:pt x="349" y="64"/>
                    <a:pt x="285" y="0"/>
                    <a:pt x="15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1" name="Google Shape;3431;p36"/>
            <p:cNvSpPr/>
            <p:nvPr/>
          </p:nvSpPr>
          <p:spPr>
            <a:xfrm>
              <a:off x="6571125" y="2401850"/>
              <a:ext cx="25375" cy="21400"/>
            </a:xfrm>
            <a:custGeom>
              <a:avLst/>
              <a:gdLst/>
              <a:ahLst/>
              <a:cxnLst/>
              <a:rect l="l" t="t" r="r" b="b"/>
              <a:pathLst>
                <a:path w="1015" h="856" extrusionOk="0">
                  <a:moveTo>
                    <a:pt x="508" y="0"/>
                  </a:moveTo>
                  <a:cubicBezTo>
                    <a:pt x="254" y="0"/>
                    <a:pt x="1" y="190"/>
                    <a:pt x="1" y="412"/>
                  </a:cubicBezTo>
                  <a:cubicBezTo>
                    <a:pt x="1" y="665"/>
                    <a:pt x="254" y="855"/>
                    <a:pt x="508" y="855"/>
                  </a:cubicBezTo>
                  <a:cubicBezTo>
                    <a:pt x="793" y="855"/>
                    <a:pt x="1014" y="665"/>
                    <a:pt x="1014" y="412"/>
                  </a:cubicBezTo>
                  <a:cubicBezTo>
                    <a:pt x="1014" y="190"/>
                    <a:pt x="793" y="0"/>
                    <a:pt x="508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2" name="Google Shape;3432;p36"/>
            <p:cNvSpPr/>
            <p:nvPr/>
          </p:nvSpPr>
          <p:spPr>
            <a:xfrm>
              <a:off x="6567175" y="2397100"/>
              <a:ext cx="34075" cy="30900"/>
            </a:xfrm>
            <a:custGeom>
              <a:avLst/>
              <a:gdLst/>
              <a:ahLst/>
              <a:cxnLst/>
              <a:rect l="l" t="t" r="r" b="b"/>
              <a:pathLst>
                <a:path w="1363" h="1236" extrusionOk="0">
                  <a:moveTo>
                    <a:pt x="666" y="380"/>
                  </a:moveTo>
                  <a:cubicBezTo>
                    <a:pt x="856" y="380"/>
                    <a:pt x="982" y="475"/>
                    <a:pt x="982" y="602"/>
                  </a:cubicBezTo>
                  <a:cubicBezTo>
                    <a:pt x="982" y="728"/>
                    <a:pt x="856" y="855"/>
                    <a:pt x="666" y="855"/>
                  </a:cubicBezTo>
                  <a:cubicBezTo>
                    <a:pt x="507" y="855"/>
                    <a:pt x="349" y="728"/>
                    <a:pt x="349" y="602"/>
                  </a:cubicBezTo>
                  <a:cubicBezTo>
                    <a:pt x="349" y="475"/>
                    <a:pt x="507" y="380"/>
                    <a:pt x="666" y="380"/>
                  </a:cubicBezTo>
                  <a:close/>
                  <a:moveTo>
                    <a:pt x="666" y="0"/>
                  </a:moveTo>
                  <a:cubicBezTo>
                    <a:pt x="286" y="0"/>
                    <a:pt x="1" y="285"/>
                    <a:pt x="1" y="602"/>
                  </a:cubicBezTo>
                  <a:cubicBezTo>
                    <a:pt x="1" y="950"/>
                    <a:pt x="286" y="1235"/>
                    <a:pt x="666" y="1235"/>
                  </a:cubicBezTo>
                  <a:cubicBezTo>
                    <a:pt x="1046" y="1235"/>
                    <a:pt x="1362" y="950"/>
                    <a:pt x="1362" y="602"/>
                  </a:cubicBezTo>
                  <a:cubicBezTo>
                    <a:pt x="1362" y="285"/>
                    <a:pt x="1046" y="0"/>
                    <a:pt x="6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3" name="Google Shape;3433;p36"/>
            <p:cNvSpPr/>
            <p:nvPr/>
          </p:nvSpPr>
          <p:spPr>
            <a:xfrm>
              <a:off x="6576675" y="2362250"/>
              <a:ext cx="15075" cy="15075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286" y="1"/>
                  </a:moveTo>
                  <a:cubicBezTo>
                    <a:pt x="127" y="1"/>
                    <a:pt x="1" y="127"/>
                    <a:pt x="1" y="317"/>
                  </a:cubicBezTo>
                  <a:cubicBezTo>
                    <a:pt x="1" y="476"/>
                    <a:pt x="127" y="602"/>
                    <a:pt x="286" y="602"/>
                  </a:cubicBezTo>
                  <a:cubicBezTo>
                    <a:pt x="476" y="602"/>
                    <a:pt x="602" y="476"/>
                    <a:pt x="602" y="317"/>
                  </a:cubicBezTo>
                  <a:cubicBezTo>
                    <a:pt x="602" y="127"/>
                    <a:pt x="476" y="1"/>
                    <a:pt x="2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4" name="Google Shape;3434;p36"/>
            <p:cNvSpPr/>
            <p:nvPr/>
          </p:nvSpPr>
          <p:spPr>
            <a:xfrm>
              <a:off x="6571925" y="2357500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476" y="381"/>
                  </a:moveTo>
                  <a:cubicBezTo>
                    <a:pt x="539" y="381"/>
                    <a:pt x="602" y="444"/>
                    <a:pt x="602" y="507"/>
                  </a:cubicBezTo>
                  <a:cubicBezTo>
                    <a:pt x="602" y="539"/>
                    <a:pt x="539" y="602"/>
                    <a:pt x="476" y="602"/>
                  </a:cubicBezTo>
                  <a:cubicBezTo>
                    <a:pt x="444" y="602"/>
                    <a:pt x="381" y="539"/>
                    <a:pt x="381" y="507"/>
                  </a:cubicBezTo>
                  <a:cubicBezTo>
                    <a:pt x="381" y="444"/>
                    <a:pt x="444" y="381"/>
                    <a:pt x="476" y="381"/>
                  </a:cubicBezTo>
                  <a:close/>
                  <a:moveTo>
                    <a:pt x="476" y="1"/>
                  </a:moveTo>
                  <a:cubicBezTo>
                    <a:pt x="222" y="1"/>
                    <a:pt x="1" y="222"/>
                    <a:pt x="1" y="507"/>
                  </a:cubicBezTo>
                  <a:cubicBezTo>
                    <a:pt x="1" y="761"/>
                    <a:pt x="222" y="982"/>
                    <a:pt x="476" y="982"/>
                  </a:cubicBezTo>
                  <a:cubicBezTo>
                    <a:pt x="761" y="982"/>
                    <a:pt x="982" y="761"/>
                    <a:pt x="982" y="507"/>
                  </a:cubicBezTo>
                  <a:cubicBezTo>
                    <a:pt x="982" y="222"/>
                    <a:pt x="761" y="1"/>
                    <a:pt x="47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5" name="Google Shape;3435;p36"/>
            <p:cNvSpPr/>
            <p:nvPr/>
          </p:nvSpPr>
          <p:spPr>
            <a:xfrm>
              <a:off x="6502250" y="2365425"/>
              <a:ext cx="9525" cy="53075"/>
            </a:xfrm>
            <a:custGeom>
              <a:avLst/>
              <a:gdLst/>
              <a:ahLst/>
              <a:cxnLst/>
              <a:rect l="l" t="t" r="r" b="b"/>
              <a:pathLst>
                <a:path w="381" h="2123" extrusionOk="0"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1964"/>
                  </a:lnTo>
                  <a:cubicBezTo>
                    <a:pt x="1" y="2059"/>
                    <a:pt x="96" y="2122"/>
                    <a:pt x="191" y="2122"/>
                  </a:cubicBezTo>
                  <a:cubicBezTo>
                    <a:pt x="286" y="2122"/>
                    <a:pt x="381" y="2059"/>
                    <a:pt x="381" y="1964"/>
                  </a:cubicBezTo>
                  <a:lnTo>
                    <a:pt x="381" y="190"/>
                  </a:ln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6" name="Google Shape;3436;p36"/>
            <p:cNvSpPr/>
            <p:nvPr/>
          </p:nvSpPr>
          <p:spPr>
            <a:xfrm>
              <a:off x="6494325" y="2401850"/>
              <a:ext cx="25375" cy="21400"/>
            </a:xfrm>
            <a:custGeom>
              <a:avLst/>
              <a:gdLst/>
              <a:ahLst/>
              <a:cxnLst/>
              <a:rect l="l" t="t" r="r" b="b"/>
              <a:pathLst>
                <a:path w="1015" h="856" extrusionOk="0">
                  <a:moveTo>
                    <a:pt x="508" y="0"/>
                  </a:moveTo>
                  <a:cubicBezTo>
                    <a:pt x="223" y="0"/>
                    <a:pt x="1" y="190"/>
                    <a:pt x="1" y="412"/>
                  </a:cubicBezTo>
                  <a:cubicBezTo>
                    <a:pt x="1" y="665"/>
                    <a:pt x="223" y="855"/>
                    <a:pt x="508" y="855"/>
                  </a:cubicBezTo>
                  <a:cubicBezTo>
                    <a:pt x="793" y="855"/>
                    <a:pt x="1014" y="665"/>
                    <a:pt x="1014" y="412"/>
                  </a:cubicBezTo>
                  <a:cubicBezTo>
                    <a:pt x="1014" y="190"/>
                    <a:pt x="793" y="0"/>
                    <a:pt x="508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7" name="Google Shape;3437;p36"/>
            <p:cNvSpPr/>
            <p:nvPr/>
          </p:nvSpPr>
          <p:spPr>
            <a:xfrm>
              <a:off x="6489575" y="2397100"/>
              <a:ext cx="34875" cy="30900"/>
            </a:xfrm>
            <a:custGeom>
              <a:avLst/>
              <a:gdLst/>
              <a:ahLst/>
              <a:cxnLst/>
              <a:rect l="l" t="t" r="r" b="b"/>
              <a:pathLst>
                <a:path w="1395" h="1236" extrusionOk="0">
                  <a:moveTo>
                    <a:pt x="698" y="380"/>
                  </a:moveTo>
                  <a:cubicBezTo>
                    <a:pt x="856" y="380"/>
                    <a:pt x="1014" y="475"/>
                    <a:pt x="1014" y="602"/>
                  </a:cubicBezTo>
                  <a:cubicBezTo>
                    <a:pt x="1014" y="728"/>
                    <a:pt x="856" y="855"/>
                    <a:pt x="698" y="855"/>
                  </a:cubicBezTo>
                  <a:cubicBezTo>
                    <a:pt x="508" y="855"/>
                    <a:pt x="381" y="728"/>
                    <a:pt x="381" y="602"/>
                  </a:cubicBezTo>
                  <a:cubicBezTo>
                    <a:pt x="381" y="475"/>
                    <a:pt x="508" y="380"/>
                    <a:pt x="698" y="380"/>
                  </a:cubicBezTo>
                  <a:close/>
                  <a:moveTo>
                    <a:pt x="698" y="0"/>
                  </a:moveTo>
                  <a:cubicBezTo>
                    <a:pt x="318" y="0"/>
                    <a:pt x="1" y="285"/>
                    <a:pt x="1" y="602"/>
                  </a:cubicBezTo>
                  <a:cubicBezTo>
                    <a:pt x="1" y="950"/>
                    <a:pt x="318" y="1235"/>
                    <a:pt x="698" y="1235"/>
                  </a:cubicBezTo>
                  <a:cubicBezTo>
                    <a:pt x="1078" y="1235"/>
                    <a:pt x="1394" y="950"/>
                    <a:pt x="1394" y="602"/>
                  </a:cubicBezTo>
                  <a:cubicBezTo>
                    <a:pt x="1394" y="285"/>
                    <a:pt x="1078" y="0"/>
                    <a:pt x="69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8" name="Google Shape;3438;p36"/>
            <p:cNvSpPr/>
            <p:nvPr/>
          </p:nvSpPr>
          <p:spPr>
            <a:xfrm>
              <a:off x="6499075" y="2362250"/>
              <a:ext cx="15075" cy="15075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318" y="1"/>
                  </a:moveTo>
                  <a:cubicBezTo>
                    <a:pt x="159" y="1"/>
                    <a:pt x="1" y="127"/>
                    <a:pt x="1" y="317"/>
                  </a:cubicBezTo>
                  <a:cubicBezTo>
                    <a:pt x="1" y="476"/>
                    <a:pt x="159" y="602"/>
                    <a:pt x="318" y="602"/>
                  </a:cubicBezTo>
                  <a:cubicBezTo>
                    <a:pt x="476" y="602"/>
                    <a:pt x="603" y="476"/>
                    <a:pt x="603" y="317"/>
                  </a:cubicBezTo>
                  <a:cubicBezTo>
                    <a:pt x="603" y="127"/>
                    <a:pt x="476" y="1"/>
                    <a:pt x="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9" name="Google Shape;3439;p36"/>
            <p:cNvSpPr/>
            <p:nvPr/>
          </p:nvSpPr>
          <p:spPr>
            <a:xfrm>
              <a:off x="6495125" y="2357500"/>
              <a:ext cx="23775" cy="24575"/>
            </a:xfrm>
            <a:custGeom>
              <a:avLst/>
              <a:gdLst/>
              <a:ahLst/>
              <a:cxnLst/>
              <a:rect l="l" t="t" r="r" b="b"/>
              <a:pathLst>
                <a:path w="951" h="983" extrusionOk="0">
                  <a:moveTo>
                    <a:pt x="476" y="381"/>
                  </a:moveTo>
                  <a:cubicBezTo>
                    <a:pt x="539" y="381"/>
                    <a:pt x="571" y="444"/>
                    <a:pt x="571" y="507"/>
                  </a:cubicBezTo>
                  <a:cubicBezTo>
                    <a:pt x="571" y="539"/>
                    <a:pt x="539" y="602"/>
                    <a:pt x="476" y="602"/>
                  </a:cubicBezTo>
                  <a:cubicBezTo>
                    <a:pt x="412" y="602"/>
                    <a:pt x="349" y="539"/>
                    <a:pt x="349" y="507"/>
                  </a:cubicBezTo>
                  <a:cubicBezTo>
                    <a:pt x="349" y="444"/>
                    <a:pt x="412" y="381"/>
                    <a:pt x="476" y="381"/>
                  </a:cubicBezTo>
                  <a:close/>
                  <a:moveTo>
                    <a:pt x="476" y="1"/>
                  </a:moveTo>
                  <a:cubicBezTo>
                    <a:pt x="191" y="1"/>
                    <a:pt x="1" y="222"/>
                    <a:pt x="1" y="507"/>
                  </a:cubicBezTo>
                  <a:cubicBezTo>
                    <a:pt x="1" y="761"/>
                    <a:pt x="191" y="982"/>
                    <a:pt x="476" y="982"/>
                  </a:cubicBezTo>
                  <a:cubicBezTo>
                    <a:pt x="729" y="982"/>
                    <a:pt x="951" y="761"/>
                    <a:pt x="951" y="507"/>
                  </a:cubicBezTo>
                  <a:cubicBezTo>
                    <a:pt x="951" y="222"/>
                    <a:pt x="729" y="1"/>
                    <a:pt x="47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0" name="Google Shape;3440;p36"/>
            <p:cNvSpPr/>
            <p:nvPr/>
          </p:nvSpPr>
          <p:spPr>
            <a:xfrm>
              <a:off x="6420700" y="2424800"/>
              <a:ext cx="27750" cy="8725"/>
            </a:xfrm>
            <a:custGeom>
              <a:avLst/>
              <a:gdLst/>
              <a:ahLst/>
              <a:cxnLst/>
              <a:rect l="l" t="t" r="r" b="b"/>
              <a:pathLst>
                <a:path w="1110" h="349" extrusionOk="0">
                  <a:moveTo>
                    <a:pt x="191" y="0"/>
                  </a:moveTo>
                  <a:cubicBezTo>
                    <a:pt x="64" y="0"/>
                    <a:pt x="1" y="64"/>
                    <a:pt x="1" y="190"/>
                  </a:cubicBezTo>
                  <a:cubicBezTo>
                    <a:pt x="1" y="285"/>
                    <a:pt x="64" y="349"/>
                    <a:pt x="191" y="349"/>
                  </a:cubicBezTo>
                  <a:lnTo>
                    <a:pt x="919" y="349"/>
                  </a:lnTo>
                  <a:cubicBezTo>
                    <a:pt x="1046" y="349"/>
                    <a:pt x="1109" y="285"/>
                    <a:pt x="1109" y="190"/>
                  </a:cubicBezTo>
                  <a:cubicBezTo>
                    <a:pt x="1109" y="64"/>
                    <a:pt x="1046" y="0"/>
                    <a:pt x="9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1" name="Google Shape;3441;p36"/>
            <p:cNvSpPr/>
            <p:nvPr/>
          </p:nvSpPr>
          <p:spPr>
            <a:xfrm>
              <a:off x="6424675" y="2435875"/>
              <a:ext cx="19800" cy="9525"/>
            </a:xfrm>
            <a:custGeom>
              <a:avLst/>
              <a:gdLst/>
              <a:ahLst/>
              <a:cxnLst/>
              <a:rect l="l" t="t" r="r" b="b"/>
              <a:pathLst>
                <a:path w="792" h="381" extrusionOk="0">
                  <a:moveTo>
                    <a:pt x="158" y="1"/>
                  </a:moveTo>
                  <a:cubicBezTo>
                    <a:pt x="63" y="1"/>
                    <a:pt x="0" y="96"/>
                    <a:pt x="0" y="191"/>
                  </a:cubicBezTo>
                  <a:cubicBezTo>
                    <a:pt x="0" y="286"/>
                    <a:pt x="63" y="381"/>
                    <a:pt x="158" y="381"/>
                  </a:cubicBezTo>
                  <a:lnTo>
                    <a:pt x="602" y="381"/>
                  </a:lnTo>
                  <a:cubicBezTo>
                    <a:pt x="728" y="381"/>
                    <a:pt x="792" y="286"/>
                    <a:pt x="792" y="191"/>
                  </a:cubicBezTo>
                  <a:cubicBezTo>
                    <a:pt x="792" y="96"/>
                    <a:pt x="728" y="1"/>
                    <a:pt x="60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2" name="Google Shape;3442;p36"/>
            <p:cNvSpPr/>
            <p:nvPr/>
          </p:nvSpPr>
          <p:spPr>
            <a:xfrm>
              <a:off x="6403300" y="2340075"/>
              <a:ext cx="63350" cy="79200"/>
            </a:xfrm>
            <a:custGeom>
              <a:avLst/>
              <a:gdLst/>
              <a:ahLst/>
              <a:cxnLst/>
              <a:rect l="l" t="t" r="r" b="b"/>
              <a:pathLst>
                <a:path w="2534" h="3168" extrusionOk="0">
                  <a:moveTo>
                    <a:pt x="1330" y="1"/>
                  </a:moveTo>
                  <a:cubicBezTo>
                    <a:pt x="633" y="1"/>
                    <a:pt x="32" y="539"/>
                    <a:pt x="0" y="1236"/>
                  </a:cubicBezTo>
                  <a:cubicBezTo>
                    <a:pt x="0" y="1553"/>
                    <a:pt x="95" y="1838"/>
                    <a:pt x="285" y="2059"/>
                  </a:cubicBezTo>
                  <a:cubicBezTo>
                    <a:pt x="317" y="2154"/>
                    <a:pt x="380" y="2218"/>
                    <a:pt x="443" y="2313"/>
                  </a:cubicBezTo>
                  <a:cubicBezTo>
                    <a:pt x="443" y="2313"/>
                    <a:pt x="475" y="2344"/>
                    <a:pt x="475" y="2344"/>
                  </a:cubicBezTo>
                  <a:cubicBezTo>
                    <a:pt x="570" y="2534"/>
                    <a:pt x="633" y="2534"/>
                    <a:pt x="665" y="2724"/>
                  </a:cubicBezTo>
                  <a:cubicBezTo>
                    <a:pt x="697" y="3104"/>
                    <a:pt x="855" y="3168"/>
                    <a:pt x="855" y="3168"/>
                  </a:cubicBezTo>
                  <a:lnTo>
                    <a:pt x="1679" y="3168"/>
                  </a:lnTo>
                  <a:cubicBezTo>
                    <a:pt x="1679" y="3168"/>
                    <a:pt x="1805" y="3104"/>
                    <a:pt x="1869" y="2756"/>
                  </a:cubicBezTo>
                  <a:cubicBezTo>
                    <a:pt x="1900" y="2534"/>
                    <a:pt x="1995" y="2471"/>
                    <a:pt x="2122" y="2281"/>
                  </a:cubicBezTo>
                  <a:cubicBezTo>
                    <a:pt x="2122" y="2249"/>
                    <a:pt x="2122" y="2249"/>
                    <a:pt x="2122" y="2249"/>
                  </a:cubicBezTo>
                  <a:cubicBezTo>
                    <a:pt x="2154" y="2186"/>
                    <a:pt x="2217" y="2123"/>
                    <a:pt x="2249" y="2059"/>
                  </a:cubicBezTo>
                  <a:cubicBezTo>
                    <a:pt x="2439" y="1838"/>
                    <a:pt x="2534" y="1584"/>
                    <a:pt x="2534" y="1268"/>
                  </a:cubicBezTo>
                  <a:cubicBezTo>
                    <a:pt x="2534" y="603"/>
                    <a:pt x="1995" y="33"/>
                    <a:pt x="1330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3" name="Google Shape;3443;p36"/>
            <p:cNvSpPr/>
            <p:nvPr/>
          </p:nvSpPr>
          <p:spPr>
            <a:xfrm>
              <a:off x="6398550" y="2336025"/>
              <a:ext cx="72850" cy="88000"/>
            </a:xfrm>
            <a:custGeom>
              <a:avLst/>
              <a:gdLst/>
              <a:ahLst/>
              <a:cxnLst/>
              <a:rect l="l" t="t" r="r" b="b"/>
              <a:pathLst>
                <a:path w="2914" h="3520" extrusionOk="0">
                  <a:moveTo>
                    <a:pt x="1488" y="353"/>
                  </a:moveTo>
                  <a:cubicBezTo>
                    <a:pt x="2090" y="385"/>
                    <a:pt x="2534" y="860"/>
                    <a:pt x="2534" y="1430"/>
                  </a:cubicBezTo>
                  <a:cubicBezTo>
                    <a:pt x="2534" y="1683"/>
                    <a:pt x="2439" y="1936"/>
                    <a:pt x="2312" y="2126"/>
                  </a:cubicBezTo>
                  <a:cubicBezTo>
                    <a:pt x="2249" y="2190"/>
                    <a:pt x="2217" y="2253"/>
                    <a:pt x="2154" y="2316"/>
                  </a:cubicBezTo>
                  <a:lnTo>
                    <a:pt x="2154" y="2348"/>
                  </a:lnTo>
                  <a:cubicBezTo>
                    <a:pt x="2122" y="2380"/>
                    <a:pt x="2090" y="2443"/>
                    <a:pt x="2059" y="2475"/>
                  </a:cubicBezTo>
                  <a:cubicBezTo>
                    <a:pt x="1995" y="2570"/>
                    <a:pt x="1932" y="2696"/>
                    <a:pt x="1869" y="2886"/>
                  </a:cubicBezTo>
                  <a:cubicBezTo>
                    <a:pt x="1869" y="3045"/>
                    <a:pt x="1805" y="3108"/>
                    <a:pt x="1805" y="3140"/>
                  </a:cubicBezTo>
                  <a:lnTo>
                    <a:pt x="1108" y="3140"/>
                  </a:lnTo>
                  <a:cubicBezTo>
                    <a:pt x="1077" y="3108"/>
                    <a:pt x="1045" y="3045"/>
                    <a:pt x="1013" y="2855"/>
                  </a:cubicBezTo>
                  <a:cubicBezTo>
                    <a:pt x="1013" y="2696"/>
                    <a:pt x="950" y="2601"/>
                    <a:pt x="887" y="2538"/>
                  </a:cubicBezTo>
                  <a:cubicBezTo>
                    <a:pt x="855" y="2506"/>
                    <a:pt x="855" y="2475"/>
                    <a:pt x="823" y="2411"/>
                  </a:cubicBezTo>
                  <a:lnTo>
                    <a:pt x="792" y="2380"/>
                  </a:lnTo>
                  <a:cubicBezTo>
                    <a:pt x="728" y="2285"/>
                    <a:pt x="665" y="2190"/>
                    <a:pt x="602" y="2126"/>
                  </a:cubicBezTo>
                  <a:cubicBezTo>
                    <a:pt x="443" y="1905"/>
                    <a:pt x="380" y="1683"/>
                    <a:pt x="380" y="1398"/>
                  </a:cubicBezTo>
                  <a:cubicBezTo>
                    <a:pt x="380" y="1113"/>
                    <a:pt x="507" y="860"/>
                    <a:pt x="728" y="670"/>
                  </a:cubicBezTo>
                  <a:cubicBezTo>
                    <a:pt x="950" y="448"/>
                    <a:pt x="1203" y="353"/>
                    <a:pt x="1488" y="353"/>
                  </a:cubicBezTo>
                  <a:close/>
                  <a:moveTo>
                    <a:pt x="1416" y="1"/>
                  </a:moveTo>
                  <a:cubicBezTo>
                    <a:pt x="1050" y="1"/>
                    <a:pt x="736" y="153"/>
                    <a:pt x="475" y="385"/>
                  </a:cubicBezTo>
                  <a:cubicBezTo>
                    <a:pt x="190" y="670"/>
                    <a:pt x="32" y="1018"/>
                    <a:pt x="0" y="1398"/>
                  </a:cubicBezTo>
                  <a:cubicBezTo>
                    <a:pt x="0" y="1746"/>
                    <a:pt x="95" y="2095"/>
                    <a:pt x="317" y="2348"/>
                  </a:cubicBezTo>
                  <a:cubicBezTo>
                    <a:pt x="380" y="2411"/>
                    <a:pt x="412" y="2506"/>
                    <a:pt x="475" y="2570"/>
                  </a:cubicBezTo>
                  <a:lnTo>
                    <a:pt x="507" y="2601"/>
                  </a:lnTo>
                  <a:cubicBezTo>
                    <a:pt x="538" y="2665"/>
                    <a:pt x="570" y="2696"/>
                    <a:pt x="570" y="2760"/>
                  </a:cubicBezTo>
                  <a:cubicBezTo>
                    <a:pt x="633" y="2823"/>
                    <a:pt x="633" y="2823"/>
                    <a:pt x="665" y="2918"/>
                  </a:cubicBezTo>
                  <a:cubicBezTo>
                    <a:pt x="728" y="3361"/>
                    <a:pt x="918" y="3488"/>
                    <a:pt x="982" y="3520"/>
                  </a:cubicBezTo>
                  <a:lnTo>
                    <a:pt x="1932" y="3520"/>
                  </a:lnTo>
                  <a:cubicBezTo>
                    <a:pt x="1995" y="3488"/>
                    <a:pt x="2185" y="3361"/>
                    <a:pt x="2249" y="2950"/>
                  </a:cubicBezTo>
                  <a:cubicBezTo>
                    <a:pt x="2280" y="2823"/>
                    <a:pt x="2312" y="2760"/>
                    <a:pt x="2375" y="2665"/>
                  </a:cubicBezTo>
                  <a:cubicBezTo>
                    <a:pt x="2407" y="2633"/>
                    <a:pt x="2439" y="2601"/>
                    <a:pt x="2470" y="2538"/>
                  </a:cubicBezTo>
                  <a:lnTo>
                    <a:pt x="2470" y="2506"/>
                  </a:lnTo>
                  <a:cubicBezTo>
                    <a:pt x="2502" y="2443"/>
                    <a:pt x="2534" y="2380"/>
                    <a:pt x="2597" y="2348"/>
                  </a:cubicBezTo>
                  <a:cubicBezTo>
                    <a:pt x="2787" y="2095"/>
                    <a:pt x="2914" y="1778"/>
                    <a:pt x="2914" y="1430"/>
                  </a:cubicBezTo>
                  <a:cubicBezTo>
                    <a:pt x="2914" y="670"/>
                    <a:pt x="2280" y="36"/>
                    <a:pt x="1520" y="5"/>
                  </a:cubicBezTo>
                  <a:cubicBezTo>
                    <a:pt x="1485" y="2"/>
                    <a:pt x="1450" y="1"/>
                    <a:pt x="141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4" name="Google Shape;3444;p36"/>
            <p:cNvSpPr/>
            <p:nvPr/>
          </p:nvSpPr>
          <p:spPr>
            <a:xfrm>
              <a:off x="6437325" y="2378075"/>
              <a:ext cx="10325" cy="41200"/>
            </a:xfrm>
            <a:custGeom>
              <a:avLst/>
              <a:gdLst/>
              <a:ahLst/>
              <a:cxnLst/>
              <a:rect l="l" t="t" r="r" b="b"/>
              <a:pathLst>
                <a:path w="413" h="1648" extrusionOk="0">
                  <a:moveTo>
                    <a:pt x="413" y="1"/>
                  </a:moveTo>
                  <a:lnTo>
                    <a:pt x="191" y="318"/>
                  </a:lnTo>
                  <a:cubicBezTo>
                    <a:pt x="191" y="318"/>
                    <a:pt x="191" y="349"/>
                    <a:pt x="191" y="381"/>
                  </a:cubicBezTo>
                  <a:lnTo>
                    <a:pt x="1" y="164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5" name="Google Shape;3445;p36"/>
            <p:cNvSpPr/>
            <p:nvPr/>
          </p:nvSpPr>
          <p:spPr>
            <a:xfrm>
              <a:off x="6432575" y="2373650"/>
              <a:ext cx="19825" cy="50375"/>
            </a:xfrm>
            <a:custGeom>
              <a:avLst/>
              <a:gdLst/>
              <a:ahLst/>
              <a:cxnLst/>
              <a:rect l="l" t="t" r="r" b="b"/>
              <a:pathLst>
                <a:path w="793" h="2015" extrusionOk="0">
                  <a:moveTo>
                    <a:pt x="587" y="1"/>
                  </a:moveTo>
                  <a:cubicBezTo>
                    <a:pt x="523" y="1"/>
                    <a:pt x="464" y="23"/>
                    <a:pt x="444" y="83"/>
                  </a:cubicBezTo>
                  <a:lnTo>
                    <a:pt x="254" y="400"/>
                  </a:lnTo>
                  <a:cubicBezTo>
                    <a:pt x="222" y="431"/>
                    <a:pt x="191" y="495"/>
                    <a:pt x="191" y="526"/>
                  </a:cubicBezTo>
                  <a:lnTo>
                    <a:pt x="32" y="1793"/>
                  </a:lnTo>
                  <a:cubicBezTo>
                    <a:pt x="1" y="1920"/>
                    <a:pt x="64" y="2015"/>
                    <a:pt x="191" y="2015"/>
                  </a:cubicBezTo>
                  <a:cubicBezTo>
                    <a:pt x="286" y="2015"/>
                    <a:pt x="381" y="1951"/>
                    <a:pt x="381" y="1856"/>
                  </a:cubicBezTo>
                  <a:lnTo>
                    <a:pt x="571" y="590"/>
                  </a:lnTo>
                  <a:lnTo>
                    <a:pt x="761" y="305"/>
                  </a:lnTo>
                  <a:cubicBezTo>
                    <a:pt x="793" y="210"/>
                    <a:pt x="793" y="83"/>
                    <a:pt x="698" y="20"/>
                  </a:cubicBezTo>
                  <a:cubicBezTo>
                    <a:pt x="663" y="8"/>
                    <a:pt x="624" y="1"/>
                    <a:pt x="58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6" name="Google Shape;3446;p36"/>
            <p:cNvSpPr/>
            <p:nvPr/>
          </p:nvSpPr>
          <p:spPr>
            <a:xfrm>
              <a:off x="6422300" y="2378075"/>
              <a:ext cx="9525" cy="41200"/>
            </a:xfrm>
            <a:custGeom>
              <a:avLst/>
              <a:gdLst/>
              <a:ahLst/>
              <a:cxnLst/>
              <a:rect l="l" t="t" r="r" b="b"/>
              <a:pathLst>
                <a:path w="381" h="1648" extrusionOk="0">
                  <a:moveTo>
                    <a:pt x="0" y="1"/>
                  </a:moveTo>
                  <a:lnTo>
                    <a:pt x="380" y="1648"/>
                  </a:lnTo>
                  <a:lnTo>
                    <a:pt x="222" y="381"/>
                  </a:lnTo>
                  <a:cubicBezTo>
                    <a:pt x="222" y="349"/>
                    <a:pt x="222" y="318"/>
                    <a:pt x="190" y="31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7" name="Google Shape;3447;p36"/>
            <p:cNvSpPr/>
            <p:nvPr/>
          </p:nvSpPr>
          <p:spPr>
            <a:xfrm>
              <a:off x="6416750" y="2373650"/>
              <a:ext cx="19825" cy="50375"/>
            </a:xfrm>
            <a:custGeom>
              <a:avLst/>
              <a:gdLst/>
              <a:ahLst/>
              <a:cxnLst/>
              <a:rect l="l" t="t" r="r" b="b"/>
              <a:pathLst>
                <a:path w="793" h="2015" extrusionOk="0">
                  <a:moveTo>
                    <a:pt x="230" y="1"/>
                  </a:moveTo>
                  <a:cubicBezTo>
                    <a:pt x="197" y="1"/>
                    <a:pt x="162" y="8"/>
                    <a:pt x="127" y="20"/>
                  </a:cubicBezTo>
                  <a:cubicBezTo>
                    <a:pt x="32" y="83"/>
                    <a:pt x="0" y="210"/>
                    <a:pt x="64" y="273"/>
                  </a:cubicBezTo>
                  <a:lnTo>
                    <a:pt x="254" y="590"/>
                  </a:lnTo>
                  <a:lnTo>
                    <a:pt x="444" y="1856"/>
                  </a:lnTo>
                  <a:cubicBezTo>
                    <a:pt x="444" y="1951"/>
                    <a:pt x="539" y="2015"/>
                    <a:pt x="602" y="2015"/>
                  </a:cubicBezTo>
                  <a:lnTo>
                    <a:pt x="634" y="2015"/>
                  </a:lnTo>
                  <a:cubicBezTo>
                    <a:pt x="729" y="1983"/>
                    <a:pt x="792" y="1920"/>
                    <a:pt x="792" y="1793"/>
                  </a:cubicBezTo>
                  <a:lnTo>
                    <a:pt x="634" y="526"/>
                  </a:lnTo>
                  <a:cubicBezTo>
                    <a:pt x="602" y="463"/>
                    <a:pt x="602" y="431"/>
                    <a:pt x="570" y="400"/>
                  </a:cubicBezTo>
                  <a:lnTo>
                    <a:pt x="380" y="83"/>
                  </a:lnTo>
                  <a:cubicBezTo>
                    <a:pt x="340" y="23"/>
                    <a:pt x="287" y="1"/>
                    <a:pt x="23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8" name="Google Shape;3448;p36"/>
            <p:cNvSpPr/>
            <p:nvPr/>
          </p:nvSpPr>
          <p:spPr>
            <a:xfrm>
              <a:off x="6387450" y="2344050"/>
              <a:ext cx="10325" cy="4775"/>
            </a:xfrm>
            <a:custGeom>
              <a:avLst/>
              <a:gdLst/>
              <a:ahLst/>
              <a:cxnLst/>
              <a:rect l="l" t="t" r="r" b="b"/>
              <a:pathLst>
                <a:path w="413" h="191" extrusionOk="0">
                  <a:moveTo>
                    <a:pt x="412" y="19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9" name="Google Shape;3449;p36"/>
            <p:cNvSpPr/>
            <p:nvPr/>
          </p:nvSpPr>
          <p:spPr>
            <a:xfrm>
              <a:off x="6381900" y="2339450"/>
              <a:ext cx="20625" cy="14125"/>
            </a:xfrm>
            <a:custGeom>
              <a:avLst/>
              <a:gdLst/>
              <a:ahLst/>
              <a:cxnLst/>
              <a:rect l="l" t="t" r="r" b="b"/>
              <a:pathLst>
                <a:path w="825" h="565" extrusionOk="0">
                  <a:moveTo>
                    <a:pt x="208" y="0"/>
                  </a:moveTo>
                  <a:cubicBezTo>
                    <a:pt x="143" y="0"/>
                    <a:pt x="87" y="52"/>
                    <a:pt x="64" y="121"/>
                  </a:cubicBezTo>
                  <a:cubicBezTo>
                    <a:pt x="1" y="216"/>
                    <a:pt x="33" y="311"/>
                    <a:pt x="128" y="374"/>
                  </a:cubicBezTo>
                  <a:lnTo>
                    <a:pt x="539" y="533"/>
                  </a:lnTo>
                  <a:cubicBezTo>
                    <a:pt x="571" y="564"/>
                    <a:pt x="603" y="564"/>
                    <a:pt x="634" y="564"/>
                  </a:cubicBezTo>
                  <a:cubicBezTo>
                    <a:pt x="698" y="564"/>
                    <a:pt x="761" y="533"/>
                    <a:pt x="793" y="469"/>
                  </a:cubicBezTo>
                  <a:cubicBezTo>
                    <a:pt x="824" y="374"/>
                    <a:pt x="793" y="248"/>
                    <a:pt x="698" y="216"/>
                  </a:cubicBezTo>
                  <a:lnTo>
                    <a:pt x="286" y="26"/>
                  </a:lnTo>
                  <a:cubicBezTo>
                    <a:pt x="259" y="8"/>
                    <a:pt x="233" y="0"/>
                    <a:pt x="20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0" name="Google Shape;3450;p36"/>
            <p:cNvSpPr/>
            <p:nvPr/>
          </p:nvSpPr>
          <p:spPr>
            <a:xfrm>
              <a:off x="6381125" y="2363825"/>
              <a:ext cx="15850" cy="9525"/>
            </a:xfrm>
            <a:custGeom>
              <a:avLst/>
              <a:gdLst/>
              <a:ahLst/>
              <a:cxnLst/>
              <a:rect l="l" t="t" r="r" b="b"/>
              <a:pathLst>
                <a:path w="634" h="381" extrusionOk="0">
                  <a:moveTo>
                    <a:pt x="190" y="1"/>
                  </a:moveTo>
                  <a:cubicBezTo>
                    <a:pt x="64" y="1"/>
                    <a:pt x="0" y="96"/>
                    <a:pt x="0" y="191"/>
                  </a:cubicBezTo>
                  <a:cubicBezTo>
                    <a:pt x="0" y="286"/>
                    <a:pt x="64" y="381"/>
                    <a:pt x="190" y="381"/>
                  </a:cubicBezTo>
                  <a:lnTo>
                    <a:pt x="444" y="381"/>
                  </a:lnTo>
                  <a:cubicBezTo>
                    <a:pt x="539" y="381"/>
                    <a:pt x="634" y="286"/>
                    <a:pt x="634" y="191"/>
                  </a:cubicBezTo>
                  <a:cubicBezTo>
                    <a:pt x="634" y="96"/>
                    <a:pt x="539" y="1"/>
                    <a:pt x="44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1" name="Google Shape;3451;p36"/>
            <p:cNvSpPr/>
            <p:nvPr/>
          </p:nvSpPr>
          <p:spPr>
            <a:xfrm>
              <a:off x="6407250" y="2329000"/>
              <a:ext cx="3975" cy="5575"/>
            </a:xfrm>
            <a:custGeom>
              <a:avLst/>
              <a:gdLst/>
              <a:ahLst/>
              <a:cxnLst/>
              <a:rect l="l" t="t" r="r" b="b"/>
              <a:pathLst>
                <a:path w="159" h="223" extrusionOk="0">
                  <a:moveTo>
                    <a:pt x="159" y="222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2" name="Google Shape;3452;p36"/>
            <p:cNvSpPr/>
            <p:nvPr/>
          </p:nvSpPr>
          <p:spPr>
            <a:xfrm>
              <a:off x="6402500" y="2324175"/>
              <a:ext cx="14275" cy="14350"/>
            </a:xfrm>
            <a:custGeom>
              <a:avLst/>
              <a:gdLst/>
              <a:ahLst/>
              <a:cxnLst/>
              <a:rect l="l" t="t" r="r" b="b"/>
              <a:pathLst>
                <a:path w="571" h="574" extrusionOk="0">
                  <a:moveTo>
                    <a:pt x="202" y="1"/>
                  </a:moveTo>
                  <a:cubicBezTo>
                    <a:pt x="168" y="1"/>
                    <a:pt x="132" y="11"/>
                    <a:pt x="95" y="35"/>
                  </a:cubicBezTo>
                  <a:cubicBezTo>
                    <a:pt x="0" y="67"/>
                    <a:pt x="0" y="194"/>
                    <a:pt x="32" y="289"/>
                  </a:cubicBezTo>
                  <a:lnTo>
                    <a:pt x="190" y="510"/>
                  </a:lnTo>
                  <a:cubicBezTo>
                    <a:pt x="222" y="574"/>
                    <a:pt x="285" y="574"/>
                    <a:pt x="349" y="574"/>
                  </a:cubicBezTo>
                  <a:cubicBezTo>
                    <a:pt x="380" y="574"/>
                    <a:pt x="412" y="574"/>
                    <a:pt x="444" y="542"/>
                  </a:cubicBezTo>
                  <a:cubicBezTo>
                    <a:pt x="539" y="510"/>
                    <a:pt x="570" y="384"/>
                    <a:pt x="507" y="289"/>
                  </a:cubicBezTo>
                  <a:lnTo>
                    <a:pt x="349" y="67"/>
                  </a:lnTo>
                  <a:cubicBezTo>
                    <a:pt x="310" y="28"/>
                    <a:pt x="258" y="1"/>
                    <a:pt x="20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3" name="Google Shape;3453;p36"/>
            <p:cNvSpPr/>
            <p:nvPr/>
          </p:nvSpPr>
          <p:spPr>
            <a:xfrm>
              <a:off x="6472175" y="2344050"/>
              <a:ext cx="10300" cy="4775"/>
            </a:xfrm>
            <a:custGeom>
              <a:avLst/>
              <a:gdLst/>
              <a:ahLst/>
              <a:cxnLst/>
              <a:rect l="l" t="t" r="r" b="b"/>
              <a:pathLst>
                <a:path w="412" h="191" extrusionOk="0">
                  <a:moveTo>
                    <a:pt x="0" y="190"/>
                  </a:moveTo>
                  <a:lnTo>
                    <a:pt x="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4" name="Google Shape;3454;p36"/>
            <p:cNvSpPr/>
            <p:nvPr/>
          </p:nvSpPr>
          <p:spPr>
            <a:xfrm>
              <a:off x="6467425" y="2339450"/>
              <a:ext cx="20600" cy="14125"/>
            </a:xfrm>
            <a:custGeom>
              <a:avLst/>
              <a:gdLst/>
              <a:ahLst/>
              <a:cxnLst/>
              <a:rect l="l" t="t" r="r" b="b"/>
              <a:pathLst>
                <a:path w="824" h="565" extrusionOk="0">
                  <a:moveTo>
                    <a:pt x="603" y="0"/>
                  </a:moveTo>
                  <a:cubicBezTo>
                    <a:pt x="579" y="0"/>
                    <a:pt x="556" y="8"/>
                    <a:pt x="539" y="26"/>
                  </a:cubicBezTo>
                  <a:lnTo>
                    <a:pt x="127" y="216"/>
                  </a:lnTo>
                  <a:cubicBezTo>
                    <a:pt x="32" y="248"/>
                    <a:pt x="0" y="374"/>
                    <a:pt x="32" y="469"/>
                  </a:cubicBezTo>
                  <a:cubicBezTo>
                    <a:pt x="64" y="533"/>
                    <a:pt x="127" y="564"/>
                    <a:pt x="190" y="564"/>
                  </a:cubicBezTo>
                  <a:cubicBezTo>
                    <a:pt x="222" y="564"/>
                    <a:pt x="254" y="564"/>
                    <a:pt x="285" y="533"/>
                  </a:cubicBezTo>
                  <a:lnTo>
                    <a:pt x="697" y="374"/>
                  </a:lnTo>
                  <a:cubicBezTo>
                    <a:pt x="792" y="311"/>
                    <a:pt x="824" y="184"/>
                    <a:pt x="760" y="121"/>
                  </a:cubicBezTo>
                  <a:cubicBezTo>
                    <a:pt x="737" y="52"/>
                    <a:pt x="665" y="0"/>
                    <a:pt x="60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5" name="Google Shape;3455;p36"/>
            <p:cNvSpPr/>
            <p:nvPr/>
          </p:nvSpPr>
          <p:spPr>
            <a:xfrm>
              <a:off x="6472950" y="2363825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635" h="381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81"/>
                    <a:pt x="191" y="381"/>
                  </a:cubicBezTo>
                  <a:lnTo>
                    <a:pt x="444" y="381"/>
                  </a:lnTo>
                  <a:cubicBezTo>
                    <a:pt x="571" y="381"/>
                    <a:pt x="634" y="286"/>
                    <a:pt x="634" y="191"/>
                  </a:cubicBezTo>
                  <a:cubicBezTo>
                    <a:pt x="634" y="96"/>
                    <a:pt x="571" y="1"/>
                    <a:pt x="44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6" name="Google Shape;3456;p36"/>
            <p:cNvSpPr/>
            <p:nvPr/>
          </p:nvSpPr>
          <p:spPr>
            <a:xfrm>
              <a:off x="6458700" y="2329000"/>
              <a:ext cx="4000" cy="5575"/>
            </a:xfrm>
            <a:custGeom>
              <a:avLst/>
              <a:gdLst/>
              <a:ahLst/>
              <a:cxnLst/>
              <a:rect l="l" t="t" r="r" b="b"/>
              <a:pathLst>
                <a:path w="160" h="223" extrusionOk="0">
                  <a:moveTo>
                    <a:pt x="1" y="222"/>
                  </a:moveTo>
                  <a:lnTo>
                    <a:pt x="1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7" name="Google Shape;3457;p36"/>
            <p:cNvSpPr/>
            <p:nvPr/>
          </p:nvSpPr>
          <p:spPr>
            <a:xfrm>
              <a:off x="6453175" y="2324175"/>
              <a:ext cx="14275" cy="14350"/>
            </a:xfrm>
            <a:custGeom>
              <a:avLst/>
              <a:gdLst/>
              <a:ahLst/>
              <a:cxnLst/>
              <a:rect l="l" t="t" r="r" b="b"/>
              <a:pathLst>
                <a:path w="571" h="574" extrusionOk="0">
                  <a:moveTo>
                    <a:pt x="368" y="1"/>
                  </a:moveTo>
                  <a:cubicBezTo>
                    <a:pt x="312" y="1"/>
                    <a:pt x="261" y="28"/>
                    <a:pt x="222" y="67"/>
                  </a:cubicBezTo>
                  <a:lnTo>
                    <a:pt x="64" y="289"/>
                  </a:lnTo>
                  <a:cubicBezTo>
                    <a:pt x="0" y="384"/>
                    <a:pt x="32" y="510"/>
                    <a:pt x="127" y="542"/>
                  </a:cubicBezTo>
                  <a:cubicBezTo>
                    <a:pt x="159" y="574"/>
                    <a:pt x="190" y="574"/>
                    <a:pt x="222" y="574"/>
                  </a:cubicBezTo>
                  <a:cubicBezTo>
                    <a:pt x="285" y="574"/>
                    <a:pt x="349" y="574"/>
                    <a:pt x="380" y="510"/>
                  </a:cubicBezTo>
                  <a:lnTo>
                    <a:pt x="507" y="289"/>
                  </a:lnTo>
                  <a:cubicBezTo>
                    <a:pt x="570" y="194"/>
                    <a:pt x="570" y="99"/>
                    <a:pt x="475" y="35"/>
                  </a:cubicBezTo>
                  <a:cubicBezTo>
                    <a:pt x="439" y="11"/>
                    <a:pt x="403" y="1"/>
                    <a:pt x="3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8" name="Google Shape;3458;p36"/>
            <p:cNvSpPr/>
            <p:nvPr/>
          </p:nvSpPr>
          <p:spPr>
            <a:xfrm>
              <a:off x="6429425" y="2317925"/>
              <a:ext cx="9525" cy="15050"/>
            </a:xfrm>
            <a:custGeom>
              <a:avLst/>
              <a:gdLst/>
              <a:ahLst/>
              <a:cxnLst/>
              <a:rect l="l" t="t" r="r" b="b"/>
              <a:pathLst>
                <a:path w="381" h="602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412"/>
                  </a:lnTo>
                  <a:cubicBezTo>
                    <a:pt x="0" y="539"/>
                    <a:pt x="95" y="602"/>
                    <a:pt x="190" y="602"/>
                  </a:cubicBezTo>
                  <a:cubicBezTo>
                    <a:pt x="285" y="602"/>
                    <a:pt x="380" y="539"/>
                    <a:pt x="380" y="412"/>
                  </a:cubicBezTo>
                  <a:lnTo>
                    <a:pt x="380" y="190"/>
                  </a:ln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9" name="Google Shape;3459;p36"/>
            <p:cNvSpPr/>
            <p:nvPr/>
          </p:nvSpPr>
          <p:spPr>
            <a:xfrm>
              <a:off x="6460300" y="2412125"/>
              <a:ext cx="170250" cy="88700"/>
            </a:xfrm>
            <a:custGeom>
              <a:avLst/>
              <a:gdLst/>
              <a:ahLst/>
              <a:cxnLst/>
              <a:rect l="l" t="t" r="r" b="b"/>
              <a:pathLst>
                <a:path w="6810" h="3548" extrusionOk="0">
                  <a:moveTo>
                    <a:pt x="1552" y="1"/>
                  </a:moveTo>
                  <a:cubicBezTo>
                    <a:pt x="697" y="1"/>
                    <a:pt x="0" y="792"/>
                    <a:pt x="0" y="1774"/>
                  </a:cubicBezTo>
                  <a:cubicBezTo>
                    <a:pt x="0" y="2756"/>
                    <a:pt x="697" y="3548"/>
                    <a:pt x="1552" y="3548"/>
                  </a:cubicBezTo>
                  <a:lnTo>
                    <a:pt x="5257" y="3548"/>
                  </a:lnTo>
                  <a:cubicBezTo>
                    <a:pt x="6112" y="3548"/>
                    <a:pt x="6809" y="2756"/>
                    <a:pt x="6809" y="1774"/>
                  </a:cubicBezTo>
                  <a:cubicBezTo>
                    <a:pt x="6809" y="792"/>
                    <a:pt x="6112" y="1"/>
                    <a:pt x="52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0" name="Google Shape;3460;p36"/>
            <p:cNvSpPr/>
            <p:nvPr/>
          </p:nvSpPr>
          <p:spPr>
            <a:xfrm>
              <a:off x="6455550" y="2407375"/>
              <a:ext cx="179750" cy="98200"/>
            </a:xfrm>
            <a:custGeom>
              <a:avLst/>
              <a:gdLst/>
              <a:ahLst/>
              <a:cxnLst/>
              <a:rect l="l" t="t" r="r" b="b"/>
              <a:pathLst>
                <a:path w="7190" h="3928" extrusionOk="0">
                  <a:moveTo>
                    <a:pt x="5447" y="381"/>
                  </a:moveTo>
                  <a:cubicBezTo>
                    <a:pt x="6207" y="381"/>
                    <a:pt x="6809" y="1077"/>
                    <a:pt x="6809" y="1964"/>
                  </a:cubicBezTo>
                  <a:cubicBezTo>
                    <a:pt x="6809" y="2851"/>
                    <a:pt x="6207" y="3548"/>
                    <a:pt x="5447" y="3548"/>
                  </a:cubicBezTo>
                  <a:lnTo>
                    <a:pt x="1742" y="3548"/>
                  </a:lnTo>
                  <a:cubicBezTo>
                    <a:pt x="982" y="3548"/>
                    <a:pt x="380" y="2851"/>
                    <a:pt x="380" y="1964"/>
                  </a:cubicBezTo>
                  <a:cubicBezTo>
                    <a:pt x="380" y="1077"/>
                    <a:pt x="982" y="381"/>
                    <a:pt x="1742" y="381"/>
                  </a:cubicBezTo>
                  <a:close/>
                  <a:moveTo>
                    <a:pt x="1742" y="1"/>
                  </a:moveTo>
                  <a:cubicBezTo>
                    <a:pt x="792" y="1"/>
                    <a:pt x="0" y="887"/>
                    <a:pt x="0" y="1964"/>
                  </a:cubicBezTo>
                  <a:cubicBezTo>
                    <a:pt x="0" y="3041"/>
                    <a:pt x="792" y="3928"/>
                    <a:pt x="1742" y="3928"/>
                  </a:cubicBezTo>
                  <a:lnTo>
                    <a:pt x="5447" y="3928"/>
                  </a:lnTo>
                  <a:cubicBezTo>
                    <a:pt x="6397" y="3928"/>
                    <a:pt x="7189" y="3041"/>
                    <a:pt x="7189" y="1964"/>
                  </a:cubicBezTo>
                  <a:cubicBezTo>
                    <a:pt x="7189" y="887"/>
                    <a:pt x="6397" y="1"/>
                    <a:pt x="544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1" name="Google Shape;3461;p36"/>
            <p:cNvSpPr/>
            <p:nvPr/>
          </p:nvSpPr>
          <p:spPr>
            <a:xfrm>
              <a:off x="6476125" y="2428750"/>
              <a:ext cx="138575" cy="56250"/>
            </a:xfrm>
            <a:custGeom>
              <a:avLst/>
              <a:gdLst/>
              <a:ahLst/>
              <a:cxnLst/>
              <a:rect l="l" t="t" r="r" b="b"/>
              <a:pathLst>
                <a:path w="5543" h="2250" extrusionOk="0">
                  <a:moveTo>
                    <a:pt x="792" y="1"/>
                  </a:moveTo>
                  <a:cubicBezTo>
                    <a:pt x="222" y="1"/>
                    <a:pt x="1" y="508"/>
                    <a:pt x="1" y="1109"/>
                  </a:cubicBezTo>
                  <a:cubicBezTo>
                    <a:pt x="1" y="1743"/>
                    <a:pt x="222" y="2249"/>
                    <a:pt x="792" y="2249"/>
                  </a:cubicBezTo>
                  <a:lnTo>
                    <a:pt x="4751" y="2249"/>
                  </a:lnTo>
                  <a:cubicBezTo>
                    <a:pt x="5258" y="2249"/>
                    <a:pt x="5543" y="1743"/>
                    <a:pt x="5543" y="1109"/>
                  </a:cubicBezTo>
                  <a:cubicBezTo>
                    <a:pt x="5543" y="508"/>
                    <a:pt x="5226" y="1"/>
                    <a:pt x="475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2" name="Google Shape;3462;p36"/>
            <p:cNvSpPr/>
            <p:nvPr/>
          </p:nvSpPr>
          <p:spPr>
            <a:xfrm>
              <a:off x="6471375" y="2424000"/>
              <a:ext cx="148075" cy="64950"/>
            </a:xfrm>
            <a:custGeom>
              <a:avLst/>
              <a:gdLst/>
              <a:ahLst/>
              <a:cxnLst/>
              <a:rect l="l" t="t" r="r" b="b"/>
              <a:pathLst>
                <a:path w="5923" h="2598" extrusionOk="0">
                  <a:moveTo>
                    <a:pt x="4941" y="381"/>
                  </a:moveTo>
                  <a:cubicBezTo>
                    <a:pt x="5353" y="381"/>
                    <a:pt x="5543" y="856"/>
                    <a:pt x="5543" y="1299"/>
                  </a:cubicBezTo>
                  <a:cubicBezTo>
                    <a:pt x="5543" y="1743"/>
                    <a:pt x="5384" y="2249"/>
                    <a:pt x="4941" y="2249"/>
                  </a:cubicBezTo>
                  <a:lnTo>
                    <a:pt x="982" y="2249"/>
                  </a:lnTo>
                  <a:cubicBezTo>
                    <a:pt x="602" y="2249"/>
                    <a:pt x="381" y="1933"/>
                    <a:pt x="381" y="1299"/>
                  </a:cubicBezTo>
                  <a:cubicBezTo>
                    <a:pt x="381" y="698"/>
                    <a:pt x="571" y="381"/>
                    <a:pt x="982" y="381"/>
                  </a:cubicBezTo>
                  <a:close/>
                  <a:moveTo>
                    <a:pt x="982" y="1"/>
                  </a:moveTo>
                  <a:cubicBezTo>
                    <a:pt x="349" y="1"/>
                    <a:pt x="1" y="476"/>
                    <a:pt x="1" y="1299"/>
                  </a:cubicBezTo>
                  <a:cubicBezTo>
                    <a:pt x="1" y="2123"/>
                    <a:pt x="349" y="2598"/>
                    <a:pt x="982" y="2598"/>
                  </a:cubicBezTo>
                  <a:lnTo>
                    <a:pt x="4941" y="2598"/>
                  </a:lnTo>
                  <a:cubicBezTo>
                    <a:pt x="5511" y="2598"/>
                    <a:pt x="5923" y="2091"/>
                    <a:pt x="5923" y="1299"/>
                  </a:cubicBezTo>
                  <a:cubicBezTo>
                    <a:pt x="5923" y="539"/>
                    <a:pt x="5511" y="1"/>
                    <a:pt x="494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3" name="Google Shape;3463;p36"/>
            <p:cNvSpPr/>
            <p:nvPr/>
          </p:nvSpPr>
          <p:spPr>
            <a:xfrm>
              <a:off x="6575100" y="2443800"/>
              <a:ext cx="17425" cy="17450"/>
            </a:xfrm>
            <a:custGeom>
              <a:avLst/>
              <a:gdLst/>
              <a:ahLst/>
              <a:cxnLst/>
              <a:rect l="l" t="t" r="r" b="b"/>
              <a:pathLst>
                <a:path w="697" h="698" extrusionOk="0"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cubicBezTo>
                    <a:pt x="0" y="539"/>
                    <a:pt x="159" y="697"/>
                    <a:pt x="349" y="697"/>
                  </a:cubicBezTo>
                  <a:cubicBezTo>
                    <a:pt x="539" y="697"/>
                    <a:pt x="697" y="539"/>
                    <a:pt x="697" y="349"/>
                  </a:cubicBezTo>
                  <a:cubicBezTo>
                    <a:pt x="697" y="159"/>
                    <a:pt x="539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4" name="Google Shape;3464;p36"/>
            <p:cNvSpPr/>
            <p:nvPr/>
          </p:nvSpPr>
          <p:spPr>
            <a:xfrm>
              <a:off x="6570350" y="2439850"/>
              <a:ext cx="26925" cy="26150"/>
            </a:xfrm>
            <a:custGeom>
              <a:avLst/>
              <a:gdLst/>
              <a:ahLst/>
              <a:cxnLst/>
              <a:rect l="l" t="t" r="r" b="b"/>
              <a:pathLst>
                <a:path w="1077" h="1046" extrusionOk="0">
                  <a:moveTo>
                    <a:pt x="539" y="349"/>
                  </a:moveTo>
                  <a:cubicBezTo>
                    <a:pt x="634" y="349"/>
                    <a:pt x="697" y="444"/>
                    <a:pt x="697" y="507"/>
                  </a:cubicBezTo>
                  <a:cubicBezTo>
                    <a:pt x="697" y="602"/>
                    <a:pt x="634" y="665"/>
                    <a:pt x="539" y="665"/>
                  </a:cubicBezTo>
                  <a:cubicBezTo>
                    <a:pt x="444" y="665"/>
                    <a:pt x="380" y="602"/>
                    <a:pt x="380" y="507"/>
                  </a:cubicBezTo>
                  <a:cubicBezTo>
                    <a:pt x="380" y="444"/>
                    <a:pt x="444" y="349"/>
                    <a:pt x="539" y="349"/>
                  </a:cubicBezTo>
                  <a:close/>
                  <a:moveTo>
                    <a:pt x="539" y="0"/>
                  </a:moveTo>
                  <a:cubicBezTo>
                    <a:pt x="254" y="0"/>
                    <a:pt x="0" y="222"/>
                    <a:pt x="0" y="507"/>
                  </a:cubicBezTo>
                  <a:cubicBezTo>
                    <a:pt x="0" y="824"/>
                    <a:pt x="254" y="1045"/>
                    <a:pt x="539" y="1045"/>
                  </a:cubicBezTo>
                  <a:cubicBezTo>
                    <a:pt x="824" y="1045"/>
                    <a:pt x="1077" y="824"/>
                    <a:pt x="1077" y="507"/>
                  </a:cubicBezTo>
                  <a:cubicBezTo>
                    <a:pt x="1077" y="222"/>
                    <a:pt x="824" y="0"/>
                    <a:pt x="53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5" name="Google Shape;3465;p36"/>
            <p:cNvSpPr/>
            <p:nvPr/>
          </p:nvSpPr>
          <p:spPr>
            <a:xfrm>
              <a:off x="6497500" y="2444600"/>
              <a:ext cx="17450" cy="16650"/>
            </a:xfrm>
            <a:custGeom>
              <a:avLst/>
              <a:gdLst/>
              <a:ahLst/>
              <a:cxnLst/>
              <a:rect l="l" t="t" r="r" b="b"/>
              <a:pathLst>
                <a:path w="698" h="666" extrusionOk="0"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cubicBezTo>
                    <a:pt x="1" y="507"/>
                    <a:pt x="159" y="665"/>
                    <a:pt x="349" y="665"/>
                  </a:cubicBezTo>
                  <a:cubicBezTo>
                    <a:pt x="539" y="665"/>
                    <a:pt x="697" y="507"/>
                    <a:pt x="697" y="317"/>
                  </a:cubicBezTo>
                  <a:cubicBezTo>
                    <a:pt x="697" y="127"/>
                    <a:pt x="539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6" name="Google Shape;3466;p36"/>
            <p:cNvSpPr/>
            <p:nvPr/>
          </p:nvSpPr>
          <p:spPr>
            <a:xfrm>
              <a:off x="6492750" y="2439850"/>
              <a:ext cx="26950" cy="26150"/>
            </a:xfrm>
            <a:custGeom>
              <a:avLst/>
              <a:gdLst/>
              <a:ahLst/>
              <a:cxnLst/>
              <a:rect l="l" t="t" r="r" b="b"/>
              <a:pathLst>
                <a:path w="1078" h="1046" extrusionOk="0">
                  <a:moveTo>
                    <a:pt x="539" y="349"/>
                  </a:moveTo>
                  <a:cubicBezTo>
                    <a:pt x="634" y="349"/>
                    <a:pt x="697" y="444"/>
                    <a:pt x="697" y="507"/>
                  </a:cubicBezTo>
                  <a:cubicBezTo>
                    <a:pt x="697" y="602"/>
                    <a:pt x="634" y="665"/>
                    <a:pt x="539" y="665"/>
                  </a:cubicBezTo>
                  <a:cubicBezTo>
                    <a:pt x="444" y="665"/>
                    <a:pt x="381" y="602"/>
                    <a:pt x="381" y="507"/>
                  </a:cubicBezTo>
                  <a:cubicBezTo>
                    <a:pt x="381" y="444"/>
                    <a:pt x="444" y="349"/>
                    <a:pt x="539" y="349"/>
                  </a:cubicBezTo>
                  <a:close/>
                  <a:moveTo>
                    <a:pt x="539" y="0"/>
                  </a:moveTo>
                  <a:cubicBezTo>
                    <a:pt x="254" y="0"/>
                    <a:pt x="1" y="222"/>
                    <a:pt x="1" y="507"/>
                  </a:cubicBezTo>
                  <a:cubicBezTo>
                    <a:pt x="1" y="824"/>
                    <a:pt x="254" y="1045"/>
                    <a:pt x="539" y="1045"/>
                  </a:cubicBezTo>
                  <a:cubicBezTo>
                    <a:pt x="824" y="1045"/>
                    <a:pt x="1077" y="824"/>
                    <a:pt x="1077" y="507"/>
                  </a:cubicBezTo>
                  <a:cubicBezTo>
                    <a:pt x="1077" y="222"/>
                    <a:pt x="824" y="0"/>
                    <a:pt x="53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7" name="Google Shape;3467;p36"/>
            <p:cNvSpPr/>
            <p:nvPr/>
          </p:nvSpPr>
          <p:spPr>
            <a:xfrm>
              <a:off x="6532350" y="2464375"/>
              <a:ext cx="25350" cy="11125"/>
            </a:xfrm>
            <a:custGeom>
              <a:avLst/>
              <a:gdLst/>
              <a:ahLst/>
              <a:cxnLst/>
              <a:rect l="l" t="t" r="r" b="b"/>
              <a:pathLst>
                <a:path w="1014" h="445" extrusionOk="0">
                  <a:moveTo>
                    <a:pt x="0" y="1"/>
                  </a:moveTo>
                  <a:cubicBezTo>
                    <a:pt x="0" y="223"/>
                    <a:pt x="222" y="444"/>
                    <a:pt x="507" y="444"/>
                  </a:cubicBezTo>
                  <a:cubicBezTo>
                    <a:pt x="792" y="444"/>
                    <a:pt x="1014" y="223"/>
                    <a:pt x="1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8" name="Google Shape;3468;p36"/>
            <p:cNvSpPr/>
            <p:nvPr/>
          </p:nvSpPr>
          <p:spPr>
            <a:xfrm>
              <a:off x="6527600" y="2459625"/>
              <a:ext cx="34850" cy="19825"/>
            </a:xfrm>
            <a:custGeom>
              <a:avLst/>
              <a:gdLst/>
              <a:ahLst/>
              <a:cxnLst/>
              <a:rect l="l" t="t" r="r" b="b"/>
              <a:pathLst>
                <a:path w="1394" h="793" extrusionOk="0">
                  <a:moveTo>
                    <a:pt x="918" y="349"/>
                  </a:moveTo>
                  <a:cubicBezTo>
                    <a:pt x="855" y="397"/>
                    <a:pt x="776" y="421"/>
                    <a:pt x="697" y="421"/>
                  </a:cubicBezTo>
                  <a:cubicBezTo>
                    <a:pt x="618" y="421"/>
                    <a:pt x="538" y="397"/>
                    <a:pt x="475" y="349"/>
                  </a:cubicBezTo>
                  <a:close/>
                  <a:moveTo>
                    <a:pt x="190" y="1"/>
                  </a:moveTo>
                  <a:cubicBezTo>
                    <a:pt x="63" y="1"/>
                    <a:pt x="0" y="64"/>
                    <a:pt x="0" y="191"/>
                  </a:cubicBezTo>
                  <a:cubicBezTo>
                    <a:pt x="0" y="539"/>
                    <a:pt x="317" y="793"/>
                    <a:pt x="697" y="793"/>
                  </a:cubicBezTo>
                  <a:cubicBezTo>
                    <a:pt x="1077" y="793"/>
                    <a:pt x="1394" y="539"/>
                    <a:pt x="1394" y="191"/>
                  </a:cubicBezTo>
                  <a:cubicBezTo>
                    <a:pt x="1394" y="64"/>
                    <a:pt x="1330" y="1"/>
                    <a:pt x="12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9" name="Google Shape;3469;p36"/>
            <p:cNvSpPr/>
            <p:nvPr/>
          </p:nvSpPr>
          <p:spPr>
            <a:xfrm>
              <a:off x="6358150" y="2840250"/>
              <a:ext cx="100575" cy="89700"/>
            </a:xfrm>
            <a:custGeom>
              <a:avLst/>
              <a:gdLst/>
              <a:ahLst/>
              <a:cxnLst/>
              <a:rect l="l" t="t" r="r" b="b"/>
              <a:pathLst>
                <a:path w="4023" h="3588" extrusionOk="0">
                  <a:moveTo>
                    <a:pt x="280" y="0"/>
                  </a:moveTo>
                  <a:cubicBezTo>
                    <a:pt x="104" y="0"/>
                    <a:pt x="1" y="9"/>
                    <a:pt x="1" y="9"/>
                  </a:cubicBezTo>
                  <a:lnTo>
                    <a:pt x="1268" y="2415"/>
                  </a:lnTo>
                  <a:cubicBezTo>
                    <a:pt x="1268" y="2415"/>
                    <a:pt x="1679" y="3334"/>
                    <a:pt x="2629" y="3587"/>
                  </a:cubicBezTo>
                  <a:lnTo>
                    <a:pt x="4023" y="1909"/>
                  </a:lnTo>
                  <a:cubicBezTo>
                    <a:pt x="3516" y="1244"/>
                    <a:pt x="3009" y="769"/>
                    <a:pt x="2724" y="547"/>
                  </a:cubicBezTo>
                  <a:cubicBezTo>
                    <a:pt x="2629" y="452"/>
                    <a:pt x="2503" y="389"/>
                    <a:pt x="2344" y="357"/>
                  </a:cubicBezTo>
                  <a:cubicBezTo>
                    <a:pt x="1502" y="47"/>
                    <a:pt x="691" y="0"/>
                    <a:pt x="28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0" name="Google Shape;3470;p36"/>
            <p:cNvSpPr/>
            <p:nvPr/>
          </p:nvSpPr>
          <p:spPr>
            <a:xfrm>
              <a:off x="6254450" y="2895875"/>
              <a:ext cx="84725" cy="52275"/>
            </a:xfrm>
            <a:custGeom>
              <a:avLst/>
              <a:gdLst/>
              <a:ahLst/>
              <a:cxnLst/>
              <a:rect l="l" t="t" r="r" b="b"/>
              <a:pathLst>
                <a:path w="3389" h="2091" extrusionOk="0">
                  <a:moveTo>
                    <a:pt x="634" y="0"/>
                  </a:moveTo>
                  <a:lnTo>
                    <a:pt x="0" y="2091"/>
                  </a:lnTo>
                  <a:lnTo>
                    <a:pt x="3389" y="2091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1" name="Google Shape;3471;p36"/>
            <p:cNvSpPr/>
            <p:nvPr/>
          </p:nvSpPr>
          <p:spPr>
            <a:xfrm>
              <a:off x="6249700" y="2891125"/>
              <a:ext cx="95025" cy="61975"/>
            </a:xfrm>
            <a:custGeom>
              <a:avLst/>
              <a:gdLst/>
              <a:ahLst/>
              <a:cxnLst/>
              <a:rect l="l" t="t" r="r" b="b"/>
              <a:pathLst>
                <a:path w="3801" h="2479" extrusionOk="0">
                  <a:moveTo>
                    <a:pt x="824" y="0"/>
                  </a:moveTo>
                  <a:cubicBezTo>
                    <a:pt x="729" y="0"/>
                    <a:pt x="665" y="64"/>
                    <a:pt x="634" y="159"/>
                  </a:cubicBezTo>
                  <a:lnTo>
                    <a:pt x="0" y="2249"/>
                  </a:lnTo>
                  <a:cubicBezTo>
                    <a:pt x="0" y="2344"/>
                    <a:pt x="32" y="2439"/>
                    <a:pt x="127" y="2471"/>
                  </a:cubicBezTo>
                  <a:cubicBezTo>
                    <a:pt x="149" y="2476"/>
                    <a:pt x="171" y="2479"/>
                    <a:pt x="191" y="2479"/>
                  </a:cubicBezTo>
                  <a:cubicBezTo>
                    <a:pt x="285" y="2479"/>
                    <a:pt x="354" y="2422"/>
                    <a:pt x="380" y="2344"/>
                  </a:cubicBezTo>
                  <a:lnTo>
                    <a:pt x="950" y="380"/>
                  </a:lnTo>
                  <a:lnTo>
                    <a:pt x="2819" y="380"/>
                  </a:lnTo>
                  <a:lnTo>
                    <a:pt x="3420" y="2344"/>
                  </a:lnTo>
                  <a:cubicBezTo>
                    <a:pt x="3420" y="2407"/>
                    <a:pt x="3516" y="2471"/>
                    <a:pt x="3579" y="2471"/>
                  </a:cubicBezTo>
                  <a:lnTo>
                    <a:pt x="3642" y="2471"/>
                  </a:lnTo>
                  <a:cubicBezTo>
                    <a:pt x="3737" y="2439"/>
                    <a:pt x="3801" y="2344"/>
                    <a:pt x="3769" y="2249"/>
                  </a:cubicBezTo>
                  <a:lnTo>
                    <a:pt x="3135" y="159"/>
                  </a:lnTo>
                  <a:cubicBezTo>
                    <a:pt x="3135" y="64"/>
                    <a:pt x="3040" y="0"/>
                    <a:pt x="297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2" name="Google Shape;3472;p36"/>
            <p:cNvSpPr/>
            <p:nvPr/>
          </p:nvSpPr>
          <p:spPr>
            <a:xfrm>
              <a:off x="6143600" y="2677350"/>
              <a:ext cx="316725" cy="221725"/>
            </a:xfrm>
            <a:custGeom>
              <a:avLst/>
              <a:gdLst/>
              <a:ahLst/>
              <a:cxnLst/>
              <a:rect l="l" t="t" r="r" b="b"/>
              <a:pathLst>
                <a:path w="12669" h="8869" extrusionOk="0">
                  <a:moveTo>
                    <a:pt x="761" y="1"/>
                  </a:moveTo>
                  <a:cubicBezTo>
                    <a:pt x="349" y="1"/>
                    <a:pt x="1" y="318"/>
                    <a:pt x="1" y="729"/>
                  </a:cubicBezTo>
                  <a:lnTo>
                    <a:pt x="1" y="8108"/>
                  </a:lnTo>
                  <a:cubicBezTo>
                    <a:pt x="1" y="8520"/>
                    <a:pt x="349" y="8868"/>
                    <a:pt x="761" y="8868"/>
                  </a:cubicBezTo>
                  <a:lnTo>
                    <a:pt x="8646" y="8868"/>
                  </a:lnTo>
                  <a:lnTo>
                    <a:pt x="12668" y="7823"/>
                  </a:lnTo>
                  <a:lnTo>
                    <a:pt x="12668" y="729"/>
                  </a:lnTo>
                  <a:cubicBezTo>
                    <a:pt x="12668" y="318"/>
                    <a:pt x="12320" y="1"/>
                    <a:pt x="1190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3" name="Google Shape;3473;p36"/>
            <p:cNvSpPr/>
            <p:nvPr/>
          </p:nvSpPr>
          <p:spPr>
            <a:xfrm>
              <a:off x="6139650" y="2672600"/>
              <a:ext cx="325425" cy="231225"/>
            </a:xfrm>
            <a:custGeom>
              <a:avLst/>
              <a:gdLst/>
              <a:ahLst/>
              <a:cxnLst/>
              <a:rect l="l" t="t" r="r" b="b"/>
              <a:pathLst>
                <a:path w="13017" h="9249" extrusionOk="0">
                  <a:moveTo>
                    <a:pt x="919" y="1"/>
                  </a:moveTo>
                  <a:cubicBezTo>
                    <a:pt x="412" y="1"/>
                    <a:pt x="0" y="413"/>
                    <a:pt x="0" y="919"/>
                  </a:cubicBezTo>
                  <a:lnTo>
                    <a:pt x="0" y="8298"/>
                  </a:lnTo>
                  <a:cubicBezTo>
                    <a:pt x="0" y="8805"/>
                    <a:pt x="412" y="9248"/>
                    <a:pt x="919" y="9248"/>
                  </a:cubicBezTo>
                  <a:lnTo>
                    <a:pt x="8804" y="9248"/>
                  </a:lnTo>
                  <a:cubicBezTo>
                    <a:pt x="8899" y="9248"/>
                    <a:pt x="8994" y="9153"/>
                    <a:pt x="8994" y="9058"/>
                  </a:cubicBezTo>
                  <a:cubicBezTo>
                    <a:pt x="8994" y="8931"/>
                    <a:pt x="8899" y="8868"/>
                    <a:pt x="8804" y="8868"/>
                  </a:cubicBezTo>
                  <a:lnTo>
                    <a:pt x="919" y="8868"/>
                  </a:lnTo>
                  <a:cubicBezTo>
                    <a:pt x="602" y="8868"/>
                    <a:pt x="349" y="8615"/>
                    <a:pt x="349" y="8298"/>
                  </a:cubicBezTo>
                  <a:lnTo>
                    <a:pt x="349" y="919"/>
                  </a:lnTo>
                  <a:cubicBezTo>
                    <a:pt x="349" y="634"/>
                    <a:pt x="602" y="381"/>
                    <a:pt x="919" y="381"/>
                  </a:cubicBezTo>
                  <a:lnTo>
                    <a:pt x="12066" y="381"/>
                  </a:lnTo>
                  <a:cubicBezTo>
                    <a:pt x="12383" y="381"/>
                    <a:pt x="12636" y="634"/>
                    <a:pt x="12636" y="919"/>
                  </a:cubicBezTo>
                  <a:lnTo>
                    <a:pt x="12636" y="8013"/>
                  </a:lnTo>
                  <a:cubicBezTo>
                    <a:pt x="12636" y="8140"/>
                    <a:pt x="12731" y="8203"/>
                    <a:pt x="12826" y="8203"/>
                  </a:cubicBezTo>
                  <a:cubicBezTo>
                    <a:pt x="12921" y="8203"/>
                    <a:pt x="13016" y="8140"/>
                    <a:pt x="13016" y="8013"/>
                  </a:cubicBezTo>
                  <a:lnTo>
                    <a:pt x="13016" y="919"/>
                  </a:lnTo>
                  <a:cubicBezTo>
                    <a:pt x="13016" y="413"/>
                    <a:pt x="12573" y="1"/>
                    <a:pt x="120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4" name="Google Shape;3474;p36"/>
            <p:cNvSpPr/>
            <p:nvPr/>
          </p:nvSpPr>
          <p:spPr>
            <a:xfrm>
              <a:off x="6331250" y="2854700"/>
              <a:ext cx="62550" cy="66075"/>
            </a:xfrm>
            <a:custGeom>
              <a:avLst/>
              <a:gdLst/>
              <a:ahLst/>
              <a:cxnLst/>
              <a:rect l="l" t="t" r="r" b="b"/>
              <a:pathLst>
                <a:path w="2502" h="2643" extrusionOk="0">
                  <a:moveTo>
                    <a:pt x="1995" y="1616"/>
                  </a:moveTo>
                  <a:lnTo>
                    <a:pt x="1969" y="1660"/>
                  </a:lnTo>
                  <a:lnTo>
                    <a:pt x="1990" y="1682"/>
                  </a:lnTo>
                  <a:lnTo>
                    <a:pt x="2027" y="1616"/>
                  </a:lnTo>
                  <a:close/>
                  <a:moveTo>
                    <a:pt x="380" y="1"/>
                  </a:moveTo>
                  <a:lnTo>
                    <a:pt x="95" y="507"/>
                  </a:lnTo>
                  <a:cubicBezTo>
                    <a:pt x="0" y="666"/>
                    <a:pt x="63" y="887"/>
                    <a:pt x="222" y="982"/>
                  </a:cubicBezTo>
                  <a:cubicBezTo>
                    <a:pt x="283" y="1013"/>
                    <a:pt x="347" y="1027"/>
                    <a:pt x="409" y="1027"/>
                  </a:cubicBezTo>
                  <a:cubicBezTo>
                    <a:pt x="541" y="1027"/>
                    <a:pt x="664" y="963"/>
                    <a:pt x="729" y="856"/>
                  </a:cubicBezTo>
                  <a:lnTo>
                    <a:pt x="792" y="729"/>
                  </a:lnTo>
                  <a:lnTo>
                    <a:pt x="824" y="761"/>
                  </a:lnTo>
                  <a:lnTo>
                    <a:pt x="634" y="1046"/>
                  </a:lnTo>
                  <a:cubicBezTo>
                    <a:pt x="539" y="1204"/>
                    <a:pt x="602" y="1426"/>
                    <a:pt x="760" y="1521"/>
                  </a:cubicBezTo>
                  <a:cubicBezTo>
                    <a:pt x="821" y="1551"/>
                    <a:pt x="885" y="1565"/>
                    <a:pt x="947" y="1565"/>
                  </a:cubicBezTo>
                  <a:cubicBezTo>
                    <a:pt x="1079" y="1565"/>
                    <a:pt x="1202" y="1502"/>
                    <a:pt x="1267" y="1394"/>
                  </a:cubicBezTo>
                  <a:lnTo>
                    <a:pt x="1394" y="1172"/>
                  </a:lnTo>
                  <a:lnTo>
                    <a:pt x="1394" y="1204"/>
                  </a:lnTo>
                  <a:lnTo>
                    <a:pt x="1172" y="1584"/>
                  </a:lnTo>
                  <a:cubicBezTo>
                    <a:pt x="1077" y="1742"/>
                    <a:pt x="1140" y="1964"/>
                    <a:pt x="1330" y="2059"/>
                  </a:cubicBezTo>
                  <a:cubicBezTo>
                    <a:pt x="1381" y="2090"/>
                    <a:pt x="1438" y="2104"/>
                    <a:pt x="1496" y="2104"/>
                  </a:cubicBezTo>
                  <a:cubicBezTo>
                    <a:pt x="1618" y="2104"/>
                    <a:pt x="1741" y="2040"/>
                    <a:pt x="1805" y="1932"/>
                  </a:cubicBezTo>
                  <a:lnTo>
                    <a:pt x="1969" y="1660"/>
                  </a:lnTo>
                  <a:lnTo>
                    <a:pt x="380" y="1"/>
                  </a:lnTo>
                  <a:close/>
                  <a:moveTo>
                    <a:pt x="1990" y="1682"/>
                  </a:moveTo>
                  <a:lnTo>
                    <a:pt x="1742" y="2122"/>
                  </a:lnTo>
                  <a:cubicBezTo>
                    <a:pt x="1615" y="2281"/>
                    <a:pt x="1679" y="2503"/>
                    <a:pt x="1869" y="2598"/>
                  </a:cubicBezTo>
                  <a:cubicBezTo>
                    <a:pt x="1919" y="2628"/>
                    <a:pt x="1977" y="2642"/>
                    <a:pt x="2034" y="2642"/>
                  </a:cubicBezTo>
                  <a:cubicBezTo>
                    <a:pt x="2156" y="2642"/>
                    <a:pt x="2279" y="2578"/>
                    <a:pt x="2344" y="2471"/>
                  </a:cubicBezTo>
                  <a:lnTo>
                    <a:pt x="2502" y="2217"/>
                  </a:lnTo>
                  <a:lnTo>
                    <a:pt x="1990" y="1682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5" name="Google Shape;3475;p36"/>
            <p:cNvSpPr/>
            <p:nvPr/>
          </p:nvSpPr>
          <p:spPr>
            <a:xfrm>
              <a:off x="6328075" y="2850725"/>
              <a:ext cx="71275" cy="74475"/>
            </a:xfrm>
            <a:custGeom>
              <a:avLst/>
              <a:gdLst/>
              <a:ahLst/>
              <a:cxnLst/>
              <a:rect l="l" t="t" r="r" b="b"/>
              <a:pathLst>
                <a:path w="2851" h="2979" extrusionOk="0">
                  <a:moveTo>
                    <a:pt x="527" y="0"/>
                  </a:moveTo>
                  <a:cubicBezTo>
                    <a:pt x="461" y="0"/>
                    <a:pt x="401" y="35"/>
                    <a:pt x="381" y="96"/>
                  </a:cubicBezTo>
                  <a:lnTo>
                    <a:pt x="95" y="571"/>
                  </a:lnTo>
                  <a:cubicBezTo>
                    <a:pt x="0" y="698"/>
                    <a:pt x="0" y="856"/>
                    <a:pt x="32" y="983"/>
                  </a:cubicBezTo>
                  <a:cubicBezTo>
                    <a:pt x="64" y="1110"/>
                    <a:pt x="159" y="1236"/>
                    <a:pt x="285" y="1300"/>
                  </a:cubicBezTo>
                  <a:cubicBezTo>
                    <a:pt x="349" y="1363"/>
                    <a:pt x="444" y="1395"/>
                    <a:pt x="539" y="1395"/>
                  </a:cubicBezTo>
                  <a:cubicBezTo>
                    <a:pt x="539" y="1426"/>
                    <a:pt x="539" y="1458"/>
                    <a:pt x="571" y="1521"/>
                  </a:cubicBezTo>
                  <a:cubicBezTo>
                    <a:pt x="602" y="1648"/>
                    <a:pt x="697" y="1775"/>
                    <a:pt x="824" y="1838"/>
                  </a:cubicBezTo>
                  <a:cubicBezTo>
                    <a:pt x="887" y="1901"/>
                    <a:pt x="982" y="1933"/>
                    <a:pt x="1077" y="1933"/>
                  </a:cubicBezTo>
                  <a:cubicBezTo>
                    <a:pt x="1077" y="1965"/>
                    <a:pt x="1077" y="1996"/>
                    <a:pt x="1109" y="2060"/>
                  </a:cubicBezTo>
                  <a:cubicBezTo>
                    <a:pt x="1141" y="2186"/>
                    <a:pt x="1236" y="2313"/>
                    <a:pt x="1362" y="2376"/>
                  </a:cubicBezTo>
                  <a:cubicBezTo>
                    <a:pt x="1426" y="2440"/>
                    <a:pt x="1521" y="2471"/>
                    <a:pt x="1616" y="2471"/>
                  </a:cubicBezTo>
                  <a:cubicBezTo>
                    <a:pt x="1616" y="2503"/>
                    <a:pt x="1616" y="2535"/>
                    <a:pt x="1647" y="2598"/>
                  </a:cubicBezTo>
                  <a:cubicBezTo>
                    <a:pt x="1679" y="2725"/>
                    <a:pt x="1774" y="2852"/>
                    <a:pt x="1901" y="2915"/>
                  </a:cubicBezTo>
                  <a:cubicBezTo>
                    <a:pt x="1964" y="2978"/>
                    <a:pt x="2059" y="2978"/>
                    <a:pt x="2154" y="2978"/>
                  </a:cubicBezTo>
                  <a:cubicBezTo>
                    <a:pt x="2344" y="2978"/>
                    <a:pt x="2534" y="2883"/>
                    <a:pt x="2629" y="2725"/>
                  </a:cubicBezTo>
                  <a:lnTo>
                    <a:pt x="2787" y="2471"/>
                  </a:lnTo>
                  <a:cubicBezTo>
                    <a:pt x="2851" y="2376"/>
                    <a:pt x="2819" y="2281"/>
                    <a:pt x="2724" y="2218"/>
                  </a:cubicBezTo>
                  <a:cubicBezTo>
                    <a:pt x="2690" y="2196"/>
                    <a:pt x="2653" y="2185"/>
                    <a:pt x="2617" y="2185"/>
                  </a:cubicBezTo>
                  <a:cubicBezTo>
                    <a:pt x="2551" y="2185"/>
                    <a:pt x="2491" y="2220"/>
                    <a:pt x="2471" y="2281"/>
                  </a:cubicBezTo>
                  <a:lnTo>
                    <a:pt x="2312" y="2535"/>
                  </a:lnTo>
                  <a:cubicBezTo>
                    <a:pt x="2289" y="2581"/>
                    <a:pt x="2215" y="2611"/>
                    <a:pt x="2152" y="2611"/>
                  </a:cubicBezTo>
                  <a:cubicBezTo>
                    <a:pt x="2129" y="2611"/>
                    <a:pt x="2108" y="2607"/>
                    <a:pt x="2091" y="2598"/>
                  </a:cubicBezTo>
                  <a:cubicBezTo>
                    <a:pt x="2027" y="2566"/>
                    <a:pt x="2027" y="2535"/>
                    <a:pt x="1996" y="2503"/>
                  </a:cubicBezTo>
                  <a:cubicBezTo>
                    <a:pt x="1996" y="2440"/>
                    <a:pt x="1996" y="2408"/>
                    <a:pt x="2027" y="2376"/>
                  </a:cubicBezTo>
                  <a:lnTo>
                    <a:pt x="2312" y="1870"/>
                  </a:lnTo>
                  <a:cubicBezTo>
                    <a:pt x="2344" y="1806"/>
                    <a:pt x="2344" y="1711"/>
                    <a:pt x="2281" y="1648"/>
                  </a:cubicBezTo>
                  <a:lnTo>
                    <a:pt x="2249" y="1648"/>
                  </a:lnTo>
                  <a:cubicBezTo>
                    <a:pt x="2217" y="1585"/>
                    <a:pt x="2154" y="1585"/>
                    <a:pt x="2091" y="1585"/>
                  </a:cubicBezTo>
                  <a:cubicBezTo>
                    <a:pt x="2059" y="1585"/>
                    <a:pt x="1996" y="1616"/>
                    <a:pt x="1964" y="1680"/>
                  </a:cubicBezTo>
                  <a:lnTo>
                    <a:pt x="1774" y="1996"/>
                  </a:lnTo>
                  <a:cubicBezTo>
                    <a:pt x="1754" y="2057"/>
                    <a:pt x="1696" y="2079"/>
                    <a:pt x="1640" y="2079"/>
                  </a:cubicBezTo>
                  <a:cubicBezTo>
                    <a:pt x="1607" y="2079"/>
                    <a:pt x="1575" y="2071"/>
                    <a:pt x="1552" y="2060"/>
                  </a:cubicBezTo>
                  <a:cubicBezTo>
                    <a:pt x="1489" y="2028"/>
                    <a:pt x="1457" y="1996"/>
                    <a:pt x="1457" y="1965"/>
                  </a:cubicBezTo>
                  <a:cubicBezTo>
                    <a:pt x="1457" y="1901"/>
                    <a:pt x="1457" y="1870"/>
                    <a:pt x="1489" y="1838"/>
                  </a:cubicBezTo>
                  <a:lnTo>
                    <a:pt x="1711" y="1458"/>
                  </a:lnTo>
                  <a:cubicBezTo>
                    <a:pt x="1742" y="1395"/>
                    <a:pt x="1742" y="1331"/>
                    <a:pt x="1679" y="1268"/>
                  </a:cubicBezTo>
                  <a:lnTo>
                    <a:pt x="1679" y="1236"/>
                  </a:lnTo>
                  <a:cubicBezTo>
                    <a:pt x="1647" y="1173"/>
                    <a:pt x="1584" y="1173"/>
                    <a:pt x="1521" y="1173"/>
                  </a:cubicBezTo>
                  <a:cubicBezTo>
                    <a:pt x="1457" y="1173"/>
                    <a:pt x="1394" y="1205"/>
                    <a:pt x="1362" y="1268"/>
                  </a:cubicBezTo>
                  <a:lnTo>
                    <a:pt x="1236" y="1458"/>
                  </a:lnTo>
                  <a:cubicBezTo>
                    <a:pt x="1195" y="1519"/>
                    <a:pt x="1141" y="1554"/>
                    <a:pt x="1082" y="1554"/>
                  </a:cubicBezTo>
                  <a:cubicBezTo>
                    <a:pt x="1050" y="1554"/>
                    <a:pt x="1016" y="1544"/>
                    <a:pt x="982" y="1521"/>
                  </a:cubicBezTo>
                  <a:cubicBezTo>
                    <a:pt x="951" y="1490"/>
                    <a:pt x="919" y="1458"/>
                    <a:pt x="919" y="1426"/>
                  </a:cubicBezTo>
                  <a:cubicBezTo>
                    <a:pt x="919" y="1363"/>
                    <a:pt x="919" y="1331"/>
                    <a:pt x="951" y="1300"/>
                  </a:cubicBezTo>
                  <a:lnTo>
                    <a:pt x="1109" y="1015"/>
                  </a:lnTo>
                  <a:cubicBezTo>
                    <a:pt x="1141" y="951"/>
                    <a:pt x="1141" y="888"/>
                    <a:pt x="1109" y="825"/>
                  </a:cubicBezTo>
                  <a:lnTo>
                    <a:pt x="1109" y="793"/>
                  </a:lnTo>
                  <a:cubicBezTo>
                    <a:pt x="1077" y="730"/>
                    <a:pt x="1014" y="698"/>
                    <a:pt x="951" y="698"/>
                  </a:cubicBezTo>
                  <a:cubicBezTo>
                    <a:pt x="887" y="698"/>
                    <a:pt x="824" y="730"/>
                    <a:pt x="792" y="793"/>
                  </a:cubicBezTo>
                  <a:lnTo>
                    <a:pt x="697" y="920"/>
                  </a:lnTo>
                  <a:cubicBezTo>
                    <a:pt x="677" y="981"/>
                    <a:pt x="617" y="1016"/>
                    <a:pt x="560" y="1016"/>
                  </a:cubicBezTo>
                  <a:cubicBezTo>
                    <a:pt x="528" y="1016"/>
                    <a:pt x="498" y="1005"/>
                    <a:pt x="476" y="983"/>
                  </a:cubicBezTo>
                  <a:cubicBezTo>
                    <a:pt x="412" y="951"/>
                    <a:pt x="381" y="920"/>
                    <a:pt x="381" y="888"/>
                  </a:cubicBezTo>
                  <a:cubicBezTo>
                    <a:pt x="381" y="856"/>
                    <a:pt x="381" y="793"/>
                    <a:pt x="412" y="761"/>
                  </a:cubicBezTo>
                  <a:lnTo>
                    <a:pt x="697" y="286"/>
                  </a:lnTo>
                  <a:cubicBezTo>
                    <a:pt x="729" y="191"/>
                    <a:pt x="729" y="65"/>
                    <a:pt x="634" y="33"/>
                  </a:cubicBezTo>
                  <a:cubicBezTo>
                    <a:pt x="600" y="11"/>
                    <a:pt x="563" y="0"/>
                    <a:pt x="52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6" name="Google Shape;3476;p36"/>
            <p:cNvSpPr/>
            <p:nvPr/>
          </p:nvSpPr>
          <p:spPr>
            <a:xfrm>
              <a:off x="6330450" y="2828775"/>
              <a:ext cx="55450" cy="38625"/>
            </a:xfrm>
            <a:custGeom>
              <a:avLst/>
              <a:gdLst/>
              <a:ahLst/>
              <a:cxnLst/>
              <a:rect l="l" t="t" r="r" b="b"/>
              <a:pathLst>
                <a:path w="2218" h="1545" extrusionOk="0">
                  <a:moveTo>
                    <a:pt x="476" y="1"/>
                  </a:moveTo>
                  <a:cubicBezTo>
                    <a:pt x="373" y="1"/>
                    <a:pt x="270" y="40"/>
                    <a:pt x="190" y="119"/>
                  </a:cubicBezTo>
                  <a:lnTo>
                    <a:pt x="159" y="151"/>
                  </a:lnTo>
                  <a:cubicBezTo>
                    <a:pt x="0" y="309"/>
                    <a:pt x="0" y="563"/>
                    <a:pt x="159" y="721"/>
                  </a:cubicBezTo>
                  <a:lnTo>
                    <a:pt x="792" y="1323"/>
                  </a:lnTo>
                  <a:lnTo>
                    <a:pt x="2217" y="1544"/>
                  </a:lnTo>
                  <a:lnTo>
                    <a:pt x="761" y="119"/>
                  </a:lnTo>
                  <a:cubicBezTo>
                    <a:pt x="681" y="40"/>
                    <a:pt x="578" y="1"/>
                    <a:pt x="47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7" name="Google Shape;3477;p36"/>
            <p:cNvSpPr/>
            <p:nvPr/>
          </p:nvSpPr>
          <p:spPr>
            <a:xfrm>
              <a:off x="6327275" y="2824125"/>
              <a:ext cx="64150" cy="48025"/>
            </a:xfrm>
            <a:custGeom>
              <a:avLst/>
              <a:gdLst/>
              <a:ahLst/>
              <a:cxnLst/>
              <a:rect l="l" t="t" r="r" b="b"/>
              <a:pathLst>
                <a:path w="2566" h="1921" extrusionOk="0">
                  <a:moveTo>
                    <a:pt x="591" y="0"/>
                  </a:moveTo>
                  <a:cubicBezTo>
                    <a:pt x="442" y="0"/>
                    <a:pt x="298" y="56"/>
                    <a:pt x="191" y="179"/>
                  </a:cubicBezTo>
                  <a:lnTo>
                    <a:pt x="159" y="210"/>
                  </a:lnTo>
                  <a:cubicBezTo>
                    <a:pt x="64" y="305"/>
                    <a:pt x="1" y="464"/>
                    <a:pt x="1" y="622"/>
                  </a:cubicBezTo>
                  <a:cubicBezTo>
                    <a:pt x="1" y="780"/>
                    <a:pt x="64" y="939"/>
                    <a:pt x="159" y="1034"/>
                  </a:cubicBezTo>
                  <a:lnTo>
                    <a:pt x="793" y="1667"/>
                  </a:lnTo>
                  <a:cubicBezTo>
                    <a:pt x="824" y="1699"/>
                    <a:pt x="872" y="1715"/>
                    <a:pt x="919" y="1715"/>
                  </a:cubicBezTo>
                  <a:cubicBezTo>
                    <a:pt x="967" y="1715"/>
                    <a:pt x="1014" y="1699"/>
                    <a:pt x="1046" y="1667"/>
                  </a:cubicBezTo>
                  <a:cubicBezTo>
                    <a:pt x="1109" y="1572"/>
                    <a:pt x="1109" y="1477"/>
                    <a:pt x="1046" y="1382"/>
                  </a:cubicBezTo>
                  <a:lnTo>
                    <a:pt x="413" y="780"/>
                  </a:lnTo>
                  <a:cubicBezTo>
                    <a:pt x="381" y="749"/>
                    <a:pt x="349" y="685"/>
                    <a:pt x="349" y="622"/>
                  </a:cubicBezTo>
                  <a:cubicBezTo>
                    <a:pt x="349" y="559"/>
                    <a:pt x="381" y="495"/>
                    <a:pt x="413" y="464"/>
                  </a:cubicBezTo>
                  <a:lnTo>
                    <a:pt x="444" y="432"/>
                  </a:lnTo>
                  <a:cubicBezTo>
                    <a:pt x="492" y="384"/>
                    <a:pt x="555" y="361"/>
                    <a:pt x="614" y="361"/>
                  </a:cubicBezTo>
                  <a:cubicBezTo>
                    <a:pt x="674" y="361"/>
                    <a:pt x="729" y="384"/>
                    <a:pt x="761" y="432"/>
                  </a:cubicBezTo>
                  <a:lnTo>
                    <a:pt x="2218" y="1889"/>
                  </a:lnTo>
                  <a:cubicBezTo>
                    <a:pt x="2249" y="1920"/>
                    <a:pt x="2313" y="1920"/>
                    <a:pt x="2344" y="1920"/>
                  </a:cubicBezTo>
                  <a:cubicBezTo>
                    <a:pt x="2408" y="1920"/>
                    <a:pt x="2439" y="1920"/>
                    <a:pt x="2471" y="1889"/>
                  </a:cubicBezTo>
                  <a:cubicBezTo>
                    <a:pt x="2566" y="1794"/>
                    <a:pt x="2566" y="1699"/>
                    <a:pt x="2471" y="1604"/>
                  </a:cubicBezTo>
                  <a:lnTo>
                    <a:pt x="1046" y="179"/>
                  </a:lnTo>
                  <a:cubicBezTo>
                    <a:pt x="915" y="64"/>
                    <a:pt x="750" y="0"/>
                    <a:pt x="5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8" name="Google Shape;3478;p36"/>
            <p:cNvSpPr/>
            <p:nvPr/>
          </p:nvSpPr>
          <p:spPr>
            <a:xfrm>
              <a:off x="6347875" y="2854425"/>
              <a:ext cx="70475" cy="47025"/>
            </a:xfrm>
            <a:custGeom>
              <a:avLst/>
              <a:gdLst/>
              <a:ahLst/>
              <a:cxnLst/>
              <a:rect l="l" t="t" r="r" b="b"/>
              <a:pathLst>
                <a:path w="2819" h="1881" extrusionOk="0">
                  <a:moveTo>
                    <a:pt x="534" y="1"/>
                  </a:moveTo>
                  <a:cubicBezTo>
                    <a:pt x="386" y="1"/>
                    <a:pt x="236" y="65"/>
                    <a:pt x="159" y="202"/>
                  </a:cubicBezTo>
                  <a:cubicBezTo>
                    <a:pt x="0" y="392"/>
                    <a:pt x="32" y="677"/>
                    <a:pt x="254" y="835"/>
                  </a:cubicBezTo>
                  <a:lnTo>
                    <a:pt x="1679" y="1880"/>
                  </a:lnTo>
                  <a:lnTo>
                    <a:pt x="2819" y="1342"/>
                  </a:lnTo>
                  <a:lnTo>
                    <a:pt x="792" y="75"/>
                  </a:lnTo>
                  <a:cubicBezTo>
                    <a:pt x="719" y="26"/>
                    <a:pt x="627" y="1"/>
                    <a:pt x="53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9" name="Google Shape;3479;p36"/>
            <p:cNvSpPr/>
            <p:nvPr/>
          </p:nvSpPr>
          <p:spPr>
            <a:xfrm>
              <a:off x="6343900" y="2849800"/>
              <a:ext cx="79200" cy="56400"/>
            </a:xfrm>
            <a:custGeom>
              <a:avLst/>
              <a:gdLst/>
              <a:ahLst/>
              <a:cxnLst/>
              <a:rect l="l" t="t" r="r" b="b"/>
              <a:pathLst>
                <a:path w="3168" h="2256" extrusionOk="0">
                  <a:moveTo>
                    <a:pt x="688" y="0"/>
                  </a:moveTo>
                  <a:cubicBezTo>
                    <a:pt x="489" y="0"/>
                    <a:pt x="291" y="91"/>
                    <a:pt x="159" y="260"/>
                  </a:cubicBezTo>
                  <a:cubicBezTo>
                    <a:pt x="64" y="418"/>
                    <a:pt x="1" y="577"/>
                    <a:pt x="33" y="767"/>
                  </a:cubicBezTo>
                  <a:cubicBezTo>
                    <a:pt x="64" y="925"/>
                    <a:pt x="159" y="1083"/>
                    <a:pt x="318" y="1178"/>
                  </a:cubicBezTo>
                  <a:lnTo>
                    <a:pt x="1711" y="2223"/>
                  </a:lnTo>
                  <a:cubicBezTo>
                    <a:pt x="1774" y="2255"/>
                    <a:pt x="1806" y="2255"/>
                    <a:pt x="1838" y="2255"/>
                  </a:cubicBezTo>
                  <a:cubicBezTo>
                    <a:pt x="1901" y="2255"/>
                    <a:pt x="1964" y="2223"/>
                    <a:pt x="1964" y="2192"/>
                  </a:cubicBezTo>
                  <a:cubicBezTo>
                    <a:pt x="2028" y="2097"/>
                    <a:pt x="2028" y="1970"/>
                    <a:pt x="1933" y="1938"/>
                  </a:cubicBezTo>
                  <a:lnTo>
                    <a:pt x="508" y="893"/>
                  </a:lnTo>
                  <a:cubicBezTo>
                    <a:pt x="444" y="830"/>
                    <a:pt x="413" y="767"/>
                    <a:pt x="413" y="703"/>
                  </a:cubicBezTo>
                  <a:cubicBezTo>
                    <a:pt x="381" y="640"/>
                    <a:pt x="413" y="545"/>
                    <a:pt x="444" y="482"/>
                  </a:cubicBezTo>
                  <a:cubicBezTo>
                    <a:pt x="502" y="405"/>
                    <a:pt x="594" y="363"/>
                    <a:pt x="686" y="363"/>
                  </a:cubicBezTo>
                  <a:cubicBezTo>
                    <a:pt x="746" y="363"/>
                    <a:pt x="806" y="381"/>
                    <a:pt x="856" y="418"/>
                  </a:cubicBezTo>
                  <a:lnTo>
                    <a:pt x="2883" y="1717"/>
                  </a:lnTo>
                  <a:cubicBezTo>
                    <a:pt x="2900" y="1725"/>
                    <a:pt x="2921" y="1729"/>
                    <a:pt x="2945" y="1729"/>
                  </a:cubicBezTo>
                  <a:cubicBezTo>
                    <a:pt x="3009" y="1729"/>
                    <a:pt x="3090" y="1700"/>
                    <a:pt x="3136" y="1653"/>
                  </a:cubicBezTo>
                  <a:cubicBezTo>
                    <a:pt x="3168" y="1558"/>
                    <a:pt x="3168" y="1432"/>
                    <a:pt x="3073" y="1400"/>
                  </a:cubicBezTo>
                  <a:lnTo>
                    <a:pt x="1078" y="133"/>
                  </a:lnTo>
                  <a:cubicBezTo>
                    <a:pt x="962" y="43"/>
                    <a:pt x="824" y="0"/>
                    <a:pt x="68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0" name="Google Shape;3480;p36"/>
            <p:cNvSpPr/>
            <p:nvPr/>
          </p:nvSpPr>
          <p:spPr>
            <a:xfrm>
              <a:off x="6353400" y="2835500"/>
              <a:ext cx="110875" cy="57225"/>
            </a:xfrm>
            <a:custGeom>
              <a:avLst/>
              <a:gdLst/>
              <a:ahLst/>
              <a:cxnLst/>
              <a:rect l="l" t="t" r="r" b="b"/>
              <a:pathLst>
                <a:path w="4435" h="2289" extrusionOk="0">
                  <a:moveTo>
                    <a:pt x="491" y="0"/>
                  </a:moveTo>
                  <a:cubicBezTo>
                    <a:pt x="310" y="0"/>
                    <a:pt x="200" y="9"/>
                    <a:pt x="191" y="9"/>
                  </a:cubicBezTo>
                  <a:cubicBezTo>
                    <a:pt x="64" y="9"/>
                    <a:pt x="1" y="104"/>
                    <a:pt x="1" y="199"/>
                  </a:cubicBezTo>
                  <a:cubicBezTo>
                    <a:pt x="1" y="294"/>
                    <a:pt x="96" y="389"/>
                    <a:pt x="223" y="389"/>
                  </a:cubicBezTo>
                  <a:cubicBezTo>
                    <a:pt x="223" y="389"/>
                    <a:pt x="333" y="379"/>
                    <a:pt x="520" y="379"/>
                  </a:cubicBezTo>
                  <a:cubicBezTo>
                    <a:pt x="926" y="379"/>
                    <a:pt x="1691" y="424"/>
                    <a:pt x="2471" y="705"/>
                  </a:cubicBezTo>
                  <a:cubicBezTo>
                    <a:pt x="2598" y="769"/>
                    <a:pt x="2693" y="800"/>
                    <a:pt x="2788" y="895"/>
                  </a:cubicBezTo>
                  <a:cubicBezTo>
                    <a:pt x="3073" y="1085"/>
                    <a:pt x="3579" y="1560"/>
                    <a:pt x="4086" y="2225"/>
                  </a:cubicBezTo>
                  <a:cubicBezTo>
                    <a:pt x="4118" y="2257"/>
                    <a:pt x="4181" y="2289"/>
                    <a:pt x="4213" y="2289"/>
                  </a:cubicBezTo>
                  <a:cubicBezTo>
                    <a:pt x="4245" y="2289"/>
                    <a:pt x="4308" y="2289"/>
                    <a:pt x="4340" y="2257"/>
                  </a:cubicBezTo>
                  <a:cubicBezTo>
                    <a:pt x="4403" y="2194"/>
                    <a:pt x="4435" y="2067"/>
                    <a:pt x="4371" y="2004"/>
                  </a:cubicBezTo>
                  <a:cubicBezTo>
                    <a:pt x="3865" y="1307"/>
                    <a:pt x="3294" y="800"/>
                    <a:pt x="3041" y="579"/>
                  </a:cubicBezTo>
                  <a:cubicBezTo>
                    <a:pt x="2914" y="484"/>
                    <a:pt x="2756" y="420"/>
                    <a:pt x="2598" y="357"/>
                  </a:cubicBezTo>
                  <a:cubicBezTo>
                    <a:pt x="1733" y="47"/>
                    <a:pt x="915" y="0"/>
                    <a:pt x="4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1" name="Google Shape;3481;p36"/>
            <p:cNvSpPr/>
            <p:nvPr/>
          </p:nvSpPr>
          <p:spPr>
            <a:xfrm>
              <a:off x="6384275" y="2896375"/>
              <a:ext cx="45175" cy="37525"/>
            </a:xfrm>
            <a:custGeom>
              <a:avLst/>
              <a:gdLst/>
              <a:ahLst/>
              <a:cxnLst/>
              <a:rect l="l" t="t" r="r" b="b"/>
              <a:pathLst>
                <a:path w="1807" h="1501" extrusionOk="0">
                  <a:moveTo>
                    <a:pt x="230" y="0"/>
                  </a:moveTo>
                  <a:cubicBezTo>
                    <a:pt x="207" y="0"/>
                    <a:pt x="183" y="4"/>
                    <a:pt x="159" y="12"/>
                  </a:cubicBezTo>
                  <a:cubicBezTo>
                    <a:pt x="64" y="44"/>
                    <a:pt x="1" y="170"/>
                    <a:pt x="64" y="265"/>
                  </a:cubicBezTo>
                  <a:cubicBezTo>
                    <a:pt x="64" y="297"/>
                    <a:pt x="508" y="1247"/>
                    <a:pt x="1553" y="1501"/>
                  </a:cubicBezTo>
                  <a:lnTo>
                    <a:pt x="1584" y="1501"/>
                  </a:lnTo>
                  <a:cubicBezTo>
                    <a:pt x="1679" y="1501"/>
                    <a:pt x="1743" y="1469"/>
                    <a:pt x="1774" y="1374"/>
                  </a:cubicBezTo>
                  <a:cubicBezTo>
                    <a:pt x="1806" y="1279"/>
                    <a:pt x="1743" y="1184"/>
                    <a:pt x="1648" y="1152"/>
                  </a:cubicBezTo>
                  <a:cubicBezTo>
                    <a:pt x="793" y="931"/>
                    <a:pt x="381" y="107"/>
                    <a:pt x="381" y="107"/>
                  </a:cubicBezTo>
                  <a:cubicBezTo>
                    <a:pt x="357" y="36"/>
                    <a:pt x="298" y="0"/>
                    <a:pt x="23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" name="Google Shape;3482;p36"/>
            <p:cNvSpPr/>
            <p:nvPr/>
          </p:nvSpPr>
          <p:spPr>
            <a:xfrm>
              <a:off x="6316200" y="2823625"/>
              <a:ext cx="19025" cy="17650"/>
            </a:xfrm>
            <a:custGeom>
              <a:avLst/>
              <a:gdLst/>
              <a:ahLst/>
              <a:cxnLst/>
              <a:rect l="l" t="t" r="r" b="b"/>
              <a:pathLst>
                <a:path w="761" h="706" extrusionOk="0">
                  <a:moveTo>
                    <a:pt x="206" y="1"/>
                  </a:moveTo>
                  <a:cubicBezTo>
                    <a:pt x="159" y="1"/>
                    <a:pt x="111" y="24"/>
                    <a:pt x="64" y="72"/>
                  </a:cubicBezTo>
                  <a:cubicBezTo>
                    <a:pt x="0" y="135"/>
                    <a:pt x="0" y="262"/>
                    <a:pt x="64" y="325"/>
                  </a:cubicBezTo>
                  <a:lnTo>
                    <a:pt x="412" y="674"/>
                  </a:lnTo>
                  <a:cubicBezTo>
                    <a:pt x="444" y="705"/>
                    <a:pt x="507" y="705"/>
                    <a:pt x="539" y="705"/>
                  </a:cubicBezTo>
                  <a:cubicBezTo>
                    <a:pt x="602" y="705"/>
                    <a:pt x="634" y="705"/>
                    <a:pt x="665" y="674"/>
                  </a:cubicBezTo>
                  <a:cubicBezTo>
                    <a:pt x="760" y="579"/>
                    <a:pt x="760" y="484"/>
                    <a:pt x="665" y="389"/>
                  </a:cubicBezTo>
                  <a:lnTo>
                    <a:pt x="349" y="72"/>
                  </a:lnTo>
                  <a:cubicBezTo>
                    <a:pt x="301" y="24"/>
                    <a:pt x="254" y="1"/>
                    <a:pt x="20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3" name="Google Shape;3483;p36"/>
            <p:cNvSpPr/>
            <p:nvPr/>
          </p:nvSpPr>
          <p:spPr>
            <a:xfrm>
              <a:off x="6325700" y="2813925"/>
              <a:ext cx="19025" cy="17850"/>
            </a:xfrm>
            <a:custGeom>
              <a:avLst/>
              <a:gdLst/>
              <a:ahLst/>
              <a:cxnLst/>
              <a:rect l="l" t="t" r="r" b="b"/>
              <a:pathLst>
                <a:path w="761" h="714" extrusionOk="0">
                  <a:moveTo>
                    <a:pt x="222" y="1"/>
                  </a:moveTo>
                  <a:cubicBezTo>
                    <a:pt x="175" y="1"/>
                    <a:pt x="127" y="17"/>
                    <a:pt x="95" y="48"/>
                  </a:cubicBezTo>
                  <a:cubicBezTo>
                    <a:pt x="0" y="143"/>
                    <a:pt x="32" y="238"/>
                    <a:pt x="95" y="333"/>
                  </a:cubicBezTo>
                  <a:lnTo>
                    <a:pt x="444" y="650"/>
                  </a:lnTo>
                  <a:cubicBezTo>
                    <a:pt x="476" y="682"/>
                    <a:pt x="507" y="713"/>
                    <a:pt x="571" y="713"/>
                  </a:cubicBezTo>
                  <a:cubicBezTo>
                    <a:pt x="602" y="713"/>
                    <a:pt x="666" y="713"/>
                    <a:pt x="697" y="650"/>
                  </a:cubicBezTo>
                  <a:cubicBezTo>
                    <a:pt x="761" y="587"/>
                    <a:pt x="761" y="460"/>
                    <a:pt x="697" y="397"/>
                  </a:cubicBezTo>
                  <a:lnTo>
                    <a:pt x="349" y="48"/>
                  </a:lnTo>
                  <a:cubicBezTo>
                    <a:pt x="317" y="17"/>
                    <a:pt x="270" y="1"/>
                    <a:pt x="2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4" name="Google Shape;3484;p36"/>
            <p:cNvSpPr/>
            <p:nvPr/>
          </p:nvSpPr>
          <p:spPr>
            <a:xfrm>
              <a:off x="6234650" y="2738725"/>
              <a:ext cx="99000" cy="88700"/>
            </a:xfrm>
            <a:custGeom>
              <a:avLst/>
              <a:gdLst/>
              <a:ahLst/>
              <a:cxnLst/>
              <a:rect l="l" t="t" r="r" b="b"/>
              <a:pathLst>
                <a:path w="3960" h="3548" extrusionOk="0">
                  <a:moveTo>
                    <a:pt x="1968" y="0"/>
                  </a:moveTo>
                  <a:cubicBezTo>
                    <a:pt x="1505" y="0"/>
                    <a:pt x="1046" y="174"/>
                    <a:pt x="697" y="523"/>
                  </a:cubicBezTo>
                  <a:cubicBezTo>
                    <a:pt x="1" y="1219"/>
                    <a:pt x="1" y="2328"/>
                    <a:pt x="697" y="3025"/>
                  </a:cubicBezTo>
                  <a:cubicBezTo>
                    <a:pt x="1061" y="3373"/>
                    <a:pt x="1529" y="3547"/>
                    <a:pt x="1992" y="3547"/>
                  </a:cubicBezTo>
                  <a:cubicBezTo>
                    <a:pt x="2455" y="3547"/>
                    <a:pt x="2914" y="3373"/>
                    <a:pt x="3262" y="3025"/>
                  </a:cubicBezTo>
                  <a:cubicBezTo>
                    <a:pt x="3959" y="2328"/>
                    <a:pt x="3959" y="1219"/>
                    <a:pt x="3262" y="523"/>
                  </a:cubicBezTo>
                  <a:cubicBezTo>
                    <a:pt x="2898" y="174"/>
                    <a:pt x="2431" y="0"/>
                    <a:pt x="1968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5" name="Google Shape;3485;p36"/>
            <p:cNvSpPr/>
            <p:nvPr/>
          </p:nvSpPr>
          <p:spPr>
            <a:xfrm>
              <a:off x="6234650" y="2733575"/>
              <a:ext cx="99000" cy="98200"/>
            </a:xfrm>
            <a:custGeom>
              <a:avLst/>
              <a:gdLst/>
              <a:ahLst/>
              <a:cxnLst/>
              <a:rect l="l" t="t" r="r" b="b"/>
              <a:pathLst>
                <a:path w="3960" h="3928" extrusionOk="0">
                  <a:moveTo>
                    <a:pt x="1964" y="380"/>
                  </a:moveTo>
                  <a:cubicBezTo>
                    <a:pt x="2407" y="380"/>
                    <a:pt x="2819" y="539"/>
                    <a:pt x="3104" y="855"/>
                  </a:cubicBezTo>
                  <a:cubicBezTo>
                    <a:pt x="3421" y="1140"/>
                    <a:pt x="3579" y="1552"/>
                    <a:pt x="3579" y="1964"/>
                  </a:cubicBezTo>
                  <a:cubicBezTo>
                    <a:pt x="3579" y="2407"/>
                    <a:pt x="3421" y="2787"/>
                    <a:pt x="3104" y="3104"/>
                  </a:cubicBezTo>
                  <a:cubicBezTo>
                    <a:pt x="2803" y="3421"/>
                    <a:pt x="2392" y="3579"/>
                    <a:pt x="1976" y="3579"/>
                  </a:cubicBezTo>
                  <a:cubicBezTo>
                    <a:pt x="1560" y="3579"/>
                    <a:pt x="1141" y="3421"/>
                    <a:pt x="824" y="3104"/>
                  </a:cubicBezTo>
                  <a:cubicBezTo>
                    <a:pt x="539" y="2787"/>
                    <a:pt x="349" y="2407"/>
                    <a:pt x="349" y="1964"/>
                  </a:cubicBezTo>
                  <a:cubicBezTo>
                    <a:pt x="349" y="1552"/>
                    <a:pt x="539" y="1140"/>
                    <a:pt x="824" y="855"/>
                  </a:cubicBezTo>
                  <a:cubicBezTo>
                    <a:pt x="1141" y="539"/>
                    <a:pt x="1552" y="380"/>
                    <a:pt x="1964" y="380"/>
                  </a:cubicBezTo>
                  <a:close/>
                  <a:moveTo>
                    <a:pt x="1980" y="0"/>
                  </a:moveTo>
                  <a:cubicBezTo>
                    <a:pt x="1473" y="0"/>
                    <a:pt x="966" y="190"/>
                    <a:pt x="571" y="570"/>
                  </a:cubicBezTo>
                  <a:cubicBezTo>
                    <a:pt x="191" y="950"/>
                    <a:pt x="1" y="1457"/>
                    <a:pt x="1" y="1964"/>
                  </a:cubicBezTo>
                  <a:cubicBezTo>
                    <a:pt x="1" y="2502"/>
                    <a:pt x="191" y="3009"/>
                    <a:pt x="571" y="3357"/>
                  </a:cubicBezTo>
                  <a:cubicBezTo>
                    <a:pt x="951" y="3737"/>
                    <a:pt x="1457" y="3927"/>
                    <a:pt x="1964" y="3927"/>
                  </a:cubicBezTo>
                  <a:cubicBezTo>
                    <a:pt x="2502" y="3927"/>
                    <a:pt x="3009" y="3737"/>
                    <a:pt x="3389" y="3357"/>
                  </a:cubicBezTo>
                  <a:cubicBezTo>
                    <a:pt x="3769" y="3009"/>
                    <a:pt x="3959" y="2502"/>
                    <a:pt x="3959" y="1964"/>
                  </a:cubicBezTo>
                  <a:cubicBezTo>
                    <a:pt x="3959" y="1457"/>
                    <a:pt x="3769" y="950"/>
                    <a:pt x="3389" y="570"/>
                  </a:cubicBezTo>
                  <a:cubicBezTo>
                    <a:pt x="2993" y="190"/>
                    <a:pt x="2487" y="0"/>
                    <a:pt x="1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6" name="Google Shape;3486;p36"/>
            <p:cNvSpPr/>
            <p:nvPr/>
          </p:nvSpPr>
          <p:spPr>
            <a:xfrm>
              <a:off x="6221200" y="2720700"/>
              <a:ext cx="125100" cy="124525"/>
            </a:xfrm>
            <a:custGeom>
              <a:avLst/>
              <a:gdLst/>
              <a:ahLst/>
              <a:cxnLst/>
              <a:rect l="l" t="t" r="r" b="b"/>
              <a:pathLst>
                <a:path w="5004" h="4981" extrusionOk="0">
                  <a:moveTo>
                    <a:pt x="2502" y="389"/>
                  </a:moveTo>
                  <a:cubicBezTo>
                    <a:pt x="3072" y="389"/>
                    <a:pt x="3610" y="579"/>
                    <a:pt x="4022" y="990"/>
                  </a:cubicBezTo>
                  <a:cubicBezTo>
                    <a:pt x="4434" y="1402"/>
                    <a:pt x="4656" y="1940"/>
                    <a:pt x="4656" y="2479"/>
                  </a:cubicBezTo>
                  <a:cubicBezTo>
                    <a:pt x="4656" y="3049"/>
                    <a:pt x="4434" y="3587"/>
                    <a:pt x="4022" y="3967"/>
                  </a:cubicBezTo>
                  <a:cubicBezTo>
                    <a:pt x="3610" y="4379"/>
                    <a:pt x="3064" y="4585"/>
                    <a:pt x="2518" y="4585"/>
                  </a:cubicBezTo>
                  <a:cubicBezTo>
                    <a:pt x="1972" y="4585"/>
                    <a:pt x="1425" y="4379"/>
                    <a:pt x="1014" y="3967"/>
                  </a:cubicBezTo>
                  <a:cubicBezTo>
                    <a:pt x="602" y="3587"/>
                    <a:pt x="380" y="3049"/>
                    <a:pt x="380" y="2479"/>
                  </a:cubicBezTo>
                  <a:cubicBezTo>
                    <a:pt x="380" y="1940"/>
                    <a:pt x="602" y="1402"/>
                    <a:pt x="1014" y="990"/>
                  </a:cubicBezTo>
                  <a:cubicBezTo>
                    <a:pt x="1425" y="579"/>
                    <a:pt x="1964" y="389"/>
                    <a:pt x="2502" y="389"/>
                  </a:cubicBezTo>
                  <a:close/>
                  <a:moveTo>
                    <a:pt x="2506" y="1"/>
                  </a:moveTo>
                  <a:cubicBezTo>
                    <a:pt x="1869" y="1"/>
                    <a:pt x="1235" y="246"/>
                    <a:pt x="760" y="737"/>
                  </a:cubicBezTo>
                  <a:cubicBezTo>
                    <a:pt x="285" y="1212"/>
                    <a:pt x="0" y="1814"/>
                    <a:pt x="0" y="2479"/>
                  </a:cubicBezTo>
                  <a:cubicBezTo>
                    <a:pt x="0" y="3144"/>
                    <a:pt x="285" y="3777"/>
                    <a:pt x="760" y="4252"/>
                  </a:cubicBezTo>
                  <a:cubicBezTo>
                    <a:pt x="1235" y="4727"/>
                    <a:pt x="1869" y="4981"/>
                    <a:pt x="2502" y="4981"/>
                  </a:cubicBezTo>
                  <a:cubicBezTo>
                    <a:pt x="3167" y="4981"/>
                    <a:pt x="3800" y="4727"/>
                    <a:pt x="4275" y="4252"/>
                  </a:cubicBezTo>
                  <a:cubicBezTo>
                    <a:pt x="4751" y="3777"/>
                    <a:pt x="5004" y="3144"/>
                    <a:pt x="5004" y="2479"/>
                  </a:cubicBezTo>
                  <a:cubicBezTo>
                    <a:pt x="5004" y="1814"/>
                    <a:pt x="4751" y="1212"/>
                    <a:pt x="4275" y="737"/>
                  </a:cubicBezTo>
                  <a:cubicBezTo>
                    <a:pt x="3785" y="246"/>
                    <a:pt x="3143" y="1"/>
                    <a:pt x="250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7" name="Google Shape;3487;p36"/>
            <p:cNvSpPr/>
            <p:nvPr/>
          </p:nvSpPr>
          <p:spPr>
            <a:xfrm>
              <a:off x="6309875" y="2763800"/>
              <a:ext cx="13475" cy="19675"/>
            </a:xfrm>
            <a:custGeom>
              <a:avLst/>
              <a:gdLst/>
              <a:ahLst/>
              <a:cxnLst/>
              <a:rect l="l" t="t" r="r" b="b"/>
              <a:pathLst>
                <a:path w="539" h="787" extrusionOk="0">
                  <a:moveTo>
                    <a:pt x="206" y="1"/>
                  </a:moveTo>
                  <a:cubicBezTo>
                    <a:pt x="180" y="1"/>
                    <a:pt x="153" y="9"/>
                    <a:pt x="127" y="26"/>
                  </a:cubicBezTo>
                  <a:cubicBezTo>
                    <a:pt x="32" y="58"/>
                    <a:pt x="0" y="185"/>
                    <a:pt x="32" y="280"/>
                  </a:cubicBezTo>
                  <a:cubicBezTo>
                    <a:pt x="95" y="375"/>
                    <a:pt x="127" y="501"/>
                    <a:pt x="158" y="628"/>
                  </a:cubicBezTo>
                  <a:cubicBezTo>
                    <a:pt x="158" y="723"/>
                    <a:pt x="222" y="786"/>
                    <a:pt x="317" y="786"/>
                  </a:cubicBezTo>
                  <a:lnTo>
                    <a:pt x="348" y="786"/>
                  </a:lnTo>
                  <a:cubicBezTo>
                    <a:pt x="443" y="786"/>
                    <a:pt x="538" y="691"/>
                    <a:pt x="507" y="596"/>
                  </a:cubicBezTo>
                  <a:cubicBezTo>
                    <a:pt x="507" y="438"/>
                    <a:pt x="443" y="248"/>
                    <a:pt x="380" y="121"/>
                  </a:cubicBezTo>
                  <a:cubicBezTo>
                    <a:pt x="334" y="53"/>
                    <a:pt x="272" y="1"/>
                    <a:pt x="20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8" name="Google Shape;3488;p36"/>
            <p:cNvSpPr/>
            <p:nvPr/>
          </p:nvSpPr>
          <p:spPr>
            <a:xfrm>
              <a:off x="6280575" y="2744650"/>
              <a:ext cx="33275" cy="19025"/>
            </a:xfrm>
            <a:custGeom>
              <a:avLst/>
              <a:gdLst/>
              <a:ahLst/>
              <a:cxnLst/>
              <a:rect l="l" t="t" r="r" b="b"/>
              <a:pathLst>
                <a:path w="1331" h="761" extrusionOk="0">
                  <a:moveTo>
                    <a:pt x="159" y="1"/>
                  </a:moveTo>
                  <a:cubicBezTo>
                    <a:pt x="64" y="1"/>
                    <a:pt x="0" y="96"/>
                    <a:pt x="0" y="191"/>
                  </a:cubicBezTo>
                  <a:cubicBezTo>
                    <a:pt x="0" y="286"/>
                    <a:pt x="64" y="381"/>
                    <a:pt x="159" y="381"/>
                  </a:cubicBezTo>
                  <a:cubicBezTo>
                    <a:pt x="475" y="381"/>
                    <a:pt x="760" y="507"/>
                    <a:pt x="982" y="697"/>
                  </a:cubicBezTo>
                  <a:cubicBezTo>
                    <a:pt x="1014" y="761"/>
                    <a:pt x="1077" y="761"/>
                    <a:pt x="1109" y="761"/>
                  </a:cubicBezTo>
                  <a:cubicBezTo>
                    <a:pt x="1172" y="761"/>
                    <a:pt x="1204" y="761"/>
                    <a:pt x="1235" y="697"/>
                  </a:cubicBezTo>
                  <a:cubicBezTo>
                    <a:pt x="1330" y="634"/>
                    <a:pt x="1330" y="507"/>
                    <a:pt x="1235" y="444"/>
                  </a:cubicBezTo>
                  <a:cubicBezTo>
                    <a:pt x="950" y="159"/>
                    <a:pt x="570" y="1"/>
                    <a:pt x="15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9" name="Google Shape;3489;p36"/>
            <p:cNvSpPr/>
            <p:nvPr/>
          </p:nvSpPr>
          <p:spPr>
            <a:xfrm>
              <a:off x="6427825" y="2853125"/>
              <a:ext cx="37250" cy="9525"/>
            </a:xfrm>
            <a:custGeom>
              <a:avLst/>
              <a:gdLst/>
              <a:ahLst/>
              <a:cxnLst/>
              <a:rect l="l" t="t" r="r" b="b"/>
              <a:pathLst>
                <a:path w="1490" h="381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cubicBezTo>
                    <a:pt x="1" y="285"/>
                    <a:pt x="96" y="380"/>
                    <a:pt x="191" y="380"/>
                  </a:cubicBezTo>
                  <a:lnTo>
                    <a:pt x="1299" y="380"/>
                  </a:lnTo>
                  <a:cubicBezTo>
                    <a:pt x="1394" y="380"/>
                    <a:pt x="1489" y="285"/>
                    <a:pt x="1489" y="190"/>
                  </a:cubicBezTo>
                  <a:cubicBezTo>
                    <a:pt x="1489" y="95"/>
                    <a:pt x="1394" y="0"/>
                    <a:pt x="129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0" name="Google Shape;3490;p36"/>
            <p:cNvSpPr/>
            <p:nvPr/>
          </p:nvSpPr>
          <p:spPr>
            <a:xfrm>
              <a:off x="6139650" y="2853125"/>
              <a:ext cx="204275" cy="9525"/>
            </a:xfrm>
            <a:custGeom>
              <a:avLst/>
              <a:gdLst/>
              <a:ahLst/>
              <a:cxnLst/>
              <a:rect l="l" t="t" r="r" b="b"/>
              <a:pathLst>
                <a:path w="8171" h="38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cubicBezTo>
                    <a:pt x="0" y="285"/>
                    <a:pt x="64" y="380"/>
                    <a:pt x="190" y="380"/>
                  </a:cubicBezTo>
                  <a:lnTo>
                    <a:pt x="7981" y="380"/>
                  </a:lnTo>
                  <a:cubicBezTo>
                    <a:pt x="8108" y="380"/>
                    <a:pt x="8171" y="285"/>
                    <a:pt x="8171" y="190"/>
                  </a:cubicBezTo>
                  <a:cubicBezTo>
                    <a:pt x="8171" y="95"/>
                    <a:pt x="8108" y="0"/>
                    <a:pt x="798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1" name="Google Shape;3491;p36"/>
            <p:cNvSpPr/>
            <p:nvPr/>
          </p:nvSpPr>
          <p:spPr>
            <a:xfrm>
              <a:off x="6175275" y="2690025"/>
              <a:ext cx="15075" cy="15075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285" y="1"/>
                  </a:moveTo>
                  <a:cubicBezTo>
                    <a:pt x="127" y="1"/>
                    <a:pt x="0" y="127"/>
                    <a:pt x="0" y="317"/>
                  </a:cubicBezTo>
                  <a:cubicBezTo>
                    <a:pt x="0" y="476"/>
                    <a:pt x="127" y="602"/>
                    <a:pt x="285" y="602"/>
                  </a:cubicBezTo>
                  <a:cubicBezTo>
                    <a:pt x="475" y="602"/>
                    <a:pt x="602" y="476"/>
                    <a:pt x="602" y="317"/>
                  </a:cubicBezTo>
                  <a:cubicBezTo>
                    <a:pt x="602" y="127"/>
                    <a:pt x="475" y="1"/>
                    <a:pt x="285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2" name="Google Shape;3492;p36"/>
            <p:cNvSpPr/>
            <p:nvPr/>
          </p:nvSpPr>
          <p:spPr>
            <a:xfrm>
              <a:off x="6170525" y="2685275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475" y="381"/>
                  </a:moveTo>
                  <a:cubicBezTo>
                    <a:pt x="539" y="381"/>
                    <a:pt x="602" y="444"/>
                    <a:pt x="602" y="507"/>
                  </a:cubicBezTo>
                  <a:cubicBezTo>
                    <a:pt x="602" y="571"/>
                    <a:pt x="539" y="602"/>
                    <a:pt x="475" y="602"/>
                  </a:cubicBezTo>
                  <a:cubicBezTo>
                    <a:pt x="412" y="602"/>
                    <a:pt x="349" y="571"/>
                    <a:pt x="349" y="507"/>
                  </a:cubicBezTo>
                  <a:cubicBezTo>
                    <a:pt x="349" y="444"/>
                    <a:pt x="412" y="381"/>
                    <a:pt x="475" y="381"/>
                  </a:cubicBezTo>
                  <a:close/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61"/>
                    <a:pt x="222" y="982"/>
                    <a:pt x="475" y="982"/>
                  </a:cubicBezTo>
                  <a:cubicBezTo>
                    <a:pt x="760" y="982"/>
                    <a:pt x="982" y="761"/>
                    <a:pt x="982" y="507"/>
                  </a:cubicBezTo>
                  <a:cubicBezTo>
                    <a:pt x="982" y="222"/>
                    <a:pt x="760" y="1"/>
                    <a:pt x="47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3" name="Google Shape;3493;p36"/>
            <p:cNvSpPr/>
            <p:nvPr/>
          </p:nvSpPr>
          <p:spPr>
            <a:xfrm>
              <a:off x="6202975" y="2690025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 extrusionOk="0">
                  <a:moveTo>
                    <a:pt x="317" y="1"/>
                  </a:moveTo>
                  <a:cubicBezTo>
                    <a:pt x="159" y="1"/>
                    <a:pt x="1" y="127"/>
                    <a:pt x="1" y="317"/>
                  </a:cubicBezTo>
                  <a:cubicBezTo>
                    <a:pt x="1" y="476"/>
                    <a:pt x="159" y="602"/>
                    <a:pt x="317" y="602"/>
                  </a:cubicBezTo>
                  <a:cubicBezTo>
                    <a:pt x="476" y="602"/>
                    <a:pt x="634" y="476"/>
                    <a:pt x="634" y="317"/>
                  </a:cubicBezTo>
                  <a:cubicBezTo>
                    <a:pt x="634" y="127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4" name="Google Shape;3494;p36"/>
            <p:cNvSpPr/>
            <p:nvPr/>
          </p:nvSpPr>
          <p:spPr>
            <a:xfrm>
              <a:off x="6198225" y="2685275"/>
              <a:ext cx="25375" cy="24575"/>
            </a:xfrm>
            <a:custGeom>
              <a:avLst/>
              <a:gdLst/>
              <a:ahLst/>
              <a:cxnLst/>
              <a:rect l="l" t="t" r="r" b="b"/>
              <a:pathLst>
                <a:path w="1015" h="983" extrusionOk="0">
                  <a:moveTo>
                    <a:pt x="507" y="381"/>
                  </a:moveTo>
                  <a:cubicBezTo>
                    <a:pt x="571" y="381"/>
                    <a:pt x="634" y="444"/>
                    <a:pt x="634" y="507"/>
                  </a:cubicBezTo>
                  <a:cubicBezTo>
                    <a:pt x="634" y="571"/>
                    <a:pt x="571" y="602"/>
                    <a:pt x="507" y="602"/>
                  </a:cubicBezTo>
                  <a:cubicBezTo>
                    <a:pt x="444" y="602"/>
                    <a:pt x="381" y="571"/>
                    <a:pt x="381" y="507"/>
                  </a:cubicBezTo>
                  <a:cubicBezTo>
                    <a:pt x="381" y="444"/>
                    <a:pt x="444" y="381"/>
                    <a:pt x="507" y="381"/>
                  </a:cubicBezTo>
                  <a:close/>
                  <a:moveTo>
                    <a:pt x="507" y="1"/>
                  </a:moveTo>
                  <a:cubicBezTo>
                    <a:pt x="222" y="1"/>
                    <a:pt x="1" y="222"/>
                    <a:pt x="1" y="507"/>
                  </a:cubicBezTo>
                  <a:cubicBezTo>
                    <a:pt x="1" y="761"/>
                    <a:pt x="222" y="982"/>
                    <a:pt x="507" y="982"/>
                  </a:cubicBezTo>
                  <a:cubicBezTo>
                    <a:pt x="792" y="982"/>
                    <a:pt x="1014" y="761"/>
                    <a:pt x="1014" y="507"/>
                  </a:cubicBezTo>
                  <a:cubicBezTo>
                    <a:pt x="1014" y="222"/>
                    <a:pt x="792" y="1"/>
                    <a:pt x="50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5" name="Google Shape;3495;p36"/>
            <p:cNvSpPr/>
            <p:nvPr/>
          </p:nvSpPr>
          <p:spPr>
            <a:xfrm>
              <a:off x="6231475" y="2690025"/>
              <a:ext cx="15075" cy="15075"/>
            </a:xfrm>
            <a:custGeom>
              <a:avLst/>
              <a:gdLst/>
              <a:ahLst/>
              <a:cxnLst/>
              <a:rect l="l" t="t" r="r" b="b"/>
              <a:pathLst>
                <a:path w="603" h="603" extrusionOk="0">
                  <a:moveTo>
                    <a:pt x="318" y="1"/>
                  </a:moveTo>
                  <a:cubicBezTo>
                    <a:pt x="128" y="1"/>
                    <a:pt x="1" y="127"/>
                    <a:pt x="1" y="317"/>
                  </a:cubicBezTo>
                  <a:cubicBezTo>
                    <a:pt x="1" y="476"/>
                    <a:pt x="128" y="602"/>
                    <a:pt x="318" y="602"/>
                  </a:cubicBezTo>
                  <a:cubicBezTo>
                    <a:pt x="476" y="602"/>
                    <a:pt x="603" y="476"/>
                    <a:pt x="603" y="317"/>
                  </a:cubicBezTo>
                  <a:cubicBezTo>
                    <a:pt x="603" y="127"/>
                    <a:pt x="476" y="1"/>
                    <a:pt x="318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6" name="Google Shape;3496;p36"/>
            <p:cNvSpPr/>
            <p:nvPr/>
          </p:nvSpPr>
          <p:spPr>
            <a:xfrm>
              <a:off x="6226725" y="2685275"/>
              <a:ext cx="24575" cy="24575"/>
            </a:xfrm>
            <a:custGeom>
              <a:avLst/>
              <a:gdLst/>
              <a:ahLst/>
              <a:cxnLst/>
              <a:rect l="l" t="t" r="r" b="b"/>
              <a:pathLst>
                <a:path w="983" h="983" extrusionOk="0">
                  <a:moveTo>
                    <a:pt x="508" y="381"/>
                  </a:moveTo>
                  <a:cubicBezTo>
                    <a:pt x="571" y="381"/>
                    <a:pt x="603" y="444"/>
                    <a:pt x="603" y="507"/>
                  </a:cubicBezTo>
                  <a:cubicBezTo>
                    <a:pt x="603" y="571"/>
                    <a:pt x="571" y="602"/>
                    <a:pt x="508" y="602"/>
                  </a:cubicBezTo>
                  <a:cubicBezTo>
                    <a:pt x="444" y="602"/>
                    <a:pt x="381" y="571"/>
                    <a:pt x="381" y="507"/>
                  </a:cubicBezTo>
                  <a:cubicBezTo>
                    <a:pt x="381" y="444"/>
                    <a:pt x="444" y="381"/>
                    <a:pt x="508" y="381"/>
                  </a:cubicBezTo>
                  <a:close/>
                  <a:moveTo>
                    <a:pt x="508" y="1"/>
                  </a:moveTo>
                  <a:cubicBezTo>
                    <a:pt x="223" y="1"/>
                    <a:pt x="1" y="222"/>
                    <a:pt x="1" y="507"/>
                  </a:cubicBezTo>
                  <a:cubicBezTo>
                    <a:pt x="1" y="761"/>
                    <a:pt x="223" y="982"/>
                    <a:pt x="508" y="982"/>
                  </a:cubicBezTo>
                  <a:cubicBezTo>
                    <a:pt x="761" y="982"/>
                    <a:pt x="983" y="761"/>
                    <a:pt x="983" y="507"/>
                  </a:cubicBezTo>
                  <a:cubicBezTo>
                    <a:pt x="983" y="222"/>
                    <a:pt x="761" y="1"/>
                    <a:pt x="50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7" name="Google Shape;3497;p36"/>
            <p:cNvSpPr/>
            <p:nvPr/>
          </p:nvSpPr>
          <p:spPr>
            <a:xfrm>
              <a:off x="6231475" y="2949700"/>
              <a:ext cx="130675" cy="15075"/>
            </a:xfrm>
            <a:custGeom>
              <a:avLst/>
              <a:gdLst/>
              <a:ahLst/>
              <a:cxnLst/>
              <a:rect l="l" t="t" r="r" b="b"/>
              <a:pathLst>
                <a:path w="5227" h="603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03"/>
                  </a:lnTo>
                  <a:lnTo>
                    <a:pt x="5226" y="603"/>
                  </a:lnTo>
                  <a:lnTo>
                    <a:pt x="5226" y="349"/>
                  </a:lnTo>
                  <a:cubicBezTo>
                    <a:pt x="5226" y="159"/>
                    <a:pt x="5068" y="1"/>
                    <a:pt x="4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8" name="Google Shape;3498;p36"/>
            <p:cNvSpPr/>
            <p:nvPr/>
          </p:nvSpPr>
          <p:spPr>
            <a:xfrm>
              <a:off x="6226725" y="2944950"/>
              <a:ext cx="140175" cy="24575"/>
            </a:xfrm>
            <a:custGeom>
              <a:avLst/>
              <a:gdLst/>
              <a:ahLst/>
              <a:cxnLst/>
              <a:rect l="l" t="t" r="r" b="b"/>
              <a:pathLst>
                <a:path w="5607" h="983" extrusionOk="0">
                  <a:moveTo>
                    <a:pt x="5068" y="381"/>
                  </a:moveTo>
                  <a:cubicBezTo>
                    <a:pt x="5163" y="381"/>
                    <a:pt x="5226" y="444"/>
                    <a:pt x="5226" y="539"/>
                  </a:cubicBezTo>
                  <a:lnTo>
                    <a:pt x="5226" y="603"/>
                  </a:lnTo>
                  <a:lnTo>
                    <a:pt x="381" y="603"/>
                  </a:lnTo>
                  <a:lnTo>
                    <a:pt x="381" y="539"/>
                  </a:lnTo>
                  <a:cubicBezTo>
                    <a:pt x="381" y="444"/>
                    <a:pt x="444" y="381"/>
                    <a:pt x="539" y="381"/>
                  </a:cubicBezTo>
                  <a:close/>
                  <a:moveTo>
                    <a:pt x="539" y="1"/>
                  </a:moveTo>
                  <a:cubicBezTo>
                    <a:pt x="254" y="1"/>
                    <a:pt x="1" y="254"/>
                    <a:pt x="1" y="539"/>
                  </a:cubicBezTo>
                  <a:lnTo>
                    <a:pt x="1" y="793"/>
                  </a:lnTo>
                  <a:cubicBezTo>
                    <a:pt x="1" y="919"/>
                    <a:pt x="96" y="983"/>
                    <a:pt x="191" y="983"/>
                  </a:cubicBezTo>
                  <a:lnTo>
                    <a:pt x="5416" y="983"/>
                  </a:lnTo>
                  <a:cubicBezTo>
                    <a:pt x="5543" y="983"/>
                    <a:pt x="5606" y="919"/>
                    <a:pt x="5606" y="793"/>
                  </a:cubicBezTo>
                  <a:lnTo>
                    <a:pt x="5606" y="539"/>
                  </a:lnTo>
                  <a:cubicBezTo>
                    <a:pt x="5606" y="254"/>
                    <a:pt x="5385" y="1"/>
                    <a:pt x="50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9" name="Google Shape;3499;p36"/>
            <p:cNvSpPr/>
            <p:nvPr/>
          </p:nvSpPr>
          <p:spPr>
            <a:xfrm>
              <a:off x="6142025" y="2710600"/>
              <a:ext cx="323050" cy="9525"/>
            </a:xfrm>
            <a:custGeom>
              <a:avLst/>
              <a:gdLst/>
              <a:ahLst/>
              <a:cxnLst/>
              <a:rect l="l" t="t" r="r" b="b"/>
              <a:pathLst>
                <a:path w="12922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12731" y="381"/>
                  </a:lnTo>
                  <a:cubicBezTo>
                    <a:pt x="12826" y="381"/>
                    <a:pt x="12921" y="286"/>
                    <a:pt x="12921" y="191"/>
                  </a:cubicBezTo>
                  <a:cubicBezTo>
                    <a:pt x="12921" y="96"/>
                    <a:pt x="12826" y="1"/>
                    <a:pt x="1273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0" name="Google Shape;3500;p36"/>
            <p:cNvSpPr/>
            <p:nvPr/>
          </p:nvSpPr>
          <p:spPr>
            <a:xfrm>
              <a:off x="6290875" y="2870550"/>
              <a:ext cx="15050" cy="15850"/>
            </a:xfrm>
            <a:custGeom>
              <a:avLst/>
              <a:gdLst/>
              <a:ahLst/>
              <a:cxnLst/>
              <a:rect l="l" t="t" r="r" b="b"/>
              <a:pathLst>
                <a:path w="602" h="634" extrusionOk="0">
                  <a:moveTo>
                    <a:pt x="285" y="0"/>
                  </a:moveTo>
                  <a:cubicBezTo>
                    <a:pt x="127" y="0"/>
                    <a:pt x="0" y="158"/>
                    <a:pt x="0" y="317"/>
                  </a:cubicBezTo>
                  <a:cubicBezTo>
                    <a:pt x="0" y="475"/>
                    <a:pt x="127" y="633"/>
                    <a:pt x="285" y="633"/>
                  </a:cubicBezTo>
                  <a:cubicBezTo>
                    <a:pt x="475" y="633"/>
                    <a:pt x="602" y="475"/>
                    <a:pt x="602" y="317"/>
                  </a:cubicBezTo>
                  <a:cubicBezTo>
                    <a:pt x="602" y="158"/>
                    <a:pt x="475" y="0"/>
                    <a:pt x="285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1" name="Google Shape;3501;p36"/>
            <p:cNvSpPr/>
            <p:nvPr/>
          </p:nvSpPr>
          <p:spPr>
            <a:xfrm>
              <a:off x="6286125" y="2866575"/>
              <a:ext cx="24550" cy="24575"/>
            </a:xfrm>
            <a:custGeom>
              <a:avLst/>
              <a:gdLst/>
              <a:ahLst/>
              <a:cxnLst/>
              <a:rect l="l" t="t" r="r" b="b"/>
              <a:pathLst>
                <a:path w="982" h="983" extrusionOk="0">
                  <a:moveTo>
                    <a:pt x="475" y="349"/>
                  </a:moveTo>
                  <a:cubicBezTo>
                    <a:pt x="538" y="349"/>
                    <a:pt x="602" y="412"/>
                    <a:pt x="602" y="476"/>
                  </a:cubicBezTo>
                  <a:cubicBezTo>
                    <a:pt x="602" y="539"/>
                    <a:pt x="538" y="602"/>
                    <a:pt x="475" y="602"/>
                  </a:cubicBezTo>
                  <a:cubicBezTo>
                    <a:pt x="412" y="602"/>
                    <a:pt x="348" y="539"/>
                    <a:pt x="348" y="476"/>
                  </a:cubicBezTo>
                  <a:cubicBezTo>
                    <a:pt x="348" y="412"/>
                    <a:pt x="412" y="349"/>
                    <a:pt x="475" y="349"/>
                  </a:cubicBezTo>
                  <a:close/>
                  <a:moveTo>
                    <a:pt x="475" y="1"/>
                  </a:moveTo>
                  <a:cubicBezTo>
                    <a:pt x="222" y="1"/>
                    <a:pt x="0" y="191"/>
                    <a:pt x="0" y="476"/>
                  </a:cubicBezTo>
                  <a:cubicBezTo>
                    <a:pt x="0" y="761"/>
                    <a:pt x="222" y="982"/>
                    <a:pt x="475" y="982"/>
                  </a:cubicBezTo>
                  <a:cubicBezTo>
                    <a:pt x="760" y="982"/>
                    <a:pt x="982" y="761"/>
                    <a:pt x="982" y="476"/>
                  </a:cubicBezTo>
                  <a:cubicBezTo>
                    <a:pt x="982" y="222"/>
                    <a:pt x="760" y="1"/>
                    <a:pt x="47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2" name="Google Shape;3502;p36"/>
            <p:cNvSpPr/>
            <p:nvPr/>
          </p:nvSpPr>
          <p:spPr>
            <a:xfrm>
              <a:off x="6237025" y="2771575"/>
              <a:ext cx="71275" cy="9525"/>
            </a:xfrm>
            <a:custGeom>
              <a:avLst/>
              <a:gdLst/>
              <a:ahLst/>
              <a:cxnLst/>
              <a:rect l="l" t="t" r="r" b="b"/>
              <a:pathLst>
                <a:path w="2851" h="381" extrusionOk="0">
                  <a:moveTo>
                    <a:pt x="191" y="0"/>
                  </a:moveTo>
                  <a:cubicBezTo>
                    <a:pt x="96" y="0"/>
                    <a:pt x="1" y="95"/>
                    <a:pt x="1" y="190"/>
                  </a:cubicBezTo>
                  <a:cubicBezTo>
                    <a:pt x="1" y="317"/>
                    <a:pt x="96" y="380"/>
                    <a:pt x="191" y="380"/>
                  </a:cubicBezTo>
                  <a:lnTo>
                    <a:pt x="2661" y="380"/>
                  </a:lnTo>
                  <a:cubicBezTo>
                    <a:pt x="2756" y="380"/>
                    <a:pt x="2851" y="317"/>
                    <a:pt x="2851" y="190"/>
                  </a:cubicBezTo>
                  <a:cubicBezTo>
                    <a:pt x="2851" y="95"/>
                    <a:pt x="2756" y="0"/>
                    <a:pt x="266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3" name="Google Shape;3503;p36"/>
            <p:cNvSpPr/>
            <p:nvPr/>
          </p:nvSpPr>
          <p:spPr>
            <a:xfrm>
              <a:off x="6240975" y="2756525"/>
              <a:ext cx="57050" cy="9525"/>
            </a:xfrm>
            <a:custGeom>
              <a:avLst/>
              <a:gdLst/>
              <a:ahLst/>
              <a:cxnLst/>
              <a:rect l="l" t="t" r="r" b="b"/>
              <a:pathLst>
                <a:path w="2282" h="381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81"/>
                    <a:pt x="191" y="381"/>
                  </a:cubicBezTo>
                  <a:lnTo>
                    <a:pt x="2091" y="381"/>
                  </a:lnTo>
                  <a:cubicBezTo>
                    <a:pt x="2186" y="381"/>
                    <a:pt x="2281" y="286"/>
                    <a:pt x="2281" y="191"/>
                  </a:cubicBezTo>
                  <a:cubicBezTo>
                    <a:pt x="2281" y="96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4" name="Google Shape;3504;p36"/>
            <p:cNvSpPr/>
            <p:nvPr/>
          </p:nvSpPr>
          <p:spPr>
            <a:xfrm>
              <a:off x="6237025" y="2787400"/>
              <a:ext cx="68125" cy="8750"/>
            </a:xfrm>
            <a:custGeom>
              <a:avLst/>
              <a:gdLst/>
              <a:ahLst/>
              <a:cxnLst/>
              <a:rect l="l" t="t" r="r" b="b"/>
              <a:pathLst>
                <a:path w="2725" h="350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cubicBezTo>
                    <a:pt x="1" y="286"/>
                    <a:pt x="96" y="349"/>
                    <a:pt x="191" y="349"/>
                  </a:cubicBezTo>
                  <a:lnTo>
                    <a:pt x="2566" y="349"/>
                  </a:lnTo>
                  <a:cubicBezTo>
                    <a:pt x="2661" y="349"/>
                    <a:pt x="2724" y="286"/>
                    <a:pt x="2724" y="191"/>
                  </a:cubicBezTo>
                  <a:cubicBezTo>
                    <a:pt x="2724" y="64"/>
                    <a:pt x="2661" y="1"/>
                    <a:pt x="25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5" name="Google Shape;3505;p36"/>
            <p:cNvSpPr/>
            <p:nvPr/>
          </p:nvSpPr>
          <p:spPr>
            <a:xfrm>
              <a:off x="6244950" y="2802450"/>
              <a:ext cx="53075" cy="9525"/>
            </a:xfrm>
            <a:custGeom>
              <a:avLst/>
              <a:gdLst/>
              <a:ahLst/>
              <a:cxnLst/>
              <a:rect l="l" t="t" r="r" b="b"/>
              <a:pathLst>
                <a:path w="2123" h="381" extrusionOk="0">
                  <a:moveTo>
                    <a:pt x="190" y="1"/>
                  </a:moveTo>
                  <a:cubicBezTo>
                    <a:pt x="64" y="1"/>
                    <a:pt x="0" y="96"/>
                    <a:pt x="0" y="191"/>
                  </a:cubicBezTo>
                  <a:cubicBezTo>
                    <a:pt x="0" y="286"/>
                    <a:pt x="64" y="381"/>
                    <a:pt x="190" y="381"/>
                  </a:cubicBezTo>
                  <a:lnTo>
                    <a:pt x="1932" y="381"/>
                  </a:lnTo>
                  <a:cubicBezTo>
                    <a:pt x="2027" y="381"/>
                    <a:pt x="2122" y="286"/>
                    <a:pt x="2122" y="191"/>
                  </a:cubicBezTo>
                  <a:cubicBezTo>
                    <a:pt x="2122" y="96"/>
                    <a:pt x="2027" y="1"/>
                    <a:pt x="193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6" name="Google Shape;3506;p36"/>
            <p:cNvSpPr/>
            <p:nvPr/>
          </p:nvSpPr>
          <p:spPr>
            <a:xfrm>
              <a:off x="4693150" y="2741200"/>
              <a:ext cx="153625" cy="469800"/>
            </a:xfrm>
            <a:custGeom>
              <a:avLst/>
              <a:gdLst/>
              <a:ahLst/>
              <a:cxnLst/>
              <a:rect l="l" t="t" r="r" b="b"/>
              <a:pathLst>
                <a:path w="6145" h="18792" extrusionOk="0">
                  <a:moveTo>
                    <a:pt x="2020" y="0"/>
                  </a:moveTo>
                  <a:cubicBezTo>
                    <a:pt x="1950" y="0"/>
                    <a:pt x="1885" y="36"/>
                    <a:pt x="1838" y="107"/>
                  </a:cubicBezTo>
                  <a:cubicBezTo>
                    <a:pt x="1553" y="645"/>
                    <a:pt x="1268" y="1215"/>
                    <a:pt x="1046" y="1785"/>
                  </a:cubicBezTo>
                  <a:cubicBezTo>
                    <a:pt x="983" y="1912"/>
                    <a:pt x="1046" y="2007"/>
                    <a:pt x="1141" y="2039"/>
                  </a:cubicBezTo>
                  <a:cubicBezTo>
                    <a:pt x="1173" y="2039"/>
                    <a:pt x="1173" y="2070"/>
                    <a:pt x="1204" y="2070"/>
                  </a:cubicBezTo>
                  <a:cubicBezTo>
                    <a:pt x="1268" y="2070"/>
                    <a:pt x="1363" y="2007"/>
                    <a:pt x="1363" y="1944"/>
                  </a:cubicBezTo>
                  <a:cubicBezTo>
                    <a:pt x="1616" y="1374"/>
                    <a:pt x="1869" y="804"/>
                    <a:pt x="2154" y="265"/>
                  </a:cubicBezTo>
                  <a:cubicBezTo>
                    <a:pt x="2218" y="170"/>
                    <a:pt x="2186" y="75"/>
                    <a:pt x="2091" y="12"/>
                  </a:cubicBezTo>
                  <a:cubicBezTo>
                    <a:pt x="2067" y="4"/>
                    <a:pt x="2044" y="0"/>
                    <a:pt x="2020" y="0"/>
                  </a:cubicBezTo>
                  <a:close/>
                  <a:moveTo>
                    <a:pt x="616" y="3456"/>
                  </a:moveTo>
                  <a:cubicBezTo>
                    <a:pt x="539" y="3456"/>
                    <a:pt x="470" y="3512"/>
                    <a:pt x="444" y="3591"/>
                  </a:cubicBezTo>
                  <a:cubicBezTo>
                    <a:pt x="286" y="4224"/>
                    <a:pt x="191" y="4826"/>
                    <a:pt x="96" y="5459"/>
                  </a:cubicBezTo>
                  <a:cubicBezTo>
                    <a:pt x="96" y="5554"/>
                    <a:pt x="159" y="5649"/>
                    <a:pt x="286" y="5681"/>
                  </a:cubicBezTo>
                  <a:cubicBezTo>
                    <a:pt x="381" y="5681"/>
                    <a:pt x="476" y="5586"/>
                    <a:pt x="476" y="5522"/>
                  </a:cubicBezTo>
                  <a:cubicBezTo>
                    <a:pt x="539" y="4889"/>
                    <a:pt x="666" y="4287"/>
                    <a:pt x="793" y="3686"/>
                  </a:cubicBezTo>
                  <a:cubicBezTo>
                    <a:pt x="824" y="3591"/>
                    <a:pt x="761" y="3496"/>
                    <a:pt x="666" y="3464"/>
                  </a:cubicBezTo>
                  <a:cubicBezTo>
                    <a:pt x="649" y="3458"/>
                    <a:pt x="632" y="3456"/>
                    <a:pt x="616" y="3456"/>
                  </a:cubicBezTo>
                  <a:close/>
                  <a:moveTo>
                    <a:pt x="191" y="7169"/>
                  </a:moveTo>
                  <a:cubicBezTo>
                    <a:pt x="96" y="7169"/>
                    <a:pt x="1" y="7264"/>
                    <a:pt x="1" y="7359"/>
                  </a:cubicBezTo>
                  <a:cubicBezTo>
                    <a:pt x="33" y="7993"/>
                    <a:pt x="64" y="8626"/>
                    <a:pt x="159" y="9228"/>
                  </a:cubicBezTo>
                  <a:cubicBezTo>
                    <a:pt x="191" y="9323"/>
                    <a:pt x="254" y="9386"/>
                    <a:pt x="349" y="9386"/>
                  </a:cubicBezTo>
                  <a:cubicBezTo>
                    <a:pt x="349" y="9386"/>
                    <a:pt x="381" y="9386"/>
                    <a:pt x="381" y="9418"/>
                  </a:cubicBezTo>
                  <a:cubicBezTo>
                    <a:pt x="476" y="9386"/>
                    <a:pt x="539" y="9291"/>
                    <a:pt x="539" y="9196"/>
                  </a:cubicBezTo>
                  <a:cubicBezTo>
                    <a:pt x="444" y="8594"/>
                    <a:pt x="413" y="7961"/>
                    <a:pt x="381" y="7359"/>
                  </a:cubicBezTo>
                  <a:cubicBezTo>
                    <a:pt x="381" y="7264"/>
                    <a:pt x="318" y="7169"/>
                    <a:pt x="191" y="7169"/>
                  </a:cubicBezTo>
                  <a:close/>
                  <a:moveTo>
                    <a:pt x="698" y="10843"/>
                  </a:moveTo>
                  <a:cubicBezTo>
                    <a:pt x="603" y="10874"/>
                    <a:pt x="539" y="11001"/>
                    <a:pt x="571" y="11096"/>
                  </a:cubicBezTo>
                  <a:cubicBezTo>
                    <a:pt x="729" y="11698"/>
                    <a:pt x="951" y="12300"/>
                    <a:pt x="1204" y="12870"/>
                  </a:cubicBezTo>
                  <a:cubicBezTo>
                    <a:pt x="1236" y="12933"/>
                    <a:pt x="1299" y="12996"/>
                    <a:pt x="1363" y="12996"/>
                  </a:cubicBezTo>
                  <a:cubicBezTo>
                    <a:pt x="1394" y="12996"/>
                    <a:pt x="1426" y="12965"/>
                    <a:pt x="1426" y="12965"/>
                  </a:cubicBezTo>
                  <a:cubicBezTo>
                    <a:pt x="1553" y="12933"/>
                    <a:pt x="1584" y="12806"/>
                    <a:pt x="1553" y="12711"/>
                  </a:cubicBezTo>
                  <a:cubicBezTo>
                    <a:pt x="1299" y="12173"/>
                    <a:pt x="1078" y="11571"/>
                    <a:pt x="919" y="11001"/>
                  </a:cubicBezTo>
                  <a:cubicBezTo>
                    <a:pt x="888" y="10874"/>
                    <a:pt x="793" y="10843"/>
                    <a:pt x="698" y="10843"/>
                  </a:cubicBezTo>
                  <a:close/>
                  <a:moveTo>
                    <a:pt x="2222" y="14262"/>
                  </a:moveTo>
                  <a:cubicBezTo>
                    <a:pt x="2190" y="14262"/>
                    <a:pt x="2156" y="14272"/>
                    <a:pt x="2123" y="14295"/>
                  </a:cubicBezTo>
                  <a:cubicBezTo>
                    <a:pt x="2028" y="14358"/>
                    <a:pt x="1996" y="14453"/>
                    <a:pt x="2059" y="14548"/>
                  </a:cubicBezTo>
                  <a:cubicBezTo>
                    <a:pt x="2376" y="15086"/>
                    <a:pt x="2724" y="15625"/>
                    <a:pt x="3136" y="16100"/>
                  </a:cubicBezTo>
                  <a:cubicBezTo>
                    <a:pt x="3168" y="16163"/>
                    <a:pt x="3231" y="16195"/>
                    <a:pt x="3263" y="16195"/>
                  </a:cubicBezTo>
                  <a:cubicBezTo>
                    <a:pt x="3326" y="16195"/>
                    <a:pt x="3358" y="16163"/>
                    <a:pt x="3389" y="16131"/>
                  </a:cubicBezTo>
                  <a:cubicBezTo>
                    <a:pt x="3484" y="16068"/>
                    <a:pt x="3484" y="15941"/>
                    <a:pt x="3421" y="15878"/>
                  </a:cubicBezTo>
                  <a:cubicBezTo>
                    <a:pt x="3041" y="15403"/>
                    <a:pt x="2693" y="14896"/>
                    <a:pt x="2376" y="14358"/>
                  </a:cubicBezTo>
                  <a:cubicBezTo>
                    <a:pt x="2335" y="14297"/>
                    <a:pt x="2281" y="14262"/>
                    <a:pt x="2222" y="14262"/>
                  </a:cubicBezTo>
                  <a:close/>
                  <a:moveTo>
                    <a:pt x="4544" y="17196"/>
                  </a:moveTo>
                  <a:cubicBezTo>
                    <a:pt x="4492" y="17196"/>
                    <a:pt x="4438" y="17219"/>
                    <a:pt x="4403" y="17272"/>
                  </a:cubicBezTo>
                  <a:cubicBezTo>
                    <a:pt x="4308" y="17335"/>
                    <a:pt x="4308" y="17462"/>
                    <a:pt x="4403" y="17525"/>
                  </a:cubicBezTo>
                  <a:cubicBezTo>
                    <a:pt x="4846" y="17968"/>
                    <a:pt x="5321" y="18380"/>
                    <a:pt x="5828" y="18760"/>
                  </a:cubicBezTo>
                  <a:cubicBezTo>
                    <a:pt x="5860" y="18792"/>
                    <a:pt x="5891" y="18792"/>
                    <a:pt x="5955" y="18792"/>
                  </a:cubicBezTo>
                  <a:cubicBezTo>
                    <a:pt x="5986" y="18792"/>
                    <a:pt x="6050" y="18760"/>
                    <a:pt x="6081" y="18728"/>
                  </a:cubicBezTo>
                  <a:cubicBezTo>
                    <a:pt x="6145" y="18633"/>
                    <a:pt x="6145" y="18507"/>
                    <a:pt x="6050" y="18443"/>
                  </a:cubicBezTo>
                  <a:cubicBezTo>
                    <a:pt x="5575" y="18095"/>
                    <a:pt x="5100" y="17683"/>
                    <a:pt x="4656" y="17240"/>
                  </a:cubicBezTo>
                  <a:cubicBezTo>
                    <a:pt x="4628" y="17211"/>
                    <a:pt x="4586" y="17196"/>
                    <a:pt x="4544" y="17196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7" name="Google Shape;3507;p36"/>
            <p:cNvSpPr/>
            <p:nvPr/>
          </p:nvSpPr>
          <p:spPr>
            <a:xfrm>
              <a:off x="5270325" y="2914875"/>
              <a:ext cx="148875" cy="292950"/>
            </a:xfrm>
            <a:custGeom>
              <a:avLst/>
              <a:gdLst/>
              <a:ahLst/>
              <a:cxnLst/>
              <a:rect l="l" t="t" r="r" b="b"/>
              <a:pathLst>
                <a:path w="5955" h="11718" extrusionOk="0">
                  <a:moveTo>
                    <a:pt x="5764" y="0"/>
                  </a:moveTo>
                  <a:cubicBezTo>
                    <a:pt x="5669" y="0"/>
                    <a:pt x="5574" y="96"/>
                    <a:pt x="5574" y="191"/>
                  </a:cubicBezTo>
                  <a:cubicBezTo>
                    <a:pt x="5574" y="792"/>
                    <a:pt x="5543" y="1426"/>
                    <a:pt x="5479" y="2027"/>
                  </a:cubicBezTo>
                  <a:cubicBezTo>
                    <a:pt x="5448" y="2122"/>
                    <a:pt x="5543" y="2217"/>
                    <a:pt x="5638" y="2249"/>
                  </a:cubicBezTo>
                  <a:lnTo>
                    <a:pt x="5669" y="2249"/>
                  </a:lnTo>
                  <a:cubicBezTo>
                    <a:pt x="5733" y="2249"/>
                    <a:pt x="5828" y="2186"/>
                    <a:pt x="5828" y="2091"/>
                  </a:cubicBezTo>
                  <a:cubicBezTo>
                    <a:pt x="5923" y="1457"/>
                    <a:pt x="5954" y="824"/>
                    <a:pt x="5954" y="191"/>
                  </a:cubicBezTo>
                  <a:cubicBezTo>
                    <a:pt x="5954" y="96"/>
                    <a:pt x="5891" y="0"/>
                    <a:pt x="5764" y="0"/>
                  </a:cubicBezTo>
                  <a:close/>
                  <a:moveTo>
                    <a:pt x="5289" y="3698"/>
                  </a:moveTo>
                  <a:cubicBezTo>
                    <a:pt x="5194" y="3698"/>
                    <a:pt x="5125" y="3754"/>
                    <a:pt x="5099" y="3832"/>
                  </a:cubicBezTo>
                  <a:cubicBezTo>
                    <a:pt x="4941" y="4434"/>
                    <a:pt x="4751" y="5004"/>
                    <a:pt x="4529" y="5574"/>
                  </a:cubicBezTo>
                  <a:cubicBezTo>
                    <a:pt x="4466" y="5669"/>
                    <a:pt x="4529" y="5796"/>
                    <a:pt x="4624" y="5828"/>
                  </a:cubicBezTo>
                  <a:lnTo>
                    <a:pt x="4688" y="5828"/>
                  </a:lnTo>
                  <a:cubicBezTo>
                    <a:pt x="4751" y="5828"/>
                    <a:pt x="4846" y="5796"/>
                    <a:pt x="4878" y="5733"/>
                  </a:cubicBezTo>
                  <a:cubicBezTo>
                    <a:pt x="5099" y="5131"/>
                    <a:pt x="5321" y="4529"/>
                    <a:pt x="5479" y="3927"/>
                  </a:cubicBezTo>
                  <a:cubicBezTo>
                    <a:pt x="5511" y="3832"/>
                    <a:pt x="5448" y="3737"/>
                    <a:pt x="5353" y="3706"/>
                  </a:cubicBezTo>
                  <a:cubicBezTo>
                    <a:pt x="5330" y="3700"/>
                    <a:pt x="5309" y="3698"/>
                    <a:pt x="5289" y="3698"/>
                  </a:cubicBezTo>
                  <a:close/>
                  <a:moveTo>
                    <a:pt x="3884" y="7146"/>
                  </a:moveTo>
                  <a:cubicBezTo>
                    <a:pt x="3807" y="7146"/>
                    <a:pt x="3730" y="7181"/>
                    <a:pt x="3706" y="7253"/>
                  </a:cubicBezTo>
                  <a:cubicBezTo>
                    <a:pt x="3389" y="7759"/>
                    <a:pt x="3041" y="8298"/>
                    <a:pt x="2692" y="8773"/>
                  </a:cubicBezTo>
                  <a:cubicBezTo>
                    <a:pt x="2629" y="8868"/>
                    <a:pt x="2629" y="8963"/>
                    <a:pt x="2724" y="9026"/>
                  </a:cubicBezTo>
                  <a:cubicBezTo>
                    <a:pt x="2756" y="9058"/>
                    <a:pt x="2787" y="9058"/>
                    <a:pt x="2819" y="9058"/>
                  </a:cubicBezTo>
                  <a:cubicBezTo>
                    <a:pt x="2882" y="9058"/>
                    <a:pt x="2946" y="9058"/>
                    <a:pt x="2977" y="8994"/>
                  </a:cubicBezTo>
                  <a:cubicBezTo>
                    <a:pt x="3358" y="8488"/>
                    <a:pt x="3706" y="7981"/>
                    <a:pt x="4023" y="7411"/>
                  </a:cubicBezTo>
                  <a:cubicBezTo>
                    <a:pt x="4086" y="7348"/>
                    <a:pt x="4054" y="7221"/>
                    <a:pt x="3959" y="7158"/>
                  </a:cubicBezTo>
                  <a:cubicBezTo>
                    <a:pt x="3935" y="7150"/>
                    <a:pt x="3910" y="7146"/>
                    <a:pt x="3884" y="7146"/>
                  </a:cubicBezTo>
                  <a:close/>
                  <a:moveTo>
                    <a:pt x="1588" y="10095"/>
                  </a:moveTo>
                  <a:cubicBezTo>
                    <a:pt x="1537" y="10095"/>
                    <a:pt x="1489" y="10119"/>
                    <a:pt x="1457" y="10166"/>
                  </a:cubicBezTo>
                  <a:cubicBezTo>
                    <a:pt x="1046" y="10610"/>
                    <a:pt x="571" y="10990"/>
                    <a:pt x="96" y="11370"/>
                  </a:cubicBezTo>
                  <a:cubicBezTo>
                    <a:pt x="1" y="11433"/>
                    <a:pt x="1" y="11560"/>
                    <a:pt x="64" y="11623"/>
                  </a:cubicBezTo>
                  <a:cubicBezTo>
                    <a:pt x="96" y="11686"/>
                    <a:pt x="159" y="11718"/>
                    <a:pt x="191" y="11718"/>
                  </a:cubicBezTo>
                  <a:cubicBezTo>
                    <a:pt x="254" y="11718"/>
                    <a:pt x="286" y="11686"/>
                    <a:pt x="317" y="11686"/>
                  </a:cubicBezTo>
                  <a:cubicBezTo>
                    <a:pt x="792" y="11275"/>
                    <a:pt x="1299" y="10863"/>
                    <a:pt x="1742" y="10420"/>
                  </a:cubicBezTo>
                  <a:cubicBezTo>
                    <a:pt x="1806" y="10356"/>
                    <a:pt x="1806" y="10230"/>
                    <a:pt x="1742" y="10166"/>
                  </a:cubicBezTo>
                  <a:cubicBezTo>
                    <a:pt x="1695" y="10119"/>
                    <a:pt x="1639" y="10095"/>
                    <a:pt x="1588" y="10095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8" name="Google Shape;3508;p36"/>
            <p:cNvSpPr/>
            <p:nvPr/>
          </p:nvSpPr>
          <p:spPr>
            <a:xfrm>
              <a:off x="4985300" y="2557025"/>
              <a:ext cx="229625" cy="43550"/>
            </a:xfrm>
            <a:custGeom>
              <a:avLst/>
              <a:gdLst/>
              <a:ahLst/>
              <a:cxnLst/>
              <a:rect l="l" t="t" r="r" b="b"/>
              <a:pathLst>
                <a:path w="9185" h="1742" extrusionOk="0">
                  <a:moveTo>
                    <a:pt x="2059" y="0"/>
                  </a:moveTo>
                  <a:cubicBezTo>
                    <a:pt x="1426" y="32"/>
                    <a:pt x="792" y="127"/>
                    <a:pt x="191" y="222"/>
                  </a:cubicBezTo>
                  <a:cubicBezTo>
                    <a:pt x="96" y="254"/>
                    <a:pt x="1" y="349"/>
                    <a:pt x="32" y="444"/>
                  </a:cubicBezTo>
                  <a:cubicBezTo>
                    <a:pt x="64" y="539"/>
                    <a:pt x="127" y="602"/>
                    <a:pt x="222" y="602"/>
                  </a:cubicBezTo>
                  <a:lnTo>
                    <a:pt x="254" y="602"/>
                  </a:lnTo>
                  <a:cubicBezTo>
                    <a:pt x="856" y="475"/>
                    <a:pt x="1458" y="412"/>
                    <a:pt x="2091" y="380"/>
                  </a:cubicBezTo>
                  <a:cubicBezTo>
                    <a:pt x="2186" y="380"/>
                    <a:pt x="2281" y="285"/>
                    <a:pt x="2249" y="190"/>
                  </a:cubicBezTo>
                  <a:cubicBezTo>
                    <a:pt x="2249" y="95"/>
                    <a:pt x="2154" y="0"/>
                    <a:pt x="2059" y="0"/>
                  </a:cubicBezTo>
                  <a:close/>
                  <a:moveTo>
                    <a:pt x="3959" y="32"/>
                  </a:moveTo>
                  <a:cubicBezTo>
                    <a:pt x="3864" y="32"/>
                    <a:pt x="3769" y="95"/>
                    <a:pt x="3738" y="190"/>
                  </a:cubicBezTo>
                  <a:cubicBezTo>
                    <a:pt x="3738" y="317"/>
                    <a:pt x="3833" y="380"/>
                    <a:pt x="3928" y="412"/>
                  </a:cubicBezTo>
                  <a:cubicBezTo>
                    <a:pt x="4529" y="444"/>
                    <a:pt x="5163" y="539"/>
                    <a:pt x="5765" y="665"/>
                  </a:cubicBezTo>
                  <a:lnTo>
                    <a:pt x="5796" y="665"/>
                  </a:lnTo>
                  <a:cubicBezTo>
                    <a:pt x="5891" y="665"/>
                    <a:pt x="5955" y="602"/>
                    <a:pt x="5986" y="507"/>
                  </a:cubicBezTo>
                  <a:cubicBezTo>
                    <a:pt x="5986" y="412"/>
                    <a:pt x="5923" y="317"/>
                    <a:pt x="5828" y="285"/>
                  </a:cubicBezTo>
                  <a:cubicBezTo>
                    <a:pt x="5226" y="159"/>
                    <a:pt x="4593" y="63"/>
                    <a:pt x="3959" y="32"/>
                  </a:cubicBezTo>
                  <a:close/>
                  <a:moveTo>
                    <a:pt x="7612" y="784"/>
                  </a:moveTo>
                  <a:cubicBezTo>
                    <a:pt x="7528" y="784"/>
                    <a:pt x="7437" y="840"/>
                    <a:pt x="7411" y="919"/>
                  </a:cubicBezTo>
                  <a:cubicBezTo>
                    <a:pt x="7380" y="1014"/>
                    <a:pt x="7443" y="1109"/>
                    <a:pt x="7538" y="1140"/>
                  </a:cubicBezTo>
                  <a:cubicBezTo>
                    <a:pt x="7981" y="1330"/>
                    <a:pt x="8456" y="1489"/>
                    <a:pt x="8868" y="1710"/>
                  </a:cubicBezTo>
                  <a:cubicBezTo>
                    <a:pt x="8900" y="1742"/>
                    <a:pt x="8931" y="1742"/>
                    <a:pt x="8963" y="1742"/>
                  </a:cubicBezTo>
                  <a:cubicBezTo>
                    <a:pt x="9026" y="1742"/>
                    <a:pt x="9090" y="1679"/>
                    <a:pt x="9121" y="1615"/>
                  </a:cubicBezTo>
                  <a:cubicBezTo>
                    <a:pt x="9185" y="1520"/>
                    <a:pt x="9153" y="1425"/>
                    <a:pt x="9058" y="1362"/>
                  </a:cubicBezTo>
                  <a:cubicBezTo>
                    <a:pt x="8583" y="1172"/>
                    <a:pt x="8108" y="982"/>
                    <a:pt x="7665" y="792"/>
                  </a:cubicBezTo>
                  <a:cubicBezTo>
                    <a:pt x="7648" y="786"/>
                    <a:pt x="7630" y="784"/>
                    <a:pt x="7612" y="784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9" name="Google Shape;3509;p36"/>
            <p:cNvSpPr/>
            <p:nvPr/>
          </p:nvSpPr>
          <p:spPr>
            <a:xfrm>
              <a:off x="5009050" y="3139725"/>
              <a:ext cx="83175" cy="99000"/>
            </a:xfrm>
            <a:custGeom>
              <a:avLst/>
              <a:gdLst/>
              <a:ahLst/>
              <a:cxnLst/>
              <a:rect l="l" t="t" r="r" b="b"/>
              <a:pathLst>
                <a:path w="3327" h="3960" extrusionOk="0">
                  <a:moveTo>
                    <a:pt x="1616" y="0"/>
                  </a:moveTo>
                  <a:cubicBezTo>
                    <a:pt x="1553" y="0"/>
                    <a:pt x="1458" y="32"/>
                    <a:pt x="1458" y="95"/>
                  </a:cubicBezTo>
                  <a:lnTo>
                    <a:pt x="64" y="3706"/>
                  </a:lnTo>
                  <a:cubicBezTo>
                    <a:pt x="1" y="3801"/>
                    <a:pt x="64" y="3896"/>
                    <a:pt x="159" y="3927"/>
                  </a:cubicBezTo>
                  <a:cubicBezTo>
                    <a:pt x="191" y="3927"/>
                    <a:pt x="191" y="3959"/>
                    <a:pt x="222" y="3959"/>
                  </a:cubicBezTo>
                  <a:cubicBezTo>
                    <a:pt x="318" y="3959"/>
                    <a:pt x="381" y="3896"/>
                    <a:pt x="413" y="3832"/>
                  </a:cubicBezTo>
                  <a:lnTo>
                    <a:pt x="1616" y="666"/>
                  </a:lnTo>
                  <a:lnTo>
                    <a:pt x="2946" y="3832"/>
                  </a:lnTo>
                  <a:cubicBezTo>
                    <a:pt x="2970" y="3904"/>
                    <a:pt x="3047" y="3939"/>
                    <a:pt x="3124" y="3939"/>
                  </a:cubicBezTo>
                  <a:cubicBezTo>
                    <a:pt x="3150" y="3939"/>
                    <a:pt x="3176" y="3935"/>
                    <a:pt x="3199" y="3927"/>
                  </a:cubicBezTo>
                  <a:cubicBezTo>
                    <a:pt x="3294" y="3896"/>
                    <a:pt x="3326" y="3769"/>
                    <a:pt x="3294" y="3674"/>
                  </a:cubicBezTo>
                  <a:lnTo>
                    <a:pt x="1806" y="95"/>
                  </a:lnTo>
                  <a:cubicBezTo>
                    <a:pt x="1774" y="32"/>
                    <a:pt x="1711" y="0"/>
                    <a:pt x="161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0" name="Google Shape;3510;p36"/>
            <p:cNvSpPr/>
            <p:nvPr/>
          </p:nvSpPr>
          <p:spPr>
            <a:xfrm>
              <a:off x="4975025" y="2958425"/>
              <a:ext cx="140950" cy="199525"/>
            </a:xfrm>
            <a:custGeom>
              <a:avLst/>
              <a:gdLst/>
              <a:ahLst/>
              <a:cxnLst/>
              <a:rect l="l" t="t" r="r" b="b"/>
              <a:pathLst>
                <a:path w="5638" h="7981" extrusionOk="0">
                  <a:moveTo>
                    <a:pt x="0" y="0"/>
                  </a:moveTo>
                  <a:lnTo>
                    <a:pt x="0" y="7981"/>
                  </a:lnTo>
                  <a:lnTo>
                    <a:pt x="5637" y="7981"/>
                  </a:lnTo>
                  <a:lnTo>
                    <a:pt x="5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1" name="Google Shape;3511;p36"/>
            <p:cNvSpPr/>
            <p:nvPr/>
          </p:nvSpPr>
          <p:spPr>
            <a:xfrm>
              <a:off x="4970275" y="2953675"/>
              <a:ext cx="150450" cy="209025"/>
            </a:xfrm>
            <a:custGeom>
              <a:avLst/>
              <a:gdLst/>
              <a:ahLst/>
              <a:cxnLst/>
              <a:rect l="l" t="t" r="r" b="b"/>
              <a:pathLst>
                <a:path w="6018" h="8361" extrusionOk="0">
                  <a:moveTo>
                    <a:pt x="5637" y="380"/>
                  </a:moveTo>
                  <a:lnTo>
                    <a:pt x="5637" y="7981"/>
                  </a:lnTo>
                  <a:lnTo>
                    <a:pt x="380" y="7981"/>
                  </a:lnTo>
                  <a:lnTo>
                    <a:pt x="380" y="380"/>
                  </a:lnTo>
                  <a:close/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8171"/>
                  </a:lnTo>
                  <a:cubicBezTo>
                    <a:pt x="0" y="8266"/>
                    <a:pt x="95" y="8361"/>
                    <a:pt x="190" y="8361"/>
                  </a:cubicBezTo>
                  <a:lnTo>
                    <a:pt x="5827" y="8361"/>
                  </a:lnTo>
                  <a:cubicBezTo>
                    <a:pt x="5922" y="8361"/>
                    <a:pt x="6017" y="8266"/>
                    <a:pt x="6017" y="8171"/>
                  </a:cubicBezTo>
                  <a:lnTo>
                    <a:pt x="6017" y="190"/>
                  </a:lnTo>
                  <a:cubicBezTo>
                    <a:pt x="6017" y="95"/>
                    <a:pt x="5922" y="0"/>
                    <a:pt x="582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2" name="Google Shape;3512;p36"/>
            <p:cNvSpPr/>
            <p:nvPr/>
          </p:nvSpPr>
          <p:spPr>
            <a:xfrm>
              <a:off x="5024100" y="2998000"/>
              <a:ext cx="74450" cy="8750"/>
            </a:xfrm>
            <a:custGeom>
              <a:avLst/>
              <a:gdLst/>
              <a:ahLst/>
              <a:cxnLst/>
              <a:rect l="l" t="t" r="r" b="b"/>
              <a:pathLst>
                <a:path w="2978" h="350" extrusionOk="0">
                  <a:moveTo>
                    <a:pt x="159" y="1"/>
                  </a:moveTo>
                  <a:cubicBezTo>
                    <a:pt x="64" y="1"/>
                    <a:pt x="1" y="64"/>
                    <a:pt x="1" y="191"/>
                  </a:cubicBezTo>
                  <a:cubicBezTo>
                    <a:pt x="1" y="286"/>
                    <a:pt x="64" y="349"/>
                    <a:pt x="159" y="349"/>
                  </a:cubicBezTo>
                  <a:lnTo>
                    <a:pt x="2819" y="349"/>
                  </a:lnTo>
                  <a:cubicBezTo>
                    <a:pt x="2914" y="349"/>
                    <a:pt x="2977" y="286"/>
                    <a:pt x="2977" y="191"/>
                  </a:cubicBezTo>
                  <a:cubicBezTo>
                    <a:pt x="2977" y="64"/>
                    <a:pt x="2914" y="1"/>
                    <a:pt x="281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3" name="Google Shape;3513;p36"/>
            <p:cNvSpPr/>
            <p:nvPr/>
          </p:nvSpPr>
          <p:spPr>
            <a:xfrm>
              <a:off x="4991650" y="2981850"/>
              <a:ext cx="35650" cy="28850"/>
            </a:xfrm>
            <a:custGeom>
              <a:avLst/>
              <a:gdLst/>
              <a:ahLst/>
              <a:cxnLst/>
              <a:rect l="l" t="t" r="r" b="b"/>
              <a:pathLst>
                <a:path w="1426" h="1154" extrusionOk="0">
                  <a:moveTo>
                    <a:pt x="1205" y="1"/>
                  </a:moveTo>
                  <a:cubicBezTo>
                    <a:pt x="1156" y="1"/>
                    <a:pt x="1112" y="24"/>
                    <a:pt x="1077" y="77"/>
                  </a:cubicBezTo>
                  <a:lnTo>
                    <a:pt x="570" y="710"/>
                  </a:lnTo>
                  <a:lnTo>
                    <a:pt x="348" y="488"/>
                  </a:lnTo>
                  <a:cubicBezTo>
                    <a:pt x="314" y="454"/>
                    <a:pt x="260" y="428"/>
                    <a:pt x="208" y="428"/>
                  </a:cubicBezTo>
                  <a:cubicBezTo>
                    <a:pt x="165" y="428"/>
                    <a:pt x="124" y="445"/>
                    <a:pt x="95" y="488"/>
                  </a:cubicBezTo>
                  <a:cubicBezTo>
                    <a:pt x="0" y="552"/>
                    <a:pt x="0" y="678"/>
                    <a:pt x="63" y="742"/>
                  </a:cubicBezTo>
                  <a:lnTo>
                    <a:pt x="412" y="1090"/>
                  </a:lnTo>
                  <a:cubicBezTo>
                    <a:pt x="443" y="1122"/>
                    <a:pt x="507" y="1153"/>
                    <a:pt x="570" y="1153"/>
                  </a:cubicBezTo>
                  <a:cubicBezTo>
                    <a:pt x="602" y="1153"/>
                    <a:pt x="665" y="1122"/>
                    <a:pt x="697" y="1090"/>
                  </a:cubicBezTo>
                  <a:cubicBezTo>
                    <a:pt x="728" y="1090"/>
                    <a:pt x="728" y="1090"/>
                    <a:pt x="728" y="1058"/>
                  </a:cubicBezTo>
                  <a:lnTo>
                    <a:pt x="1362" y="298"/>
                  </a:lnTo>
                  <a:cubicBezTo>
                    <a:pt x="1425" y="235"/>
                    <a:pt x="1394" y="108"/>
                    <a:pt x="1330" y="45"/>
                  </a:cubicBezTo>
                  <a:cubicBezTo>
                    <a:pt x="1287" y="17"/>
                    <a:pt x="1245" y="1"/>
                    <a:pt x="120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4" name="Google Shape;3514;p36"/>
            <p:cNvSpPr/>
            <p:nvPr/>
          </p:nvSpPr>
          <p:spPr>
            <a:xfrm>
              <a:off x="5024100" y="3032050"/>
              <a:ext cx="74450" cy="9525"/>
            </a:xfrm>
            <a:custGeom>
              <a:avLst/>
              <a:gdLst/>
              <a:ahLst/>
              <a:cxnLst/>
              <a:rect l="l" t="t" r="r" b="b"/>
              <a:pathLst>
                <a:path w="2978" h="381" extrusionOk="0">
                  <a:moveTo>
                    <a:pt x="159" y="0"/>
                  </a:moveTo>
                  <a:cubicBezTo>
                    <a:pt x="64" y="0"/>
                    <a:pt x="1" y="96"/>
                    <a:pt x="1" y="191"/>
                  </a:cubicBezTo>
                  <a:cubicBezTo>
                    <a:pt x="1" y="286"/>
                    <a:pt x="64" y="381"/>
                    <a:pt x="159" y="381"/>
                  </a:cubicBezTo>
                  <a:lnTo>
                    <a:pt x="2819" y="381"/>
                  </a:lnTo>
                  <a:cubicBezTo>
                    <a:pt x="2914" y="381"/>
                    <a:pt x="2977" y="286"/>
                    <a:pt x="2977" y="191"/>
                  </a:cubicBezTo>
                  <a:cubicBezTo>
                    <a:pt x="2977" y="96"/>
                    <a:pt x="2914" y="0"/>
                    <a:pt x="28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5" name="Google Shape;3515;p36"/>
            <p:cNvSpPr/>
            <p:nvPr/>
          </p:nvSpPr>
          <p:spPr>
            <a:xfrm>
              <a:off x="4991650" y="3016150"/>
              <a:ext cx="35650" cy="29375"/>
            </a:xfrm>
            <a:custGeom>
              <a:avLst/>
              <a:gdLst/>
              <a:ahLst/>
              <a:cxnLst/>
              <a:rect l="l" t="t" r="r" b="b"/>
              <a:pathLst>
                <a:path w="1426" h="1175" extrusionOk="0">
                  <a:moveTo>
                    <a:pt x="1223" y="0"/>
                  </a:moveTo>
                  <a:cubicBezTo>
                    <a:pt x="1167" y="0"/>
                    <a:pt x="1116" y="27"/>
                    <a:pt x="1077" y="66"/>
                  </a:cubicBezTo>
                  <a:lnTo>
                    <a:pt x="570" y="700"/>
                  </a:lnTo>
                  <a:lnTo>
                    <a:pt x="348" y="478"/>
                  </a:lnTo>
                  <a:cubicBezTo>
                    <a:pt x="317" y="446"/>
                    <a:pt x="269" y="431"/>
                    <a:pt x="222" y="431"/>
                  </a:cubicBezTo>
                  <a:cubicBezTo>
                    <a:pt x="174" y="431"/>
                    <a:pt x="127" y="446"/>
                    <a:pt x="95" y="478"/>
                  </a:cubicBezTo>
                  <a:cubicBezTo>
                    <a:pt x="0" y="573"/>
                    <a:pt x="0" y="668"/>
                    <a:pt x="63" y="763"/>
                  </a:cubicBezTo>
                  <a:lnTo>
                    <a:pt x="412" y="1080"/>
                  </a:lnTo>
                  <a:cubicBezTo>
                    <a:pt x="443" y="1143"/>
                    <a:pt x="507" y="1175"/>
                    <a:pt x="570" y="1175"/>
                  </a:cubicBezTo>
                  <a:cubicBezTo>
                    <a:pt x="633" y="1175"/>
                    <a:pt x="665" y="1143"/>
                    <a:pt x="697" y="1112"/>
                  </a:cubicBezTo>
                  <a:cubicBezTo>
                    <a:pt x="728" y="1112"/>
                    <a:pt x="728" y="1080"/>
                    <a:pt x="728" y="1080"/>
                  </a:cubicBezTo>
                  <a:lnTo>
                    <a:pt x="1362" y="320"/>
                  </a:lnTo>
                  <a:cubicBezTo>
                    <a:pt x="1425" y="225"/>
                    <a:pt x="1394" y="98"/>
                    <a:pt x="1330" y="35"/>
                  </a:cubicBezTo>
                  <a:cubicBezTo>
                    <a:pt x="1294" y="11"/>
                    <a:pt x="1258" y="0"/>
                    <a:pt x="122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6" name="Google Shape;3516;p36"/>
            <p:cNvSpPr/>
            <p:nvPr/>
          </p:nvSpPr>
          <p:spPr>
            <a:xfrm>
              <a:off x="5024100" y="3066875"/>
              <a:ext cx="74450" cy="9525"/>
            </a:xfrm>
            <a:custGeom>
              <a:avLst/>
              <a:gdLst/>
              <a:ahLst/>
              <a:cxnLst/>
              <a:rect l="l" t="t" r="r" b="b"/>
              <a:pathLst>
                <a:path w="2978" h="381" extrusionOk="0">
                  <a:moveTo>
                    <a:pt x="159" y="1"/>
                  </a:moveTo>
                  <a:cubicBezTo>
                    <a:pt x="64" y="1"/>
                    <a:pt x="1" y="64"/>
                    <a:pt x="1" y="191"/>
                  </a:cubicBezTo>
                  <a:cubicBezTo>
                    <a:pt x="1" y="286"/>
                    <a:pt x="64" y="381"/>
                    <a:pt x="159" y="381"/>
                  </a:cubicBezTo>
                  <a:lnTo>
                    <a:pt x="2819" y="381"/>
                  </a:lnTo>
                  <a:cubicBezTo>
                    <a:pt x="2914" y="381"/>
                    <a:pt x="2977" y="286"/>
                    <a:pt x="2977" y="191"/>
                  </a:cubicBezTo>
                  <a:cubicBezTo>
                    <a:pt x="2977" y="64"/>
                    <a:pt x="2914" y="1"/>
                    <a:pt x="281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7" name="Google Shape;3517;p36"/>
            <p:cNvSpPr/>
            <p:nvPr/>
          </p:nvSpPr>
          <p:spPr>
            <a:xfrm>
              <a:off x="4991650" y="3050750"/>
              <a:ext cx="35650" cy="28825"/>
            </a:xfrm>
            <a:custGeom>
              <a:avLst/>
              <a:gdLst/>
              <a:ahLst/>
              <a:cxnLst/>
              <a:rect l="l" t="t" r="r" b="b"/>
              <a:pathLst>
                <a:path w="1426" h="1153" extrusionOk="0">
                  <a:moveTo>
                    <a:pt x="1205" y="0"/>
                  </a:moveTo>
                  <a:cubicBezTo>
                    <a:pt x="1156" y="0"/>
                    <a:pt x="1112" y="24"/>
                    <a:pt x="1077" y="76"/>
                  </a:cubicBezTo>
                  <a:lnTo>
                    <a:pt x="570" y="709"/>
                  </a:lnTo>
                  <a:lnTo>
                    <a:pt x="348" y="488"/>
                  </a:lnTo>
                  <a:cubicBezTo>
                    <a:pt x="317" y="456"/>
                    <a:pt x="269" y="440"/>
                    <a:pt x="222" y="440"/>
                  </a:cubicBezTo>
                  <a:cubicBezTo>
                    <a:pt x="174" y="440"/>
                    <a:pt x="127" y="456"/>
                    <a:pt x="95" y="488"/>
                  </a:cubicBezTo>
                  <a:cubicBezTo>
                    <a:pt x="0" y="551"/>
                    <a:pt x="0" y="678"/>
                    <a:pt x="63" y="741"/>
                  </a:cubicBezTo>
                  <a:lnTo>
                    <a:pt x="412" y="1089"/>
                  </a:lnTo>
                  <a:cubicBezTo>
                    <a:pt x="443" y="1121"/>
                    <a:pt x="507" y="1153"/>
                    <a:pt x="570" y="1153"/>
                  </a:cubicBezTo>
                  <a:cubicBezTo>
                    <a:pt x="633" y="1153"/>
                    <a:pt x="665" y="1153"/>
                    <a:pt x="697" y="1089"/>
                  </a:cubicBezTo>
                  <a:cubicBezTo>
                    <a:pt x="728" y="1089"/>
                    <a:pt x="728" y="1089"/>
                    <a:pt x="728" y="1058"/>
                  </a:cubicBezTo>
                  <a:lnTo>
                    <a:pt x="1362" y="298"/>
                  </a:lnTo>
                  <a:cubicBezTo>
                    <a:pt x="1425" y="234"/>
                    <a:pt x="1394" y="108"/>
                    <a:pt x="1330" y="44"/>
                  </a:cubicBezTo>
                  <a:cubicBezTo>
                    <a:pt x="1287" y="16"/>
                    <a:pt x="1245" y="0"/>
                    <a:pt x="120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8" name="Google Shape;3518;p36"/>
            <p:cNvSpPr/>
            <p:nvPr/>
          </p:nvSpPr>
          <p:spPr>
            <a:xfrm>
              <a:off x="5024100" y="3104900"/>
              <a:ext cx="74450" cy="9525"/>
            </a:xfrm>
            <a:custGeom>
              <a:avLst/>
              <a:gdLst/>
              <a:ahLst/>
              <a:cxnLst/>
              <a:rect l="l" t="t" r="r" b="b"/>
              <a:pathLst>
                <a:path w="2978" h="381" extrusionOk="0">
                  <a:moveTo>
                    <a:pt x="159" y="0"/>
                  </a:moveTo>
                  <a:cubicBezTo>
                    <a:pt x="64" y="0"/>
                    <a:pt x="1" y="95"/>
                    <a:pt x="1" y="190"/>
                  </a:cubicBezTo>
                  <a:cubicBezTo>
                    <a:pt x="1" y="285"/>
                    <a:pt x="64" y="380"/>
                    <a:pt x="159" y="380"/>
                  </a:cubicBezTo>
                  <a:lnTo>
                    <a:pt x="2819" y="380"/>
                  </a:lnTo>
                  <a:cubicBezTo>
                    <a:pt x="2914" y="380"/>
                    <a:pt x="2977" y="285"/>
                    <a:pt x="2977" y="190"/>
                  </a:cubicBezTo>
                  <a:cubicBezTo>
                    <a:pt x="2977" y="95"/>
                    <a:pt x="2914" y="0"/>
                    <a:pt x="28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9" name="Google Shape;3519;p36"/>
            <p:cNvSpPr/>
            <p:nvPr/>
          </p:nvSpPr>
          <p:spPr>
            <a:xfrm>
              <a:off x="4991650" y="3088975"/>
              <a:ext cx="35650" cy="29400"/>
            </a:xfrm>
            <a:custGeom>
              <a:avLst/>
              <a:gdLst/>
              <a:ahLst/>
              <a:cxnLst/>
              <a:rect l="l" t="t" r="r" b="b"/>
              <a:pathLst>
                <a:path w="1426" h="1176" extrusionOk="0">
                  <a:moveTo>
                    <a:pt x="1223" y="1"/>
                  </a:moveTo>
                  <a:cubicBezTo>
                    <a:pt x="1167" y="1"/>
                    <a:pt x="1116" y="28"/>
                    <a:pt x="1077" y="67"/>
                  </a:cubicBezTo>
                  <a:lnTo>
                    <a:pt x="538" y="700"/>
                  </a:lnTo>
                  <a:lnTo>
                    <a:pt x="348" y="479"/>
                  </a:lnTo>
                  <a:cubicBezTo>
                    <a:pt x="317" y="447"/>
                    <a:pt x="269" y="431"/>
                    <a:pt x="218" y="431"/>
                  </a:cubicBezTo>
                  <a:cubicBezTo>
                    <a:pt x="166" y="431"/>
                    <a:pt x="111" y="447"/>
                    <a:pt x="63" y="479"/>
                  </a:cubicBezTo>
                  <a:cubicBezTo>
                    <a:pt x="0" y="574"/>
                    <a:pt x="0" y="669"/>
                    <a:pt x="63" y="764"/>
                  </a:cubicBezTo>
                  <a:lnTo>
                    <a:pt x="412" y="1080"/>
                  </a:lnTo>
                  <a:cubicBezTo>
                    <a:pt x="443" y="1144"/>
                    <a:pt x="507" y="1175"/>
                    <a:pt x="570" y="1175"/>
                  </a:cubicBezTo>
                  <a:cubicBezTo>
                    <a:pt x="633" y="1175"/>
                    <a:pt x="665" y="1144"/>
                    <a:pt x="697" y="1112"/>
                  </a:cubicBezTo>
                  <a:cubicBezTo>
                    <a:pt x="728" y="1112"/>
                    <a:pt x="728" y="1080"/>
                    <a:pt x="728" y="1080"/>
                  </a:cubicBezTo>
                  <a:lnTo>
                    <a:pt x="1362" y="320"/>
                  </a:lnTo>
                  <a:cubicBezTo>
                    <a:pt x="1425" y="225"/>
                    <a:pt x="1394" y="99"/>
                    <a:pt x="1330" y="35"/>
                  </a:cubicBezTo>
                  <a:cubicBezTo>
                    <a:pt x="1294" y="11"/>
                    <a:pt x="1258" y="1"/>
                    <a:pt x="122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0" name="Google Shape;3520;p36"/>
            <p:cNvSpPr/>
            <p:nvPr/>
          </p:nvSpPr>
          <p:spPr>
            <a:xfrm>
              <a:off x="5004300" y="3003875"/>
              <a:ext cx="52275" cy="40075"/>
            </a:xfrm>
            <a:custGeom>
              <a:avLst/>
              <a:gdLst/>
              <a:ahLst/>
              <a:cxnLst/>
              <a:rect l="l" t="t" r="r" b="b"/>
              <a:pathLst>
                <a:path w="2091" h="1603" extrusionOk="0">
                  <a:moveTo>
                    <a:pt x="1877" y="0"/>
                  </a:moveTo>
                  <a:cubicBezTo>
                    <a:pt x="1844" y="0"/>
                    <a:pt x="1809" y="7"/>
                    <a:pt x="1774" y="19"/>
                  </a:cubicBezTo>
                  <a:lnTo>
                    <a:pt x="96" y="1254"/>
                  </a:lnTo>
                  <a:cubicBezTo>
                    <a:pt x="32" y="1318"/>
                    <a:pt x="1" y="1444"/>
                    <a:pt x="64" y="1539"/>
                  </a:cubicBezTo>
                  <a:cubicBezTo>
                    <a:pt x="96" y="1571"/>
                    <a:pt x="159" y="1603"/>
                    <a:pt x="222" y="1603"/>
                  </a:cubicBezTo>
                  <a:cubicBezTo>
                    <a:pt x="254" y="1603"/>
                    <a:pt x="286" y="1603"/>
                    <a:pt x="317" y="1571"/>
                  </a:cubicBezTo>
                  <a:lnTo>
                    <a:pt x="1996" y="336"/>
                  </a:lnTo>
                  <a:cubicBezTo>
                    <a:pt x="2091" y="272"/>
                    <a:pt x="2091" y="146"/>
                    <a:pt x="2028" y="82"/>
                  </a:cubicBezTo>
                  <a:cubicBezTo>
                    <a:pt x="1987" y="22"/>
                    <a:pt x="1935" y="0"/>
                    <a:pt x="187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1" name="Google Shape;3521;p36"/>
            <p:cNvSpPr/>
            <p:nvPr/>
          </p:nvSpPr>
          <p:spPr>
            <a:xfrm>
              <a:off x="4876050" y="3031450"/>
              <a:ext cx="143325" cy="239725"/>
            </a:xfrm>
            <a:custGeom>
              <a:avLst/>
              <a:gdLst/>
              <a:ahLst/>
              <a:cxnLst/>
              <a:rect l="l" t="t" r="r" b="b"/>
              <a:pathLst>
                <a:path w="5733" h="9589" extrusionOk="0">
                  <a:moveTo>
                    <a:pt x="5204" y="1"/>
                  </a:moveTo>
                  <a:cubicBezTo>
                    <a:pt x="5127" y="1"/>
                    <a:pt x="5047" y="19"/>
                    <a:pt x="4972" y="56"/>
                  </a:cubicBezTo>
                  <a:lnTo>
                    <a:pt x="3896" y="626"/>
                  </a:lnTo>
                  <a:cubicBezTo>
                    <a:pt x="3832" y="658"/>
                    <a:pt x="3737" y="658"/>
                    <a:pt x="3674" y="658"/>
                  </a:cubicBezTo>
                  <a:cubicBezTo>
                    <a:pt x="3294" y="595"/>
                    <a:pt x="2819" y="405"/>
                    <a:pt x="2819" y="405"/>
                  </a:cubicBezTo>
                  <a:cubicBezTo>
                    <a:pt x="2597" y="310"/>
                    <a:pt x="2376" y="246"/>
                    <a:pt x="2154" y="246"/>
                  </a:cubicBezTo>
                  <a:lnTo>
                    <a:pt x="1869" y="246"/>
                  </a:lnTo>
                  <a:cubicBezTo>
                    <a:pt x="1521" y="246"/>
                    <a:pt x="1204" y="405"/>
                    <a:pt x="1014" y="658"/>
                  </a:cubicBezTo>
                  <a:lnTo>
                    <a:pt x="982" y="658"/>
                  </a:lnTo>
                  <a:lnTo>
                    <a:pt x="95" y="1830"/>
                  </a:lnTo>
                  <a:cubicBezTo>
                    <a:pt x="32" y="1893"/>
                    <a:pt x="0" y="2020"/>
                    <a:pt x="0" y="2115"/>
                  </a:cubicBezTo>
                  <a:lnTo>
                    <a:pt x="64" y="3856"/>
                  </a:lnTo>
                  <a:cubicBezTo>
                    <a:pt x="64" y="4110"/>
                    <a:pt x="285" y="4300"/>
                    <a:pt x="539" y="4300"/>
                  </a:cubicBezTo>
                  <a:cubicBezTo>
                    <a:pt x="824" y="4300"/>
                    <a:pt x="1014" y="4078"/>
                    <a:pt x="1014" y="3825"/>
                  </a:cubicBezTo>
                  <a:lnTo>
                    <a:pt x="950" y="2273"/>
                  </a:lnTo>
                  <a:lnTo>
                    <a:pt x="1045" y="2146"/>
                  </a:lnTo>
                  <a:lnTo>
                    <a:pt x="1045" y="4205"/>
                  </a:lnTo>
                  <a:lnTo>
                    <a:pt x="570" y="9050"/>
                  </a:lnTo>
                  <a:cubicBezTo>
                    <a:pt x="570" y="9303"/>
                    <a:pt x="760" y="9557"/>
                    <a:pt x="1045" y="9588"/>
                  </a:cubicBezTo>
                  <a:lnTo>
                    <a:pt x="1077" y="9588"/>
                  </a:lnTo>
                  <a:cubicBezTo>
                    <a:pt x="1331" y="9588"/>
                    <a:pt x="1552" y="9398"/>
                    <a:pt x="1584" y="9145"/>
                  </a:cubicBezTo>
                  <a:lnTo>
                    <a:pt x="1932" y="5472"/>
                  </a:lnTo>
                  <a:cubicBezTo>
                    <a:pt x="2027" y="5472"/>
                    <a:pt x="2091" y="5503"/>
                    <a:pt x="2186" y="5503"/>
                  </a:cubicBezTo>
                  <a:cubicBezTo>
                    <a:pt x="2249" y="5503"/>
                    <a:pt x="2344" y="5472"/>
                    <a:pt x="2407" y="5472"/>
                  </a:cubicBezTo>
                  <a:lnTo>
                    <a:pt x="2851" y="9145"/>
                  </a:lnTo>
                  <a:cubicBezTo>
                    <a:pt x="2882" y="9398"/>
                    <a:pt x="3104" y="9588"/>
                    <a:pt x="3357" y="9588"/>
                  </a:cubicBezTo>
                  <a:lnTo>
                    <a:pt x="3421" y="9588"/>
                  </a:lnTo>
                  <a:cubicBezTo>
                    <a:pt x="3706" y="9557"/>
                    <a:pt x="3896" y="9303"/>
                    <a:pt x="3864" y="9018"/>
                  </a:cubicBezTo>
                  <a:lnTo>
                    <a:pt x="3294" y="4426"/>
                  </a:lnTo>
                  <a:lnTo>
                    <a:pt x="3294" y="4395"/>
                  </a:lnTo>
                  <a:lnTo>
                    <a:pt x="3294" y="1545"/>
                  </a:lnTo>
                  <a:cubicBezTo>
                    <a:pt x="3357" y="1576"/>
                    <a:pt x="3452" y="1576"/>
                    <a:pt x="3516" y="1608"/>
                  </a:cubicBezTo>
                  <a:cubicBezTo>
                    <a:pt x="3580" y="1615"/>
                    <a:pt x="3644" y="1619"/>
                    <a:pt x="3707" y="1619"/>
                  </a:cubicBezTo>
                  <a:cubicBezTo>
                    <a:pt x="3927" y="1619"/>
                    <a:pt x="4143" y="1572"/>
                    <a:pt x="4339" y="1450"/>
                  </a:cubicBezTo>
                  <a:lnTo>
                    <a:pt x="5416" y="911"/>
                  </a:lnTo>
                  <a:cubicBezTo>
                    <a:pt x="5638" y="785"/>
                    <a:pt x="5733" y="500"/>
                    <a:pt x="5638" y="278"/>
                  </a:cubicBezTo>
                  <a:lnTo>
                    <a:pt x="5511" y="120"/>
                  </a:lnTo>
                  <a:cubicBezTo>
                    <a:pt x="5434" y="43"/>
                    <a:pt x="5323" y="1"/>
                    <a:pt x="5204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2" name="Google Shape;3522;p36"/>
            <p:cNvSpPr/>
            <p:nvPr/>
          </p:nvSpPr>
          <p:spPr>
            <a:xfrm>
              <a:off x="4871300" y="3027025"/>
              <a:ext cx="152825" cy="248900"/>
            </a:xfrm>
            <a:custGeom>
              <a:avLst/>
              <a:gdLst/>
              <a:ahLst/>
              <a:cxnLst/>
              <a:rect l="l" t="t" r="r" b="b"/>
              <a:pathLst>
                <a:path w="6113" h="9956" extrusionOk="0">
                  <a:moveTo>
                    <a:pt x="5369" y="389"/>
                  </a:moveTo>
                  <a:cubicBezTo>
                    <a:pt x="5445" y="389"/>
                    <a:pt x="5515" y="416"/>
                    <a:pt x="5574" y="455"/>
                  </a:cubicBezTo>
                  <a:lnTo>
                    <a:pt x="5637" y="582"/>
                  </a:lnTo>
                  <a:cubicBezTo>
                    <a:pt x="5701" y="708"/>
                    <a:pt x="5637" y="867"/>
                    <a:pt x="5511" y="930"/>
                  </a:cubicBezTo>
                  <a:lnTo>
                    <a:pt x="4434" y="1468"/>
                  </a:lnTo>
                  <a:cubicBezTo>
                    <a:pt x="4272" y="1561"/>
                    <a:pt x="4109" y="1620"/>
                    <a:pt x="3935" y="1620"/>
                  </a:cubicBezTo>
                  <a:cubicBezTo>
                    <a:pt x="3871" y="1620"/>
                    <a:pt x="3805" y="1612"/>
                    <a:pt x="3737" y="1595"/>
                  </a:cubicBezTo>
                  <a:cubicBezTo>
                    <a:pt x="3674" y="1595"/>
                    <a:pt x="3579" y="1595"/>
                    <a:pt x="3516" y="1563"/>
                  </a:cubicBezTo>
                  <a:cubicBezTo>
                    <a:pt x="3452" y="1563"/>
                    <a:pt x="3421" y="1563"/>
                    <a:pt x="3357" y="1595"/>
                  </a:cubicBezTo>
                  <a:cubicBezTo>
                    <a:pt x="3326" y="1627"/>
                    <a:pt x="3294" y="1690"/>
                    <a:pt x="3294" y="1753"/>
                  </a:cubicBezTo>
                  <a:lnTo>
                    <a:pt x="3294" y="4572"/>
                  </a:lnTo>
                  <a:lnTo>
                    <a:pt x="3294" y="4603"/>
                  </a:lnTo>
                  <a:lnTo>
                    <a:pt x="3294" y="4635"/>
                  </a:lnTo>
                  <a:lnTo>
                    <a:pt x="3864" y="9259"/>
                  </a:lnTo>
                  <a:cubicBezTo>
                    <a:pt x="3864" y="9322"/>
                    <a:pt x="3832" y="9417"/>
                    <a:pt x="3801" y="9480"/>
                  </a:cubicBezTo>
                  <a:cubicBezTo>
                    <a:pt x="3737" y="9544"/>
                    <a:pt x="3674" y="9575"/>
                    <a:pt x="3579" y="9575"/>
                  </a:cubicBezTo>
                  <a:cubicBezTo>
                    <a:pt x="3562" y="9579"/>
                    <a:pt x="3546" y="9580"/>
                    <a:pt x="3530" y="9580"/>
                  </a:cubicBezTo>
                  <a:cubicBezTo>
                    <a:pt x="3389" y="9580"/>
                    <a:pt x="3259" y="9464"/>
                    <a:pt x="3231" y="9322"/>
                  </a:cubicBezTo>
                  <a:lnTo>
                    <a:pt x="2787" y="5649"/>
                  </a:lnTo>
                  <a:cubicBezTo>
                    <a:pt x="2787" y="5585"/>
                    <a:pt x="2756" y="5554"/>
                    <a:pt x="2692" y="5522"/>
                  </a:cubicBezTo>
                  <a:cubicBezTo>
                    <a:pt x="2670" y="5499"/>
                    <a:pt x="2632" y="5477"/>
                    <a:pt x="2600" y="5477"/>
                  </a:cubicBezTo>
                  <a:cubicBezTo>
                    <a:pt x="2587" y="5477"/>
                    <a:pt x="2575" y="5481"/>
                    <a:pt x="2566" y="5490"/>
                  </a:cubicBezTo>
                  <a:lnTo>
                    <a:pt x="2186" y="5490"/>
                  </a:lnTo>
                  <a:cubicBezTo>
                    <a:pt x="2167" y="5481"/>
                    <a:pt x="2148" y="5477"/>
                    <a:pt x="2131" y="5477"/>
                  </a:cubicBezTo>
                  <a:cubicBezTo>
                    <a:pt x="2088" y="5477"/>
                    <a:pt x="2050" y="5499"/>
                    <a:pt x="2027" y="5522"/>
                  </a:cubicBezTo>
                  <a:cubicBezTo>
                    <a:pt x="1964" y="5554"/>
                    <a:pt x="1964" y="5585"/>
                    <a:pt x="1932" y="5649"/>
                  </a:cubicBezTo>
                  <a:lnTo>
                    <a:pt x="1584" y="9322"/>
                  </a:lnTo>
                  <a:cubicBezTo>
                    <a:pt x="1584" y="9464"/>
                    <a:pt x="1457" y="9580"/>
                    <a:pt x="1294" y="9580"/>
                  </a:cubicBezTo>
                  <a:cubicBezTo>
                    <a:pt x="1275" y="9580"/>
                    <a:pt x="1255" y="9579"/>
                    <a:pt x="1235" y="9575"/>
                  </a:cubicBezTo>
                  <a:cubicBezTo>
                    <a:pt x="1172" y="9575"/>
                    <a:pt x="1077" y="9544"/>
                    <a:pt x="1014" y="9480"/>
                  </a:cubicBezTo>
                  <a:cubicBezTo>
                    <a:pt x="982" y="9417"/>
                    <a:pt x="950" y="9322"/>
                    <a:pt x="950" y="9259"/>
                  </a:cubicBezTo>
                  <a:lnTo>
                    <a:pt x="1426" y="4413"/>
                  </a:lnTo>
                  <a:lnTo>
                    <a:pt x="1426" y="2323"/>
                  </a:lnTo>
                  <a:cubicBezTo>
                    <a:pt x="1426" y="2260"/>
                    <a:pt x="1362" y="2197"/>
                    <a:pt x="1299" y="2165"/>
                  </a:cubicBezTo>
                  <a:cubicBezTo>
                    <a:pt x="1267" y="2133"/>
                    <a:pt x="1267" y="2133"/>
                    <a:pt x="1235" y="2133"/>
                  </a:cubicBezTo>
                  <a:cubicBezTo>
                    <a:pt x="1172" y="2133"/>
                    <a:pt x="1140" y="2165"/>
                    <a:pt x="1109" y="2228"/>
                  </a:cubicBezTo>
                  <a:lnTo>
                    <a:pt x="1014" y="2355"/>
                  </a:lnTo>
                  <a:cubicBezTo>
                    <a:pt x="982" y="2387"/>
                    <a:pt x="950" y="2418"/>
                    <a:pt x="950" y="2482"/>
                  </a:cubicBezTo>
                  <a:lnTo>
                    <a:pt x="1014" y="4033"/>
                  </a:lnTo>
                  <a:cubicBezTo>
                    <a:pt x="1014" y="4128"/>
                    <a:pt x="982" y="4192"/>
                    <a:pt x="950" y="4255"/>
                  </a:cubicBezTo>
                  <a:cubicBezTo>
                    <a:pt x="887" y="4287"/>
                    <a:pt x="824" y="4318"/>
                    <a:pt x="729" y="4318"/>
                  </a:cubicBezTo>
                  <a:cubicBezTo>
                    <a:pt x="570" y="4318"/>
                    <a:pt x="444" y="4223"/>
                    <a:pt x="444" y="4065"/>
                  </a:cubicBezTo>
                  <a:lnTo>
                    <a:pt x="380" y="2323"/>
                  </a:lnTo>
                  <a:cubicBezTo>
                    <a:pt x="380" y="2260"/>
                    <a:pt x="412" y="2197"/>
                    <a:pt x="444" y="2133"/>
                  </a:cubicBezTo>
                  <a:lnTo>
                    <a:pt x="1330" y="993"/>
                  </a:lnTo>
                  <a:cubicBezTo>
                    <a:pt x="1489" y="772"/>
                    <a:pt x="1774" y="645"/>
                    <a:pt x="2027" y="645"/>
                  </a:cubicBezTo>
                  <a:lnTo>
                    <a:pt x="2312" y="645"/>
                  </a:lnTo>
                  <a:cubicBezTo>
                    <a:pt x="2534" y="645"/>
                    <a:pt x="2724" y="708"/>
                    <a:pt x="2914" y="772"/>
                  </a:cubicBezTo>
                  <a:cubicBezTo>
                    <a:pt x="3041" y="835"/>
                    <a:pt x="3452" y="993"/>
                    <a:pt x="3832" y="1057"/>
                  </a:cubicBezTo>
                  <a:cubicBezTo>
                    <a:pt x="3927" y="1057"/>
                    <a:pt x="4054" y="1057"/>
                    <a:pt x="4181" y="993"/>
                  </a:cubicBezTo>
                  <a:lnTo>
                    <a:pt x="5226" y="423"/>
                  </a:lnTo>
                  <a:cubicBezTo>
                    <a:pt x="5274" y="399"/>
                    <a:pt x="5323" y="389"/>
                    <a:pt x="5369" y="389"/>
                  </a:cubicBezTo>
                  <a:close/>
                  <a:moveTo>
                    <a:pt x="5378" y="1"/>
                  </a:moveTo>
                  <a:cubicBezTo>
                    <a:pt x="5272" y="1"/>
                    <a:pt x="5165" y="26"/>
                    <a:pt x="5067" y="75"/>
                  </a:cubicBezTo>
                  <a:lnTo>
                    <a:pt x="3991" y="645"/>
                  </a:lnTo>
                  <a:cubicBezTo>
                    <a:pt x="3959" y="645"/>
                    <a:pt x="3896" y="677"/>
                    <a:pt x="3864" y="677"/>
                  </a:cubicBezTo>
                  <a:cubicBezTo>
                    <a:pt x="3547" y="613"/>
                    <a:pt x="3167" y="455"/>
                    <a:pt x="3072" y="423"/>
                  </a:cubicBezTo>
                  <a:cubicBezTo>
                    <a:pt x="2819" y="328"/>
                    <a:pt x="2566" y="265"/>
                    <a:pt x="2312" y="265"/>
                  </a:cubicBezTo>
                  <a:lnTo>
                    <a:pt x="2027" y="265"/>
                  </a:lnTo>
                  <a:cubicBezTo>
                    <a:pt x="1647" y="265"/>
                    <a:pt x="1299" y="423"/>
                    <a:pt x="1045" y="740"/>
                  </a:cubicBezTo>
                  <a:lnTo>
                    <a:pt x="127" y="1912"/>
                  </a:lnTo>
                  <a:cubicBezTo>
                    <a:pt x="64" y="2007"/>
                    <a:pt x="0" y="2165"/>
                    <a:pt x="0" y="2323"/>
                  </a:cubicBezTo>
                  <a:lnTo>
                    <a:pt x="64" y="4065"/>
                  </a:lnTo>
                  <a:cubicBezTo>
                    <a:pt x="64" y="4413"/>
                    <a:pt x="349" y="4698"/>
                    <a:pt x="729" y="4698"/>
                  </a:cubicBezTo>
                  <a:lnTo>
                    <a:pt x="760" y="4698"/>
                  </a:lnTo>
                  <a:cubicBezTo>
                    <a:pt x="855" y="4698"/>
                    <a:pt x="950" y="4667"/>
                    <a:pt x="1045" y="4603"/>
                  </a:cubicBezTo>
                  <a:lnTo>
                    <a:pt x="1045" y="4603"/>
                  </a:lnTo>
                  <a:lnTo>
                    <a:pt x="570" y="9195"/>
                  </a:lnTo>
                  <a:cubicBezTo>
                    <a:pt x="570" y="9385"/>
                    <a:pt x="634" y="9575"/>
                    <a:pt x="729" y="9702"/>
                  </a:cubicBezTo>
                  <a:cubicBezTo>
                    <a:pt x="855" y="9861"/>
                    <a:pt x="1014" y="9924"/>
                    <a:pt x="1204" y="9956"/>
                  </a:cubicBezTo>
                  <a:lnTo>
                    <a:pt x="1267" y="9956"/>
                  </a:lnTo>
                  <a:cubicBezTo>
                    <a:pt x="1616" y="9956"/>
                    <a:pt x="1932" y="9702"/>
                    <a:pt x="1964" y="9354"/>
                  </a:cubicBezTo>
                  <a:lnTo>
                    <a:pt x="2281" y="5839"/>
                  </a:lnTo>
                  <a:cubicBezTo>
                    <a:pt x="2312" y="5854"/>
                    <a:pt x="2336" y="5862"/>
                    <a:pt x="2360" y="5862"/>
                  </a:cubicBezTo>
                  <a:cubicBezTo>
                    <a:pt x="2383" y="5862"/>
                    <a:pt x="2407" y="5854"/>
                    <a:pt x="2439" y="5839"/>
                  </a:cubicBezTo>
                  <a:lnTo>
                    <a:pt x="2851" y="9354"/>
                  </a:lnTo>
                  <a:cubicBezTo>
                    <a:pt x="2882" y="9702"/>
                    <a:pt x="3199" y="9956"/>
                    <a:pt x="3547" y="9956"/>
                  </a:cubicBezTo>
                  <a:lnTo>
                    <a:pt x="3611" y="9956"/>
                  </a:lnTo>
                  <a:cubicBezTo>
                    <a:pt x="3801" y="9924"/>
                    <a:pt x="3959" y="9829"/>
                    <a:pt x="4086" y="9702"/>
                  </a:cubicBezTo>
                  <a:cubicBezTo>
                    <a:pt x="4181" y="9544"/>
                    <a:pt x="4244" y="9354"/>
                    <a:pt x="4212" y="9195"/>
                  </a:cubicBezTo>
                  <a:lnTo>
                    <a:pt x="3674" y="4572"/>
                  </a:lnTo>
                  <a:lnTo>
                    <a:pt x="3674" y="1943"/>
                  </a:lnTo>
                  <a:cubicBezTo>
                    <a:pt x="3756" y="1960"/>
                    <a:pt x="3838" y="1968"/>
                    <a:pt x="3919" y="1968"/>
                  </a:cubicBezTo>
                  <a:cubicBezTo>
                    <a:pt x="4154" y="1968"/>
                    <a:pt x="4389" y="1902"/>
                    <a:pt x="4624" y="1785"/>
                  </a:cubicBezTo>
                  <a:lnTo>
                    <a:pt x="5669" y="1247"/>
                  </a:lnTo>
                  <a:cubicBezTo>
                    <a:pt x="5986" y="1088"/>
                    <a:pt x="6113" y="708"/>
                    <a:pt x="5986" y="392"/>
                  </a:cubicBezTo>
                  <a:cubicBezTo>
                    <a:pt x="5954" y="360"/>
                    <a:pt x="5954" y="360"/>
                    <a:pt x="5954" y="360"/>
                  </a:cubicBezTo>
                  <a:lnTo>
                    <a:pt x="5859" y="201"/>
                  </a:lnTo>
                  <a:lnTo>
                    <a:pt x="5828" y="201"/>
                  </a:lnTo>
                  <a:cubicBezTo>
                    <a:pt x="5711" y="65"/>
                    <a:pt x="5546" y="1"/>
                    <a:pt x="537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3" name="Google Shape;3523;p36"/>
            <p:cNvSpPr/>
            <p:nvPr/>
          </p:nvSpPr>
          <p:spPr>
            <a:xfrm>
              <a:off x="4906925" y="2990875"/>
              <a:ext cx="46725" cy="45150"/>
            </a:xfrm>
            <a:custGeom>
              <a:avLst/>
              <a:gdLst/>
              <a:ahLst/>
              <a:cxnLst/>
              <a:rect l="l" t="t" r="r" b="b"/>
              <a:pathLst>
                <a:path w="1869" h="1806" extrusionOk="0">
                  <a:moveTo>
                    <a:pt x="919" y="1"/>
                  </a:moveTo>
                  <a:cubicBezTo>
                    <a:pt x="412" y="1"/>
                    <a:pt x="1" y="412"/>
                    <a:pt x="1" y="919"/>
                  </a:cubicBezTo>
                  <a:cubicBezTo>
                    <a:pt x="1" y="1394"/>
                    <a:pt x="412" y="1806"/>
                    <a:pt x="919" y="1806"/>
                  </a:cubicBezTo>
                  <a:cubicBezTo>
                    <a:pt x="1457" y="1806"/>
                    <a:pt x="1869" y="1394"/>
                    <a:pt x="1869" y="919"/>
                  </a:cubicBezTo>
                  <a:cubicBezTo>
                    <a:pt x="1869" y="412"/>
                    <a:pt x="1457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4" name="Google Shape;3524;p36"/>
            <p:cNvSpPr/>
            <p:nvPr/>
          </p:nvSpPr>
          <p:spPr>
            <a:xfrm>
              <a:off x="4902975" y="2986125"/>
              <a:ext cx="55425" cy="54650"/>
            </a:xfrm>
            <a:custGeom>
              <a:avLst/>
              <a:gdLst/>
              <a:ahLst/>
              <a:cxnLst/>
              <a:rect l="l" t="t" r="r" b="b"/>
              <a:pathLst>
                <a:path w="2217" h="2186" extrusionOk="0">
                  <a:moveTo>
                    <a:pt x="1109" y="381"/>
                  </a:moveTo>
                  <a:cubicBezTo>
                    <a:pt x="1489" y="381"/>
                    <a:pt x="1837" y="697"/>
                    <a:pt x="1837" y="1109"/>
                  </a:cubicBezTo>
                  <a:cubicBezTo>
                    <a:pt x="1837" y="1489"/>
                    <a:pt x="1489" y="1806"/>
                    <a:pt x="1109" y="1806"/>
                  </a:cubicBezTo>
                  <a:cubicBezTo>
                    <a:pt x="697" y="1806"/>
                    <a:pt x="349" y="1489"/>
                    <a:pt x="349" y="1109"/>
                  </a:cubicBezTo>
                  <a:cubicBezTo>
                    <a:pt x="349" y="697"/>
                    <a:pt x="697" y="381"/>
                    <a:pt x="1109" y="381"/>
                  </a:cubicBezTo>
                  <a:close/>
                  <a:moveTo>
                    <a:pt x="1109" y="1"/>
                  </a:moveTo>
                  <a:cubicBezTo>
                    <a:pt x="475" y="1"/>
                    <a:pt x="0" y="507"/>
                    <a:pt x="0" y="1109"/>
                  </a:cubicBezTo>
                  <a:cubicBezTo>
                    <a:pt x="0" y="1711"/>
                    <a:pt x="475" y="2186"/>
                    <a:pt x="1109" y="2186"/>
                  </a:cubicBezTo>
                  <a:cubicBezTo>
                    <a:pt x="1710" y="2186"/>
                    <a:pt x="2217" y="1711"/>
                    <a:pt x="2217" y="1109"/>
                  </a:cubicBezTo>
                  <a:cubicBezTo>
                    <a:pt x="2217" y="507"/>
                    <a:pt x="1710" y="1"/>
                    <a:pt x="110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5" name="Google Shape;3525;p36"/>
            <p:cNvSpPr/>
            <p:nvPr/>
          </p:nvSpPr>
          <p:spPr>
            <a:xfrm>
              <a:off x="5133350" y="3039500"/>
              <a:ext cx="10325" cy="9200"/>
            </a:xfrm>
            <a:custGeom>
              <a:avLst/>
              <a:gdLst/>
              <a:ahLst/>
              <a:cxnLst/>
              <a:rect l="l" t="t" r="r" b="b"/>
              <a:pathLst>
                <a:path w="413" h="368" extrusionOk="0">
                  <a:moveTo>
                    <a:pt x="207" y="0"/>
                  </a:moveTo>
                  <a:cubicBezTo>
                    <a:pt x="170" y="0"/>
                    <a:pt x="131" y="8"/>
                    <a:pt x="96" y="19"/>
                  </a:cubicBezTo>
                  <a:cubicBezTo>
                    <a:pt x="33" y="83"/>
                    <a:pt x="1" y="178"/>
                    <a:pt x="33" y="241"/>
                  </a:cubicBezTo>
                  <a:cubicBezTo>
                    <a:pt x="64" y="336"/>
                    <a:pt x="128" y="368"/>
                    <a:pt x="191" y="368"/>
                  </a:cubicBezTo>
                  <a:lnTo>
                    <a:pt x="254" y="368"/>
                  </a:lnTo>
                  <a:cubicBezTo>
                    <a:pt x="286" y="368"/>
                    <a:pt x="286" y="336"/>
                    <a:pt x="318" y="336"/>
                  </a:cubicBezTo>
                  <a:cubicBezTo>
                    <a:pt x="381" y="273"/>
                    <a:pt x="413" y="178"/>
                    <a:pt x="349" y="83"/>
                  </a:cubicBezTo>
                  <a:cubicBezTo>
                    <a:pt x="329" y="22"/>
                    <a:pt x="271" y="0"/>
                    <a:pt x="20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6" name="Google Shape;3526;p36"/>
            <p:cNvSpPr/>
            <p:nvPr/>
          </p:nvSpPr>
          <p:spPr>
            <a:xfrm>
              <a:off x="5131775" y="2990875"/>
              <a:ext cx="45950" cy="45150"/>
            </a:xfrm>
            <a:custGeom>
              <a:avLst/>
              <a:gdLst/>
              <a:ahLst/>
              <a:cxnLst/>
              <a:rect l="l" t="t" r="r" b="b"/>
              <a:pathLst>
                <a:path w="1838" h="1806" extrusionOk="0">
                  <a:moveTo>
                    <a:pt x="919" y="1"/>
                  </a:moveTo>
                  <a:cubicBezTo>
                    <a:pt x="412" y="1"/>
                    <a:pt x="1" y="412"/>
                    <a:pt x="1" y="919"/>
                  </a:cubicBezTo>
                  <a:cubicBezTo>
                    <a:pt x="1" y="1394"/>
                    <a:pt x="412" y="1806"/>
                    <a:pt x="919" y="1806"/>
                  </a:cubicBezTo>
                  <a:cubicBezTo>
                    <a:pt x="1426" y="1806"/>
                    <a:pt x="1837" y="1394"/>
                    <a:pt x="1837" y="919"/>
                  </a:cubicBezTo>
                  <a:cubicBezTo>
                    <a:pt x="1837" y="412"/>
                    <a:pt x="1426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7" name="Google Shape;3527;p36"/>
            <p:cNvSpPr/>
            <p:nvPr/>
          </p:nvSpPr>
          <p:spPr>
            <a:xfrm>
              <a:off x="5127025" y="2986125"/>
              <a:ext cx="55450" cy="54650"/>
            </a:xfrm>
            <a:custGeom>
              <a:avLst/>
              <a:gdLst/>
              <a:ahLst/>
              <a:cxnLst/>
              <a:rect l="l" t="t" r="r" b="b"/>
              <a:pathLst>
                <a:path w="2218" h="2186" extrusionOk="0">
                  <a:moveTo>
                    <a:pt x="1109" y="381"/>
                  </a:moveTo>
                  <a:cubicBezTo>
                    <a:pt x="1521" y="381"/>
                    <a:pt x="1869" y="697"/>
                    <a:pt x="1869" y="1109"/>
                  </a:cubicBezTo>
                  <a:cubicBezTo>
                    <a:pt x="1869" y="1489"/>
                    <a:pt x="1521" y="1806"/>
                    <a:pt x="1109" y="1806"/>
                  </a:cubicBezTo>
                  <a:cubicBezTo>
                    <a:pt x="697" y="1806"/>
                    <a:pt x="381" y="1489"/>
                    <a:pt x="381" y="1109"/>
                  </a:cubicBezTo>
                  <a:cubicBezTo>
                    <a:pt x="381" y="697"/>
                    <a:pt x="729" y="381"/>
                    <a:pt x="1109" y="381"/>
                  </a:cubicBezTo>
                  <a:close/>
                  <a:moveTo>
                    <a:pt x="1109" y="1"/>
                  </a:moveTo>
                  <a:cubicBezTo>
                    <a:pt x="507" y="1"/>
                    <a:pt x="1" y="507"/>
                    <a:pt x="1" y="1109"/>
                  </a:cubicBezTo>
                  <a:cubicBezTo>
                    <a:pt x="1" y="1711"/>
                    <a:pt x="507" y="2186"/>
                    <a:pt x="1109" y="2186"/>
                  </a:cubicBezTo>
                  <a:cubicBezTo>
                    <a:pt x="1742" y="2186"/>
                    <a:pt x="2217" y="1711"/>
                    <a:pt x="2217" y="1109"/>
                  </a:cubicBezTo>
                  <a:cubicBezTo>
                    <a:pt x="2217" y="507"/>
                    <a:pt x="1742" y="1"/>
                    <a:pt x="110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8" name="Google Shape;3528;p36"/>
            <p:cNvSpPr/>
            <p:nvPr/>
          </p:nvSpPr>
          <p:spPr>
            <a:xfrm>
              <a:off x="5066050" y="3038375"/>
              <a:ext cx="143350" cy="232800"/>
            </a:xfrm>
            <a:custGeom>
              <a:avLst/>
              <a:gdLst/>
              <a:ahLst/>
              <a:cxnLst/>
              <a:rect l="l" t="t" r="r" b="b"/>
              <a:pathLst>
                <a:path w="5734" h="9312" extrusionOk="0">
                  <a:moveTo>
                    <a:pt x="3453" y="1"/>
                  </a:moveTo>
                  <a:cubicBezTo>
                    <a:pt x="3231" y="1"/>
                    <a:pt x="3041" y="64"/>
                    <a:pt x="2851" y="159"/>
                  </a:cubicBezTo>
                  <a:lnTo>
                    <a:pt x="2851" y="191"/>
                  </a:lnTo>
                  <a:cubicBezTo>
                    <a:pt x="2661" y="318"/>
                    <a:pt x="2471" y="508"/>
                    <a:pt x="2281" y="729"/>
                  </a:cubicBezTo>
                  <a:cubicBezTo>
                    <a:pt x="2091" y="919"/>
                    <a:pt x="1933" y="1109"/>
                    <a:pt x="1774" y="1204"/>
                  </a:cubicBezTo>
                  <a:cubicBezTo>
                    <a:pt x="1730" y="1227"/>
                    <a:pt x="1685" y="1249"/>
                    <a:pt x="1640" y="1249"/>
                  </a:cubicBezTo>
                  <a:cubicBezTo>
                    <a:pt x="1622" y="1249"/>
                    <a:pt x="1603" y="1245"/>
                    <a:pt x="1584" y="1236"/>
                  </a:cubicBezTo>
                  <a:lnTo>
                    <a:pt x="793" y="793"/>
                  </a:lnTo>
                  <a:cubicBezTo>
                    <a:pt x="715" y="754"/>
                    <a:pt x="635" y="736"/>
                    <a:pt x="557" y="736"/>
                  </a:cubicBezTo>
                  <a:cubicBezTo>
                    <a:pt x="380" y="736"/>
                    <a:pt x="216" y="829"/>
                    <a:pt x="128" y="983"/>
                  </a:cubicBezTo>
                  <a:cubicBezTo>
                    <a:pt x="1" y="1204"/>
                    <a:pt x="96" y="1489"/>
                    <a:pt x="318" y="1616"/>
                  </a:cubicBezTo>
                  <a:lnTo>
                    <a:pt x="1141" y="2059"/>
                  </a:lnTo>
                  <a:cubicBezTo>
                    <a:pt x="1304" y="2141"/>
                    <a:pt x="1484" y="2181"/>
                    <a:pt x="1665" y="2181"/>
                  </a:cubicBezTo>
                  <a:cubicBezTo>
                    <a:pt x="1905" y="2181"/>
                    <a:pt x="2145" y="2109"/>
                    <a:pt x="2344" y="1964"/>
                  </a:cubicBezTo>
                  <a:cubicBezTo>
                    <a:pt x="2376" y="1933"/>
                    <a:pt x="2408" y="1901"/>
                    <a:pt x="2440" y="1869"/>
                  </a:cubicBezTo>
                  <a:lnTo>
                    <a:pt x="2440" y="4118"/>
                  </a:lnTo>
                  <a:lnTo>
                    <a:pt x="2440" y="4149"/>
                  </a:lnTo>
                  <a:lnTo>
                    <a:pt x="1901" y="8773"/>
                  </a:lnTo>
                  <a:cubicBezTo>
                    <a:pt x="1869" y="9026"/>
                    <a:pt x="2059" y="9280"/>
                    <a:pt x="2313" y="9311"/>
                  </a:cubicBezTo>
                  <a:lnTo>
                    <a:pt x="2376" y="9311"/>
                  </a:lnTo>
                  <a:cubicBezTo>
                    <a:pt x="2630" y="9311"/>
                    <a:pt x="2851" y="9121"/>
                    <a:pt x="2883" y="8868"/>
                  </a:cubicBezTo>
                  <a:lnTo>
                    <a:pt x="3326" y="5195"/>
                  </a:lnTo>
                  <a:cubicBezTo>
                    <a:pt x="3421" y="5226"/>
                    <a:pt x="3485" y="5226"/>
                    <a:pt x="3580" y="5226"/>
                  </a:cubicBezTo>
                  <a:cubicBezTo>
                    <a:pt x="3643" y="5226"/>
                    <a:pt x="3706" y="5226"/>
                    <a:pt x="3801" y="5195"/>
                  </a:cubicBezTo>
                  <a:lnTo>
                    <a:pt x="4150" y="8868"/>
                  </a:lnTo>
                  <a:cubicBezTo>
                    <a:pt x="4181" y="9121"/>
                    <a:pt x="4403" y="9311"/>
                    <a:pt x="4656" y="9311"/>
                  </a:cubicBezTo>
                  <a:lnTo>
                    <a:pt x="4688" y="9311"/>
                  </a:lnTo>
                  <a:cubicBezTo>
                    <a:pt x="4973" y="9280"/>
                    <a:pt x="5195" y="9058"/>
                    <a:pt x="5163" y="8773"/>
                  </a:cubicBezTo>
                  <a:lnTo>
                    <a:pt x="4688" y="3959"/>
                  </a:lnTo>
                  <a:lnTo>
                    <a:pt x="4688" y="1869"/>
                  </a:lnTo>
                  <a:lnTo>
                    <a:pt x="4783" y="1996"/>
                  </a:lnTo>
                  <a:lnTo>
                    <a:pt x="4720" y="3579"/>
                  </a:lnTo>
                  <a:cubicBezTo>
                    <a:pt x="4720" y="3833"/>
                    <a:pt x="4910" y="4054"/>
                    <a:pt x="5195" y="4054"/>
                  </a:cubicBezTo>
                  <a:cubicBezTo>
                    <a:pt x="5448" y="4054"/>
                    <a:pt x="5670" y="3833"/>
                    <a:pt x="5670" y="3579"/>
                  </a:cubicBezTo>
                  <a:lnTo>
                    <a:pt x="5733" y="1869"/>
                  </a:lnTo>
                  <a:cubicBezTo>
                    <a:pt x="5733" y="1743"/>
                    <a:pt x="5701" y="1648"/>
                    <a:pt x="5638" y="1553"/>
                  </a:cubicBezTo>
                  <a:lnTo>
                    <a:pt x="4751" y="413"/>
                  </a:lnTo>
                  <a:lnTo>
                    <a:pt x="4720" y="413"/>
                  </a:lnTo>
                  <a:cubicBezTo>
                    <a:pt x="4530" y="159"/>
                    <a:pt x="4213" y="1"/>
                    <a:pt x="389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9" name="Google Shape;3529;p36"/>
            <p:cNvSpPr/>
            <p:nvPr/>
          </p:nvSpPr>
          <p:spPr>
            <a:xfrm>
              <a:off x="5062900" y="3033625"/>
              <a:ext cx="151250" cy="242375"/>
            </a:xfrm>
            <a:custGeom>
              <a:avLst/>
              <a:gdLst/>
              <a:ahLst/>
              <a:cxnLst/>
              <a:rect l="l" t="t" r="r" b="b"/>
              <a:pathLst>
                <a:path w="6050" h="9695" extrusionOk="0">
                  <a:moveTo>
                    <a:pt x="4022" y="381"/>
                  </a:moveTo>
                  <a:cubicBezTo>
                    <a:pt x="4276" y="381"/>
                    <a:pt x="4529" y="476"/>
                    <a:pt x="4719" y="698"/>
                  </a:cubicBezTo>
                  <a:lnTo>
                    <a:pt x="5606" y="1869"/>
                  </a:lnTo>
                  <a:cubicBezTo>
                    <a:pt x="5637" y="1901"/>
                    <a:pt x="5669" y="1964"/>
                    <a:pt x="5669" y="2028"/>
                  </a:cubicBezTo>
                  <a:lnTo>
                    <a:pt x="5606" y="3769"/>
                  </a:lnTo>
                  <a:cubicBezTo>
                    <a:pt x="5606" y="3928"/>
                    <a:pt x="5479" y="4054"/>
                    <a:pt x="5321" y="4054"/>
                  </a:cubicBezTo>
                  <a:cubicBezTo>
                    <a:pt x="5226" y="4054"/>
                    <a:pt x="5162" y="4023"/>
                    <a:pt x="5099" y="3959"/>
                  </a:cubicBezTo>
                  <a:cubicBezTo>
                    <a:pt x="5067" y="3896"/>
                    <a:pt x="5036" y="3833"/>
                    <a:pt x="5036" y="3738"/>
                  </a:cubicBezTo>
                  <a:lnTo>
                    <a:pt x="5099" y="2186"/>
                  </a:lnTo>
                  <a:cubicBezTo>
                    <a:pt x="5099" y="2154"/>
                    <a:pt x="5067" y="2091"/>
                    <a:pt x="5036" y="2059"/>
                  </a:cubicBezTo>
                  <a:lnTo>
                    <a:pt x="4972" y="1933"/>
                  </a:lnTo>
                  <a:cubicBezTo>
                    <a:pt x="4909" y="1869"/>
                    <a:pt x="4814" y="1869"/>
                    <a:pt x="4751" y="1869"/>
                  </a:cubicBezTo>
                  <a:cubicBezTo>
                    <a:pt x="4687" y="1901"/>
                    <a:pt x="4624" y="1996"/>
                    <a:pt x="4624" y="2059"/>
                  </a:cubicBezTo>
                  <a:lnTo>
                    <a:pt x="4624" y="4149"/>
                  </a:lnTo>
                  <a:lnTo>
                    <a:pt x="5099" y="8963"/>
                  </a:lnTo>
                  <a:cubicBezTo>
                    <a:pt x="5099" y="9058"/>
                    <a:pt x="5067" y="9153"/>
                    <a:pt x="5036" y="9216"/>
                  </a:cubicBezTo>
                  <a:cubicBezTo>
                    <a:pt x="4972" y="9280"/>
                    <a:pt x="4877" y="9311"/>
                    <a:pt x="4814" y="9311"/>
                  </a:cubicBezTo>
                  <a:cubicBezTo>
                    <a:pt x="4794" y="9315"/>
                    <a:pt x="4775" y="9316"/>
                    <a:pt x="4756" y="9316"/>
                  </a:cubicBezTo>
                  <a:cubicBezTo>
                    <a:pt x="4593" y="9316"/>
                    <a:pt x="4466" y="9197"/>
                    <a:pt x="4466" y="9026"/>
                  </a:cubicBezTo>
                  <a:lnTo>
                    <a:pt x="4117" y="5353"/>
                  </a:lnTo>
                  <a:cubicBezTo>
                    <a:pt x="4086" y="5321"/>
                    <a:pt x="4086" y="5258"/>
                    <a:pt x="4022" y="5226"/>
                  </a:cubicBezTo>
                  <a:cubicBezTo>
                    <a:pt x="3991" y="5195"/>
                    <a:pt x="3959" y="5195"/>
                    <a:pt x="3927" y="5195"/>
                  </a:cubicBezTo>
                  <a:lnTo>
                    <a:pt x="3864" y="5195"/>
                  </a:lnTo>
                  <a:cubicBezTo>
                    <a:pt x="3801" y="5210"/>
                    <a:pt x="3737" y="5218"/>
                    <a:pt x="3674" y="5218"/>
                  </a:cubicBezTo>
                  <a:cubicBezTo>
                    <a:pt x="3611" y="5218"/>
                    <a:pt x="3547" y="5210"/>
                    <a:pt x="3484" y="5195"/>
                  </a:cubicBezTo>
                  <a:cubicBezTo>
                    <a:pt x="3465" y="5185"/>
                    <a:pt x="3450" y="5181"/>
                    <a:pt x="3435" y="5181"/>
                  </a:cubicBezTo>
                  <a:cubicBezTo>
                    <a:pt x="3399" y="5181"/>
                    <a:pt x="3370" y="5204"/>
                    <a:pt x="3326" y="5226"/>
                  </a:cubicBezTo>
                  <a:cubicBezTo>
                    <a:pt x="3294" y="5258"/>
                    <a:pt x="3262" y="5290"/>
                    <a:pt x="3262" y="5353"/>
                  </a:cubicBezTo>
                  <a:lnTo>
                    <a:pt x="2819" y="9026"/>
                  </a:lnTo>
                  <a:cubicBezTo>
                    <a:pt x="2787" y="9185"/>
                    <a:pt x="2661" y="9311"/>
                    <a:pt x="2502" y="9311"/>
                  </a:cubicBezTo>
                  <a:lnTo>
                    <a:pt x="2470" y="9311"/>
                  </a:lnTo>
                  <a:cubicBezTo>
                    <a:pt x="2375" y="9280"/>
                    <a:pt x="2280" y="9248"/>
                    <a:pt x="2249" y="9185"/>
                  </a:cubicBezTo>
                  <a:cubicBezTo>
                    <a:pt x="2185" y="9121"/>
                    <a:pt x="2154" y="9026"/>
                    <a:pt x="2185" y="8963"/>
                  </a:cubicBezTo>
                  <a:lnTo>
                    <a:pt x="2756" y="4339"/>
                  </a:lnTo>
                  <a:lnTo>
                    <a:pt x="2756" y="4308"/>
                  </a:lnTo>
                  <a:lnTo>
                    <a:pt x="2756" y="2028"/>
                  </a:lnTo>
                  <a:cubicBezTo>
                    <a:pt x="2756" y="1964"/>
                    <a:pt x="2692" y="1901"/>
                    <a:pt x="2629" y="1869"/>
                  </a:cubicBezTo>
                  <a:cubicBezTo>
                    <a:pt x="2603" y="1856"/>
                    <a:pt x="2576" y="1848"/>
                    <a:pt x="2550" y="1848"/>
                  </a:cubicBezTo>
                  <a:cubicBezTo>
                    <a:pt x="2513" y="1848"/>
                    <a:pt x="2476" y="1864"/>
                    <a:pt x="2439" y="1901"/>
                  </a:cubicBezTo>
                  <a:cubicBezTo>
                    <a:pt x="2407" y="1933"/>
                    <a:pt x="2375" y="1964"/>
                    <a:pt x="2344" y="1964"/>
                  </a:cubicBezTo>
                  <a:cubicBezTo>
                    <a:pt x="2178" y="2094"/>
                    <a:pt x="1968" y="2158"/>
                    <a:pt x="1760" y="2158"/>
                  </a:cubicBezTo>
                  <a:cubicBezTo>
                    <a:pt x="1611" y="2158"/>
                    <a:pt x="1462" y="2125"/>
                    <a:pt x="1330" y="2059"/>
                  </a:cubicBezTo>
                  <a:lnTo>
                    <a:pt x="539" y="1616"/>
                  </a:lnTo>
                  <a:cubicBezTo>
                    <a:pt x="475" y="1584"/>
                    <a:pt x="412" y="1521"/>
                    <a:pt x="380" y="1458"/>
                  </a:cubicBezTo>
                  <a:cubicBezTo>
                    <a:pt x="380" y="1394"/>
                    <a:pt x="380" y="1299"/>
                    <a:pt x="412" y="1236"/>
                  </a:cubicBezTo>
                  <a:cubicBezTo>
                    <a:pt x="454" y="1151"/>
                    <a:pt x="553" y="1095"/>
                    <a:pt x="651" y="1095"/>
                  </a:cubicBezTo>
                  <a:cubicBezTo>
                    <a:pt x="701" y="1095"/>
                    <a:pt x="750" y="1109"/>
                    <a:pt x="792" y="1141"/>
                  </a:cubicBezTo>
                  <a:lnTo>
                    <a:pt x="1615" y="1553"/>
                  </a:lnTo>
                  <a:cubicBezTo>
                    <a:pt x="1672" y="1581"/>
                    <a:pt x="1736" y="1597"/>
                    <a:pt x="1797" y="1597"/>
                  </a:cubicBezTo>
                  <a:cubicBezTo>
                    <a:pt x="1872" y="1597"/>
                    <a:pt x="1943" y="1573"/>
                    <a:pt x="1995" y="1521"/>
                  </a:cubicBezTo>
                  <a:cubicBezTo>
                    <a:pt x="2154" y="1394"/>
                    <a:pt x="2344" y="1204"/>
                    <a:pt x="2534" y="1014"/>
                  </a:cubicBezTo>
                  <a:cubicBezTo>
                    <a:pt x="2724" y="824"/>
                    <a:pt x="2914" y="634"/>
                    <a:pt x="3072" y="508"/>
                  </a:cubicBezTo>
                  <a:cubicBezTo>
                    <a:pt x="3231" y="413"/>
                    <a:pt x="3421" y="381"/>
                    <a:pt x="3579" y="381"/>
                  </a:cubicBezTo>
                  <a:close/>
                  <a:moveTo>
                    <a:pt x="3579" y="1"/>
                  </a:moveTo>
                  <a:cubicBezTo>
                    <a:pt x="3326" y="1"/>
                    <a:pt x="3104" y="64"/>
                    <a:pt x="2882" y="191"/>
                  </a:cubicBezTo>
                  <a:cubicBezTo>
                    <a:pt x="2661" y="349"/>
                    <a:pt x="2470" y="539"/>
                    <a:pt x="2249" y="761"/>
                  </a:cubicBezTo>
                  <a:cubicBezTo>
                    <a:pt x="2090" y="919"/>
                    <a:pt x="1932" y="1109"/>
                    <a:pt x="1774" y="1236"/>
                  </a:cubicBezTo>
                  <a:lnTo>
                    <a:pt x="982" y="793"/>
                  </a:lnTo>
                  <a:cubicBezTo>
                    <a:pt x="890" y="746"/>
                    <a:pt x="789" y="724"/>
                    <a:pt x="689" y="724"/>
                  </a:cubicBezTo>
                  <a:cubicBezTo>
                    <a:pt x="447" y="724"/>
                    <a:pt x="207" y="853"/>
                    <a:pt x="95" y="1078"/>
                  </a:cubicBezTo>
                  <a:cubicBezTo>
                    <a:pt x="0" y="1236"/>
                    <a:pt x="0" y="1394"/>
                    <a:pt x="32" y="1584"/>
                  </a:cubicBezTo>
                  <a:cubicBezTo>
                    <a:pt x="95" y="1743"/>
                    <a:pt x="190" y="1869"/>
                    <a:pt x="349" y="1964"/>
                  </a:cubicBezTo>
                  <a:lnTo>
                    <a:pt x="1172" y="2408"/>
                  </a:lnTo>
                  <a:cubicBezTo>
                    <a:pt x="1362" y="2503"/>
                    <a:pt x="1568" y="2550"/>
                    <a:pt x="1774" y="2550"/>
                  </a:cubicBezTo>
                  <a:cubicBezTo>
                    <a:pt x="1980" y="2550"/>
                    <a:pt x="2185" y="2503"/>
                    <a:pt x="2375" y="2408"/>
                  </a:cubicBezTo>
                  <a:lnTo>
                    <a:pt x="2375" y="4308"/>
                  </a:lnTo>
                  <a:lnTo>
                    <a:pt x="1805" y="8931"/>
                  </a:lnTo>
                  <a:cubicBezTo>
                    <a:pt x="1805" y="9090"/>
                    <a:pt x="1837" y="9280"/>
                    <a:pt x="1964" y="9438"/>
                  </a:cubicBezTo>
                  <a:cubicBezTo>
                    <a:pt x="2090" y="9565"/>
                    <a:pt x="2249" y="9660"/>
                    <a:pt x="2439" y="9692"/>
                  </a:cubicBezTo>
                  <a:cubicBezTo>
                    <a:pt x="2460" y="9693"/>
                    <a:pt x="2482" y="9694"/>
                    <a:pt x="2503" y="9694"/>
                  </a:cubicBezTo>
                  <a:cubicBezTo>
                    <a:pt x="2854" y="9694"/>
                    <a:pt x="3139" y="9448"/>
                    <a:pt x="3199" y="9090"/>
                  </a:cubicBezTo>
                  <a:lnTo>
                    <a:pt x="3611" y="5575"/>
                  </a:lnTo>
                  <a:lnTo>
                    <a:pt x="3737" y="5575"/>
                  </a:lnTo>
                  <a:lnTo>
                    <a:pt x="4086" y="9090"/>
                  </a:lnTo>
                  <a:cubicBezTo>
                    <a:pt x="4117" y="9438"/>
                    <a:pt x="4434" y="9692"/>
                    <a:pt x="4782" y="9692"/>
                  </a:cubicBezTo>
                  <a:lnTo>
                    <a:pt x="4846" y="9692"/>
                  </a:lnTo>
                  <a:cubicBezTo>
                    <a:pt x="5036" y="9660"/>
                    <a:pt x="5194" y="9565"/>
                    <a:pt x="5321" y="9438"/>
                  </a:cubicBezTo>
                  <a:cubicBezTo>
                    <a:pt x="5416" y="9280"/>
                    <a:pt x="5479" y="9121"/>
                    <a:pt x="5479" y="8931"/>
                  </a:cubicBezTo>
                  <a:lnTo>
                    <a:pt x="5004" y="4339"/>
                  </a:lnTo>
                  <a:lnTo>
                    <a:pt x="5004" y="4339"/>
                  </a:lnTo>
                  <a:cubicBezTo>
                    <a:pt x="5099" y="4371"/>
                    <a:pt x="5194" y="4403"/>
                    <a:pt x="5321" y="4403"/>
                  </a:cubicBezTo>
                  <a:cubicBezTo>
                    <a:pt x="5669" y="4403"/>
                    <a:pt x="5986" y="4149"/>
                    <a:pt x="5986" y="3769"/>
                  </a:cubicBezTo>
                  <a:lnTo>
                    <a:pt x="6049" y="2059"/>
                  </a:lnTo>
                  <a:cubicBezTo>
                    <a:pt x="6049" y="1901"/>
                    <a:pt x="5986" y="1743"/>
                    <a:pt x="5891" y="1616"/>
                  </a:cubicBezTo>
                  <a:lnTo>
                    <a:pt x="5004" y="476"/>
                  </a:lnTo>
                  <a:cubicBezTo>
                    <a:pt x="4751" y="159"/>
                    <a:pt x="4402" y="1"/>
                    <a:pt x="40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0" name="Google Shape;3530;p36"/>
            <p:cNvSpPr/>
            <p:nvPr/>
          </p:nvSpPr>
          <p:spPr>
            <a:xfrm>
              <a:off x="4799250" y="2543550"/>
              <a:ext cx="127500" cy="114050"/>
            </a:xfrm>
            <a:custGeom>
              <a:avLst/>
              <a:gdLst/>
              <a:ahLst/>
              <a:cxnLst/>
              <a:rect l="l" t="t" r="r" b="b"/>
              <a:pathLst>
                <a:path w="5100" h="4562" extrusionOk="0">
                  <a:moveTo>
                    <a:pt x="1299" y="1"/>
                  </a:moveTo>
                  <a:cubicBezTo>
                    <a:pt x="571" y="1"/>
                    <a:pt x="1" y="412"/>
                    <a:pt x="1" y="951"/>
                  </a:cubicBezTo>
                  <a:lnTo>
                    <a:pt x="1" y="2471"/>
                  </a:lnTo>
                  <a:cubicBezTo>
                    <a:pt x="1" y="3009"/>
                    <a:pt x="571" y="3421"/>
                    <a:pt x="1299" y="3421"/>
                  </a:cubicBezTo>
                  <a:lnTo>
                    <a:pt x="3864" y="3421"/>
                  </a:lnTo>
                  <a:lnTo>
                    <a:pt x="5099" y="4561"/>
                  </a:lnTo>
                  <a:lnTo>
                    <a:pt x="5068" y="2503"/>
                  </a:lnTo>
                  <a:lnTo>
                    <a:pt x="5068" y="2471"/>
                  </a:lnTo>
                  <a:lnTo>
                    <a:pt x="5068" y="951"/>
                  </a:lnTo>
                  <a:cubicBezTo>
                    <a:pt x="5068" y="412"/>
                    <a:pt x="4498" y="1"/>
                    <a:pt x="3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1" name="Google Shape;3531;p36"/>
            <p:cNvSpPr/>
            <p:nvPr/>
          </p:nvSpPr>
          <p:spPr>
            <a:xfrm>
              <a:off x="4794500" y="2538800"/>
              <a:ext cx="137000" cy="123550"/>
            </a:xfrm>
            <a:custGeom>
              <a:avLst/>
              <a:gdLst/>
              <a:ahLst/>
              <a:cxnLst/>
              <a:rect l="l" t="t" r="r" b="b"/>
              <a:pathLst>
                <a:path w="5480" h="4942" extrusionOk="0">
                  <a:moveTo>
                    <a:pt x="3959" y="381"/>
                  </a:moveTo>
                  <a:cubicBezTo>
                    <a:pt x="4561" y="381"/>
                    <a:pt x="5068" y="729"/>
                    <a:pt x="5068" y="1141"/>
                  </a:cubicBezTo>
                  <a:lnTo>
                    <a:pt x="5068" y="2661"/>
                  </a:lnTo>
                  <a:lnTo>
                    <a:pt x="5068" y="2693"/>
                  </a:lnTo>
                  <a:lnTo>
                    <a:pt x="5068" y="4308"/>
                  </a:lnTo>
                  <a:lnTo>
                    <a:pt x="4181" y="3484"/>
                  </a:lnTo>
                  <a:cubicBezTo>
                    <a:pt x="4149" y="3453"/>
                    <a:pt x="4117" y="3421"/>
                    <a:pt x="4054" y="3421"/>
                  </a:cubicBezTo>
                  <a:lnTo>
                    <a:pt x="1489" y="3421"/>
                  </a:lnTo>
                  <a:cubicBezTo>
                    <a:pt x="887" y="3421"/>
                    <a:pt x="381" y="3073"/>
                    <a:pt x="381" y="2661"/>
                  </a:cubicBezTo>
                  <a:lnTo>
                    <a:pt x="381" y="1141"/>
                  </a:lnTo>
                  <a:cubicBezTo>
                    <a:pt x="381" y="729"/>
                    <a:pt x="887" y="381"/>
                    <a:pt x="1489" y="381"/>
                  </a:cubicBezTo>
                  <a:close/>
                  <a:moveTo>
                    <a:pt x="1489" y="1"/>
                  </a:moveTo>
                  <a:cubicBezTo>
                    <a:pt x="666" y="1"/>
                    <a:pt x="0" y="507"/>
                    <a:pt x="0" y="1141"/>
                  </a:cubicBezTo>
                  <a:lnTo>
                    <a:pt x="0" y="2661"/>
                  </a:lnTo>
                  <a:cubicBezTo>
                    <a:pt x="0" y="3294"/>
                    <a:pt x="666" y="3801"/>
                    <a:pt x="1489" y="3801"/>
                  </a:cubicBezTo>
                  <a:lnTo>
                    <a:pt x="3991" y="3801"/>
                  </a:lnTo>
                  <a:lnTo>
                    <a:pt x="5163" y="4878"/>
                  </a:lnTo>
                  <a:cubicBezTo>
                    <a:pt x="5194" y="4909"/>
                    <a:pt x="5226" y="4941"/>
                    <a:pt x="5289" y="4941"/>
                  </a:cubicBezTo>
                  <a:cubicBezTo>
                    <a:pt x="5289" y="4941"/>
                    <a:pt x="5321" y="4941"/>
                    <a:pt x="5353" y="4909"/>
                  </a:cubicBezTo>
                  <a:cubicBezTo>
                    <a:pt x="5416" y="4878"/>
                    <a:pt x="5479" y="4814"/>
                    <a:pt x="5479" y="4751"/>
                  </a:cubicBezTo>
                  <a:lnTo>
                    <a:pt x="5448" y="2693"/>
                  </a:lnTo>
                  <a:lnTo>
                    <a:pt x="5448" y="2661"/>
                  </a:lnTo>
                  <a:lnTo>
                    <a:pt x="5448" y="1141"/>
                  </a:lnTo>
                  <a:cubicBezTo>
                    <a:pt x="5448" y="507"/>
                    <a:pt x="4783" y="1"/>
                    <a:pt x="395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2" name="Google Shape;3532;p36"/>
            <p:cNvSpPr/>
            <p:nvPr/>
          </p:nvSpPr>
          <p:spPr>
            <a:xfrm>
              <a:off x="4834075" y="2557800"/>
              <a:ext cx="57825" cy="57825"/>
            </a:xfrm>
            <a:custGeom>
              <a:avLst/>
              <a:gdLst/>
              <a:ahLst/>
              <a:cxnLst/>
              <a:rect l="l" t="t" r="r" b="b"/>
              <a:pathLst>
                <a:path w="2313" h="2313" extrusionOk="0">
                  <a:moveTo>
                    <a:pt x="1149" y="725"/>
                  </a:moveTo>
                  <a:cubicBezTo>
                    <a:pt x="1234" y="725"/>
                    <a:pt x="1321" y="748"/>
                    <a:pt x="1394" y="793"/>
                  </a:cubicBezTo>
                  <a:cubicBezTo>
                    <a:pt x="1648" y="951"/>
                    <a:pt x="1679" y="1299"/>
                    <a:pt x="1426" y="1521"/>
                  </a:cubicBezTo>
                  <a:cubicBezTo>
                    <a:pt x="1341" y="1572"/>
                    <a:pt x="1247" y="1604"/>
                    <a:pt x="1154" y="1604"/>
                  </a:cubicBezTo>
                  <a:cubicBezTo>
                    <a:pt x="1073" y="1604"/>
                    <a:pt x="993" y="1580"/>
                    <a:pt x="919" y="1521"/>
                  </a:cubicBezTo>
                  <a:cubicBezTo>
                    <a:pt x="666" y="1363"/>
                    <a:pt x="634" y="1014"/>
                    <a:pt x="888" y="824"/>
                  </a:cubicBezTo>
                  <a:cubicBezTo>
                    <a:pt x="956" y="756"/>
                    <a:pt x="1051" y="725"/>
                    <a:pt x="1149" y="725"/>
                  </a:cubicBezTo>
                  <a:close/>
                  <a:moveTo>
                    <a:pt x="1268" y="1"/>
                  </a:moveTo>
                  <a:lnTo>
                    <a:pt x="888" y="32"/>
                  </a:lnTo>
                  <a:cubicBezTo>
                    <a:pt x="856" y="32"/>
                    <a:pt x="856" y="64"/>
                    <a:pt x="856" y="64"/>
                  </a:cubicBezTo>
                  <a:lnTo>
                    <a:pt x="856" y="286"/>
                  </a:lnTo>
                  <a:cubicBezTo>
                    <a:pt x="856" y="318"/>
                    <a:pt x="856" y="318"/>
                    <a:pt x="824" y="318"/>
                  </a:cubicBezTo>
                  <a:cubicBezTo>
                    <a:pt x="793" y="349"/>
                    <a:pt x="729" y="381"/>
                    <a:pt x="698" y="381"/>
                  </a:cubicBezTo>
                  <a:cubicBezTo>
                    <a:pt x="698" y="397"/>
                    <a:pt x="690" y="405"/>
                    <a:pt x="678" y="405"/>
                  </a:cubicBezTo>
                  <a:cubicBezTo>
                    <a:pt x="666" y="405"/>
                    <a:pt x="650" y="397"/>
                    <a:pt x="634" y="381"/>
                  </a:cubicBezTo>
                  <a:lnTo>
                    <a:pt x="508" y="254"/>
                  </a:lnTo>
                  <a:cubicBezTo>
                    <a:pt x="492" y="238"/>
                    <a:pt x="476" y="230"/>
                    <a:pt x="464" y="230"/>
                  </a:cubicBezTo>
                  <a:cubicBezTo>
                    <a:pt x="452" y="230"/>
                    <a:pt x="444" y="238"/>
                    <a:pt x="444" y="254"/>
                  </a:cubicBezTo>
                  <a:lnTo>
                    <a:pt x="159" y="539"/>
                  </a:lnTo>
                  <a:cubicBezTo>
                    <a:pt x="159" y="571"/>
                    <a:pt x="159" y="603"/>
                    <a:pt x="191" y="603"/>
                  </a:cubicBezTo>
                  <a:lnTo>
                    <a:pt x="318" y="729"/>
                  </a:lnTo>
                  <a:cubicBezTo>
                    <a:pt x="349" y="761"/>
                    <a:pt x="349" y="761"/>
                    <a:pt x="349" y="793"/>
                  </a:cubicBezTo>
                  <a:cubicBezTo>
                    <a:pt x="318" y="856"/>
                    <a:pt x="286" y="888"/>
                    <a:pt x="286" y="951"/>
                  </a:cubicBezTo>
                  <a:cubicBezTo>
                    <a:pt x="286" y="951"/>
                    <a:pt x="254" y="983"/>
                    <a:pt x="254" y="983"/>
                  </a:cubicBezTo>
                  <a:lnTo>
                    <a:pt x="33" y="983"/>
                  </a:lnTo>
                  <a:cubicBezTo>
                    <a:pt x="1" y="983"/>
                    <a:pt x="1" y="1014"/>
                    <a:pt x="1" y="1014"/>
                  </a:cubicBezTo>
                  <a:lnTo>
                    <a:pt x="1" y="1426"/>
                  </a:lnTo>
                  <a:cubicBezTo>
                    <a:pt x="1" y="1426"/>
                    <a:pt x="33" y="1458"/>
                    <a:pt x="64" y="1458"/>
                  </a:cubicBezTo>
                  <a:lnTo>
                    <a:pt x="254" y="1458"/>
                  </a:lnTo>
                  <a:cubicBezTo>
                    <a:pt x="286" y="1458"/>
                    <a:pt x="318" y="1458"/>
                    <a:pt x="318" y="1489"/>
                  </a:cubicBezTo>
                  <a:cubicBezTo>
                    <a:pt x="318" y="1521"/>
                    <a:pt x="349" y="1553"/>
                    <a:pt x="381" y="1616"/>
                  </a:cubicBezTo>
                  <a:cubicBezTo>
                    <a:pt x="381" y="1616"/>
                    <a:pt x="381" y="1648"/>
                    <a:pt x="381" y="1648"/>
                  </a:cubicBezTo>
                  <a:lnTo>
                    <a:pt x="223" y="1806"/>
                  </a:lnTo>
                  <a:cubicBezTo>
                    <a:pt x="223" y="1838"/>
                    <a:pt x="223" y="1869"/>
                    <a:pt x="223" y="1869"/>
                  </a:cubicBezTo>
                  <a:lnTo>
                    <a:pt x="539" y="2123"/>
                  </a:lnTo>
                  <a:cubicBezTo>
                    <a:pt x="539" y="2138"/>
                    <a:pt x="547" y="2146"/>
                    <a:pt x="559" y="2146"/>
                  </a:cubicBezTo>
                  <a:cubicBezTo>
                    <a:pt x="571" y="2146"/>
                    <a:pt x="587" y="2138"/>
                    <a:pt x="603" y="2123"/>
                  </a:cubicBezTo>
                  <a:lnTo>
                    <a:pt x="729" y="1964"/>
                  </a:lnTo>
                  <a:lnTo>
                    <a:pt x="793" y="1964"/>
                  </a:lnTo>
                  <a:cubicBezTo>
                    <a:pt x="824" y="1996"/>
                    <a:pt x="888" y="1996"/>
                    <a:pt x="919" y="2028"/>
                  </a:cubicBezTo>
                  <a:cubicBezTo>
                    <a:pt x="951" y="2028"/>
                    <a:pt x="951" y="2028"/>
                    <a:pt x="951" y="2059"/>
                  </a:cubicBezTo>
                  <a:lnTo>
                    <a:pt x="983" y="2249"/>
                  </a:lnTo>
                  <a:cubicBezTo>
                    <a:pt x="983" y="2281"/>
                    <a:pt x="983" y="2313"/>
                    <a:pt x="1014" y="2313"/>
                  </a:cubicBezTo>
                  <a:lnTo>
                    <a:pt x="1331" y="2281"/>
                  </a:lnTo>
                  <a:cubicBezTo>
                    <a:pt x="1394" y="2281"/>
                    <a:pt x="1458" y="2218"/>
                    <a:pt x="1426" y="2154"/>
                  </a:cubicBezTo>
                  <a:lnTo>
                    <a:pt x="1426" y="2028"/>
                  </a:lnTo>
                  <a:cubicBezTo>
                    <a:pt x="1426" y="2028"/>
                    <a:pt x="1458" y="1996"/>
                    <a:pt x="1458" y="1996"/>
                  </a:cubicBezTo>
                  <a:cubicBezTo>
                    <a:pt x="1521" y="1964"/>
                    <a:pt x="1553" y="1964"/>
                    <a:pt x="1584" y="1933"/>
                  </a:cubicBezTo>
                  <a:lnTo>
                    <a:pt x="1648" y="1933"/>
                  </a:lnTo>
                  <a:lnTo>
                    <a:pt x="1806" y="2059"/>
                  </a:lnTo>
                  <a:cubicBezTo>
                    <a:pt x="1806" y="2075"/>
                    <a:pt x="1814" y="2083"/>
                    <a:pt x="1826" y="2083"/>
                  </a:cubicBezTo>
                  <a:cubicBezTo>
                    <a:pt x="1838" y="2083"/>
                    <a:pt x="1854" y="2075"/>
                    <a:pt x="1869" y="2059"/>
                  </a:cubicBezTo>
                  <a:lnTo>
                    <a:pt x="2123" y="1774"/>
                  </a:lnTo>
                  <a:cubicBezTo>
                    <a:pt x="2154" y="1774"/>
                    <a:pt x="2154" y="1743"/>
                    <a:pt x="2123" y="1711"/>
                  </a:cubicBezTo>
                  <a:lnTo>
                    <a:pt x="1964" y="1584"/>
                  </a:lnTo>
                  <a:cubicBezTo>
                    <a:pt x="1964" y="1553"/>
                    <a:pt x="1964" y="1553"/>
                    <a:pt x="1964" y="1521"/>
                  </a:cubicBezTo>
                  <a:cubicBezTo>
                    <a:pt x="1964" y="1489"/>
                    <a:pt x="1996" y="1426"/>
                    <a:pt x="1996" y="1394"/>
                  </a:cubicBezTo>
                  <a:cubicBezTo>
                    <a:pt x="2028" y="1363"/>
                    <a:pt x="2028" y="1363"/>
                    <a:pt x="2059" y="1363"/>
                  </a:cubicBezTo>
                  <a:lnTo>
                    <a:pt x="2249" y="1331"/>
                  </a:lnTo>
                  <a:cubicBezTo>
                    <a:pt x="2281" y="1331"/>
                    <a:pt x="2313" y="1331"/>
                    <a:pt x="2313" y="1299"/>
                  </a:cubicBezTo>
                  <a:lnTo>
                    <a:pt x="2281" y="919"/>
                  </a:lnTo>
                  <a:cubicBezTo>
                    <a:pt x="2281" y="888"/>
                    <a:pt x="2249" y="856"/>
                    <a:pt x="2218" y="856"/>
                  </a:cubicBezTo>
                  <a:lnTo>
                    <a:pt x="1996" y="856"/>
                  </a:lnTo>
                  <a:cubicBezTo>
                    <a:pt x="1964" y="793"/>
                    <a:pt x="1933" y="761"/>
                    <a:pt x="1933" y="698"/>
                  </a:cubicBezTo>
                  <a:cubicBezTo>
                    <a:pt x="1901" y="698"/>
                    <a:pt x="1901" y="666"/>
                    <a:pt x="1933" y="666"/>
                  </a:cubicBezTo>
                  <a:lnTo>
                    <a:pt x="2059" y="508"/>
                  </a:lnTo>
                  <a:cubicBezTo>
                    <a:pt x="2091" y="476"/>
                    <a:pt x="2091" y="476"/>
                    <a:pt x="2059" y="444"/>
                  </a:cubicBezTo>
                  <a:lnTo>
                    <a:pt x="1774" y="191"/>
                  </a:lnTo>
                  <a:cubicBezTo>
                    <a:pt x="1759" y="175"/>
                    <a:pt x="1743" y="167"/>
                    <a:pt x="1731" y="167"/>
                  </a:cubicBezTo>
                  <a:cubicBezTo>
                    <a:pt x="1719" y="167"/>
                    <a:pt x="1711" y="175"/>
                    <a:pt x="1711" y="191"/>
                  </a:cubicBezTo>
                  <a:lnTo>
                    <a:pt x="1553" y="349"/>
                  </a:lnTo>
                  <a:lnTo>
                    <a:pt x="1521" y="349"/>
                  </a:lnTo>
                  <a:cubicBezTo>
                    <a:pt x="1458" y="318"/>
                    <a:pt x="1426" y="318"/>
                    <a:pt x="1363" y="318"/>
                  </a:cubicBezTo>
                  <a:cubicBezTo>
                    <a:pt x="1363" y="286"/>
                    <a:pt x="1331" y="286"/>
                    <a:pt x="1331" y="254"/>
                  </a:cubicBezTo>
                  <a:lnTo>
                    <a:pt x="1331" y="64"/>
                  </a:lnTo>
                  <a:cubicBezTo>
                    <a:pt x="1331" y="32"/>
                    <a:pt x="1299" y="1"/>
                    <a:pt x="12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3" name="Google Shape;3533;p36"/>
            <p:cNvSpPr/>
            <p:nvPr/>
          </p:nvSpPr>
          <p:spPr>
            <a:xfrm>
              <a:off x="4829325" y="2553700"/>
              <a:ext cx="67325" cy="66675"/>
            </a:xfrm>
            <a:custGeom>
              <a:avLst/>
              <a:gdLst/>
              <a:ahLst/>
              <a:cxnLst/>
              <a:rect l="l" t="t" r="r" b="b"/>
              <a:pathLst>
                <a:path w="2693" h="2667" extrusionOk="0">
                  <a:moveTo>
                    <a:pt x="1360" y="1062"/>
                  </a:moveTo>
                  <a:cubicBezTo>
                    <a:pt x="1405" y="1062"/>
                    <a:pt x="1450" y="1070"/>
                    <a:pt x="1489" y="1083"/>
                  </a:cubicBezTo>
                  <a:cubicBezTo>
                    <a:pt x="1553" y="1147"/>
                    <a:pt x="1584" y="1210"/>
                    <a:pt x="1584" y="1305"/>
                  </a:cubicBezTo>
                  <a:cubicBezTo>
                    <a:pt x="1584" y="1400"/>
                    <a:pt x="1553" y="1463"/>
                    <a:pt x="1489" y="1527"/>
                  </a:cubicBezTo>
                  <a:cubicBezTo>
                    <a:pt x="1442" y="1558"/>
                    <a:pt x="1394" y="1574"/>
                    <a:pt x="1347" y="1574"/>
                  </a:cubicBezTo>
                  <a:cubicBezTo>
                    <a:pt x="1299" y="1574"/>
                    <a:pt x="1252" y="1558"/>
                    <a:pt x="1204" y="1527"/>
                  </a:cubicBezTo>
                  <a:cubicBezTo>
                    <a:pt x="1141" y="1495"/>
                    <a:pt x="1078" y="1432"/>
                    <a:pt x="1078" y="1337"/>
                  </a:cubicBezTo>
                  <a:cubicBezTo>
                    <a:pt x="1078" y="1242"/>
                    <a:pt x="1109" y="1178"/>
                    <a:pt x="1173" y="1115"/>
                  </a:cubicBezTo>
                  <a:cubicBezTo>
                    <a:pt x="1228" y="1078"/>
                    <a:pt x="1295" y="1062"/>
                    <a:pt x="1360" y="1062"/>
                  </a:cubicBezTo>
                  <a:close/>
                  <a:moveTo>
                    <a:pt x="1342" y="694"/>
                  </a:moveTo>
                  <a:cubicBezTo>
                    <a:pt x="1198" y="694"/>
                    <a:pt x="1055" y="743"/>
                    <a:pt x="951" y="830"/>
                  </a:cubicBezTo>
                  <a:cubicBezTo>
                    <a:pt x="793" y="957"/>
                    <a:pt x="698" y="1147"/>
                    <a:pt x="698" y="1368"/>
                  </a:cubicBezTo>
                  <a:cubicBezTo>
                    <a:pt x="729" y="1558"/>
                    <a:pt x="824" y="1748"/>
                    <a:pt x="1014" y="1843"/>
                  </a:cubicBezTo>
                  <a:cubicBezTo>
                    <a:pt x="1109" y="1907"/>
                    <a:pt x="1236" y="1938"/>
                    <a:pt x="1331" y="1938"/>
                  </a:cubicBezTo>
                  <a:cubicBezTo>
                    <a:pt x="1489" y="1938"/>
                    <a:pt x="1616" y="1907"/>
                    <a:pt x="1743" y="1812"/>
                  </a:cubicBezTo>
                  <a:cubicBezTo>
                    <a:pt x="1901" y="1685"/>
                    <a:pt x="1964" y="1495"/>
                    <a:pt x="1964" y="1305"/>
                  </a:cubicBezTo>
                  <a:cubicBezTo>
                    <a:pt x="1964" y="1083"/>
                    <a:pt x="1838" y="893"/>
                    <a:pt x="1679" y="798"/>
                  </a:cubicBezTo>
                  <a:cubicBezTo>
                    <a:pt x="1580" y="727"/>
                    <a:pt x="1460" y="694"/>
                    <a:pt x="1342" y="694"/>
                  </a:cubicBezTo>
                  <a:close/>
                  <a:moveTo>
                    <a:pt x="1331" y="387"/>
                  </a:moveTo>
                  <a:lnTo>
                    <a:pt x="1331" y="450"/>
                  </a:lnTo>
                  <a:cubicBezTo>
                    <a:pt x="1363" y="545"/>
                    <a:pt x="1426" y="608"/>
                    <a:pt x="1521" y="640"/>
                  </a:cubicBezTo>
                  <a:cubicBezTo>
                    <a:pt x="1553" y="672"/>
                    <a:pt x="1584" y="672"/>
                    <a:pt x="1616" y="703"/>
                  </a:cubicBezTo>
                  <a:cubicBezTo>
                    <a:pt x="1642" y="712"/>
                    <a:pt x="1669" y="716"/>
                    <a:pt x="1697" y="716"/>
                  </a:cubicBezTo>
                  <a:cubicBezTo>
                    <a:pt x="1774" y="716"/>
                    <a:pt x="1855" y="686"/>
                    <a:pt x="1901" y="640"/>
                  </a:cubicBezTo>
                  <a:lnTo>
                    <a:pt x="1933" y="577"/>
                  </a:lnTo>
                  <a:lnTo>
                    <a:pt x="2028" y="640"/>
                  </a:lnTo>
                  <a:lnTo>
                    <a:pt x="1964" y="703"/>
                  </a:lnTo>
                  <a:cubicBezTo>
                    <a:pt x="1901" y="767"/>
                    <a:pt x="1901" y="893"/>
                    <a:pt x="1933" y="957"/>
                  </a:cubicBezTo>
                  <a:cubicBezTo>
                    <a:pt x="1964" y="988"/>
                    <a:pt x="1964" y="1052"/>
                    <a:pt x="1996" y="1083"/>
                  </a:cubicBezTo>
                  <a:cubicBezTo>
                    <a:pt x="2028" y="1178"/>
                    <a:pt x="2123" y="1242"/>
                    <a:pt x="2218" y="1242"/>
                  </a:cubicBezTo>
                  <a:lnTo>
                    <a:pt x="2281" y="1210"/>
                  </a:lnTo>
                  <a:lnTo>
                    <a:pt x="2281" y="1337"/>
                  </a:lnTo>
                  <a:lnTo>
                    <a:pt x="2218" y="1337"/>
                  </a:lnTo>
                  <a:cubicBezTo>
                    <a:pt x="2123" y="1337"/>
                    <a:pt x="2028" y="1400"/>
                    <a:pt x="2028" y="1495"/>
                  </a:cubicBezTo>
                  <a:cubicBezTo>
                    <a:pt x="1996" y="1527"/>
                    <a:pt x="1996" y="1590"/>
                    <a:pt x="1964" y="1622"/>
                  </a:cubicBezTo>
                  <a:cubicBezTo>
                    <a:pt x="1933" y="1717"/>
                    <a:pt x="1964" y="1812"/>
                    <a:pt x="2028" y="1875"/>
                  </a:cubicBezTo>
                  <a:lnTo>
                    <a:pt x="2091" y="1938"/>
                  </a:lnTo>
                  <a:lnTo>
                    <a:pt x="1996" y="2002"/>
                  </a:lnTo>
                  <a:lnTo>
                    <a:pt x="1964" y="1970"/>
                  </a:lnTo>
                  <a:cubicBezTo>
                    <a:pt x="1930" y="1918"/>
                    <a:pt x="1875" y="1894"/>
                    <a:pt x="1818" y="1894"/>
                  </a:cubicBezTo>
                  <a:cubicBezTo>
                    <a:pt x="1771" y="1894"/>
                    <a:pt x="1722" y="1910"/>
                    <a:pt x="1679" y="1938"/>
                  </a:cubicBezTo>
                  <a:cubicBezTo>
                    <a:pt x="1648" y="1938"/>
                    <a:pt x="1616" y="1970"/>
                    <a:pt x="1584" y="1970"/>
                  </a:cubicBezTo>
                  <a:cubicBezTo>
                    <a:pt x="1489" y="2002"/>
                    <a:pt x="1426" y="2097"/>
                    <a:pt x="1426" y="2192"/>
                  </a:cubicBezTo>
                  <a:lnTo>
                    <a:pt x="1426" y="2255"/>
                  </a:lnTo>
                  <a:lnTo>
                    <a:pt x="1331" y="2287"/>
                  </a:lnTo>
                  <a:lnTo>
                    <a:pt x="1331" y="2223"/>
                  </a:lnTo>
                  <a:cubicBezTo>
                    <a:pt x="1331" y="2097"/>
                    <a:pt x="1268" y="2033"/>
                    <a:pt x="1173" y="2002"/>
                  </a:cubicBezTo>
                  <a:cubicBezTo>
                    <a:pt x="1109" y="2002"/>
                    <a:pt x="1078" y="1970"/>
                    <a:pt x="1046" y="1970"/>
                  </a:cubicBezTo>
                  <a:cubicBezTo>
                    <a:pt x="1014" y="1938"/>
                    <a:pt x="983" y="1938"/>
                    <a:pt x="951" y="1938"/>
                  </a:cubicBezTo>
                  <a:cubicBezTo>
                    <a:pt x="888" y="1938"/>
                    <a:pt x="824" y="1970"/>
                    <a:pt x="793" y="2033"/>
                  </a:cubicBezTo>
                  <a:lnTo>
                    <a:pt x="729" y="2065"/>
                  </a:lnTo>
                  <a:lnTo>
                    <a:pt x="666" y="2002"/>
                  </a:lnTo>
                  <a:lnTo>
                    <a:pt x="698" y="1970"/>
                  </a:lnTo>
                  <a:cubicBezTo>
                    <a:pt x="793" y="1875"/>
                    <a:pt x="793" y="1780"/>
                    <a:pt x="729" y="1685"/>
                  </a:cubicBezTo>
                  <a:cubicBezTo>
                    <a:pt x="729" y="1653"/>
                    <a:pt x="698" y="1622"/>
                    <a:pt x="698" y="1590"/>
                  </a:cubicBezTo>
                  <a:cubicBezTo>
                    <a:pt x="666" y="1495"/>
                    <a:pt x="571" y="1432"/>
                    <a:pt x="444" y="1432"/>
                  </a:cubicBezTo>
                  <a:lnTo>
                    <a:pt x="381" y="1432"/>
                  </a:lnTo>
                  <a:lnTo>
                    <a:pt x="381" y="1337"/>
                  </a:lnTo>
                  <a:lnTo>
                    <a:pt x="444" y="1337"/>
                  </a:lnTo>
                  <a:cubicBezTo>
                    <a:pt x="539" y="1305"/>
                    <a:pt x="634" y="1242"/>
                    <a:pt x="666" y="1147"/>
                  </a:cubicBezTo>
                  <a:cubicBezTo>
                    <a:pt x="666" y="1115"/>
                    <a:pt x="698" y="1083"/>
                    <a:pt x="698" y="1052"/>
                  </a:cubicBezTo>
                  <a:cubicBezTo>
                    <a:pt x="761" y="957"/>
                    <a:pt x="729" y="830"/>
                    <a:pt x="634" y="767"/>
                  </a:cubicBezTo>
                  <a:lnTo>
                    <a:pt x="603" y="735"/>
                  </a:lnTo>
                  <a:lnTo>
                    <a:pt x="666" y="640"/>
                  </a:lnTo>
                  <a:lnTo>
                    <a:pt x="729" y="703"/>
                  </a:lnTo>
                  <a:cubicBezTo>
                    <a:pt x="766" y="740"/>
                    <a:pt x="814" y="756"/>
                    <a:pt x="867" y="756"/>
                  </a:cubicBezTo>
                  <a:cubicBezTo>
                    <a:pt x="904" y="756"/>
                    <a:pt x="943" y="748"/>
                    <a:pt x="983" y="735"/>
                  </a:cubicBezTo>
                  <a:cubicBezTo>
                    <a:pt x="1014" y="703"/>
                    <a:pt x="1046" y="672"/>
                    <a:pt x="1078" y="672"/>
                  </a:cubicBezTo>
                  <a:cubicBezTo>
                    <a:pt x="1173" y="640"/>
                    <a:pt x="1236" y="545"/>
                    <a:pt x="1236" y="450"/>
                  </a:cubicBezTo>
                  <a:lnTo>
                    <a:pt x="1236" y="387"/>
                  </a:lnTo>
                  <a:close/>
                  <a:moveTo>
                    <a:pt x="1517" y="0"/>
                  </a:moveTo>
                  <a:cubicBezTo>
                    <a:pt x="1498" y="0"/>
                    <a:pt x="1479" y="2"/>
                    <a:pt x="1458" y="6"/>
                  </a:cubicBezTo>
                  <a:lnTo>
                    <a:pt x="1078" y="6"/>
                  </a:lnTo>
                  <a:cubicBezTo>
                    <a:pt x="1014" y="6"/>
                    <a:pt x="951" y="38"/>
                    <a:pt x="919" y="101"/>
                  </a:cubicBezTo>
                  <a:cubicBezTo>
                    <a:pt x="888" y="133"/>
                    <a:pt x="856" y="196"/>
                    <a:pt x="856" y="260"/>
                  </a:cubicBezTo>
                  <a:lnTo>
                    <a:pt x="856" y="323"/>
                  </a:lnTo>
                  <a:lnTo>
                    <a:pt x="824" y="292"/>
                  </a:lnTo>
                  <a:cubicBezTo>
                    <a:pt x="761" y="228"/>
                    <a:pt x="698" y="228"/>
                    <a:pt x="666" y="228"/>
                  </a:cubicBezTo>
                  <a:cubicBezTo>
                    <a:pt x="603" y="228"/>
                    <a:pt x="539" y="228"/>
                    <a:pt x="476" y="292"/>
                  </a:cubicBezTo>
                  <a:lnTo>
                    <a:pt x="223" y="577"/>
                  </a:lnTo>
                  <a:cubicBezTo>
                    <a:pt x="128" y="672"/>
                    <a:pt x="159" y="830"/>
                    <a:pt x="254" y="925"/>
                  </a:cubicBezTo>
                  <a:lnTo>
                    <a:pt x="286" y="957"/>
                  </a:lnTo>
                  <a:lnTo>
                    <a:pt x="223" y="957"/>
                  </a:lnTo>
                  <a:cubicBezTo>
                    <a:pt x="159" y="957"/>
                    <a:pt x="96" y="988"/>
                    <a:pt x="64" y="1020"/>
                  </a:cubicBezTo>
                  <a:cubicBezTo>
                    <a:pt x="33" y="1083"/>
                    <a:pt x="1" y="1147"/>
                    <a:pt x="1" y="1210"/>
                  </a:cubicBezTo>
                  <a:lnTo>
                    <a:pt x="33" y="1590"/>
                  </a:lnTo>
                  <a:cubicBezTo>
                    <a:pt x="33" y="1717"/>
                    <a:pt x="159" y="1812"/>
                    <a:pt x="254" y="1812"/>
                  </a:cubicBezTo>
                  <a:lnTo>
                    <a:pt x="349" y="1812"/>
                  </a:lnTo>
                  <a:lnTo>
                    <a:pt x="286" y="1843"/>
                  </a:lnTo>
                  <a:cubicBezTo>
                    <a:pt x="254" y="1875"/>
                    <a:pt x="223" y="1938"/>
                    <a:pt x="223" y="2002"/>
                  </a:cubicBezTo>
                  <a:cubicBezTo>
                    <a:pt x="223" y="2065"/>
                    <a:pt x="254" y="2128"/>
                    <a:pt x="318" y="2160"/>
                  </a:cubicBezTo>
                  <a:lnTo>
                    <a:pt x="603" y="2445"/>
                  </a:lnTo>
                  <a:cubicBezTo>
                    <a:pt x="645" y="2473"/>
                    <a:pt x="694" y="2489"/>
                    <a:pt x="744" y="2489"/>
                  </a:cubicBezTo>
                  <a:cubicBezTo>
                    <a:pt x="805" y="2489"/>
                    <a:pt x="867" y="2466"/>
                    <a:pt x="919" y="2413"/>
                  </a:cubicBezTo>
                  <a:lnTo>
                    <a:pt x="983" y="2382"/>
                  </a:lnTo>
                  <a:lnTo>
                    <a:pt x="983" y="2445"/>
                  </a:lnTo>
                  <a:cubicBezTo>
                    <a:pt x="983" y="2572"/>
                    <a:pt x="1078" y="2667"/>
                    <a:pt x="1204" y="2667"/>
                  </a:cubicBezTo>
                  <a:cubicBezTo>
                    <a:pt x="1204" y="2667"/>
                    <a:pt x="1204" y="2667"/>
                    <a:pt x="1204" y="2635"/>
                  </a:cubicBezTo>
                  <a:lnTo>
                    <a:pt x="1521" y="2635"/>
                  </a:lnTo>
                  <a:cubicBezTo>
                    <a:pt x="1584" y="2635"/>
                    <a:pt x="1679" y="2603"/>
                    <a:pt x="1743" y="2540"/>
                  </a:cubicBezTo>
                  <a:cubicBezTo>
                    <a:pt x="1774" y="2477"/>
                    <a:pt x="1806" y="2382"/>
                    <a:pt x="1806" y="2318"/>
                  </a:cubicBezTo>
                  <a:lnTo>
                    <a:pt x="1869" y="2350"/>
                  </a:lnTo>
                  <a:cubicBezTo>
                    <a:pt x="1917" y="2397"/>
                    <a:pt x="1972" y="2421"/>
                    <a:pt x="2028" y="2421"/>
                  </a:cubicBezTo>
                  <a:cubicBezTo>
                    <a:pt x="2083" y="2421"/>
                    <a:pt x="2139" y="2397"/>
                    <a:pt x="2186" y="2350"/>
                  </a:cubicBezTo>
                  <a:lnTo>
                    <a:pt x="2439" y="2065"/>
                  </a:lnTo>
                  <a:cubicBezTo>
                    <a:pt x="2503" y="2002"/>
                    <a:pt x="2503" y="1970"/>
                    <a:pt x="2503" y="1907"/>
                  </a:cubicBezTo>
                  <a:cubicBezTo>
                    <a:pt x="2503" y="1843"/>
                    <a:pt x="2471" y="1780"/>
                    <a:pt x="2439" y="1748"/>
                  </a:cubicBezTo>
                  <a:lnTo>
                    <a:pt x="2376" y="1685"/>
                  </a:lnTo>
                  <a:lnTo>
                    <a:pt x="2471" y="1685"/>
                  </a:lnTo>
                  <a:cubicBezTo>
                    <a:pt x="2534" y="1685"/>
                    <a:pt x="2566" y="1653"/>
                    <a:pt x="2629" y="1622"/>
                  </a:cubicBezTo>
                  <a:cubicBezTo>
                    <a:pt x="2661" y="1558"/>
                    <a:pt x="2693" y="1495"/>
                    <a:pt x="2693" y="1432"/>
                  </a:cubicBezTo>
                  <a:lnTo>
                    <a:pt x="2661" y="1052"/>
                  </a:lnTo>
                  <a:cubicBezTo>
                    <a:pt x="2661" y="988"/>
                    <a:pt x="2629" y="925"/>
                    <a:pt x="2598" y="893"/>
                  </a:cubicBezTo>
                  <a:cubicBezTo>
                    <a:pt x="2534" y="862"/>
                    <a:pt x="2471" y="830"/>
                    <a:pt x="2408" y="830"/>
                  </a:cubicBezTo>
                  <a:lnTo>
                    <a:pt x="2344" y="830"/>
                  </a:lnTo>
                  <a:lnTo>
                    <a:pt x="2408" y="798"/>
                  </a:lnTo>
                  <a:cubicBezTo>
                    <a:pt x="2439" y="767"/>
                    <a:pt x="2471" y="703"/>
                    <a:pt x="2439" y="640"/>
                  </a:cubicBezTo>
                  <a:cubicBezTo>
                    <a:pt x="2439" y="577"/>
                    <a:pt x="2439" y="513"/>
                    <a:pt x="2376" y="482"/>
                  </a:cubicBezTo>
                  <a:lnTo>
                    <a:pt x="2091" y="228"/>
                  </a:lnTo>
                  <a:cubicBezTo>
                    <a:pt x="2044" y="181"/>
                    <a:pt x="1980" y="157"/>
                    <a:pt x="1921" y="157"/>
                  </a:cubicBezTo>
                  <a:cubicBezTo>
                    <a:pt x="1861" y="157"/>
                    <a:pt x="1806" y="181"/>
                    <a:pt x="1774" y="228"/>
                  </a:cubicBezTo>
                  <a:lnTo>
                    <a:pt x="1711" y="292"/>
                  </a:lnTo>
                  <a:lnTo>
                    <a:pt x="1711" y="196"/>
                  </a:lnTo>
                  <a:cubicBezTo>
                    <a:pt x="1711" y="86"/>
                    <a:pt x="1639" y="0"/>
                    <a:pt x="151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4" name="Google Shape;3534;p36"/>
            <p:cNvSpPr/>
            <p:nvPr/>
          </p:nvSpPr>
          <p:spPr>
            <a:xfrm>
              <a:off x="4941750" y="2656675"/>
              <a:ext cx="152050" cy="251100"/>
            </a:xfrm>
            <a:custGeom>
              <a:avLst/>
              <a:gdLst/>
              <a:ahLst/>
              <a:cxnLst/>
              <a:rect l="l" t="t" r="r" b="b"/>
              <a:pathLst>
                <a:path w="6082" h="10044" extrusionOk="0">
                  <a:moveTo>
                    <a:pt x="5551" y="0"/>
                  </a:moveTo>
                  <a:cubicBezTo>
                    <a:pt x="5402" y="0"/>
                    <a:pt x="5255" y="65"/>
                    <a:pt x="5163" y="194"/>
                  </a:cubicBezTo>
                  <a:lnTo>
                    <a:pt x="4150" y="1493"/>
                  </a:lnTo>
                  <a:cubicBezTo>
                    <a:pt x="4055" y="1335"/>
                    <a:pt x="3928" y="1176"/>
                    <a:pt x="3833" y="986"/>
                  </a:cubicBezTo>
                  <a:cubicBezTo>
                    <a:pt x="3624" y="658"/>
                    <a:pt x="3274" y="413"/>
                    <a:pt x="2783" y="413"/>
                  </a:cubicBezTo>
                  <a:cubicBezTo>
                    <a:pt x="2753" y="413"/>
                    <a:pt x="2723" y="414"/>
                    <a:pt x="2693" y="416"/>
                  </a:cubicBezTo>
                  <a:lnTo>
                    <a:pt x="1394" y="416"/>
                  </a:lnTo>
                  <a:cubicBezTo>
                    <a:pt x="413" y="416"/>
                    <a:pt x="33" y="891"/>
                    <a:pt x="1" y="1461"/>
                  </a:cubicBezTo>
                  <a:cubicBezTo>
                    <a:pt x="1" y="1493"/>
                    <a:pt x="1" y="4818"/>
                    <a:pt x="1" y="4818"/>
                  </a:cubicBezTo>
                  <a:cubicBezTo>
                    <a:pt x="1" y="5071"/>
                    <a:pt x="223" y="5293"/>
                    <a:pt x="476" y="5293"/>
                  </a:cubicBezTo>
                  <a:cubicBezTo>
                    <a:pt x="666" y="5293"/>
                    <a:pt x="793" y="5230"/>
                    <a:pt x="888" y="5071"/>
                  </a:cubicBezTo>
                  <a:lnTo>
                    <a:pt x="2186" y="5800"/>
                  </a:lnTo>
                  <a:lnTo>
                    <a:pt x="2186" y="9410"/>
                  </a:lnTo>
                  <a:cubicBezTo>
                    <a:pt x="2186" y="9758"/>
                    <a:pt x="2471" y="10043"/>
                    <a:pt x="2819" y="10043"/>
                  </a:cubicBezTo>
                  <a:cubicBezTo>
                    <a:pt x="3168" y="10043"/>
                    <a:pt x="3453" y="9758"/>
                    <a:pt x="3453" y="9410"/>
                  </a:cubicBezTo>
                  <a:lnTo>
                    <a:pt x="3421" y="5103"/>
                  </a:lnTo>
                  <a:lnTo>
                    <a:pt x="3358" y="2031"/>
                  </a:lnTo>
                  <a:lnTo>
                    <a:pt x="3358" y="2031"/>
                  </a:lnTo>
                  <a:cubicBezTo>
                    <a:pt x="3485" y="2221"/>
                    <a:pt x="3611" y="2411"/>
                    <a:pt x="3738" y="2570"/>
                  </a:cubicBezTo>
                  <a:lnTo>
                    <a:pt x="3738" y="2601"/>
                  </a:lnTo>
                  <a:cubicBezTo>
                    <a:pt x="3833" y="2696"/>
                    <a:pt x="3991" y="2760"/>
                    <a:pt x="4118" y="2760"/>
                  </a:cubicBezTo>
                  <a:cubicBezTo>
                    <a:pt x="4276" y="2760"/>
                    <a:pt x="4403" y="2696"/>
                    <a:pt x="4498" y="2570"/>
                  </a:cubicBezTo>
                  <a:lnTo>
                    <a:pt x="5923" y="796"/>
                  </a:lnTo>
                  <a:cubicBezTo>
                    <a:pt x="6081" y="574"/>
                    <a:pt x="6050" y="289"/>
                    <a:pt x="5860" y="99"/>
                  </a:cubicBezTo>
                  <a:cubicBezTo>
                    <a:pt x="5767" y="33"/>
                    <a:pt x="5658" y="0"/>
                    <a:pt x="5551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5" name="Google Shape;3535;p36"/>
            <p:cNvSpPr/>
            <p:nvPr/>
          </p:nvSpPr>
          <p:spPr>
            <a:xfrm>
              <a:off x="4936225" y="2651825"/>
              <a:ext cx="162325" cy="260700"/>
            </a:xfrm>
            <a:custGeom>
              <a:avLst/>
              <a:gdLst/>
              <a:ahLst/>
              <a:cxnLst/>
              <a:rect l="l" t="t" r="r" b="b"/>
              <a:pathLst>
                <a:path w="6493" h="10428" extrusionOk="0">
                  <a:moveTo>
                    <a:pt x="5767" y="0"/>
                  </a:moveTo>
                  <a:cubicBezTo>
                    <a:pt x="5734" y="0"/>
                    <a:pt x="5702" y="3"/>
                    <a:pt x="5669" y="8"/>
                  </a:cubicBezTo>
                  <a:cubicBezTo>
                    <a:pt x="5511" y="8"/>
                    <a:pt x="5321" y="103"/>
                    <a:pt x="5226" y="262"/>
                  </a:cubicBezTo>
                  <a:lnTo>
                    <a:pt x="4371" y="1339"/>
                  </a:lnTo>
                  <a:cubicBezTo>
                    <a:pt x="4307" y="1275"/>
                    <a:pt x="4244" y="1180"/>
                    <a:pt x="4181" y="1085"/>
                  </a:cubicBezTo>
                  <a:cubicBezTo>
                    <a:pt x="3896" y="642"/>
                    <a:pt x="3484" y="388"/>
                    <a:pt x="2914" y="388"/>
                  </a:cubicBezTo>
                  <a:lnTo>
                    <a:pt x="2882" y="388"/>
                  </a:lnTo>
                  <a:lnTo>
                    <a:pt x="1584" y="420"/>
                  </a:lnTo>
                  <a:lnTo>
                    <a:pt x="1552" y="420"/>
                  </a:lnTo>
                  <a:cubicBezTo>
                    <a:pt x="602" y="420"/>
                    <a:pt x="32" y="863"/>
                    <a:pt x="32" y="1655"/>
                  </a:cubicBezTo>
                  <a:cubicBezTo>
                    <a:pt x="32" y="1655"/>
                    <a:pt x="32" y="4220"/>
                    <a:pt x="32" y="4980"/>
                  </a:cubicBezTo>
                  <a:cubicBezTo>
                    <a:pt x="0" y="5360"/>
                    <a:pt x="317" y="5677"/>
                    <a:pt x="665" y="5677"/>
                  </a:cubicBezTo>
                  <a:lnTo>
                    <a:pt x="697" y="5677"/>
                  </a:lnTo>
                  <a:cubicBezTo>
                    <a:pt x="919" y="5677"/>
                    <a:pt x="1140" y="5550"/>
                    <a:pt x="1267" y="5360"/>
                  </a:cubicBezTo>
                  <a:cubicBezTo>
                    <a:pt x="1299" y="5297"/>
                    <a:pt x="1299" y="5170"/>
                    <a:pt x="1204" y="5107"/>
                  </a:cubicBezTo>
                  <a:cubicBezTo>
                    <a:pt x="1169" y="5096"/>
                    <a:pt x="1130" y="5088"/>
                    <a:pt x="1093" y="5088"/>
                  </a:cubicBezTo>
                  <a:cubicBezTo>
                    <a:pt x="1029" y="5088"/>
                    <a:pt x="970" y="5110"/>
                    <a:pt x="950" y="5170"/>
                  </a:cubicBezTo>
                  <a:cubicBezTo>
                    <a:pt x="887" y="5265"/>
                    <a:pt x="792" y="5297"/>
                    <a:pt x="697" y="5297"/>
                  </a:cubicBezTo>
                  <a:cubicBezTo>
                    <a:pt x="602" y="5297"/>
                    <a:pt x="539" y="5265"/>
                    <a:pt x="475" y="5202"/>
                  </a:cubicBezTo>
                  <a:cubicBezTo>
                    <a:pt x="444" y="5170"/>
                    <a:pt x="412" y="5075"/>
                    <a:pt x="412" y="5012"/>
                  </a:cubicBezTo>
                  <a:cubicBezTo>
                    <a:pt x="412" y="3872"/>
                    <a:pt x="412" y="1687"/>
                    <a:pt x="412" y="1655"/>
                  </a:cubicBezTo>
                  <a:cubicBezTo>
                    <a:pt x="412" y="1085"/>
                    <a:pt x="824" y="800"/>
                    <a:pt x="1584" y="800"/>
                  </a:cubicBezTo>
                  <a:lnTo>
                    <a:pt x="2882" y="768"/>
                  </a:lnTo>
                  <a:lnTo>
                    <a:pt x="2945" y="768"/>
                  </a:lnTo>
                  <a:cubicBezTo>
                    <a:pt x="3357" y="768"/>
                    <a:pt x="3674" y="958"/>
                    <a:pt x="3896" y="1307"/>
                  </a:cubicBezTo>
                  <a:cubicBezTo>
                    <a:pt x="3991" y="1465"/>
                    <a:pt x="4086" y="1624"/>
                    <a:pt x="4212" y="1782"/>
                  </a:cubicBezTo>
                  <a:cubicBezTo>
                    <a:pt x="4244" y="1845"/>
                    <a:pt x="4276" y="1877"/>
                    <a:pt x="4339" y="1877"/>
                  </a:cubicBezTo>
                  <a:cubicBezTo>
                    <a:pt x="4402" y="1877"/>
                    <a:pt x="4466" y="1845"/>
                    <a:pt x="4497" y="1782"/>
                  </a:cubicBezTo>
                  <a:lnTo>
                    <a:pt x="5511" y="483"/>
                  </a:lnTo>
                  <a:cubicBezTo>
                    <a:pt x="5574" y="420"/>
                    <a:pt x="5637" y="388"/>
                    <a:pt x="5732" y="388"/>
                  </a:cubicBezTo>
                  <a:cubicBezTo>
                    <a:pt x="5796" y="388"/>
                    <a:pt x="5891" y="388"/>
                    <a:pt x="5954" y="452"/>
                  </a:cubicBezTo>
                  <a:cubicBezTo>
                    <a:pt x="6081" y="547"/>
                    <a:pt x="6081" y="737"/>
                    <a:pt x="5986" y="863"/>
                  </a:cubicBezTo>
                  <a:lnTo>
                    <a:pt x="4561" y="2669"/>
                  </a:lnTo>
                  <a:cubicBezTo>
                    <a:pt x="4510" y="2735"/>
                    <a:pt x="4425" y="2776"/>
                    <a:pt x="4337" y="2776"/>
                  </a:cubicBezTo>
                  <a:cubicBezTo>
                    <a:pt x="4258" y="2776"/>
                    <a:pt x="4177" y="2743"/>
                    <a:pt x="4117" y="2669"/>
                  </a:cubicBezTo>
                  <a:cubicBezTo>
                    <a:pt x="3991" y="2510"/>
                    <a:pt x="3864" y="2320"/>
                    <a:pt x="3737" y="2130"/>
                  </a:cubicBezTo>
                  <a:cubicBezTo>
                    <a:pt x="3691" y="2084"/>
                    <a:pt x="3628" y="2054"/>
                    <a:pt x="3572" y="2054"/>
                  </a:cubicBezTo>
                  <a:cubicBezTo>
                    <a:pt x="3552" y="2054"/>
                    <a:pt x="3532" y="2058"/>
                    <a:pt x="3516" y="2067"/>
                  </a:cubicBezTo>
                  <a:cubicBezTo>
                    <a:pt x="3421" y="2067"/>
                    <a:pt x="3389" y="2162"/>
                    <a:pt x="3389" y="2225"/>
                  </a:cubicBezTo>
                  <a:lnTo>
                    <a:pt x="3452" y="5297"/>
                  </a:lnTo>
                  <a:lnTo>
                    <a:pt x="3484" y="9604"/>
                  </a:lnTo>
                  <a:cubicBezTo>
                    <a:pt x="3484" y="9857"/>
                    <a:pt x="3294" y="10047"/>
                    <a:pt x="3040" y="10047"/>
                  </a:cubicBezTo>
                  <a:cubicBezTo>
                    <a:pt x="2787" y="10047"/>
                    <a:pt x="2565" y="9857"/>
                    <a:pt x="2565" y="9604"/>
                  </a:cubicBezTo>
                  <a:lnTo>
                    <a:pt x="2565" y="5994"/>
                  </a:lnTo>
                  <a:cubicBezTo>
                    <a:pt x="2565" y="5899"/>
                    <a:pt x="2502" y="5836"/>
                    <a:pt x="2407" y="5836"/>
                  </a:cubicBezTo>
                  <a:cubicBezTo>
                    <a:pt x="2280" y="5836"/>
                    <a:pt x="2217" y="5899"/>
                    <a:pt x="2217" y="5994"/>
                  </a:cubicBezTo>
                  <a:lnTo>
                    <a:pt x="2217" y="9604"/>
                  </a:lnTo>
                  <a:cubicBezTo>
                    <a:pt x="2217" y="10047"/>
                    <a:pt x="2565" y="10427"/>
                    <a:pt x="3040" y="10427"/>
                  </a:cubicBezTo>
                  <a:cubicBezTo>
                    <a:pt x="3484" y="10427"/>
                    <a:pt x="3864" y="10047"/>
                    <a:pt x="3832" y="9572"/>
                  </a:cubicBezTo>
                  <a:lnTo>
                    <a:pt x="3801" y="5265"/>
                  </a:lnTo>
                  <a:lnTo>
                    <a:pt x="3769" y="2828"/>
                  </a:lnTo>
                  <a:lnTo>
                    <a:pt x="3769" y="2828"/>
                  </a:lnTo>
                  <a:cubicBezTo>
                    <a:pt x="3770" y="2859"/>
                    <a:pt x="3801" y="2859"/>
                    <a:pt x="3801" y="2890"/>
                  </a:cubicBezTo>
                  <a:cubicBezTo>
                    <a:pt x="3927" y="3049"/>
                    <a:pt x="4117" y="3144"/>
                    <a:pt x="4339" y="3144"/>
                  </a:cubicBezTo>
                  <a:cubicBezTo>
                    <a:pt x="4529" y="3144"/>
                    <a:pt x="4719" y="3049"/>
                    <a:pt x="4846" y="2890"/>
                  </a:cubicBezTo>
                  <a:lnTo>
                    <a:pt x="6271" y="1085"/>
                  </a:lnTo>
                  <a:cubicBezTo>
                    <a:pt x="6492" y="800"/>
                    <a:pt x="6461" y="388"/>
                    <a:pt x="6176" y="167"/>
                  </a:cubicBezTo>
                  <a:cubicBezTo>
                    <a:pt x="6071" y="62"/>
                    <a:pt x="5922" y="0"/>
                    <a:pt x="576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6" name="Google Shape;3536;p36"/>
            <p:cNvSpPr/>
            <p:nvPr/>
          </p:nvSpPr>
          <p:spPr>
            <a:xfrm>
              <a:off x="4963925" y="2603725"/>
              <a:ext cx="53075" cy="53075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77" y="1"/>
                  </a:moveTo>
                  <a:cubicBezTo>
                    <a:pt x="476" y="1"/>
                    <a:pt x="1" y="476"/>
                    <a:pt x="1" y="1046"/>
                  </a:cubicBezTo>
                  <a:cubicBezTo>
                    <a:pt x="1" y="1647"/>
                    <a:pt x="476" y="2122"/>
                    <a:pt x="1077" y="2122"/>
                  </a:cubicBezTo>
                  <a:cubicBezTo>
                    <a:pt x="1647" y="2122"/>
                    <a:pt x="2123" y="1647"/>
                    <a:pt x="2123" y="1046"/>
                  </a:cubicBezTo>
                  <a:cubicBezTo>
                    <a:pt x="2123" y="476"/>
                    <a:pt x="1647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7" name="Google Shape;3537;p36"/>
            <p:cNvSpPr/>
            <p:nvPr/>
          </p:nvSpPr>
          <p:spPr>
            <a:xfrm>
              <a:off x="4959175" y="2598975"/>
              <a:ext cx="62575" cy="62575"/>
            </a:xfrm>
            <a:custGeom>
              <a:avLst/>
              <a:gdLst/>
              <a:ahLst/>
              <a:cxnLst/>
              <a:rect l="l" t="t" r="r" b="b"/>
              <a:pathLst>
                <a:path w="2503" h="2503" extrusionOk="0">
                  <a:moveTo>
                    <a:pt x="1267" y="381"/>
                  </a:moveTo>
                  <a:cubicBezTo>
                    <a:pt x="1742" y="381"/>
                    <a:pt x="2122" y="761"/>
                    <a:pt x="2122" y="1236"/>
                  </a:cubicBezTo>
                  <a:cubicBezTo>
                    <a:pt x="2122" y="1742"/>
                    <a:pt x="1742" y="2122"/>
                    <a:pt x="1267" y="2122"/>
                  </a:cubicBezTo>
                  <a:cubicBezTo>
                    <a:pt x="792" y="2122"/>
                    <a:pt x="381" y="1742"/>
                    <a:pt x="381" y="1236"/>
                  </a:cubicBezTo>
                  <a:cubicBezTo>
                    <a:pt x="381" y="761"/>
                    <a:pt x="792" y="381"/>
                    <a:pt x="1267" y="381"/>
                  </a:cubicBezTo>
                  <a:close/>
                  <a:moveTo>
                    <a:pt x="1267" y="1"/>
                  </a:moveTo>
                  <a:cubicBezTo>
                    <a:pt x="571" y="1"/>
                    <a:pt x="1" y="571"/>
                    <a:pt x="1" y="1267"/>
                  </a:cubicBezTo>
                  <a:cubicBezTo>
                    <a:pt x="1" y="1932"/>
                    <a:pt x="571" y="2502"/>
                    <a:pt x="1267" y="2502"/>
                  </a:cubicBezTo>
                  <a:cubicBezTo>
                    <a:pt x="1964" y="2502"/>
                    <a:pt x="2503" y="1932"/>
                    <a:pt x="2503" y="1267"/>
                  </a:cubicBezTo>
                  <a:cubicBezTo>
                    <a:pt x="2503" y="571"/>
                    <a:pt x="1932" y="1"/>
                    <a:pt x="126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8" name="Google Shape;3538;p36"/>
            <p:cNvSpPr/>
            <p:nvPr/>
          </p:nvSpPr>
          <p:spPr>
            <a:xfrm>
              <a:off x="4963925" y="2773150"/>
              <a:ext cx="32500" cy="134625"/>
            </a:xfrm>
            <a:custGeom>
              <a:avLst/>
              <a:gdLst/>
              <a:ahLst/>
              <a:cxnLst/>
              <a:rect l="l" t="t" r="r" b="b"/>
              <a:pathLst>
                <a:path w="1300" h="5385" extrusionOk="0">
                  <a:moveTo>
                    <a:pt x="1" y="1"/>
                  </a:moveTo>
                  <a:lnTo>
                    <a:pt x="1" y="4688"/>
                  </a:lnTo>
                  <a:cubicBezTo>
                    <a:pt x="1" y="5068"/>
                    <a:pt x="286" y="5384"/>
                    <a:pt x="666" y="5384"/>
                  </a:cubicBezTo>
                  <a:cubicBezTo>
                    <a:pt x="1014" y="5384"/>
                    <a:pt x="1299" y="5068"/>
                    <a:pt x="1299" y="4688"/>
                  </a:cubicBezTo>
                  <a:lnTo>
                    <a:pt x="1299" y="9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9" name="Google Shape;3539;p36"/>
            <p:cNvSpPr/>
            <p:nvPr/>
          </p:nvSpPr>
          <p:spPr>
            <a:xfrm>
              <a:off x="4959175" y="2769200"/>
              <a:ext cx="42000" cy="142525"/>
            </a:xfrm>
            <a:custGeom>
              <a:avLst/>
              <a:gdLst/>
              <a:ahLst/>
              <a:cxnLst/>
              <a:rect l="l" t="t" r="r" b="b"/>
              <a:pathLst>
                <a:path w="1680" h="5701" extrusionOk="0">
                  <a:moveTo>
                    <a:pt x="191" y="0"/>
                  </a:moveTo>
                  <a:cubicBezTo>
                    <a:pt x="96" y="0"/>
                    <a:pt x="1" y="64"/>
                    <a:pt x="1" y="159"/>
                  </a:cubicBezTo>
                  <a:lnTo>
                    <a:pt x="1" y="4846"/>
                  </a:lnTo>
                  <a:cubicBezTo>
                    <a:pt x="1" y="5321"/>
                    <a:pt x="381" y="5701"/>
                    <a:pt x="824" y="5701"/>
                  </a:cubicBezTo>
                  <a:cubicBezTo>
                    <a:pt x="1299" y="5701"/>
                    <a:pt x="1679" y="5321"/>
                    <a:pt x="1647" y="4846"/>
                  </a:cubicBezTo>
                  <a:lnTo>
                    <a:pt x="1647" y="1109"/>
                  </a:lnTo>
                  <a:cubicBezTo>
                    <a:pt x="1647" y="1014"/>
                    <a:pt x="1584" y="919"/>
                    <a:pt x="1457" y="919"/>
                  </a:cubicBezTo>
                  <a:cubicBezTo>
                    <a:pt x="1362" y="919"/>
                    <a:pt x="1299" y="1014"/>
                    <a:pt x="1299" y="1109"/>
                  </a:cubicBezTo>
                  <a:lnTo>
                    <a:pt x="1299" y="4846"/>
                  </a:lnTo>
                  <a:cubicBezTo>
                    <a:pt x="1299" y="5131"/>
                    <a:pt x="1077" y="5352"/>
                    <a:pt x="824" y="5352"/>
                  </a:cubicBezTo>
                  <a:cubicBezTo>
                    <a:pt x="571" y="5352"/>
                    <a:pt x="381" y="5099"/>
                    <a:pt x="381" y="4846"/>
                  </a:cubicBezTo>
                  <a:lnTo>
                    <a:pt x="381" y="159"/>
                  </a:lnTo>
                  <a:cubicBezTo>
                    <a:pt x="381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0" name="Google Shape;3540;p36"/>
            <p:cNvSpPr/>
            <p:nvPr/>
          </p:nvSpPr>
          <p:spPr>
            <a:xfrm>
              <a:off x="4959175" y="2705850"/>
              <a:ext cx="9525" cy="83175"/>
            </a:xfrm>
            <a:custGeom>
              <a:avLst/>
              <a:gdLst/>
              <a:ahLst/>
              <a:cxnLst/>
              <a:rect l="l" t="t" r="r" b="b"/>
              <a:pathLst>
                <a:path w="381" h="332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3136"/>
                  </a:lnTo>
                  <a:cubicBezTo>
                    <a:pt x="1" y="3231"/>
                    <a:pt x="96" y="3326"/>
                    <a:pt x="191" y="3326"/>
                  </a:cubicBezTo>
                  <a:cubicBezTo>
                    <a:pt x="317" y="3326"/>
                    <a:pt x="381" y="3231"/>
                    <a:pt x="381" y="3136"/>
                  </a:cubicBezTo>
                  <a:lnTo>
                    <a:pt x="381" y="191"/>
                  </a:lnTo>
                  <a:cubicBezTo>
                    <a:pt x="381" y="96"/>
                    <a:pt x="317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1" name="Google Shape;3541;p36"/>
            <p:cNvSpPr/>
            <p:nvPr/>
          </p:nvSpPr>
          <p:spPr>
            <a:xfrm>
              <a:off x="4808750" y="2691600"/>
              <a:ext cx="108500" cy="101375"/>
            </a:xfrm>
            <a:custGeom>
              <a:avLst/>
              <a:gdLst/>
              <a:ahLst/>
              <a:cxnLst/>
              <a:rect l="l" t="t" r="r" b="b"/>
              <a:pathLst>
                <a:path w="4340" h="4055" extrusionOk="0">
                  <a:moveTo>
                    <a:pt x="1679" y="1"/>
                  </a:moveTo>
                  <a:cubicBezTo>
                    <a:pt x="761" y="1"/>
                    <a:pt x="1" y="761"/>
                    <a:pt x="1" y="1711"/>
                  </a:cubicBezTo>
                  <a:lnTo>
                    <a:pt x="1" y="2471"/>
                  </a:lnTo>
                  <a:lnTo>
                    <a:pt x="1" y="4054"/>
                  </a:lnTo>
                  <a:lnTo>
                    <a:pt x="4339" y="4054"/>
                  </a:lnTo>
                  <a:lnTo>
                    <a:pt x="4339" y="2471"/>
                  </a:lnTo>
                  <a:lnTo>
                    <a:pt x="4339" y="1711"/>
                  </a:lnTo>
                  <a:cubicBezTo>
                    <a:pt x="4339" y="761"/>
                    <a:pt x="3579" y="1"/>
                    <a:pt x="2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2" name="Google Shape;3542;p36"/>
            <p:cNvSpPr/>
            <p:nvPr/>
          </p:nvSpPr>
          <p:spPr>
            <a:xfrm>
              <a:off x="4804000" y="2686850"/>
              <a:ext cx="118000" cy="110875"/>
            </a:xfrm>
            <a:custGeom>
              <a:avLst/>
              <a:gdLst/>
              <a:ahLst/>
              <a:cxnLst/>
              <a:rect l="l" t="t" r="r" b="b"/>
              <a:pathLst>
                <a:path w="4720" h="4435" extrusionOk="0">
                  <a:moveTo>
                    <a:pt x="1869" y="1"/>
                  </a:moveTo>
                  <a:cubicBezTo>
                    <a:pt x="856" y="1"/>
                    <a:pt x="1" y="856"/>
                    <a:pt x="1" y="1901"/>
                  </a:cubicBezTo>
                  <a:lnTo>
                    <a:pt x="1" y="4244"/>
                  </a:lnTo>
                  <a:cubicBezTo>
                    <a:pt x="1" y="4339"/>
                    <a:pt x="96" y="4435"/>
                    <a:pt x="191" y="4435"/>
                  </a:cubicBezTo>
                  <a:cubicBezTo>
                    <a:pt x="286" y="4435"/>
                    <a:pt x="381" y="4339"/>
                    <a:pt x="381" y="4244"/>
                  </a:cubicBezTo>
                  <a:lnTo>
                    <a:pt x="381" y="1901"/>
                  </a:lnTo>
                  <a:cubicBezTo>
                    <a:pt x="381" y="1046"/>
                    <a:pt x="1046" y="381"/>
                    <a:pt x="1869" y="381"/>
                  </a:cubicBezTo>
                  <a:lnTo>
                    <a:pt x="2851" y="381"/>
                  </a:lnTo>
                  <a:cubicBezTo>
                    <a:pt x="3674" y="381"/>
                    <a:pt x="4339" y="1046"/>
                    <a:pt x="4339" y="1901"/>
                  </a:cubicBezTo>
                  <a:lnTo>
                    <a:pt x="4339" y="4244"/>
                  </a:lnTo>
                  <a:cubicBezTo>
                    <a:pt x="4339" y="4339"/>
                    <a:pt x="4434" y="4435"/>
                    <a:pt x="4529" y="4435"/>
                  </a:cubicBezTo>
                  <a:cubicBezTo>
                    <a:pt x="4624" y="4435"/>
                    <a:pt x="4719" y="4339"/>
                    <a:pt x="4719" y="4244"/>
                  </a:cubicBezTo>
                  <a:lnTo>
                    <a:pt x="4719" y="1901"/>
                  </a:lnTo>
                  <a:cubicBezTo>
                    <a:pt x="4719" y="856"/>
                    <a:pt x="3896" y="1"/>
                    <a:pt x="285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3" name="Google Shape;3543;p36"/>
            <p:cNvSpPr/>
            <p:nvPr/>
          </p:nvSpPr>
          <p:spPr>
            <a:xfrm>
              <a:off x="4819050" y="2715350"/>
              <a:ext cx="96600" cy="110075"/>
            </a:xfrm>
            <a:custGeom>
              <a:avLst/>
              <a:gdLst/>
              <a:ahLst/>
              <a:cxnLst/>
              <a:rect l="l" t="t" r="r" b="b"/>
              <a:pathLst>
                <a:path w="3864" h="4403" extrusionOk="0">
                  <a:moveTo>
                    <a:pt x="1457" y="1"/>
                  </a:moveTo>
                  <a:cubicBezTo>
                    <a:pt x="1109" y="1"/>
                    <a:pt x="792" y="381"/>
                    <a:pt x="602" y="729"/>
                  </a:cubicBezTo>
                  <a:cubicBezTo>
                    <a:pt x="222" y="1363"/>
                    <a:pt x="32" y="1933"/>
                    <a:pt x="0" y="3009"/>
                  </a:cubicBezTo>
                  <a:lnTo>
                    <a:pt x="0" y="3073"/>
                  </a:lnTo>
                  <a:cubicBezTo>
                    <a:pt x="0" y="3801"/>
                    <a:pt x="855" y="4403"/>
                    <a:pt x="1932" y="4403"/>
                  </a:cubicBezTo>
                  <a:cubicBezTo>
                    <a:pt x="3009" y="4403"/>
                    <a:pt x="3864" y="3801"/>
                    <a:pt x="3864" y="3073"/>
                  </a:cubicBezTo>
                  <a:lnTo>
                    <a:pt x="3864" y="3009"/>
                  </a:lnTo>
                  <a:cubicBezTo>
                    <a:pt x="3832" y="1901"/>
                    <a:pt x="3642" y="1331"/>
                    <a:pt x="3230" y="666"/>
                  </a:cubicBezTo>
                  <a:cubicBezTo>
                    <a:pt x="3040" y="349"/>
                    <a:pt x="2724" y="1"/>
                    <a:pt x="2407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4" name="Google Shape;3544;p36"/>
            <p:cNvSpPr/>
            <p:nvPr/>
          </p:nvSpPr>
          <p:spPr>
            <a:xfrm>
              <a:off x="4814300" y="2710600"/>
              <a:ext cx="106100" cy="119575"/>
            </a:xfrm>
            <a:custGeom>
              <a:avLst/>
              <a:gdLst/>
              <a:ahLst/>
              <a:cxnLst/>
              <a:rect l="l" t="t" r="r" b="b"/>
              <a:pathLst>
                <a:path w="4244" h="4783" extrusionOk="0">
                  <a:moveTo>
                    <a:pt x="2597" y="381"/>
                  </a:moveTo>
                  <a:cubicBezTo>
                    <a:pt x="2787" y="381"/>
                    <a:pt x="3040" y="603"/>
                    <a:pt x="3262" y="983"/>
                  </a:cubicBezTo>
                  <a:cubicBezTo>
                    <a:pt x="3674" y="1616"/>
                    <a:pt x="3832" y="2186"/>
                    <a:pt x="3864" y="3231"/>
                  </a:cubicBezTo>
                  <a:lnTo>
                    <a:pt x="3864" y="3263"/>
                  </a:lnTo>
                  <a:cubicBezTo>
                    <a:pt x="3864" y="3896"/>
                    <a:pt x="3072" y="4403"/>
                    <a:pt x="2122" y="4403"/>
                  </a:cubicBezTo>
                  <a:cubicBezTo>
                    <a:pt x="1172" y="4403"/>
                    <a:pt x="380" y="3896"/>
                    <a:pt x="380" y="3263"/>
                  </a:cubicBezTo>
                  <a:lnTo>
                    <a:pt x="380" y="3231"/>
                  </a:lnTo>
                  <a:cubicBezTo>
                    <a:pt x="412" y="2218"/>
                    <a:pt x="570" y="1679"/>
                    <a:pt x="950" y="1014"/>
                  </a:cubicBezTo>
                  <a:cubicBezTo>
                    <a:pt x="1172" y="634"/>
                    <a:pt x="1457" y="381"/>
                    <a:pt x="1647" y="381"/>
                  </a:cubicBezTo>
                  <a:close/>
                  <a:moveTo>
                    <a:pt x="1647" y="1"/>
                  </a:moveTo>
                  <a:cubicBezTo>
                    <a:pt x="1172" y="1"/>
                    <a:pt x="824" y="508"/>
                    <a:pt x="634" y="824"/>
                  </a:cubicBezTo>
                  <a:cubicBezTo>
                    <a:pt x="190" y="1521"/>
                    <a:pt x="32" y="2154"/>
                    <a:pt x="0" y="3199"/>
                  </a:cubicBezTo>
                  <a:lnTo>
                    <a:pt x="0" y="3263"/>
                  </a:lnTo>
                  <a:cubicBezTo>
                    <a:pt x="0" y="4086"/>
                    <a:pt x="950" y="4783"/>
                    <a:pt x="2122" y="4783"/>
                  </a:cubicBezTo>
                  <a:cubicBezTo>
                    <a:pt x="3294" y="4783"/>
                    <a:pt x="4244" y="4086"/>
                    <a:pt x="4244" y="3263"/>
                  </a:cubicBezTo>
                  <a:lnTo>
                    <a:pt x="4244" y="3199"/>
                  </a:lnTo>
                  <a:cubicBezTo>
                    <a:pt x="4181" y="2123"/>
                    <a:pt x="4022" y="1458"/>
                    <a:pt x="3579" y="761"/>
                  </a:cubicBezTo>
                  <a:cubicBezTo>
                    <a:pt x="3389" y="476"/>
                    <a:pt x="3040" y="1"/>
                    <a:pt x="259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5" name="Google Shape;3545;p36"/>
            <p:cNvSpPr/>
            <p:nvPr/>
          </p:nvSpPr>
          <p:spPr>
            <a:xfrm>
              <a:off x="4842000" y="2670225"/>
              <a:ext cx="52275" cy="54650"/>
            </a:xfrm>
            <a:custGeom>
              <a:avLst/>
              <a:gdLst/>
              <a:ahLst/>
              <a:cxnLst/>
              <a:rect l="l" t="t" r="r" b="b"/>
              <a:pathLst>
                <a:path w="2091" h="2186" extrusionOk="0">
                  <a:moveTo>
                    <a:pt x="1046" y="1"/>
                  </a:moveTo>
                  <a:cubicBezTo>
                    <a:pt x="476" y="1"/>
                    <a:pt x="1" y="508"/>
                    <a:pt x="1" y="1109"/>
                  </a:cubicBezTo>
                  <a:cubicBezTo>
                    <a:pt x="1" y="1711"/>
                    <a:pt x="476" y="2186"/>
                    <a:pt x="1046" y="2186"/>
                  </a:cubicBezTo>
                  <a:cubicBezTo>
                    <a:pt x="1616" y="2186"/>
                    <a:pt x="2091" y="1711"/>
                    <a:pt x="2091" y="1109"/>
                  </a:cubicBezTo>
                  <a:cubicBezTo>
                    <a:pt x="2091" y="508"/>
                    <a:pt x="1616" y="1"/>
                    <a:pt x="10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6" name="Google Shape;3546;p36"/>
            <p:cNvSpPr/>
            <p:nvPr/>
          </p:nvSpPr>
          <p:spPr>
            <a:xfrm>
              <a:off x="4837250" y="2665475"/>
              <a:ext cx="61775" cy="64150"/>
            </a:xfrm>
            <a:custGeom>
              <a:avLst/>
              <a:gdLst/>
              <a:ahLst/>
              <a:cxnLst/>
              <a:rect l="l" t="t" r="r" b="b"/>
              <a:pathLst>
                <a:path w="2471" h="2566" extrusionOk="0">
                  <a:moveTo>
                    <a:pt x="1236" y="381"/>
                  </a:moveTo>
                  <a:cubicBezTo>
                    <a:pt x="1711" y="381"/>
                    <a:pt x="2122" y="793"/>
                    <a:pt x="2122" y="1299"/>
                  </a:cubicBezTo>
                  <a:cubicBezTo>
                    <a:pt x="2122" y="1806"/>
                    <a:pt x="1711" y="2218"/>
                    <a:pt x="1236" y="2218"/>
                  </a:cubicBezTo>
                  <a:cubicBezTo>
                    <a:pt x="761" y="2218"/>
                    <a:pt x="381" y="1806"/>
                    <a:pt x="381" y="1299"/>
                  </a:cubicBezTo>
                  <a:cubicBezTo>
                    <a:pt x="381" y="793"/>
                    <a:pt x="761" y="381"/>
                    <a:pt x="1236" y="381"/>
                  </a:cubicBezTo>
                  <a:close/>
                  <a:moveTo>
                    <a:pt x="1236" y="1"/>
                  </a:moveTo>
                  <a:cubicBezTo>
                    <a:pt x="539" y="1"/>
                    <a:pt x="1" y="603"/>
                    <a:pt x="1" y="1299"/>
                  </a:cubicBezTo>
                  <a:cubicBezTo>
                    <a:pt x="1" y="1996"/>
                    <a:pt x="539" y="2566"/>
                    <a:pt x="1236" y="2566"/>
                  </a:cubicBezTo>
                  <a:cubicBezTo>
                    <a:pt x="1932" y="2566"/>
                    <a:pt x="2471" y="1996"/>
                    <a:pt x="2471" y="1299"/>
                  </a:cubicBezTo>
                  <a:cubicBezTo>
                    <a:pt x="2471" y="571"/>
                    <a:pt x="1932" y="1"/>
                    <a:pt x="123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7" name="Google Shape;3547;p36"/>
            <p:cNvSpPr/>
            <p:nvPr/>
          </p:nvSpPr>
          <p:spPr>
            <a:xfrm>
              <a:off x="4871300" y="2694775"/>
              <a:ext cx="101375" cy="76825"/>
            </a:xfrm>
            <a:custGeom>
              <a:avLst/>
              <a:gdLst/>
              <a:ahLst/>
              <a:cxnLst/>
              <a:rect l="l" t="t" r="r" b="b"/>
              <a:pathLst>
                <a:path w="4055" h="3073" extrusionOk="0">
                  <a:moveTo>
                    <a:pt x="222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2851"/>
                  </a:lnTo>
                  <a:cubicBezTo>
                    <a:pt x="0" y="2977"/>
                    <a:pt x="95" y="3072"/>
                    <a:pt x="222" y="3072"/>
                  </a:cubicBezTo>
                  <a:lnTo>
                    <a:pt x="3864" y="3072"/>
                  </a:lnTo>
                  <a:cubicBezTo>
                    <a:pt x="3959" y="3072"/>
                    <a:pt x="4054" y="2977"/>
                    <a:pt x="4054" y="2851"/>
                  </a:cubicBezTo>
                  <a:lnTo>
                    <a:pt x="4054" y="191"/>
                  </a:lnTo>
                  <a:cubicBezTo>
                    <a:pt x="4054" y="96"/>
                    <a:pt x="3959" y="1"/>
                    <a:pt x="38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8" name="Google Shape;3548;p36"/>
            <p:cNvSpPr/>
            <p:nvPr/>
          </p:nvSpPr>
          <p:spPr>
            <a:xfrm>
              <a:off x="4867350" y="2690025"/>
              <a:ext cx="110075" cy="86325"/>
            </a:xfrm>
            <a:custGeom>
              <a:avLst/>
              <a:gdLst/>
              <a:ahLst/>
              <a:cxnLst/>
              <a:rect l="l" t="t" r="r" b="b"/>
              <a:pathLst>
                <a:path w="4403" h="3453" extrusionOk="0">
                  <a:moveTo>
                    <a:pt x="4022" y="381"/>
                  </a:moveTo>
                  <a:lnTo>
                    <a:pt x="4022" y="3041"/>
                  </a:lnTo>
                  <a:cubicBezTo>
                    <a:pt x="4022" y="3072"/>
                    <a:pt x="4022" y="3072"/>
                    <a:pt x="4022" y="3072"/>
                  </a:cubicBezTo>
                  <a:lnTo>
                    <a:pt x="380" y="3072"/>
                  </a:lnTo>
                  <a:cubicBezTo>
                    <a:pt x="380" y="3072"/>
                    <a:pt x="348" y="3072"/>
                    <a:pt x="348" y="3041"/>
                  </a:cubicBezTo>
                  <a:lnTo>
                    <a:pt x="348" y="381"/>
                  </a:lnTo>
                  <a:close/>
                  <a:moveTo>
                    <a:pt x="380" y="1"/>
                  </a:moveTo>
                  <a:cubicBezTo>
                    <a:pt x="158" y="1"/>
                    <a:pt x="0" y="191"/>
                    <a:pt x="0" y="381"/>
                  </a:cubicBezTo>
                  <a:lnTo>
                    <a:pt x="0" y="3041"/>
                  </a:lnTo>
                  <a:cubicBezTo>
                    <a:pt x="0" y="3262"/>
                    <a:pt x="158" y="3452"/>
                    <a:pt x="380" y="3452"/>
                  </a:cubicBezTo>
                  <a:lnTo>
                    <a:pt x="4022" y="3452"/>
                  </a:lnTo>
                  <a:cubicBezTo>
                    <a:pt x="4244" y="3452"/>
                    <a:pt x="4402" y="3262"/>
                    <a:pt x="4402" y="3041"/>
                  </a:cubicBezTo>
                  <a:lnTo>
                    <a:pt x="4402" y="381"/>
                  </a:lnTo>
                  <a:cubicBezTo>
                    <a:pt x="4402" y="191"/>
                    <a:pt x="4244" y="1"/>
                    <a:pt x="402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9" name="Google Shape;3549;p36"/>
            <p:cNvSpPr/>
            <p:nvPr/>
          </p:nvSpPr>
          <p:spPr>
            <a:xfrm>
              <a:off x="4914050" y="2732775"/>
              <a:ext cx="16650" cy="55450"/>
            </a:xfrm>
            <a:custGeom>
              <a:avLst/>
              <a:gdLst/>
              <a:ahLst/>
              <a:cxnLst/>
              <a:rect l="l" t="t" r="r" b="b"/>
              <a:pathLst>
                <a:path w="666" h="2218" extrusionOk="0">
                  <a:moveTo>
                    <a:pt x="317" y="1"/>
                  </a:moveTo>
                  <a:cubicBezTo>
                    <a:pt x="159" y="1"/>
                    <a:pt x="1" y="191"/>
                    <a:pt x="1" y="412"/>
                  </a:cubicBezTo>
                  <a:lnTo>
                    <a:pt x="1" y="2217"/>
                  </a:lnTo>
                  <a:lnTo>
                    <a:pt x="666" y="2217"/>
                  </a:lnTo>
                  <a:lnTo>
                    <a:pt x="666" y="412"/>
                  </a:lnTo>
                  <a:cubicBezTo>
                    <a:pt x="666" y="191"/>
                    <a:pt x="507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0" name="Google Shape;3550;p36"/>
            <p:cNvSpPr/>
            <p:nvPr/>
          </p:nvSpPr>
          <p:spPr>
            <a:xfrm>
              <a:off x="4909300" y="2728025"/>
              <a:ext cx="26150" cy="64950"/>
            </a:xfrm>
            <a:custGeom>
              <a:avLst/>
              <a:gdLst/>
              <a:ahLst/>
              <a:cxnLst/>
              <a:rect l="l" t="t" r="r" b="b"/>
              <a:pathLst>
                <a:path w="1046" h="2598" extrusionOk="0">
                  <a:moveTo>
                    <a:pt x="507" y="1"/>
                  </a:moveTo>
                  <a:cubicBezTo>
                    <a:pt x="222" y="1"/>
                    <a:pt x="1" y="286"/>
                    <a:pt x="1" y="602"/>
                  </a:cubicBezTo>
                  <a:lnTo>
                    <a:pt x="1" y="2407"/>
                  </a:lnTo>
                  <a:cubicBezTo>
                    <a:pt x="1" y="2502"/>
                    <a:pt x="64" y="2597"/>
                    <a:pt x="191" y="2597"/>
                  </a:cubicBezTo>
                  <a:cubicBezTo>
                    <a:pt x="286" y="2597"/>
                    <a:pt x="381" y="2502"/>
                    <a:pt x="381" y="2407"/>
                  </a:cubicBezTo>
                  <a:lnTo>
                    <a:pt x="381" y="602"/>
                  </a:lnTo>
                  <a:cubicBezTo>
                    <a:pt x="381" y="476"/>
                    <a:pt x="444" y="381"/>
                    <a:pt x="507" y="381"/>
                  </a:cubicBezTo>
                  <a:cubicBezTo>
                    <a:pt x="602" y="381"/>
                    <a:pt x="666" y="476"/>
                    <a:pt x="666" y="602"/>
                  </a:cubicBezTo>
                  <a:lnTo>
                    <a:pt x="666" y="2407"/>
                  </a:lnTo>
                  <a:cubicBezTo>
                    <a:pt x="666" y="2502"/>
                    <a:pt x="761" y="2597"/>
                    <a:pt x="856" y="2597"/>
                  </a:cubicBezTo>
                  <a:cubicBezTo>
                    <a:pt x="951" y="2597"/>
                    <a:pt x="1046" y="2502"/>
                    <a:pt x="1046" y="2407"/>
                  </a:cubicBezTo>
                  <a:lnTo>
                    <a:pt x="1046" y="602"/>
                  </a:lnTo>
                  <a:cubicBezTo>
                    <a:pt x="1046" y="286"/>
                    <a:pt x="824" y="1"/>
                    <a:pt x="50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1" name="Google Shape;3551;p36"/>
            <p:cNvSpPr/>
            <p:nvPr/>
          </p:nvSpPr>
          <p:spPr>
            <a:xfrm>
              <a:off x="4792125" y="2793750"/>
              <a:ext cx="207450" cy="114025"/>
            </a:xfrm>
            <a:custGeom>
              <a:avLst/>
              <a:gdLst/>
              <a:ahLst/>
              <a:cxnLst/>
              <a:rect l="l" t="t" r="r" b="b"/>
              <a:pathLst>
                <a:path w="8298" h="4561" extrusionOk="0">
                  <a:moveTo>
                    <a:pt x="0" y="0"/>
                  </a:moveTo>
                  <a:lnTo>
                    <a:pt x="0" y="4465"/>
                  </a:lnTo>
                  <a:cubicBezTo>
                    <a:pt x="0" y="4497"/>
                    <a:pt x="32" y="4560"/>
                    <a:pt x="64" y="4560"/>
                  </a:cubicBezTo>
                  <a:lnTo>
                    <a:pt x="8234" y="4560"/>
                  </a:lnTo>
                  <a:cubicBezTo>
                    <a:pt x="8266" y="4560"/>
                    <a:pt x="8298" y="4497"/>
                    <a:pt x="8298" y="4465"/>
                  </a:cubicBezTo>
                  <a:lnTo>
                    <a:pt x="8298" y="32"/>
                  </a:lnTo>
                  <a:lnTo>
                    <a:pt x="8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2" name="Google Shape;3552;p36"/>
            <p:cNvSpPr/>
            <p:nvPr/>
          </p:nvSpPr>
          <p:spPr>
            <a:xfrm>
              <a:off x="4787375" y="2789775"/>
              <a:ext cx="216950" cy="122750"/>
            </a:xfrm>
            <a:custGeom>
              <a:avLst/>
              <a:gdLst/>
              <a:ahLst/>
              <a:cxnLst/>
              <a:rect l="l" t="t" r="r" b="b"/>
              <a:pathLst>
                <a:path w="8678" h="4910" extrusionOk="0">
                  <a:moveTo>
                    <a:pt x="8298" y="381"/>
                  </a:moveTo>
                  <a:lnTo>
                    <a:pt x="8298" y="4529"/>
                  </a:lnTo>
                  <a:lnTo>
                    <a:pt x="381" y="4529"/>
                  </a:lnTo>
                  <a:lnTo>
                    <a:pt x="381" y="381"/>
                  </a:lnTo>
                  <a:close/>
                  <a:moveTo>
                    <a:pt x="190" y="1"/>
                  </a:moveTo>
                  <a:cubicBezTo>
                    <a:pt x="64" y="1"/>
                    <a:pt x="0" y="64"/>
                    <a:pt x="0" y="191"/>
                  </a:cubicBezTo>
                  <a:lnTo>
                    <a:pt x="0" y="4624"/>
                  </a:lnTo>
                  <a:cubicBezTo>
                    <a:pt x="0" y="4783"/>
                    <a:pt x="127" y="4909"/>
                    <a:pt x="254" y="4909"/>
                  </a:cubicBezTo>
                  <a:lnTo>
                    <a:pt x="8424" y="4878"/>
                  </a:lnTo>
                  <a:cubicBezTo>
                    <a:pt x="8551" y="4878"/>
                    <a:pt x="8678" y="4751"/>
                    <a:pt x="8678" y="4624"/>
                  </a:cubicBezTo>
                  <a:lnTo>
                    <a:pt x="8678" y="191"/>
                  </a:lnTo>
                  <a:cubicBezTo>
                    <a:pt x="8678" y="64"/>
                    <a:pt x="8614" y="1"/>
                    <a:pt x="84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3" name="Google Shape;3553;p36"/>
            <p:cNvSpPr/>
            <p:nvPr/>
          </p:nvSpPr>
          <p:spPr>
            <a:xfrm>
              <a:off x="4784200" y="2784250"/>
              <a:ext cx="223300" cy="18225"/>
            </a:xfrm>
            <a:custGeom>
              <a:avLst/>
              <a:gdLst/>
              <a:ahLst/>
              <a:cxnLst/>
              <a:rect l="l" t="t" r="r" b="b"/>
              <a:pathLst>
                <a:path w="8932" h="729" extrusionOk="0">
                  <a:moveTo>
                    <a:pt x="254" y="0"/>
                  </a:moveTo>
                  <a:cubicBezTo>
                    <a:pt x="127" y="0"/>
                    <a:pt x="1" y="95"/>
                    <a:pt x="1" y="253"/>
                  </a:cubicBezTo>
                  <a:lnTo>
                    <a:pt x="1" y="443"/>
                  </a:lnTo>
                  <a:cubicBezTo>
                    <a:pt x="1" y="602"/>
                    <a:pt x="127" y="729"/>
                    <a:pt x="254" y="729"/>
                  </a:cubicBezTo>
                  <a:lnTo>
                    <a:pt x="8678" y="729"/>
                  </a:lnTo>
                  <a:cubicBezTo>
                    <a:pt x="8836" y="729"/>
                    <a:pt x="8931" y="602"/>
                    <a:pt x="8931" y="443"/>
                  </a:cubicBezTo>
                  <a:lnTo>
                    <a:pt x="8931" y="253"/>
                  </a:lnTo>
                  <a:cubicBezTo>
                    <a:pt x="8931" y="95"/>
                    <a:pt x="8836" y="0"/>
                    <a:pt x="86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4" name="Google Shape;3554;p36"/>
            <p:cNvSpPr/>
            <p:nvPr/>
          </p:nvSpPr>
          <p:spPr>
            <a:xfrm>
              <a:off x="4779450" y="2779500"/>
              <a:ext cx="232800" cy="26925"/>
            </a:xfrm>
            <a:custGeom>
              <a:avLst/>
              <a:gdLst/>
              <a:ahLst/>
              <a:cxnLst/>
              <a:rect l="l" t="t" r="r" b="b"/>
              <a:pathLst>
                <a:path w="9312" h="1077" extrusionOk="0">
                  <a:moveTo>
                    <a:pt x="8868" y="348"/>
                  </a:moveTo>
                  <a:cubicBezTo>
                    <a:pt x="8900" y="348"/>
                    <a:pt x="8931" y="412"/>
                    <a:pt x="8931" y="443"/>
                  </a:cubicBezTo>
                  <a:lnTo>
                    <a:pt x="8931" y="633"/>
                  </a:lnTo>
                  <a:cubicBezTo>
                    <a:pt x="8931" y="697"/>
                    <a:pt x="8900" y="729"/>
                    <a:pt x="8868" y="729"/>
                  </a:cubicBezTo>
                  <a:lnTo>
                    <a:pt x="444" y="729"/>
                  </a:lnTo>
                  <a:cubicBezTo>
                    <a:pt x="412" y="729"/>
                    <a:pt x="381" y="697"/>
                    <a:pt x="381" y="633"/>
                  </a:cubicBezTo>
                  <a:lnTo>
                    <a:pt x="381" y="443"/>
                  </a:lnTo>
                  <a:cubicBezTo>
                    <a:pt x="381" y="380"/>
                    <a:pt x="412" y="348"/>
                    <a:pt x="444" y="348"/>
                  </a:cubicBezTo>
                  <a:close/>
                  <a:moveTo>
                    <a:pt x="444" y="0"/>
                  </a:moveTo>
                  <a:cubicBezTo>
                    <a:pt x="191" y="0"/>
                    <a:pt x="1" y="190"/>
                    <a:pt x="1" y="443"/>
                  </a:cubicBezTo>
                  <a:lnTo>
                    <a:pt x="1" y="633"/>
                  </a:lnTo>
                  <a:cubicBezTo>
                    <a:pt x="1" y="887"/>
                    <a:pt x="191" y="1077"/>
                    <a:pt x="444" y="1077"/>
                  </a:cubicBezTo>
                  <a:lnTo>
                    <a:pt x="8868" y="1077"/>
                  </a:lnTo>
                  <a:cubicBezTo>
                    <a:pt x="9121" y="1077"/>
                    <a:pt x="9311" y="887"/>
                    <a:pt x="9311" y="633"/>
                  </a:cubicBezTo>
                  <a:lnTo>
                    <a:pt x="9311" y="443"/>
                  </a:lnTo>
                  <a:cubicBezTo>
                    <a:pt x="9311" y="190"/>
                    <a:pt x="9121" y="0"/>
                    <a:pt x="886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5" name="Google Shape;3555;p36"/>
            <p:cNvSpPr/>
            <p:nvPr/>
          </p:nvSpPr>
          <p:spPr>
            <a:xfrm>
              <a:off x="4838050" y="2766025"/>
              <a:ext cx="24575" cy="17450"/>
            </a:xfrm>
            <a:custGeom>
              <a:avLst/>
              <a:gdLst/>
              <a:ahLst/>
              <a:cxnLst/>
              <a:rect l="l" t="t" r="r" b="b"/>
              <a:pathLst>
                <a:path w="983" h="698" extrusionOk="0">
                  <a:moveTo>
                    <a:pt x="444" y="1"/>
                  </a:moveTo>
                  <a:cubicBezTo>
                    <a:pt x="190" y="1"/>
                    <a:pt x="0" y="222"/>
                    <a:pt x="0" y="444"/>
                  </a:cubicBezTo>
                  <a:lnTo>
                    <a:pt x="0" y="476"/>
                  </a:lnTo>
                  <a:cubicBezTo>
                    <a:pt x="0" y="602"/>
                    <a:pt x="95" y="697"/>
                    <a:pt x="222" y="697"/>
                  </a:cubicBezTo>
                  <a:lnTo>
                    <a:pt x="760" y="697"/>
                  </a:lnTo>
                  <a:cubicBezTo>
                    <a:pt x="887" y="697"/>
                    <a:pt x="982" y="602"/>
                    <a:pt x="982" y="476"/>
                  </a:cubicBezTo>
                  <a:lnTo>
                    <a:pt x="982" y="444"/>
                  </a:lnTo>
                  <a:cubicBezTo>
                    <a:pt x="982" y="222"/>
                    <a:pt x="760" y="1"/>
                    <a:pt x="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6" name="Google Shape;3556;p36"/>
            <p:cNvSpPr/>
            <p:nvPr/>
          </p:nvSpPr>
          <p:spPr>
            <a:xfrm>
              <a:off x="4833300" y="2761275"/>
              <a:ext cx="34075" cy="26950"/>
            </a:xfrm>
            <a:custGeom>
              <a:avLst/>
              <a:gdLst/>
              <a:ahLst/>
              <a:cxnLst/>
              <a:rect l="l" t="t" r="r" b="b"/>
              <a:pathLst>
                <a:path w="1363" h="1078" extrusionOk="0">
                  <a:moveTo>
                    <a:pt x="729" y="381"/>
                  </a:moveTo>
                  <a:cubicBezTo>
                    <a:pt x="855" y="381"/>
                    <a:pt x="982" y="507"/>
                    <a:pt x="982" y="634"/>
                  </a:cubicBezTo>
                  <a:lnTo>
                    <a:pt x="982" y="666"/>
                  </a:lnTo>
                  <a:cubicBezTo>
                    <a:pt x="982" y="697"/>
                    <a:pt x="950" y="697"/>
                    <a:pt x="950" y="697"/>
                  </a:cubicBezTo>
                  <a:lnTo>
                    <a:pt x="412" y="697"/>
                  </a:lnTo>
                  <a:cubicBezTo>
                    <a:pt x="380" y="697"/>
                    <a:pt x="380" y="697"/>
                    <a:pt x="380" y="666"/>
                  </a:cubicBezTo>
                  <a:lnTo>
                    <a:pt x="380" y="634"/>
                  </a:lnTo>
                  <a:cubicBezTo>
                    <a:pt x="380" y="507"/>
                    <a:pt x="475" y="381"/>
                    <a:pt x="634" y="381"/>
                  </a:cubicBezTo>
                  <a:close/>
                  <a:moveTo>
                    <a:pt x="634" y="1"/>
                  </a:moveTo>
                  <a:cubicBezTo>
                    <a:pt x="285" y="1"/>
                    <a:pt x="0" y="286"/>
                    <a:pt x="0" y="634"/>
                  </a:cubicBezTo>
                  <a:lnTo>
                    <a:pt x="0" y="666"/>
                  </a:lnTo>
                  <a:cubicBezTo>
                    <a:pt x="0" y="919"/>
                    <a:pt x="190" y="1077"/>
                    <a:pt x="412" y="1077"/>
                  </a:cubicBezTo>
                  <a:lnTo>
                    <a:pt x="950" y="1077"/>
                  </a:lnTo>
                  <a:cubicBezTo>
                    <a:pt x="1172" y="1077"/>
                    <a:pt x="1362" y="919"/>
                    <a:pt x="1362" y="666"/>
                  </a:cubicBezTo>
                  <a:lnTo>
                    <a:pt x="1362" y="634"/>
                  </a:lnTo>
                  <a:cubicBezTo>
                    <a:pt x="1362" y="286"/>
                    <a:pt x="1077" y="1"/>
                    <a:pt x="72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7" name="Google Shape;3557;p36"/>
            <p:cNvSpPr/>
            <p:nvPr/>
          </p:nvSpPr>
          <p:spPr>
            <a:xfrm>
              <a:off x="4787375" y="2880050"/>
              <a:ext cx="216950" cy="9525"/>
            </a:xfrm>
            <a:custGeom>
              <a:avLst/>
              <a:gdLst/>
              <a:ahLst/>
              <a:cxnLst/>
              <a:rect l="l" t="t" r="r" b="b"/>
              <a:pathLst>
                <a:path w="8678" h="38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cubicBezTo>
                    <a:pt x="0" y="285"/>
                    <a:pt x="64" y="380"/>
                    <a:pt x="190" y="380"/>
                  </a:cubicBezTo>
                  <a:lnTo>
                    <a:pt x="8488" y="380"/>
                  </a:lnTo>
                  <a:cubicBezTo>
                    <a:pt x="8614" y="380"/>
                    <a:pt x="8678" y="285"/>
                    <a:pt x="8678" y="190"/>
                  </a:cubicBezTo>
                  <a:cubicBezTo>
                    <a:pt x="8678" y="95"/>
                    <a:pt x="8614" y="0"/>
                    <a:pt x="848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8" name="Google Shape;3558;p36"/>
            <p:cNvSpPr/>
            <p:nvPr/>
          </p:nvSpPr>
          <p:spPr>
            <a:xfrm>
              <a:off x="4787375" y="2820650"/>
              <a:ext cx="216950" cy="9525"/>
            </a:xfrm>
            <a:custGeom>
              <a:avLst/>
              <a:gdLst/>
              <a:ahLst/>
              <a:cxnLst/>
              <a:rect l="l" t="t" r="r" b="b"/>
              <a:pathLst>
                <a:path w="8678" h="381" extrusionOk="0">
                  <a:moveTo>
                    <a:pt x="190" y="1"/>
                  </a:moveTo>
                  <a:cubicBezTo>
                    <a:pt x="64" y="1"/>
                    <a:pt x="0" y="96"/>
                    <a:pt x="0" y="191"/>
                  </a:cubicBezTo>
                  <a:cubicBezTo>
                    <a:pt x="0" y="286"/>
                    <a:pt x="64" y="381"/>
                    <a:pt x="190" y="381"/>
                  </a:cubicBezTo>
                  <a:lnTo>
                    <a:pt x="8488" y="381"/>
                  </a:lnTo>
                  <a:cubicBezTo>
                    <a:pt x="8614" y="381"/>
                    <a:pt x="8678" y="286"/>
                    <a:pt x="8678" y="191"/>
                  </a:cubicBezTo>
                  <a:cubicBezTo>
                    <a:pt x="8678" y="96"/>
                    <a:pt x="8614" y="1"/>
                    <a:pt x="84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9" name="Google Shape;3559;p36"/>
            <p:cNvSpPr/>
            <p:nvPr/>
          </p:nvSpPr>
          <p:spPr>
            <a:xfrm>
              <a:off x="5140475" y="2650450"/>
              <a:ext cx="213000" cy="270000"/>
            </a:xfrm>
            <a:custGeom>
              <a:avLst/>
              <a:gdLst/>
              <a:ahLst/>
              <a:cxnLst/>
              <a:rect l="l" t="t" r="r" b="b"/>
              <a:pathLst>
                <a:path w="8520" h="10800" extrusionOk="0">
                  <a:moveTo>
                    <a:pt x="761" y="0"/>
                  </a:moveTo>
                  <a:cubicBezTo>
                    <a:pt x="349" y="0"/>
                    <a:pt x="1" y="348"/>
                    <a:pt x="1" y="728"/>
                  </a:cubicBezTo>
                  <a:lnTo>
                    <a:pt x="1" y="10039"/>
                  </a:lnTo>
                  <a:cubicBezTo>
                    <a:pt x="1" y="10451"/>
                    <a:pt x="349" y="10799"/>
                    <a:pt x="761" y="10799"/>
                  </a:cubicBezTo>
                  <a:lnTo>
                    <a:pt x="7760" y="10799"/>
                  </a:lnTo>
                  <a:cubicBezTo>
                    <a:pt x="8171" y="10799"/>
                    <a:pt x="8520" y="10451"/>
                    <a:pt x="8520" y="10039"/>
                  </a:cubicBezTo>
                  <a:lnTo>
                    <a:pt x="8520" y="728"/>
                  </a:lnTo>
                  <a:cubicBezTo>
                    <a:pt x="8520" y="348"/>
                    <a:pt x="8171" y="0"/>
                    <a:pt x="776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0" name="Google Shape;3560;p36"/>
            <p:cNvSpPr/>
            <p:nvPr/>
          </p:nvSpPr>
          <p:spPr>
            <a:xfrm>
              <a:off x="5136525" y="2645700"/>
              <a:ext cx="221700" cy="278700"/>
            </a:xfrm>
            <a:custGeom>
              <a:avLst/>
              <a:gdLst/>
              <a:ahLst/>
              <a:cxnLst/>
              <a:rect l="l" t="t" r="r" b="b"/>
              <a:pathLst>
                <a:path w="8868" h="11148" extrusionOk="0">
                  <a:moveTo>
                    <a:pt x="7949" y="380"/>
                  </a:moveTo>
                  <a:cubicBezTo>
                    <a:pt x="8234" y="380"/>
                    <a:pt x="8488" y="633"/>
                    <a:pt x="8488" y="918"/>
                  </a:cubicBezTo>
                  <a:lnTo>
                    <a:pt x="8488" y="10229"/>
                  </a:lnTo>
                  <a:cubicBezTo>
                    <a:pt x="8488" y="10546"/>
                    <a:pt x="8234" y="10799"/>
                    <a:pt x="7949" y="10799"/>
                  </a:cubicBezTo>
                  <a:lnTo>
                    <a:pt x="919" y="10799"/>
                  </a:lnTo>
                  <a:cubicBezTo>
                    <a:pt x="602" y="10799"/>
                    <a:pt x="381" y="10546"/>
                    <a:pt x="381" y="10229"/>
                  </a:cubicBezTo>
                  <a:lnTo>
                    <a:pt x="381" y="918"/>
                  </a:lnTo>
                  <a:cubicBezTo>
                    <a:pt x="381" y="633"/>
                    <a:pt x="602" y="380"/>
                    <a:pt x="919" y="380"/>
                  </a:cubicBezTo>
                  <a:close/>
                  <a:moveTo>
                    <a:pt x="919" y="0"/>
                  </a:moveTo>
                  <a:cubicBezTo>
                    <a:pt x="412" y="0"/>
                    <a:pt x="1" y="412"/>
                    <a:pt x="1" y="918"/>
                  </a:cubicBezTo>
                  <a:lnTo>
                    <a:pt x="1" y="10229"/>
                  </a:lnTo>
                  <a:cubicBezTo>
                    <a:pt x="1" y="10736"/>
                    <a:pt x="412" y="11148"/>
                    <a:pt x="919" y="11148"/>
                  </a:cubicBezTo>
                  <a:lnTo>
                    <a:pt x="7918" y="11148"/>
                  </a:lnTo>
                  <a:cubicBezTo>
                    <a:pt x="8456" y="11148"/>
                    <a:pt x="8868" y="10736"/>
                    <a:pt x="8868" y="10229"/>
                  </a:cubicBezTo>
                  <a:lnTo>
                    <a:pt x="8868" y="918"/>
                  </a:lnTo>
                  <a:cubicBezTo>
                    <a:pt x="8868" y="412"/>
                    <a:pt x="8425" y="0"/>
                    <a:pt x="791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1" name="Google Shape;3561;p36"/>
            <p:cNvSpPr/>
            <p:nvPr/>
          </p:nvSpPr>
          <p:spPr>
            <a:xfrm>
              <a:off x="5196700" y="2615600"/>
              <a:ext cx="102150" cy="62575"/>
            </a:xfrm>
            <a:custGeom>
              <a:avLst/>
              <a:gdLst/>
              <a:ahLst/>
              <a:cxnLst/>
              <a:rect l="l" t="t" r="r" b="b"/>
              <a:pathLst>
                <a:path w="4086" h="2503" extrusionOk="0">
                  <a:moveTo>
                    <a:pt x="2059" y="1"/>
                  </a:moveTo>
                  <a:cubicBezTo>
                    <a:pt x="1647" y="1"/>
                    <a:pt x="1299" y="254"/>
                    <a:pt x="1299" y="729"/>
                  </a:cubicBezTo>
                  <a:lnTo>
                    <a:pt x="1299" y="792"/>
                  </a:lnTo>
                  <a:cubicBezTo>
                    <a:pt x="1299" y="951"/>
                    <a:pt x="1140" y="1109"/>
                    <a:pt x="982" y="1109"/>
                  </a:cubicBezTo>
                  <a:lnTo>
                    <a:pt x="412" y="1109"/>
                  </a:lnTo>
                  <a:cubicBezTo>
                    <a:pt x="285" y="1109"/>
                    <a:pt x="159" y="1204"/>
                    <a:pt x="159" y="1331"/>
                  </a:cubicBezTo>
                  <a:lnTo>
                    <a:pt x="0" y="2503"/>
                  </a:lnTo>
                  <a:lnTo>
                    <a:pt x="4086" y="2503"/>
                  </a:lnTo>
                  <a:lnTo>
                    <a:pt x="3959" y="1331"/>
                  </a:lnTo>
                  <a:cubicBezTo>
                    <a:pt x="3959" y="1204"/>
                    <a:pt x="3832" y="1109"/>
                    <a:pt x="3706" y="1109"/>
                  </a:cubicBezTo>
                  <a:lnTo>
                    <a:pt x="3136" y="1109"/>
                  </a:lnTo>
                  <a:cubicBezTo>
                    <a:pt x="2946" y="1109"/>
                    <a:pt x="2819" y="951"/>
                    <a:pt x="2819" y="761"/>
                  </a:cubicBezTo>
                  <a:cubicBezTo>
                    <a:pt x="2787" y="286"/>
                    <a:pt x="2471" y="1"/>
                    <a:pt x="2059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2" name="Google Shape;3562;p36"/>
            <p:cNvSpPr/>
            <p:nvPr/>
          </p:nvSpPr>
          <p:spPr>
            <a:xfrm>
              <a:off x="5191950" y="2610850"/>
              <a:ext cx="112450" cy="72075"/>
            </a:xfrm>
            <a:custGeom>
              <a:avLst/>
              <a:gdLst/>
              <a:ahLst/>
              <a:cxnLst/>
              <a:rect l="l" t="t" r="r" b="b"/>
              <a:pathLst>
                <a:path w="4498" h="2883" extrusionOk="0">
                  <a:moveTo>
                    <a:pt x="2249" y="381"/>
                  </a:moveTo>
                  <a:cubicBezTo>
                    <a:pt x="2597" y="381"/>
                    <a:pt x="2819" y="602"/>
                    <a:pt x="2819" y="951"/>
                  </a:cubicBezTo>
                  <a:cubicBezTo>
                    <a:pt x="2819" y="1109"/>
                    <a:pt x="2882" y="1236"/>
                    <a:pt x="2977" y="1331"/>
                  </a:cubicBezTo>
                  <a:cubicBezTo>
                    <a:pt x="3072" y="1426"/>
                    <a:pt x="3199" y="1489"/>
                    <a:pt x="3326" y="1489"/>
                  </a:cubicBezTo>
                  <a:lnTo>
                    <a:pt x="3896" y="1489"/>
                  </a:lnTo>
                  <a:cubicBezTo>
                    <a:pt x="3927" y="1489"/>
                    <a:pt x="3959" y="1489"/>
                    <a:pt x="3959" y="1521"/>
                  </a:cubicBezTo>
                  <a:lnTo>
                    <a:pt x="3959" y="1552"/>
                  </a:lnTo>
                  <a:lnTo>
                    <a:pt x="4086" y="2534"/>
                  </a:lnTo>
                  <a:lnTo>
                    <a:pt x="412" y="2534"/>
                  </a:lnTo>
                  <a:lnTo>
                    <a:pt x="539" y="1552"/>
                  </a:lnTo>
                  <a:lnTo>
                    <a:pt x="539" y="1521"/>
                  </a:lnTo>
                  <a:cubicBezTo>
                    <a:pt x="539" y="1489"/>
                    <a:pt x="570" y="1457"/>
                    <a:pt x="602" y="1457"/>
                  </a:cubicBezTo>
                  <a:lnTo>
                    <a:pt x="1172" y="1457"/>
                  </a:lnTo>
                  <a:cubicBezTo>
                    <a:pt x="1299" y="1457"/>
                    <a:pt x="1425" y="1426"/>
                    <a:pt x="1520" y="1331"/>
                  </a:cubicBezTo>
                  <a:cubicBezTo>
                    <a:pt x="1615" y="1236"/>
                    <a:pt x="1679" y="1109"/>
                    <a:pt x="1679" y="982"/>
                  </a:cubicBezTo>
                  <a:lnTo>
                    <a:pt x="1679" y="919"/>
                  </a:lnTo>
                  <a:cubicBezTo>
                    <a:pt x="1679" y="539"/>
                    <a:pt x="1964" y="381"/>
                    <a:pt x="2249" y="381"/>
                  </a:cubicBezTo>
                  <a:close/>
                  <a:moveTo>
                    <a:pt x="2249" y="1"/>
                  </a:moveTo>
                  <a:cubicBezTo>
                    <a:pt x="1679" y="32"/>
                    <a:pt x="1330" y="381"/>
                    <a:pt x="1299" y="951"/>
                  </a:cubicBezTo>
                  <a:lnTo>
                    <a:pt x="1299" y="982"/>
                  </a:lnTo>
                  <a:cubicBezTo>
                    <a:pt x="1299" y="1014"/>
                    <a:pt x="1299" y="1046"/>
                    <a:pt x="1267" y="1077"/>
                  </a:cubicBezTo>
                  <a:cubicBezTo>
                    <a:pt x="1235" y="1077"/>
                    <a:pt x="1204" y="1109"/>
                    <a:pt x="1172" y="1109"/>
                  </a:cubicBezTo>
                  <a:lnTo>
                    <a:pt x="602" y="1109"/>
                  </a:lnTo>
                  <a:cubicBezTo>
                    <a:pt x="380" y="1109"/>
                    <a:pt x="190" y="1299"/>
                    <a:pt x="190" y="1521"/>
                  </a:cubicBezTo>
                  <a:lnTo>
                    <a:pt x="32" y="2693"/>
                  </a:lnTo>
                  <a:cubicBezTo>
                    <a:pt x="0" y="2724"/>
                    <a:pt x="32" y="2788"/>
                    <a:pt x="64" y="2819"/>
                  </a:cubicBezTo>
                  <a:cubicBezTo>
                    <a:pt x="95" y="2883"/>
                    <a:pt x="159" y="2883"/>
                    <a:pt x="190" y="2883"/>
                  </a:cubicBezTo>
                  <a:lnTo>
                    <a:pt x="4307" y="2883"/>
                  </a:lnTo>
                  <a:cubicBezTo>
                    <a:pt x="4339" y="2883"/>
                    <a:pt x="4402" y="2883"/>
                    <a:pt x="4434" y="2819"/>
                  </a:cubicBezTo>
                  <a:cubicBezTo>
                    <a:pt x="4466" y="2788"/>
                    <a:pt x="4497" y="2724"/>
                    <a:pt x="4497" y="2693"/>
                  </a:cubicBezTo>
                  <a:lnTo>
                    <a:pt x="4339" y="1521"/>
                  </a:lnTo>
                  <a:cubicBezTo>
                    <a:pt x="4307" y="1299"/>
                    <a:pt x="4117" y="1109"/>
                    <a:pt x="3896" y="1109"/>
                  </a:cubicBezTo>
                  <a:lnTo>
                    <a:pt x="3326" y="1109"/>
                  </a:lnTo>
                  <a:cubicBezTo>
                    <a:pt x="3294" y="1109"/>
                    <a:pt x="3262" y="1077"/>
                    <a:pt x="3231" y="1077"/>
                  </a:cubicBezTo>
                  <a:cubicBezTo>
                    <a:pt x="3199" y="1046"/>
                    <a:pt x="3199" y="1014"/>
                    <a:pt x="3199" y="951"/>
                  </a:cubicBezTo>
                  <a:cubicBezTo>
                    <a:pt x="3167" y="381"/>
                    <a:pt x="2787" y="1"/>
                    <a:pt x="224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3" name="Google Shape;3563;p36"/>
            <p:cNvSpPr/>
            <p:nvPr/>
          </p:nvSpPr>
          <p:spPr>
            <a:xfrm>
              <a:off x="5240250" y="2625900"/>
              <a:ext cx="15850" cy="16650"/>
            </a:xfrm>
            <a:custGeom>
              <a:avLst/>
              <a:gdLst/>
              <a:ahLst/>
              <a:cxnLst/>
              <a:rect l="l" t="t" r="r" b="b"/>
              <a:pathLst>
                <a:path w="634" h="666" extrusionOk="0">
                  <a:moveTo>
                    <a:pt x="317" y="0"/>
                  </a:moveTo>
                  <a:cubicBezTo>
                    <a:pt x="127" y="0"/>
                    <a:pt x="0" y="159"/>
                    <a:pt x="0" y="349"/>
                  </a:cubicBezTo>
                  <a:cubicBezTo>
                    <a:pt x="0" y="507"/>
                    <a:pt x="127" y="665"/>
                    <a:pt x="317" y="665"/>
                  </a:cubicBezTo>
                  <a:cubicBezTo>
                    <a:pt x="507" y="665"/>
                    <a:pt x="634" y="507"/>
                    <a:pt x="634" y="349"/>
                  </a:cubicBezTo>
                  <a:cubicBezTo>
                    <a:pt x="634" y="159"/>
                    <a:pt x="507" y="0"/>
                    <a:pt x="31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4" name="Google Shape;3564;p36"/>
            <p:cNvSpPr/>
            <p:nvPr/>
          </p:nvSpPr>
          <p:spPr>
            <a:xfrm>
              <a:off x="5235500" y="2621150"/>
              <a:ext cx="25350" cy="26150"/>
            </a:xfrm>
            <a:custGeom>
              <a:avLst/>
              <a:gdLst/>
              <a:ahLst/>
              <a:cxnLst/>
              <a:rect l="l" t="t" r="r" b="b"/>
              <a:pathLst>
                <a:path w="1014" h="1046" extrusionOk="0">
                  <a:moveTo>
                    <a:pt x="507" y="380"/>
                  </a:moveTo>
                  <a:cubicBezTo>
                    <a:pt x="570" y="380"/>
                    <a:pt x="634" y="444"/>
                    <a:pt x="634" y="539"/>
                  </a:cubicBezTo>
                  <a:cubicBezTo>
                    <a:pt x="634" y="602"/>
                    <a:pt x="570" y="665"/>
                    <a:pt x="507" y="665"/>
                  </a:cubicBezTo>
                  <a:cubicBezTo>
                    <a:pt x="444" y="665"/>
                    <a:pt x="380" y="602"/>
                    <a:pt x="380" y="539"/>
                  </a:cubicBezTo>
                  <a:cubicBezTo>
                    <a:pt x="380" y="444"/>
                    <a:pt x="444" y="380"/>
                    <a:pt x="507" y="380"/>
                  </a:cubicBezTo>
                  <a:close/>
                  <a:moveTo>
                    <a:pt x="507" y="0"/>
                  </a:moveTo>
                  <a:cubicBezTo>
                    <a:pt x="222" y="0"/>
                    <a:pt x="0" y="254"/>
                    <a:pt x="0" y="539"/>
                  </a:cubicBezTo>
                  <a:cubicBezTo>
                    <a:pt x="0" y="792"/>
                    <a:pt x="222" y="1045"/>
                    <a:pt x="507" y="1045"/>
                  </a:cubicBezTo>
                  <a:cubicBezTo>
                    <a:pt x="792" y="1045"/>
                    <a:pt x="1014" y="792"/>
                    <a:pt x="1014" y="539"/>
                  </a:cubicBezTo>
                  <a:cubicBezTo>
                    <a:pt x="1014" y="254"/>
                    <a:pt x="792" y="0"/>
                    <a:pt x="50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5" name="Google Shape;3565;p36"/>
            <p:cNvSpPr/>
            <p:nvPr/>
          </p:nvSpPr>
          <p:spPr>
            <a:xfrm>
              <a:off x="5159475" y="2671025"/>
              <a:ext cx="175000" cy="229625"/>
            </a:xfrm>
            <a:custGeom>
              <a:avLst/>
              <a:gdLst/>
              <a:ahLst/>
              <a:cxnLst/>
              <a:rect l="l" t="t" r="r" b="b"/>
              <a:pathLst>
                <a:path w="7000" h="9185" extrusionOk="0">
                  <a:moveTo>
                    <a:pt x="1" y="0"/>
                  </a:moveTo>
                  <a:lnTo>
                    <a:pt x="1" y="9184"/>
                  </a:lnTo>
                  <a:lnTo>
                    <a:pt x="7000" y="9184"/>
                  </a:lnTo>
                  <a:lnTo>
                    <a:pt x="7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6" name="Google Shape;3566;p36"/>
            <p:cNvSpPr/>
            <p:nvPr/>
          </p:nvSpPr>
          <p:spPr>
            <a:xfrm>
              <a:off x="5154725" y="2666275"/>
              <a:ext cx="184500" cy="238325"/>
            </a:xfrm>
            <a:custGeom>
              <a:avLst/>
              <a:gdLst/>
              <a:ahLst/>
              <a:cxnLst/>
              <a:rect l="l" t="t" r="r" b="b"/>
              <a:pathLst>
                <a:path w="7380" h="9533" extrusionOk="0">
                  <a:moveTo>
                    <a:pt x="7000" y="349"/>
                  </a:moveTo>
                  <a:lnTo>
                    <a:pt x="7000" y="9184"/>
                  </a:lnTo>
                  <a:lnTo>
                    <a:pt x="381" y="9184"/>
                  </a:lnTo>
                  <a:lnTo>
                    <a:pt x="381" y="349"/>
                  </a:lnTo>
                  <a:close/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9374"/>
                  </a:lnTo>
                  <a:cubicBezTo>
                    <a:pt x="1" y="9469"/>
                    <a:pt x="96" y="9533"/>
                    <a:pt x="191" y="9533"/>
                  </a:cubicBezTo>
                  <a:lnTo>
                    <a:pt x="7190" y="9533"/>
                  </a:lnTo>
                  <a:cubicBezTo>
                    <a:pt x="7316" y="9533"/>
                    <a:pt x="7380" y="9469"/>
                    <a:pt x="7380" y="9374"/>
                  </a:cubicBezTo>
                  <a:lnTo>
                    <a:pt x="7380" y="190"/>
                  </a:lnTo>
                  <a:cubicBezTo>
                    <a:pt x="7380" y="64"/>
                    <a:pt x="7316" y="0"/>
                    <a:pt x="7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7" name="Google Shape;3567;p36"/>
            <p:cNvSpPr/>
            <p:nvPr/>
          </p:nvSpPr>
          <p:spPr>
            <a:xfrm>
              <a:off x="5191950" y="2720100"/>
              <a:ext cx="21400" cy="9525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665" y="381"/>
                  </a:lnTo>
                  <a:cubicBezTo>
                    <a:pt x="792" y="381"/>
                    <a:pt x="855" y="286"/>
                    <a:pt x="855" y="191"/>
                  </a:cubicBezTo>
                  <a:cubicBezTo>
                    <a:pt x="855" y="96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8" name="Google Shape;3568;p36"/>
            <p:cNvSpPr/>
            <p:nvPr/>
          </p:nvSpPr>
          <p:spPr>
            <a:xfrm>
              <a:off x="5221250" y="2720100"/>
              <a:ext cx="83150" cy="9525"/>
            </a:xfrm>
            <a:custGeom>
              <a:avLst/>
              <a:gdLst/>
              <a:ahLst/>
              <a:cxnLst/>
              <a:rect l="l" t="t" r="r" b="b"/>
              <a:pathLst>
                <a:path w="332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3135" y="381"/>
                  </a:lnTo>
                  <a:cubicBezTo>
                    <a:pt x="3230" y="381"/>
                    <a:pt x="3325" y="286"/>
                    <a:pt x="3325" y="191"/>
                  </a:cubicBezTo>
                  <a:cubicBezTo>
                    <a:pt x="3325" y="96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9" name="Google Shape;3569;p36"/>
            <p:cNvSpPr/>
            <p:nvPr/>
          </p:nvSpPr>
          <p:spPr>
            <a:xfrm>
              <a:off x="5191950" y="2751775"/>
              <a:ext cx="21400" cy="8750"/>
            </a:xfrm>
            <a:custGeom>
              <a:avLst/>
              <a:gdLst/>
              <a:ahLst/>
              <a:cxnLst/>
              <a:rect l="l" t="t" r="r" b="b"/>
              <a:pathLst>
                <a:path w="856" h="350" extrusionOk="0">
                  <a:moveTo>
                    <a:pt x="190" y="1"/>
                  </a:moveTo>
                  <a:cubicBezTo>
                    <a:pt x="95" y="1"/>
                    <a:pt x="0" y="64"/>
                    <a:pt x="0" y="191"/>
                  </a:cubicBezTo>
                  <a:cubicBezTo>
                    <a:pt x="0" y="286"/>
                    <a:pt x="95" y="349"/>
                    <a:pt x="190" y="349"/>
                  </a:cubicBezTo>
                  <a:lnTo>
                    <a:pt x="665" y="349"/>
                  </a:lnTo>
                  <a:cubicBezTo>
                    <a:pt x="792" y="349"/>
                    <a:pt x="855" y="286"/>
                    <a:pt x="855" y="191"/>
                  </a:cubicBezTo>
                  <a:cubicBezTo>
                    <a:pt x="855" y="64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0" name="Google Shape;3570;p36"/>
            <p:cNvSpPr/>
            <p:nvPr/>
          </p:nvSpPr>
          <p:spPr>
            <a:xfrm>
              <a:off x="5221250" y="2751775"/>
              <a:ext cx="83150" cy="8750"/>
            </a:xfrm>
            <a:custGeom>
              <a:avLst/>
              <a:gdLst/>
              <a:ahLst/>
              <a:cxnLst/>
              <a:rect l="l" t="t" r="r" b="b"/>
              <a:pathLst>
                <a:path w="3326" h="350" extrusionOk="0">
                  <a:moveTo>
                    <a:pt x="190" y="1"/>
                  </a:moveTo>
                  <a:cubicBezTo>
                    <a:pt x="95" y="1"/>
                    <a:pt x="0" y="64"/>
                    <a:pt x="0" y="191"/>
                  </a:cubicBezTo>
                  <a:cubicBezTo>
                    <a:pt x="0" y="286"/>
                    <a:pt x="95" y="349"/>
                    <a:pt x="190" y="349"/>
                  </a:cubicBezTo>
                  <a:lnTo>
                    <a:pt x="3135" y="349"/>
                  </a:lnTo>
                  <a:cubicBezTo>
                    <a:pt x="3230" y="349"/>
                    <a:pt x="3325" y="286"/>
                    <a:pt x="3325" y="191"/>
                  </a:cubicBezTo>
                  <a:cubicBezTo>
                    <a:pt x="3325" y="64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1" name="Google Shape;3571;p36"/>
            <p:cNvSpPr/>
            <p:nvPr/>
          </p:nvSpPr>
          <p:spPr>
            <a:xfrm>
              <a:off x="5191950" y="2782650"/>
              <a:ext cx="21400" cy="9525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665" y="381"/>
                  </a:lnTo>
                  <a:cubicBezTo>
                    <a:pt x="792" y="381"/>
                    <a:pt x="855" y="286"/>
                    <a:pt x="855" y="191"/>
                  </a:cubicBezTo>
                  <a:cubicBezTo>
                    <a:pt x="855" y="96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2" name="Google Shape;3572;p36"/>
            <p:cNvSpPr/>
            <p:nvPr/>
          </p:nvSpPr>
          <p:spPr>
            <a:xfrm>
              <a:off x="5221250" y="2782650"/>
              <a:ext cx="83150" cy="9525"/>
            </a:xfrm>
            <a:custGeom>
              <a:avLst/>
              <a:gdLst/>
              <a:ahLst/>
              <a:cxnLst/>
              <a:rect l="l" t="t" r="r" b="b"/>
              <a:pathLst>
                <a:path w="332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3135" y="381"/>
                  </a:lnTo>
                  <a:cubicBezTo>
                    <a:pt x="3230" y="381"/>
                    <a:pt x="3325" y="286"/>
                    <a:pt x="3325" y="191"/>
                  </a:cubicBezTo>
                  <a:cubicBezTo>
                    <a:pt x="3325" y="96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3" name="Google Shape;3573;p36"/>
            <p:cNvSpPr/>
            <p:nvPr/>
          </p:nvSpPr>
          <p:spPr>
            <a:xfrm>
              <a:off x="5191950" y="2813525"/>
              <a:ext cx="21400" cy="9525"/>
            </a:xfrm>
            <a:custGeom>
              <a:avLst/>
              <a:gdLst/>
              <a:ahLst/>
              <a:cxnLst/>
              <a:rect l="l" t="t" r="r" b="b"/>
              <a:pathLst>
                <a:path w="85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665" y="381"/>
                  </a:lnTo>
                  <a:cubicBezTo>
                    <a:pt x="792" y="381"/>
                    <a:pt x="855" y="286"/>
                    <a:pt x="855" y="191"/>
                  </a:cubicBezTo>
                  <a:cubicBezTo>
                    <a:pt x="855" y="96"/>
                    <a:pt x="792" y="1"/>
                    <a:pt x="6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4" name="Google Shape;3574;p36"/>
            <p:cNvSpPr/>
            <p:nvPr/>
          </p:nvSpPr>
          <p:spPr>
            <a:xfrm>
              <a:off x="5221250" y="2813525"/>
              <a:ext cx="83150" cy="9525"/>
            </a:xfrm>
            <a:custGeom>
              <a:avLst/>
              <a:gdLst/>
              <a:ahLst/>
              <a:cxnLst/>
              <a:rect l="l" t="t" r="r" b="b"/>
              <a:pathLst>
                <a:path w="3326" h="381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81"/>
                    <a:pt x="190" y="381"/>
                  </a:cubicBezTo>
                  <a:lnTo>
                    <a:pt x="3135" y="381"/>
                  </a:lnTo>
                  <a:cubicBezTo>
                    <a:pt x="3230" y="381"/>
                    <a:pt x="3325" y="286"/>
                    <a:pt x="3325" y="191"/>
                  </a:cubicBezTo>
                  <a:cubicBezTo>
                    <a:pt x="3325" y="96"/>
                    <a:pt x="3230" y="1"/>
                    <a:pt x="31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5" name="Google Shape;3575;p36"/>
            <p:cNvSpPr/>
            <p:nvPr/>
          </p:nvSpPr>
          <p:spPr>
            <a:xfrm>
              <a:off x="5286150" y="2820650"/>
              <a:ext cx="110075" cy="110875"/>
            </a:xfrm>
            <a:custGeom>
              <a:avLst/>
              <a:gdLst/>
              <a:ahLst/>
              <a:cxnLst/>
              <a:rect l="l" t="t" r="r" b="b"/>
              <a:pathLst>
                <a:path w="4403" h="4435" extrusionOk="0">
                  <a:moveTo>
                    <a:pt x="2218" y="1"/>
                  </a:moveTo>
                  <a:cubicBezTo>
                    <a:pt x="983" y="1"/>
                    <a:pt x="1" y="983"/>
                    <a:pt x="1" y="2218"/>
                  </a:cubicBezTo>
                  <a:cubicBezTo>
                    <a:pt x="1" y="3421"/>
                    <a:pt x="983" y="4435"/>
                    <a:pt x="2218" y="4435"/>
                  </a:cubicBezTo>
                  <a:cubicBezTo>
                    <a:pt x="3421" y="4435"/>
                    <a:pt x="4403" y="3421"/>
                    <a:pt x="4403" y="2218"/>
                  </a:cubicBezTo>
                  <a:cubicBezTo>
                    <a:pt x="4403" y="983"/>
                    <a:pt x="3421" y="1"/>
                    <a:pt x="2218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6" name="Google Shape;3576;p36"/>
            <p:cNvSpPr/>
            <p:nvPr/>
          </p:nvSpPr>
          <p:spPr>
            <a:xfrm>
              <a:off x="5281400" y="2815900"/>
              <a:ext cx="119575" cy="119575"/>
            </a:xfrm>
            <a:custGeom>
              <a:avLst/>
              <a:gdLst/>
              <a:ahLst/>
              <a:cxnLst/>
              <a:rect l="l" t="t" r="r" b="b"/>
              <a:pathLst>
                <a:path w="4783" h="4783" extrusionOk="0">
                  <a:moveTo>
                    <a:pt x="2408" y="381"/>
                  </a:moveTo>
                  <a:cubicBezTo>
                    <a:pt x="3516" y="381"/>
                    <a:pt x="4403" y="1299"/>
                    <a:pt x="4403" y="2408"/>
                  </a:cubicBezTo>
                  <a:cubicBezTo>
                    <a:pt x="4403" y="3516"/>
                    <a:pt x="3516" y="4435"/>
                    <a:pt x="2408" y="4435"/>
                  </a:cubicBezTo>
                  <a:cubicBezTo>
                    <a:pt x="1268" y="4435"/>
                    <a:pt x="381" y="3516"/>
                    <a:pt x="381" y="2408"/>
                  </a:cubicBezTo>
                  <a:cubicBezTo>
                    <a:pt x="381" y="1299"/>
                    <a:pt x="1268" y="381"/>
                    <a:pt x="2408" y="381"/>
                  </a:cubicBezTo>
                  <a:close/>
                  <a:moveTo>
                    <a:pt x="2408" y="1"/>
                  </a:moveTo>
                  <a:cubicBezTo>
                    <a:pt x="1078" y="1"/>
                    <a:pt x="1" y="1078"/>
                    <a:pt x="1" y="2408"/>
                  </a:cubicBezTo>
                  <a:cubicBezTo>
                    <a:pt x="1" y="3706"/>
                    <a:pt x="1078" y="4783"/>
                    <a:pt x="2408" y="4783"/>
                  </a:cubicBezTo>
                  <a:cubicBezTo>
                    <a:pt x="3706" y="4783"/>
                    <a:pt x="4783" y="3706"/>
                    <a:pt x="4783" y="2408"/>
                  </a:cubicBezTo>
                  <a:cubicBezTo>
                    <a:pt x="4783" y="1078"/>
                    <a:pt x="3706" y="1"/>
                    <a:pt x="240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7" name="Google Shape;3577;p36"/>
            <p:cNvSpPr/>
            <p:nvPr/>
          </p:nvSpPr>
          <p:spPr>
            <a:xfrm>
              <a:off x="5318625" y="2850750"/>
              <a:ext cx="53850" cy="42575"/>
            </a:xfrm>
            <a:custGeom>
              <a:avLst/>
              <a:gdLst/>
              <a:ahLst/>
              <a:cxnLst/>
              <a:rect l="l" t="t" r="r" b="b"/>
              <a:pathLst>
                <a:path w="2154" h="1703" extrusionOk="0">
                  <a:moveTo>
                    <a:pt x="2154" y="0"/>
                  </a:moveTo>
                  <a:lnTo>
                    <a:pt x="0" y="919"/>
                  </a:lnTo>
                  <a:lnTo>
                    <a:pt x="697" y="1679"/>
                  </a:lnTo>
                  <a:cubicBezTo>
                    <a:pt x="713" y="1695"/>
                    <a:pt x="737" y="1703"/>
                    <a:pt x="760" y="1703"/>
                  </a:cubicBezTo>
                  <a:cubicBezTo>
                    <a:pt x="784" y="1703"/>
                    <a:pt x="808" y="1695"/>
                    <a:pt x="824" y="1679"/>
                  </a:cubicBezTo>
                  <a:lnTo>
                    <a:pt x="2154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8" name="Google Shape;3578;p36"/>
            <p:cNvSpPr/>
            <p:nvPr/>
          </p:nvSpPr>
          <p:spPr>
            <a:xfrm>
              <a:off x="5313075" y="2845675"/>
              <a:ext cx="64950" cy="52600"/>
            </a:xfrm>
            <a:custGeom>
              <a:avLst/>
              <a:gdLst/>
              <a:ahLst/>
              <a:cxnLst/>
              <a:rect l="l" t="t" r="r" b="b"/>
              <a:pathLst>
                <a:path w="2598" h="2104" extrusionOk="0">
                  <a:moveTo>
                    <a:pt x="2390" y="1"/>
                  </a:moveTo>
                  <a:cubicBezTo>
                    <a:pt x="2338" y="1"/>
                    <a:pt x="2284" y="24"/>
                    <a:pt x="2249" y="77"/>
                  </a:cubicBezTo>
                  <a:lnTo>
                    <a:pt x="982" y="1660"/>
                  </a:lnTo>
                  <a:lnTo>
                    <a:pt x="349" y="995"/>
                  </a:lnTo>
                  <a:cubicBezTo>
                    <a:pt x="317" y="963"/>
                    <a:pt x="270" y="948"/>
                    <a:pt x="222" y="948"/>
                  </a:cubicBezTo>
                  <a:cubicBezTo>
                    <a:pt x="175" y="948"/>
                    <a:pt x="127" y="963"/>
                    <a:pt x="96" y="995"/>
                  </a:cubicBezTo>
                  <a:cubicBezTo>
                    <a:pt x="1" y="1058"/>
                    <a:pt x="1" y="1185"/>
                    <a:pt x="64" y="1248"/>
                  </a:cubicBezTo>
                  <a:lnTo>
                    <a:pt x="761" y="2008"/>
                  </a:lnTo>
                  <a:cubicBezTo>
                    <a:pt x="824" y="2072"/>
                    <a:pt x="887" y="2103"/>
                    <a:pt x="982" y="2103"/>
                  </a:cubicBezTo>
                  <a:cubicBezTo>
                    <a:pt x="1046" y="2103"/>
                    <a:pt x="1109" y="2072"/>
                    <a:pt x="1172" y="2008"/>
                  </a:cubicBezTo>
                  <a:lnTo>
                    <a:pt x="1204" y="2008"/>
                  </a:lnTo>
                  <a:lnTo>
                    <a:pt x="2534" y="298"/>
                  </a:lnTo>
                  <a:cubicBezTo>
                    <a:pt x="2598" y="235"/>
                    <a:pt x="2598" y="108"/>
                    <a:pt x="2503" y="45"/>
                  </a:cubicBezTo>
                  <a:cubicBezTo>
                    <a:pt x="2474" y="17"/>
                    <a:pt x="2433" y="1"/>
                    <a:pt x="239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9" name="Google Shape;3579;p36"/>
            <p:cNvSpPr/>
            <p:nvPr/>
          </p:nvSpPr>
          <p:spPr>
            <a:xfrm>
              <a:off x="3425600" y="1872775"/>
              <a:ext cx="302475" cy="420625"/>
            </a:xfrm>
            <a:custGeom>
              <a:avLst/>
              <a:gdLst/>
              <a:ahLst/>
              <a:cxnLst/>
              <a:rect l="l" t="t" r="r" b="b"/>
              <a:pathLst>
                <a:path w="12099" h="16825" extrusionOk="0">
                  <a:moveTo>
                    <a:pt x="11956" y="0"/>
                  </a:moveTo>
                  <a:cubicBezTo>
                    <a:pt x="11941" y="0"/>
                    <a:pt x="11925" y="3"/>
                    <a:pt x="11908" y="8"/>
                  </a:cubicBezTo>
                  <a:cubicBezTo>
                    <a:pt x="11338" y="103"/>
                    <a:pt x="10768" y="230"/>
                    <a:pt x="10198" y="388"/>
                  </a:cubicBezTo>
                  <a:cubicBezTo>
                    <a:pt x="10103" y="420"/>
                    <a:pt x="10071" y="515"/>
                    <a:pt x="10103" y="610"/>
                  </a:cubicBezTo>
                  <a:cubicBezTo>
                    <a:pt x="10103" y="705"/>
                    <a:pt x="10198" y="737"/>
                    <a:pt x="10261" y="737"/>
                  </a:cubicBezTo>
                  <a:lnTo>
                    <a:pt x="10293" y="737"/>
                  </a:lnTo>
                  <a:cubicBezTo>
                    <a:pt x="10831" y="578"/>
                    <a:pt x="11402" y="420"/>
                    <a:pt x="11972" y="325"/>
                  </a:cubicBezTo>
                  <a:cubicBezTo>
                    <a:pt x="12035" y="325"/>
                    <a:pt x="12098" y="230"/>
                    <a:pt x="12098" y="135"/>
                  </a:cubicBezTo>
                  <a:cubicBezTo>
                    <a:pt x="12072" y="57"/>
                    <a:pt x="12025" y="0"/>
                    <a:pt x="11956" y="0"/>
                  </a:cubicBezTo>
                  <a:close/>
                  <a:moveTo>
                    <a:pt x="8665" y="995"/>
                  </a:moveTo>
                  <a:cubicBezTo>
                    <a:pt x="8639" y="995"/>
                    <a:pt x="8611" y="1003"/>
                    <a:pt x="8583" y="1022"/>
                  </a:cubicBezTo>
                  <a:cubicBezTo>
                    <a:pt x="8045" y="1243"/>
                    <a:pt x="7538" y="1528"/>
                    <a:pt x="7031" y="1813"/>
                  </a:cubicBezTo>
                  <a:cubicBezTo>
                    <a:pt x="6968" y="1877"/>
                    <a:pt x="6936" y="1972"/>
                    <a:pt x="6968" y="2035"/>
                  </a:cubicBezTo>
                  <a:cubicBezTo>
                    <a:pt x="7000" y="2098"/>
                    <a:pt x="7063" y="2130"/>
                    <a:pt x="7126" y="2130"/>
                  </a:cubicBezTo>
                  <a:cubicBezTo>
                    <a:pt x="7158" y="2130"/>
                    <a:pt x="7190" y="2130"/>
                    <a:pt x="7221" y="2098"/>
                  </a:cubicBezTo>
                  <a:cubicBezTo>
                    <a:pt x="7696" y="1813"/>
                    <a:pt x="8203" y="1560"/>
                    <a:pt x="8710" y="1307"/>
                  </a:cubicBezTo>
                  <a:cubicBezTo>
                    <a:pt x="8805" y="1275"/>
                    <a:pt x="8836" y="1180"/>
                    <a:pt x="8805" y="1085"/>
                  </a:cubicBezTo>
                  <a:cubicBezTo>
                    <a:pt x="8782" y="1040"/>
                    <a:pt x="8728" y="995"/>
                    <a:pt x="8665" y="995"/>
                  </a:cubicBezTo>
                  <a:close/>
                  <a:moveTo>
                    <a:pt x="5698" y="2761"/>
                  </a:moveTo>
                  <a:cubicBezTo>
                    <a:pt x="5664" y="2761"/>
                    <a:pt x="5630" y="2771"/>
                    <a:pt x="5606" y="2795"/>
                  </a:cubicBezTo>
                  <a:cubicBezTo>
                    <a:pt x="5131" y="3143"/>
                    <a:pt x="4719" y="3523"/>
                    <a:pt x="4308" y="3935"/>
                  </a:cubicBezTo>
                  <a:cubicBezTo>
                    <a:pt x="4213" y="3999"/>
                    <a:pt x="4213" y="4125"/>
                    <a:pt x="4308" y="4189"/>
                  </a:cubicBezTo>
                  <a:cubicBezTo>
                    <a:pt x="4339" y="4220"/>
                    <a:pt x="4371" y="4220"/>
                    <a:pt x="4403" y="4220"/>
                  </a:cubicBezTo>
                  <a:cubicBezTo>
                    <a:pt x="4466" y="4220"/>
                    <a:pt x="4498" y="4220"/>
                    <a:pt x="4529" y="4189"/>
                  </a:cubicBezTo>
                  <a:cubicBezTo>
                    <a:pt x="4941" y="3777"/>
                    <a:pt x="5353" y="3428"/>
                    <a:pt x="5796" y="3080"/>
                  </a:cubicBezTo>
                  <a:cubicBezTo>
                    <a:pt x="5891" y="3017"/>
                    <a:pt x="5891" y="2890"/>
                    <a:pt x="5828" y="2827"/>
                  </a:cubicBezTo>
                  <a:cubicBezTo>
                    <a:pt x="5808" y="2788"/>
                    <a:pt x="5752" y="2761"/>
                    <a:pt x="5698" y="2761"/>
                  </a:cubicBezTo>
                  <a:close/>
                  <a:moveTo>
                    <a:pt x="3282" y="5167"/>
                  </a:moveTo>
                  <a:cubicBezTo>
                    <a:pt x="3226" y="5167"/>
                    <a:pt x="3175" y="5194"/>
                    <a:pt x="3136" y="5234"/>
                  </a:cubicBezTo>
                  <a:cubicBezTo>
                    <a:pt x="2788" y="5677"/>
                    <a:pt x="2439" y="6152"/>
                    <a:pt x="2123" y="6659"/>
                  </a:cubicBezTo>
                  <a:cubicBezTo>
                    <a:pt x="2091" y="6754"/>
                    <a:pt x="2091" y="6849"/>
                    <a:pt x="2186" y="6880"/>
                  </a:cubicBezTo>
                  <a:cubicBezTo>
                    <a:pt x="2218" y="6912"/>
                    <a:pt x="2249" y="6912"/>
                    <a:pt x="2281" y="6912"/>
                  </a:cubicBezTo>
                  <a:cubicBezTo>
                    <a:pt x="2344" y="6912"/>
                    <a:pt x="2376" y="6880"/>
                    <a:pt x="2408" y="6849"/>
                  </a:cubicBezTo>
                  <a:cubicBezTo>
                    <a:pt x="2724" y="6374"/>
                    <a:pt x="3041" y="5899"/>
                    <a:pt x="3389" y="5455"/>
                  </a:cubicBezTo>
                  <a:cubicBezTo>
                    <a:pt x="3453" y="5360"/>
                    <a:pt x="3453" y="5265"/>
                    <a:pt x="3389" y="5202"/>
                  </a:cubicBezTo>
                  <a:cubicBezTo>
                    <a:pt x="3353" y="5178"/>
                    <a:pt x="3317" y="5167"/>
                    <a:pt x="3282" y="5167"/>
                  </a:cubicBezTo>
                  <a:close/>
                  <a:moveTo>
                    <a:pt x="1453" y="8083"/>
                  </a:moveTo>
                  <a:cubicBezTo>
                    <a:pt x="1394" y="8083"/>
                    <a:pt x="1340" y="8117"/>
                    <a:pt x="1299" y="8179"/>
                  </a:cubicBezTo>
                  <a:cubicBezTo>
                    <a:pt x="1077" y="8717"/>
                    <a:pt x="856" y="9256"/>
                    <a:pt x="666" y="9794"/>
                  </a:cubicBezTo>
                  <a:cubicBezTo>
                    <a:pt x="634" y="9889"/>
                    <a:pt x="697" y="9984"/>
                    <a:pt x="792" y="10016"/>
                  </a:cubicBezTo>
                  <a:cubicBezTo>
                    <a:pt x="792" y="10016"/>
                    <a:pt x="824" y="10047"/>
                    <a:pt x="824" y="10047"/>
                  </a:cubicBezTo>
                  <a:cubicBezTo>
                    <a:pt x="919" y="10047"/>
                    <a:pt x="982" y="9984"/>
                    <a:pt x="1014" y="9921"/>
                  </a:cubicBezTo>
                  <a:cubicBezTo>
                    <a:pt x="1172" y="9382"/>
                    <a:pt x="1394" y="8844"/>
                    <a:pt x="1616" y="8337"/>
                  </a:cubicBezTo>
                  <a:cubicBezTo>
                    <a:pt x="1647" y="8242"/>
                    <a:pt x="1616" y="8147"/>
                    <a:pt x="1552" y="8115"/>
                  </a:cubicBezTo>
                  <a:cubicBezTo>
                    <a:pt x="1519" y="8093"/>
                    <a:pt x="1485" y="8083"/>
                    <a:pt x="1453" y="8083"/>
                  </a:cubicBezTo>
                  <a:close/>
                  <a:moveTo>
                    <a:pt x="444" y="11346"/>
                  </a:moveTo>
                  <a:cubicBezTo>
                    <a:pt x="349" y="11346"/>
                    <a:pt x="254" y="11409"/>
                    <a:pt x="254" y="11504"/>
                  </a:cubicBezTo>
                  <a:cubicBezTo>
                    <a:pt x="127" y="12074"/>
                    <a:pt x="64" y="12644"/>
                    <a:pt x="32" y="13214"/>
                  </a:cubicBezTo>
                  <a:cubicBezTo>
                    <a:pt x="1" y="13309"/>
                    <a:pt x="96" y="13404"/>
                    <a:pt x="191" y="13404"/>
                  </a:cubicBezTo>
                  <a:cubicBezTo>
                    <a:pt x="286" y="13404"/>
                    <a:pt x="349" y="13341"/>
                    <a:pt x="349" y="13246"/>
                  </a:cubicBezTo>
                  <a:cubicBezTo>
                    <a:pt x="412" y="12676"/>
                    <a:pt x="476" y="12106"/>
                    <a:pt x="571" y="11567"/>
                  </a:cubicBezTo>
                  <a:cubicBezTo>
                    <a:pt x="602" y="11472"/>
                    <a:pt x="539" y="11377"/>
                    <a:pt x="444" y="11346"/>
                  </a:cubicBezTo>
                  <a:close/>
                  <a:moveTo>
                    <a:pt x="159" y="14766"/>
                  </a:moveTo>
                  <a:cubicBezTo>
                    <a:pt x="64" y="14798"/>
                    <a:pt x="1" y="14861"/>
                    <a:pt x="1" y="14956"/>
                  </a:cubicBezTo>
                  <a:cubicBezTo>
                    <a:pt x="32" y="15526"/>
                    <a:pt x="96" y="16128"/>
                    <a:pt x="191" y="16698"/>
                  </a:cubicBezTo>
                  <a:cubicBezTo>
                    <a:pt x="191" y="16761"/>
                    <a:pt x="286" y="16824"/>
                    <a:pt x="349" y="16824"/>
                  </a:cubicBezTo>
                  <a:lnTo>
                    <a:pt x="381" y="16824"/>
                  </a:lnTo>
                  <a:cubicBezTo>
                    <a:pt x="476" y="16793"/>
                    <a:pt x="539" y="16729"/>
                    <a:pt x="539" y="16634"/>
                  </a:cubicBezTo>
                  <a:cubicBezTo>
                    <a:pt x="444" y="16064"/>
                    <a:pt x="381" y="15494"/>
                    <a:pt x="349" y="14924"/>
                  </a:cubicBezTo>
                  <a:cubicBezTo>
                    <a:pt x="349" y="14829"/>
                    <a:pt x="254" y="14766"/>
                    <a:pt x="159" y="14766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0" name="Google Shape;3580;p36"/>
            <p:cNvSpPr/>
            <p:nvPr/>
          </p:nvSpPr>
          <p:spPr>
            <a:xfrm>
              <a:off x="3594250" y="2255375"/>
              <a:ext cx="553425" cy="334925"/>
            </a:xfrm>
            <a:custGeom>
              <a:avLst/>
              <a:gdLst/>
              <a:ahLst/>
              <a:cxnLst/>
              <a:rect l="l" t="t" r="r" b="b"/>
              <a:pathLst>
                <a:path w="22137" h="13397" extrusionOk="0">
                  <a:moveTo>
                    <a:pt x="21979" y="0"/>
                  </a:moveTo>
                  <a:cubicBezTo>
                    <a:pt x="21884" y="0"/>
                    <a:pt x="21789" y="64"/>
                    <a:pt x="21789" y="159"/>
                  </a:cubicBezTo>
                  <a:cubicBezTo>
                    <a:pt x="21757" y="697"/>
                    <a:pt x="21662" y="1267"/>
                    <a:pt x="21535" y="1837"/>
                  </a:cubicBezTo>
                  <a:cubicBezTo>
                    <a:pt x="21535" y="1932"/>
                    <a:pt x="21598" y="1995"/>
                    <a:pt x="21693" y="2027"/>
                  </a:cubicBezTo>
                  <a:lnTo>
                    <a:pt x="21725" y="2027"/>
                  </a:lnTo>
                  <a:cubicBezTo>
                    <a:pt x="21789" y="2027"/>
                    <a:pt x="21852" y="1964"/>
                    <a:pt x="21884" y="1900"/>
                  </a:cubicBezTo>
                  <a:cubicBezTo>
                    <a:pt x="22010" y="1330"/>
                    <a:pt x="22074" y="760"/>
                    <a:pt x="22137" y="190"/>
                  </a:cubicBezTo>
                  <a:cubicBezTo>
                    <a:pt x="22137" y="95"/>
                    <a:pt x="22074" y="0"/>
                    <a:pt x="21979" y="0"/>
                  </a:cubicBezTo>
                  <a:close/>
                  <a:moveTo>
                    <a:pt x="21262" y="3349"/>
                  </a:moveTo>
                  <a:cubicBezTo>
                    <a:pt x="21186" y="3349"/>
                    <a:pt x="21118" y="3401"/>
                    <a:pt x="21092" y="3452"/>
                  </a:cubicBezTo>
                  <a:cubicBezTo>
                    <a:pt x="20902" y="3991"/>
                    <a:pt x="20712" y="4529"/>
                    <a:pt x="20458" y="5036"/>
                  </a:cubicBezTo>
                  <a:cubicBezTo>
                    <a:pt x="20427" y="5131"/>
                    <a:pt x="20458" y="5226"/>
                    <a:pt x="20522" y="5257"/>
                  </a:cubicBezTo>
                  <a:cubicBezTo>
                    <a:pt x="20553" y="5289"/>
                    <a:pt x="20585" y="5289"/>
                    <a:pt x="20617" y="5289"/>
                  </a:cubicBezTo>
                  <a:cubicBezTo>
                    <a:pt x="20680" y="5289"/>
                    <a:pt x="20743" y="5257"/>
                    <a:pt x="20775" y="5194"/>
                  </a:cubicBezTo>
                  <a:cubicBezTo>
                    <a:pt x="21028" y="4656"/>
                    <a:pt x="21250" y="4117"/>
                    <a:pt x="21408" y="3579"/>
                  </a:cubicBezTo>
                  <a:cubicBezTo>
                    <a:pt x="21440" y="3484"/>
                    <a:pt x="21408" y="3389"/>
                    <a:pt x="21313" y="3357"/>
                  </a:cubicBezTo>
                  <a:cubicBezTo>
                    <a:pt x="21296" y="3351"/>
                    <a:pt x="21279" y="3349"/>
                    <a:pt x="21262" y="3349"/>
                  </a:cubicBezTo>
                  <a:close/>
                  <a:moveTo>
                    <a:pt x="19769" y="6442"/>
                  </a:moveTo>
                  <a:cubicBezTo>
                    <a:pt x="19713" y="6442"/>
                    <a:pt x="19655" y="6464"/>
                    <a:pt x="19635" y="6524"/>
                  </a:cubicBezTo>
                  <a:cubicBezTo>
                    <a:pt x="19318" y="6999"/>
                    <a:pt x="19002" y="7443"/>
                    <a:pt x="18622" y="7886"/>
                  </a:cubicBezTo>
                  <a:cubicBezTo>
                    <a:pt x="18558" y="7949"/>
                    <a:pt x="18590" y="8076"/>
                    <a:pt x="18653" y="8139"/>
                  </a:cubicBezTo>
                  <a:cubicBezTo>
                    <a:pt x="18685" y="8171"/>
                    <a:pt x="18717" y="8171"/>
                    <a:pt x="18780" y="8171"/>
                  </a:cubicBezTo>
                  <a:cubicBezTo>
                    <a:pt x="18812" y="8171"/>
                    <a:pt x="18875" y="8139"/>
                    <a:pt x="18907" y="8108"/>
                  </a:cubicBezTo>
                  <a:cubicBezTo>
                    <a:pt x="19255" y="7664"/>
                    <a:pt x="19603" y="7189"/>
                    <a:pt x="19920" y="6714"/>
                  </a:cubicBezTo>
                  <a:cubicBezTo>
                    <a:pt x="19983" y="6619"/>
                    <a:pt x="19952" y="6524"/>
                    <a:pt x="19857" y="6461"/>
                  </a:cubicBezTo>
                  <a:cubicBezTo>
                    <a:pt x="19834" y="6449"/>
                    <a:pt x="19802" y="6442"/>
                    <a:pt x="19769" y="6442"/>
                  </a:cubicBezTo>
                  <a:close/>
                  <a:moveTo>
                    <a:pt x="17581" y="9093"/>
                  </a:moveTo>
                  <a:cubicBezTo>
                    <a:pt x="17545" y="9093"/>
                    <a:pt x="17510" y="9110"/>
                    <a:pt x="17482" y="9153"/>
                  </a:cubicBezTo>
                  <a:cubicBezTo>
                    <a:pt x="17070" y="9533"/>
                    <a:pt x="16626" y="9913"/>
                    <a:pt x="16183" y="10229"/>
                  </a:cubicBezTo>
                  <a:cubicBezTo>
                    <a:pt x="16088" y="10293"/>
                    <a:pt x="16088" y="10419"/>
                    <a:pt x="16151" y="10483"/>
                  </a:cubicBezTo>
                  <a:cubicBezTo>
                    <a:pt x="16183" y="10514"/>
                    <a:pt x="16246" y="10546"/>
                    <a:pt x="16278" y="10546"/>
                  </a:cubicBezTo>
                  <a:cubicBezTo>
                    <a:pt x="16310" y="10546"/>
                    <a:pt x="16373" y="10546"/>
                    <a:pt x="16373" y="10514"/>
                  </a:cubicBezTo>
                  <a:cubicBezTo>
                    <a:pt x="16848" y="10166"/>
                    <a:pt x="17291" y="9786"/>
                    <a:pt x="17703" y="9374"/>
                  </a:cubicBezTo>
                  <a:cubicBezTo>
                    <a:pt x="17798" y="9311"/>
                    <a:pt x="17798" y="9216"/>
                    <a:pt x="17703" y="9153"/>
                  </a:cubicBezTo>
                  <a:cubicBezTo>
                    <a:pt x="17668" y="9118"/>
                    <a:pt x="17624" y="9093"/>
                    <a:pt x="17581" y="9093"/>
                  </a:cubicBezTo>
                  <a:close/>
                  <a:moveTo>
                    <a:pt x="214" y="10939"/>
                  </a:moveTo>
                  <a:cubicBezTo>
                    <a:pt x="157" y="10939"/>
                    <a:pt x="104" y="10961"/>
                    <a:pt x="64" y="11021"/>
                  </a:cubicBezTo>
                  <a:cubicBezTo>
                    <a:pt x="0" y="11116"/>
                    <a:pt x="32" y="11211"/>
                    <a:pt x="127" y="11243"/>
                  </a:cubicBezTo>
                  <a:cubicBezTo>
                    <a:pt x="602" y="11559"/>
                    <a:pt x="1077" y="11813"/>
                    <a:pt x="1552" y="12034"/>
                  </a:cubicBezTo>
                  <a:cubicBezTo>
                    <a:pt x="1584" y="12066"/>
                    <a:pt x="1615" y="12066"/>
                    <a:pt x="1647" y="12066"/>
                  </a:cubicBezTo>
                  <a:cubicBezTo>
                    <a:pt x="1710" y="12066"/>
                    <a:pt x="1774" y="12034"/>
                    <a:pt x="1805" y="11971"/>
                  </a:cubicBezTo>
                  <a:cubicBezTo>
                    <a:pt x="1837" y="11876"/>
                    <a:pt x="1805" y="11781"/>
                    <a:pt x="1710" y="11718"/>
                  </a:cubicBezTo>
                  <a:cubicBezTo>
                    <a:pt x="1235" y="11496"/>
                    <a:pt x="760" y="11243"/>
                    <a:pt x="317" y="10958"/>
                  </a:cubicBezTo>
                  <a:cubicBezTo>
                    <a:pt x="282" y="10946"/>
                    <a:pt x="247" y="10939"/>
                    <a:pt x="214" y="10939"/>
                  </a:cubicBezTo>
                  <a:close/>
                  <a:moveTo>
                    <a:pt x="14858" y="11146"/>
                  </a:moveTo>
                  <a:cubicBezTo>
                    <a:pt x="14825" y="11146"/>
                    <a:pt x="14792" y="11157"/>
                    <a:pt x="14758" y="11179"/>
                  </a:cubicBezTo>
                  <a:cubicBezTo>
                    <a:pt x="14283" y="11464"/>
                    <a:pt x="13776" y="11718"/>
                    <a:pt x="13238" y="11939"/>
                  </a:cubicBezTo>
                  <a:cubicBezTo>
                    <a:pt x="13175" y="11971"/>
                    <a:pt x="13111" y="12066"/>
                    <a:pt x="13175" y="12161"/>
                  </a:cubicBezTo>
                  <a:cubicBezTo>
                    <a:pt x="13175" y="12225"/>
                    <a:pt x="13238" y="12256"/>
                    <a:pt x="13333" y="12256"/>
                  </a:cubicBezTo>
                  <a:lnTo>
                    <a:pt x="13365" y="12256"/>
                  </a:lnTo>
                  <a:cubicBezTo>
                    <a:pt x="13903" y="12034"/>
                    <a:pt x="14441" y="11749"/>
                    <a:pt x="14948" y="11464"/>
                  </a:cubicBezTo>
                  <a:cubicBezTo>
                    <a:pt x="15011" y="11433"/>
                    <a:pt x="15043" y="11338"/>
                    <a:pt x="15011" y="11243"/>
                  </a:cubicBezTo>
                  <a:cubicBezTo>
                    <a:pt x="14970" y="11181"/>
                    <a:pt x="14916" y="11146"/>
                    <a:pt x="14858" y="11146"/>
                  </a:cubicBezTo>
                  <a:close/>
                  <a:moveTo>
                    <a:pt x="3244" y="12343"/>
                  </a:moveTo>
                  <a:cubicBezTo>
                    <a:pt x="3167" y="12343"/>
                    <a:pt x="3098" y="12400"/>
                    <a:pt x="3072" y="12478"/>
                  </a:cubicBezTo>
                  <a:cubicBezTo>
                    <a:pt x="3040" y="12573"/>
                    <a:pt x="3072" y="12668"/>
                    <a:pt x="3167" y="12700"/>
                  </a:cubicBezTo>
                  <a:cubicBezTo>
                    <a:pt x="3737" y="12858"/>
                    <a:pt x="4307" y="13016"/>
                    <a:pt x="4846" y="13143"/>
                  </a:cubicBezTo>
                  <a:lnTo>
                    <a:pt x="4909" y="13143"/>
                  </a:lnTo>
                  <a:cubicBezTo>
                    <a:pt x="4972" y="13143"/>
                    <a:pt x="5036" y="13080"/>
                    <a:pt x="5067" y="12985"/>
                  </a:cubicBezTo>
                  <a:cubicBezTo>
                    <a:pt x="5067" y="12890"/>
                    <a:pt x="5036" y="12826"/>
                    <a:pt x="4941" y="12795"/>
                  </a:cubicBezTo>
                  <a:cubicBezTo>
                    <a:pt x="4371" y="12668"/>
                    <a:pt x="3832" y="12541"/>
                    <a:pt x="3294" y="12351"/>
                  </a:cubicBezTo>
                  <a:cubicBezTo>
                    <a:pt x="3277" y="12346"/>
                    <a:pt x="3260" y="12343"/>
                    <a:pt x="3244" y="12343"/>
                  </a:cubicBezTo>
                  <a:close/>
                  <a:moveTo>
                    <a:pt x="11705" y="12501"/>
                  </a:moveTo>
                  <a:cubicBezTo>
                    <a:pt x="11688" y="12501"/>
                    <a:pt x="11671" y="12504"/>
                    <a:pt x="11654" y="12510"/>
                  </a:cubicBezTo>
                  <a:cubicBezTo>
                    <a:pt x="11116" y="12668"/>
                    <a:pt x="10546" y="12795"/>
                    <a:pt x="10008" y="12890"/>
                  </a:cubicBezTo>
                  <a:cubicBezTo>
                    <a:pt x="9913" y="12890"/>
                    <a:pt x="9849" y="12985"/>
                    <a:pt x="9849" y="13080"/>
                  </a:cubicBezTo>
                  <a:cubicBezTo>
                    <a:pt x="9881" y="13175"/>
                    <a:pt x="9944" y="13238"/>
                    <a:pt x="10039" y="13238"/>
                  </a:cubicBezTo>
                  <a:cubicBezTo>
                    <a:pt x="10609" y="13143"/>
                    <a:pt x="11179" y="13016"/>
                    <a:pt x="11749" y="12826"/>
                  </a:cubicBezTo>
                  <a:cubicBezTo>
                    <a:pt x="11844" y="12826"/>
                    <a:pt x="11908" y="12731"/>
                    <a:pt x="11876" y="12636"/>
                  </a:cubicBezTo>
                  <a:cubicBezTo>
                    <a:pt x="11850" y="12558"/>
                    <a:pt x="11781" y="12501"/>
                    <a:pt x="11705" y="12501"/>
                  </a:cubicBezTo>
                  <a:close/>
                  <a:moveTo>
                    <a:pt x="6619" y="13016"/>
                  </a:moveTo>
                  <a:cubicBezTo>
                    <a:pt x="6524" y="13016"/>
                    <a:pt x="6429" y="13080"/>
                    <a:pt x="6429" y="13175"/>
                  </a:cubicBezTo>
                  <a:cubicBezTo>
                    <a:pt x="6429" y="13270"/>
                    <a:pt x="6492" y="13365"/>
                    <a:pt x="6587" y="13365"/>
                  </a:cubicBezTo>
                  <a:cubicBezTo>
                    <a:pt x="6967" y="13396"/>
                    <a:pt x="7347" y="13396"/>
                    <a:pt x="7696" y="13396"/>
                  </a:cubicBezTo>
                  <a:lnTo>
                    <a:pt x="8329" y="13396"/>
                  </a:lnTo>
                  <a:cubicBezTo>
                    <a:pt x="8424" y="13396"/>
                    <a:pt x="8487" y="13301"/>
                    <a:pt x="8487" y="13206"/>
                  </a:cubicBezTo>
                  <a:cubicBezTo>
                    <a:pt x="8487" y="13111"/>
                    <a:pt x="8392" y="13048"/>
                    <a:pt x="8297" y="13048"/>
                  </a:cubicBezTo>
                  <a:cubicBezTo>
                    <a:pt x="8074" y="13061"/>
                    <a:pt x="7846" y="13069"/>
                    <a:pt x="7614" y="13069"/>
                  </a:cubicBezTo>
                  <a:cubicBezTo>
                    <a:pt x="7287" y="13069"/>
                    <a:pt x="6953" y="13053"/>
                    <a:pt x="6619" y="13016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1" name="Google Shape;3581;p36"/>
            <p:cNvSpPr/>
            <p:nvPr/>
          </p:nvSpPr>
          <p:spPr>
            <a:xfrm>
              <a:off x="3918850" y="1894050"/>
              <a:ext cx="172625" cy="143625"/>
            </a:xfrm>
            <a:custGeom>
              <a:avLst/>
              <a:gdLst/>
              <a:ahLst/>
              <a:cxnLst/>
              <a:rect l="l" t="t" r="r" b="b"/>
              <a:pathLst>
                <a:path w="6905" h="5745" extrusionOk="0">
                  <a:moveTo>
                    <a:pt x="184" y="0"/>
                  </a:moveTo>
                  <a:cubicBezTo>
                    <a:pt x="115" y="0"/>
                    <a:pt x="56" y="36"/>
                    <a:pt x="32" y="107"/>
                  </a:cubicBezTo>
                  <a:cubicBezTo>
                    <a:pt x="1" y="202"/>
                    <a:pt x="32" y="297"/>
                    <a:pt x="127" y="329"/>
                  </a:cubicBezTo>
                  <a:cubicBezTo>
                    <a:pt x="634" y="551"/>
                    <a:pt x="1172" y="804"/>
                    <a:pt x="1647" y="1057"/>
                  </a:cubicBezTo>
                  <a:cubicBezTo>
                    <a:pt x="1679" y="1089"/>
                    <a:pt x="1711" y="1089"/>
                    <a:pt x="1742" y="1089"/>
                  </a:cubicBezTo>
                  <a:cubicBezTo>
                    <a:pt x="1806" y="1089"/>
                    <a:pt x="1869" y="1057"/>
                    <a:pt x="1901" y="994"/>
                  </a:cubicBezTo>
                  <a:cubicBezTo>
                    <a:pt x="1932" y="931"/>
                    <a:pt x="1901" y="836"/>
                    <a:pt x="1837" y="772"/>
                  </a:cubicBezTo>
                  <a:cubicBezTo>
                    <a:pt x="1331" y="487"/>
                    <a:pt x="792" y="234"/>
                    <a:pt x="254" y="12"/>
                  </a:cubicBezTo>
                  <a:cubicBezTo>
                    <a:pt x="230" y="4"/>
                    <a:pt x="206" y="0"/>
                    <a:pt x="184" y="0"/>
                  </a:cubicBezTo>
                  <a:close/>
                  <a:moveTo>
                    <a:pt x="3187" y="1688"/>
                  </a:moveTo>
                  <a:cubicBezTo>
                    <a:pt x="3131" y="1688"/>
                    <a:pt x="3080" y="1715"/>
                    <a:pt x="3041" y="1754"/>
                  </a:cubicBezTo>
                  <a:cubicBezTo>
                    <a:pt x="2977" y="1849"/>
                    <a:pt x="3009" y="1944"/>
                    <a:pt x="3072" y="2007"/>
                  </a:cubicBezTo>
                  <a:cubicBezTo>
                    <a:pt x="3547" y="2324"/>
                    <a:pt x="3959" y="2704"/>
                    <a:pt x="4371" y="3084"/>
                  </a:cubicBezTo>
                  <a:cubicBezTo>
                    <a:pt x="4434" y="3116"/>
                    <a:pt x="4466" y="3116"/>
                    <a:pt x="4498" y="3116"/>
                  </a:cubicBezTo>
                  <a:cubicBezTo>
                    <a:pt x="4561" y="3116"/>
                    <a:pt x="4593" y="3116"/>
                    <a:pt x="4624" y="3084"/>
                  </a:cubicBezTo>
                  <a:cubicBezTo>
                    <a:pt x="4688" y="3021"/>
                    <a:pt x="4688" y="2894"/>
                    <a:pt x="4624" y="2831"/>
                  </a:cubicBezTo>
                  <a:cubicBezTo>
                    <a:pt x="4212" y="2451"/>
                    <a:pt x="3737" y="2071"/>
                    <a:pt x="3294" y="1722"/>
                  </a:cubicBezTo>
                  <a:cubicBezTo>
                    <a:pt x="3258" y="1698"/>
                    <a:pt x="3222" y="1688"/>
                    <a:pt x="3187" y="1688"/>
                  </a:cubicBezTo>
                  <a:close/>
                  <a:moveTo>
                    <a:pt x="5668" y="4031"/>
                  </a:moveTo>
                  <a:cubicBezTo>
                    <a:pt x="5632" y="4031"/>
                    <a:pt x="5598" y="4042"/>
                    <a:pt x="5574" y="4066"/>
                  </a:cubicBezTo>
                  <a:cubicBezTo>
                    <a:pt x="5511" y="4129"/>
                    <a:pt x="5479" y="4256"/>
                    <a:pt x="5543" y="4319"/>
                  </a:cubicBezTo>
                  <a:cubicBezTo>
                    <a:pt x="5923" y="4763"/>
                    <a:pt x="6271" y="5206"/>
                    <a:pt x="6556" y="5681"/>
                  </a:cubicBezTo>
                  <a:cubicBezTo>
                    <a:pt x="6588" y="5744"/>
                    <a:pt x="6651" y="5744"/>
                    <a:pt x="6714" y="5744"/>
                  </a:cubicBezTo>
                  <a:lnTo>
                    <a:pt x="6809" y="5744"/>
                  </a:lnTo>
                  <a:cubicBezTo>
                    <a:pt x="6873" y="5681"/>
                    <a:pt x="6904" y="5586"/>
                    <a:pt x="6841" y="5491"/>
                  </a:cubicBezTo>
                  <a:cubicBezTo>
                    <a:pt x="6524" y="5016"/>
                    <a:pt x="6176" y="4541"/>
                    <a:pt x="5828" y="4098"/>
                  </a:cubicBezTo>
                  <a:cubicBezTo>
                    <a:pt x="5788" y="4058"/>
                    <a:pt x="5725" y="4031"/>
                    <a:pt x="5668" y="403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2" name="Google Shape;3582;p36"/>
            <p:cNvSpPr/>
            <p:nvPr/>
          </p:nvSpPr>
          <p:spPr>
            <a:xfrm>
              <a:off x="3481025" y="2259325"/>
              <a:ext cx="271575" cy="17450"/>
            </a:xfrm>
            <a:custGeom>
              <a:avLst/>
              <a:gdLst/>
              <a:ahLst/>
              <a:cxnLst/>
              <a:rect l="l" t="t" r="r" b="b"/>
              <a:pathLst>
                <a:path w="10863" h="698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381"/>
                  </a:lnTo>
                  <a:cubicBezTo>
                    <a:pt x="1" y="571"/>
                    <a:pt x="159" y="697"/>
                    <a:pt x="349" y="697"/>
                  </a:cubicBezTo>
                  <a:lnTo>
                    <a:pt x="10483" y="697"/>
                  </a:lnTo>
                  <a:cubicBezTo>
                    <a:pt x="10705" y="697"/>
                    <a:pt x="10863" y="571"/>
                    <a:pt x="10863" y="381"/>
                  </a:cubicBezTo>
                  <a:lnTo>
                    <a:pt x="10863" y="349"/>
                  </a:lnTo>
                  <a:cubicBezTo>
                    <a:pt x="10863" y="159"/>
                    <a:pt x="10705" y="1"/>
                    <a:pt x="1048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3" name="Google Shape;3583;p36"/>
            <p:cNvSpPr/>
            <p:nvPr/>
          </p:nvSpPr>
          <p:spPr>
            <a:xfrm>
              <a:off x="3476275" y="2255375"/>
              <a:ext cx="281075" cy="26150"/>
            </a:xfrm>
            <a:custGeom>
              <a:avLst/>
              <a:gdLst/>
              <a:ahLst/>
              <a:cxnLst/>
              <a:rect l="l" t="t" r="r" b="b"/>
              <a:pathLst>
                <a:path w="11243" h="1046" extrusionOk="0">
                  <a:moveTo>
                    <a:pt x="10673" y="349"/>
                  </a:moveTo>
                  <a:cubicBezTo>
                    <a:pt x="10800" y="349"/>
                    <a:pt x="10895" y="412"/>
                    <a:pt x="10895" y="507"/>
                  </a:cubicBezTo>
                  <a:cubicBezTo>
                    <a:pt x="10895" y="602"/>
                    <a:pt x="10800" y="697"/>
                    <a:pt x="10673" y="697"/>
                  </a:cubicBezTo>
                  <a:lnTo>
                    <a:pt x="539" y="697"/>
                  </a:lnTo>
                  <a:cubicBezTo>
                    <a:pt x="444" y="697"/>
                    <a:pt x="349" y="602"/>
                    <a:pt x="349" y="507"/>
                  </a:cubicBezTo>
                  <a:cubicBezTo>
                    <a:pt x="349" y="412"/>
                    <a:pt x="444" y="349"/>
                    <a:pt x="539" y="349"/>
                  </a:cubicBezTo>
                  <a:close/>
                  <a:moveTo>
                    <a:pt x="571" y="0"/>
                  </a:moveTo>
                  <a:cubicBezTo>
                    <a:pt x="254" y="0"/>
                    <a:pt x="0" y="222"/>
                    <a:pt x="0" y="507"/>
                  </a:cubicBezTo>
                  <a:cubicBezTo>
                    <a:pt x="0" y="792"/>
                    <a:pt x="254" y="1045"/>
                    <a:pt x="571" y="1045"/>
                  </a:cubicBezTo>
                  <a:lnTo>
                    <a:pt x="10673" y="1045"/>
                  </a:lnTo>
                  <a:cubicBezTo>
                    <a:pt x="10990" y="1045"/>
                    <a:pt x="11243" y="792"/>
                    <a:pt x="11243" y="507"/>
                  </a:cubicBezTo>
                  <a:cubicBezTo>
                    <a:pt x="11243" y="222"/>
                    <a:pt x="10990" y="0"/>
                    <a:pt x="1070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" name="Google Shape;3584;p36"/>
            <p:cNvSpPr/>
            <p:nvPr/>
          </p:nvSpPr>
          <p:spPr>
            <a:xfrm>
              <a:off x="3486575" y="2272800"/>
              <a:ext cx="262875" cy="201100"/>
            </a:xfrm>
            <a:custGeom>
              <a:avLst/>
              <a:gdLst/>
              <a:ahLst/>
              <a:cxnLst/>
              <a:rect l="l" t="t" r="r" b="b"/>
              <a:pathLst>
                <a:path w="10515" h="8044" extrusionOk="0">
                  <a:moveTo>
                    <a:pt x="10166" y="348"/>
                  </a:moveTo>
                  <a:lnTo>
                    <a:pt x="10166" y="7537"/>
                  </a:lnTo>
                  <a:cubicBezTo>
                    <a:pt x="10166" y="7632"/>
                    <a:pt x="10103" y="7696"/>
                    <a:pt x="10039" y="7696"/>
                  </a:cubicBezTo>
                  <a:lnTo>
                    <a:pt x="570" y="7696"/>
                  </a:lnTo>
                  <a:cubicBezTo>
                    <a:pt x="444" y="7696"/>
                    <a:pt x="349" y="7601"/>
                    <a:pt x="349" y="7506"/>
                  </a:cubicBezTo>
                  <a:lnTo>
                    <a:pt x="349" y="348"/>
                  </a:lnTo>
                  <a:close/>
                  <a:moveTo>
                    <a:pt x="190" y="0"/>
                  </a:moveTo>
                  <a:cubicBezTo>
                    <a:pt x="95" y="0"/>
                    <a:pt x="0" y="63"/>
                    <a:pt x="0" y="158"/>
                  </a:cubicBezTo>
                  <a:lnTo>
                    <a:pt x="0" y="7506"/>
                  </a:lnTo>
                  <a:cubicBezTo>
                    <a:pt x="0" y="7791"/>
                    <a:pt x="254" y="8044"/>
                    <a:pt x="570" y="8044"/>
                  </a:cubicBezTo>
                  <a:lnTo>
                    <a:pt x="10039" y="8044"/>
                  </a:lnTo>
                  <a:cubicBezTo>
                    <a:pt x="10293" y="8044"/>
                    <a:pt x="10514" y="7822"/>
                    <a:pt x="10483" y="7537"/>
                  </a:cubicBezTo>
                  <a:lnTo>
                    <a:pt x="10483" y="158"/>
                  </a:lnTo>
                  <a:cubicBezTo>
                    <a:pt x="10483" y="63"/>
                    <a:pt x="10419" y="0"/>
                    <a:pt x="1032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" name="Google Shape;3585;p36"/>
            <p:cNvSpPr/>
            <p:nvPr/>
          </p:nvSpPr>
          <p:spPr>
            <a:xfrm>
              <a:off x="3551500" y="2309200"/>
              <a:ext cx="27725" cy="28525"/>
            </a:xfrm>
            <a:custGeom>
              <a:avLst/>
              <a:gdLst/>
              <a:ahLst/>
              <a:cxnLst/>
              <a:rect l="l" t="t" r="r" b="b"/>
              <a:pathLst>
                <a:path w="1109" h="1141" extrusionOk="0">
                  <a:moveTo>
                    <a:pt x="538" y="1"/>
                  </a:moveTo>
                  <a:cubicBezTo>
                    <a:pt x="253" y="1"/>
                    <a:pt x="0" y="254"/>
                    <a:pt x="0" y="571"/>
                  </a:cubicBezTo>
                  <a:cubicBezTo>
                    <a:pt x="0" y="888"/>
                    <a:pt x="253" y="1141"/>
                    <a:pt x="538" y="1141"/>
                  </a:cubicBezTo>
                  <a:cubicBezTo>
                    <a:pt x="855" y="1141"/>
                    <a:pt x="1108" y="888"/>
                    <a:pt x="1108" y="571"/>
                  </a:cubicBezTo>
                  <a:cubicBezTo>
                    <a:pt x="1108" y="254"/>
                    <a:pt x="855" y="1"/>
                    <a:pt x="538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6" name="Google Shape;3586;p36"/>
            <p:cNvSpPr/>
            <p:nvPr/>
          </p:nvSpPr>
          <p:spPr>
            <a:xfrm>
              <a:off x="3546750" y="2304450"/>
              <a:ext cx="37225" cy="37250"/>
            </a:xfrm>
            <a:custGeom>
              <a:avLst/>
              <a:gdLst/>
              <a:ahLst/>
              <a:cxnLst/>
              <a:rect l="l" t="t" r="r" b="b"/>
              <a:pathLst>
                <a:path w="1489" h="1490" extrusionOk="0">
                  <a:moveTo>
                    <a:pt x="760" y="349"/>
                  </a:moveTo>
                  <a:cubicBezTo>
                    <a:pt x="950" y="349"/>
                    <a:pt x="1140" y="539"/>
                    <a:pt x="1140" y="761"/>
                  </a:cubicBezTo>
                  <a:cubicBezTo>
                    <a:pt x="1140" y="983"/>
                    <a:pt x="950" y="1141"/>
                    <a:pt x="760" y="1141"/>
                  </a:cubicBezTo>
                  <a:cubicBezTo>
                    <a:pt x="538" y="1141"/>
                    <a:pt x="348" y="983"/>
                    <a:pt x="348" y="761"/>
                  </a:cubicBezTo>
                  <a:cubicBezTo>
                    <a:pt x="348" y="539"/>
                    <a:pt x="538" y="349"/>
                    <a:pt x="760" y="349"/>
                  </a:cubicBezTo>
                  <a:close/>
                  <a:moveTo>
                    <a:pt x="760" y="1"/>
                  </a:moveTo>
                  <a:cubicBezTo>
                    <a:pt x="348" y="1"/>
                    <a:pt x="0" y="349"/>
                    <a:pt x="0" y="761"/>
                  </a:cubicBezTo>
                  <a:cubicBezTo>
                    <a:pt x="0" y="1173"/>
                    <a:pt x="348" y="1489"/>
                    <a:pt x="760" y="1489"/>
                  </a:cubicBezTo>
                  <a:cubicBezTo>
                    <a:pt x="1140" y="1489"/>
                    <a:pt x="1488" y="1173"/>
                    <a:pt x="1488" y="761"/>
                  </a:cubicBezTo>
                  <a:cubicBezTo>
                    <a:pt x="1488" y="349"/>
                    <a:pt x="1140" y="1"/>
                    <a:pt x="7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7" name="Google Shape;3587;p36"/>
            <p:cNvSpPr/>
            <p:nvPr/>
          </p:nvSpPr>
          <p:spPr>
            <a:xfrm>
              <a:off x="3544375" y="2408975"/>
              <a:ext cx="32475" cy="32475"/>
            </a:xfrm>
            <a:custGeom>
              <a:avLst/>
              <a:gdLst/>
              <a:ahLst/>
              <a:cxnLst/>
              <a:rect l="l" t="t" r="r" b="b"/>
              <a:pathLst>
                <a:path w="1299" h="1299" extrusionOk="0">
                  <a:moveTo>
                    <a:pt x="665" y="0"/>
                  </a:moveTo>
                  <a:cubicBezTo>
                    <a:pt x="285" y="0"/>
                    <a:pt x="0" y="285"/>
                    <a:pt x="0" y="665"/>
                  </a:cubicBezTo>
                  <a:cubicBezTo>
                    <a:pt x="0" y="1013"/>
                    <a:pt x="285" y="1299"/>
                    <a:pt x="665" y="1299"/>
                  </a:cubicBezTo>
                  <a:cubicBezTo>
                    <a:pt x="1013" y="1299"/>
                    <a:pt x="1298" y="1013"/>
                    <a:pt x="1298" y="665"/>
                  </a:cubicBezTo>
                  <a:cubicBezTo>
                    <a:pt x="1298" y="285"/>
                    <a:pt x="1013" y="0"/>
                    <a:pt x="665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8" name="Google Shape;3588;p36"/>
            <p:cNvSpPr/>
            <p:nvPr/>
          </p:nvSpPr>
          <p:spPr>
            <a:xfrm>
              <a:off x="3540400" y="2405000"/>
              <a:ext cx="41200" cy="40400"/>
            </a:xfrm>
            <a:custGeom>
              <a:avLst/>
              <a:gdLst/>
              <a:ahLst/>
              <a:cxnLst/>
              <a:rect l="l" t="t" r="r" b="b"/>
              <a:pathLst>
                <a:path w="1648" h="1616" extrusionOk="0">
                  <a:moveTo>
                    <a:pt x="824" y="349"/>
                  </a:moveTo>
                  <a:cubicBezTo>
                    <a:pt x="1077" y="349"/>
                    <a:pt x="1299" y="539"/>
                    <a:pt x="1299" y="792"/>
                  </a:cubicBezTo>
                  <a:cubicBezTo>
                    <a:pt x="1299" y="1077"/>
                    <a:pt x="1077" y="1267"/>
                    <a:pt x="824" y="1267"/>
                  </a:cubicBezTo>
                  <a:cubicBezTo>
                    <a:pt x="571" y="1267"/>
                    <a:pt x="349" y="1077"/>
                    <a:pt x="349" y="792"/>
                  </a:cubicBezTo>
                  <a:cubicBezTo>
                    <a:pt x="349" y="539"/>
                    <a:pt x="571" y="349"/>
                    <a:pt x="824" y="349"/>
                  </a:cubicBezTo>
                  <a:close/>
                  <a:moveTo>
                    <a:pt x="824" y="1"/>
                  </a:moveTo>
                  <a:cubicBezTo>
                    <a:pt x="381" y="1"/>
                    <a:pt x="1" y="349"/>
                    <a:pt x="1" y="824"/>
                  </a:cubicBezTo>
                  <a:cubicBezTo>
                    <a:pt x="1" y="1267"/>
                    <a:pt x="381" y="1616"/>
                    <a:pt x="824" y="1616"/>
                  </a:cubicBezTo>
                  <a:cubicBezTo>
                    <a:pt x="1267" y="1616"/>
                    <a:pt x="1647" y="1267"/>
                    <a:pt x="1647" y="824"/>
                  </a:cubicBezTo>
                  <a:cubicBezTo>
                    <a:pt x="1647" y="381"/>
                    <a:pt x="1267" y="1"/>
                    <a:pt x="82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9" name="Google Shape;3589;p36"/>
            <p:cNvSpPr/>
            <p:nvPr/>
          </p:nvSpPr>
          <p:spPr>
            <a:xfrm>
              <a:off x="3637000" y="2309200"/>
              <a:ext cx="27725" cy="28525"/>
            </a:xfrm>
            <a:custGeom>
              <a:avLst/>
              <a:gdLst/>
              <a:ahLst/>
              <a:cxnLst/>
              <a:rect l="l" t="t" r="r" b="b"/>
              <a:pathLst>
                <a:path w="1109" h="1141" extrusionOk="0">
                  <a:moveTo>
                    <a:pt x="539" y="1"/>
                  </a:moveTo>
                  <a:cubicBezTo>
                    <a:pt x="254" y="1"/>
                    <a:pt x="0" y="254"/>
                    <a:pt x="0" y="571"/>
                  </a:cubicBezTo>
                  <a:cubicBezTo>
                    <a:pt x="0" y="888"/>
                    <a:pt x="254" y="1141"/>
                    <a:pt x="539" y="1141"/>
                  </a:cubicBezTo>
                  <a:cubicBezTo>
                    <a:pt x="855" y="1141"/>
                    <a:pt x="1109" y="888"/>
                    <a:pt x="1109" y="571"/>
                  </a:cubicBezTo>
                  <a:cubicBezTo>
                    <a:pt x="1109" y="254"/>
                    <a:pt x="855" y="1"/>
                    <a:pt x="539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0" name="Google Shape;3590;p36"/>
            <p:cNvSpPr/>
            <p:nvPr/>
          </p:nvSpPr>
          <p:spPr>
            <a:xfrm>
              <a:off x="3632250" y="2304450"/>
              <a:ext cx="37225" cy="37250"/>
            </a:xfrm>
            <a:custGeom>
              <a:avLst/>
              <a:gdLst/>
              <a:ahLst/>
              <a:cxnLst/>
              <a:rect l="l" t="t" r="r" b="b"/>
              <a:pathLst>
                <a:path w="1489" h="1490" extrusionOk="0">
                  <a:moveTo>
                    <a:pt x="760" y="349"/>
                  </a:moveTo>
                  <a:cubicBezTo>
                    <a:pt x="950" y="349"/>
                    <a:pt x="1140" y="539"/>
                    <a:pt x="1140" y="761"/>
                  </a:cubicBezTo>
                  <a:cubicBezTo>
                    <a:pt x="1140" y="983"/>
                    <a:pt x="950" y="1141"/>
                    <a:pt x="760" y="1141"/>
                  </a:cubicBezTo>
                  <a:cubicBezTo>
                    <a:pt x="539" y="1141"/>
                    <a:pt x="349" y="983"/>
                    <a:pt x="349" y="761"/>
                  </a:cubicBezTo>
                  <a:cubicBezTo>
                    <a:pt x="349" y="539"/>
                    <a:pt x="539" y="349"/>
                    <a:pt x="760" y="349"/>
                  </a:cubicBezTo>
                  <a:close/>
                  <a:moveTo>
                    <a:pt x="760" y="1"/>
                  </a:moveTo>
                  <a:cubicBezTo>
                    <a:pt x="349" y="1"/>
                    <a:pt x="0" y="349"/>
                    <a:pt x="0" y="761"/>
                  </a:cubicBezTo>
                  <a:cubicBezTo>
                    <a:pt x="0" y="1173"/>
                    <a:pt x="349" y="1489"/>
                    <a:pt x="760" y="1489"/>
                  </a:cubicBezTo>
                  <a:cubicBezTo>
                    <a:pt x="1140" y="1489"/>
                    <a:pt x="1489" y="1173"/>
                    <a:pt x="1489" y="761"/>
                  </a:cubicBezTo>
                  <a:cubicBezTo>
                    <a:pt x="1489" y="349"/>
                    <a:pt x="1140" y="1"/>
                    <a:pt x="7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1" name="Google Shape;3591;p36"/>
            <p:cNvSpPr/>
            <p:nvPr/>
          </p:nvSpPr>
          <p:spPr>
            <a:xfrm>
              <a:off x="3590275" y="2350375"/>
              <a:ext cx="18250" cy="26150"/>
            </a:xfrm>
            <a:custGeom>
              <a:avLst/>
              <a:gdLst/>
              <a:ahLst/>
              <a:cxnLst/>
              <a:rect l="l" t="t" r="r" b="b"/>
              <a:pathLst>
                <a:path w="730" h="1046" extrusionOk="0">
                  <a:moveTo>
                    <a:pt x="1" y="1"/>
                  </a:moveTo>
                  <a:lnTo>
                    <a:pt x="729" y="10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2" name="Google Shape;3592;p36"/>
            <p:cNvSpPr/>
            <p:nvPr/>
          </p:nvSpPr>
          <p:spPr>
            <a:xfrm>
              <a:off x="3585525" y="2346100"/>
              <a:ext cx="28525" cy="34375"/>
            </a:xfrm>
            <a:custGeom>
              <a:avLst/>
              <a:gdLst/>
              <a:ahLst/>
              <a:cxnLst/>
              <a:rect l="l" t="t" r="r" b="b"/>
              <a:pathLst>
                <a:path w="1141" h="1375" extrusionOk="0">
                  <a:moveTo>
                    <a:pt x="205" y="1"/>
                  </a:moveTo>
                  <a:cubicBezTo>
                    <a:pt x="166" y="1"/>
                    <a:pt x="124" y="16"/>
                    <a:pt x="96" y="45"/>
                  </a:cubicBezTo>
                  <a:cubicBezTo>
                    <a:pt x="1" y="108"/>
                    <a:pt x="1" y="203"/>
                    <a:pt x="32" y="267"/>
                  </a:cubicBezTo>
                  <a:lnTo>
                    <a:pt x="793" y="1312"/>
                  </a:lnTo>
                  <a:cubicBezTo>
                    <a:pt x="824" y="1343"/>
                    <a:pt x="888" y="1375"/>
                    <a:pt x="919" y="1375"/>
                  </a:cubicBezTo>
                  <a:cubicBezTo>
                    <a:pt x="983" y="1375"/>
                    <a:pt x="1014" y="1375"/>
                    <a:pt x="1046" y="1343"/>
                  </a:cubicBezTo>
                  <a:cubicBezTo>
                    <a:pt x="1109" y="1280"/>
                    <a:pt x="1141" y="1185"/>
                    <a:pt x="1078" y="1090"/>
                  </a:cubicBezTo>
                  <a:lnTo>
                    <a:pt x="318" y="77"/>
                  </a:lnTo>
                  <a:cubicBezTo>
                    <a:pt x="300" y="24"/>
                    <a:pt x="254" y="1"/>
                    <a:pt x="20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3" name="Google Shape;3593;p36"/>
            <p:cNvSpPr/>
            <p:nvPr/>
          </p:nvSpPr>
          <p:spPr>
            <a:xfrm>
              <a:off x="3590275" y="2350375"/>
              <a:ext cx="18250" cy="26150"/>
            </a:xfrm>
            <a:custGeom>
              <a:avLst/>
              <a:gdLst/>
              <a:ahLst/>
              <a:cxnLst/>
              <a:rect l="l" t="t" r="r" b="b"/>
              <a:pathLst>
                <a:path w="730" h="1046" extrusionOk="0">
                  <a:moveTo>
                    <a:pt x="729" y="1"/>
                  </a:moveTo>
                  <a:lnTo>
                    <a:pt x="1" y="10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4" name="Google Shape;3594;p36"/>
            <p:cNvSpPr/>
            <p:nvPr/>
          </p:nvSpPr>
          <p:spPr>
            <a:xfrm>
              <a:off x="3585525" y="2346350"/>
              <a:ext cx="28525" cy="34125"/>
            </a:xfrm>
            <a:custGeom>
              <a:avLst/>
              <a:gdLst/>
              <a:ahLst/>
              <a:cxnLst/>
              <a:rect l="l" t="t" r="r" b="b"/>
              <a:pathLst>
                <a:path w="1141" h="1365" extrusionOk="0">
                  <a:moveTo>
                    <a:pt x="939" y="0"/>
                  </a:moveTo>
                  <a:cubicBezTo>
                    <a:pt x="883" y="0"/>
                    <a:pt x="832" y="27"/>
                    <a:pt x="793" y="67"/>
                  </a:cubicBezTo>
                  <a:lnTo>
                    <a:pt x="32" y="1080"/>
                  </a:lnTo>
                  <a:cubicBezTo>
                    <a:pt x="1" y="1175"/>
                    <a:pt x="1" y="1270"/>
                    <a:pt x="96" y="1333"/>
                  </a:cubicBezTo>
                  <a:cubicBezTo>
                    <a:pt x="128" y="1365"/>
                    <a:pt x="159" y="1365"/>
                    <a:pt x="191" y="1365"/>
                  </a:cubicBezTo>
                  <a:cubicBezTo>
                    <a:pt x="254" y="1365"/>
                    <a:pt x="286" y="1333"/>
                    <a:pt x="318" y="1302"/>
                  </a:cubicBezTo>
                  <a:lnTo>
                    <a:pt x="1078" y="257"/>
                  </a:lnTo>
                  <a:cubicBezTo>
                    <a:pt x="1141" y="193"/>
                    <a:pt x="1109" y="67"/>
                    <a:pt x="1046" y="35"/>
                  </a:cubicBezTo>
                  <a:cubicBezTo>
                    <a:pt x="1010" y="11"/>
                    <a:pt x="973" y="0"/>
                    <a:pt x="93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5" name="Google Shape;3595;p36"/>
            <p:cNvSpPr/>
            <p:nvPr/>
          </p:nvSpPr>
          <p:spPr>
            <a:xfrm>
              <a:off x="3673425" y="2355125"/>
              <a:ext cx="19025" cy="25350"/>
            </a:xfrm>
            <a:custGeom>
              <a:avLst/>
              <a:gdLst/>
              <a:ahLst/>
              <a:cxnLst/>
              <a:rect l="l" t="t" r="r" b="b"/>
              <a:pathLst>
                <a:path w="761" h="1014" extrusionOk="0">
                  <a:moveTo>
                    <a:pt x="0" y="1"/>
                  </a:moveTo>
                  <a:lnTo>
                    <a:pt x="760" y="10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6" name="Google Shape;3596;p36"/>
            <p:cNvSpPr/>
            <p:nvPr/>
          </p:nvSpPr>
          <p:spPr>
            <a:xfrm>
              <a:off x="3668675" y="2350700"/>
              <a:ext cx="28525" cy="34550"/>
            </a:xfrm>
            <a:custGeom>
              <a:avLst/>
              <a:gdLst/>
              <a:ahLst/>
              <a:cxnLst/>
              <a:rect l="l" t="t" r="r" b="b"/>
              <a:pathLst>
                <a:path w="1141" h="1382" extrusionOk="0">
                  <a:moveTo>
                    <a:pt x="198" y="0"/>
                  </a:moveTo>
                  <a:cubicBezTo>
                    <a:pt x="165" y="0"/>
                    <a:pt x="130" y="8"/>
                    <a:pt x="95" y="19"/>
                  </a:cubicBezTo>
                  <a:cubicBezTo>
                    <a:pt x="32" y="83"/>
                    <a:pt x="0" y="209"/>
                    <a:pt x="63" y="273"/>
                  </a:cubicBezTo>
                  <a:lnTo>
                    <a:pt x="792" y="1318"/>
                  </a:lnTo>
                  <a:cubicBezTo>
                    <a:pt x="855" y="1349"/>
                    <a:pt x="887" y="1381"/>
                    <a:pt x="950" y="1381"/>
                  </a:cubicBezTo>
                  <a:cubicBezTo>
                    <a:pt x="982" y="1381"/>
                    <a:pt x="1013" y="1381"/>
                    <a:pt x="1045" y="1349"/>
                  </a:cubicBezTo>
                  <a:cubicBezTo>
                    <a:pt x="1140" y="1286"/>
                    <a:pt x="1140" y="1159"/>
                    <a:pt x="1077" y="1096"/>
                  </a:cubicBezTo>
                  <a:lnTo>
                    <a:pt x="348" y="83"/>
                  </a:lnTo>
                  <a:cubicBezTo>
                    <a:pt x="308" y="22"/>
                    <a:pt x="255" y="0"/>
                    <a:pt x="19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7" name="Google Shape;3597;p36"/>
            <p:cNvSpPr/>
            <p:nvPr/>
          </p:nvSpPr>
          <p:spPr>
            <a:xfrm>
              <a:off x="3673425" y="2355125"/>
              <a:ext cx="19025" cy="25350"/>
            </a:xfrm>
            <a:custGeom>
              <a:avLst/>
              <a:gdLst/>
              <a:ahLst/>
              <a:cxnLst/>
              <a:rect l="l" t="t" r="r" b="b"/>
              <a:pathLst>
                <a:path w="761" h="1014" extrusionOk="0">
                  <a:moveTo>
                    <a:pt x="760" y="1"/>
                  </a:moveTo>
                  <a:lnTo>
                    <a:pt x="0" y="10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8" name="Google Shape;3598;p36"/>
            <p:cNvSpPr/>
            <p:nvPr/>
          </p:nvSpPr>
          <p:spPr>
            <a:xfrm>
              <a:off x="3668675" y="2350700"/>
              <a:ext cx="28525" cy="34550"/>
            </a:xfrm>
            <a:custGeom>
              <a:avLst/>
              <a:gdLst/>
              <a:ahLst/>
              <a:cxnLst/>
              <a:rect l="l" t="t" r="r" b="b"/>
              <a:pathLst>
                <a:path w="1141" h="1382" extrusionOk="0">
                  <a:moveTo>
                    <a:pt x="956" y="0"/>
                  </a:moveTo>
                  <a:cubicBezTo>
                    <a:pt x="898" y="0"/>
                    <a:pt x="832" y="22"/>
                    <a:pt x="792" y="83"/>
                  </a:cubicBezTo>
                  <a:lnTo>
                    <a:pt x="63" y="1096"/>
                  </a:lnTo>
                  <a:cubicBezTo>
                    <a:pt x="0" y="1191"/>
                    <a:pt x="32" y="1286"/>
                    <a:pt x="95" y="1349"/>
                  </a:cubicBezTo>
                  <a:cubicBezTo>
                    <a:pt x="127" y="1349"/>
                    <a:pt x="158" y="1381"/>
                    <a:pt x="190" y="1381"/>
                  </a:cubicBezTo>
                  <a:cubicBezTo>
                    <a:pt x="253" y="1381"/>
                    <a:pt x="317" y="1349"/>
                    <a:pt x="348" y="1318"/>
                  </a:cubicBezTo>
                  <a:lnTo>
                    <a:pt x="1077" y="273"/>
                  </a:lnTo>
                  <a:cubicBezTo>
                    <a:pt x="1140" y="209"/>
                    <a:pt x="1108" y="83"/>
                    <a:pt x="1045" y="19"/>
                  </a:cubicBezTo>
                  <a:cubicBezTo>
                    <a:pt x="1022" y="8"/>
                    <a:pt x="990" y="0"/>
                    <a:pt x="95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3591075" y="2379375"/>
              <a:ext cx="57825" cy="48625"/>
            </a:xfrm>
            <a:custGeom>
              <a:avLst/>
              <a:gdLst/>
              <a:ahLst/>
              <a:cxnLst/>
              <a:rect l="l" t="t" r="r" b="b"/>
              <a:pathLst>
                <a:path w="2313" h="1945" extrusionOk="0">
                  <a:moveTo>
                    <a:pt x="2115" y="0"/>
                  </a:moveTo>
                  <a:cubicBezTo>
                    <a:pt x="2045" y="0"/>
                    <a:pt x="1980" y="36"/>
                    <a:pt x="1932" y="107"/>
                  </a:cubicBezTo>
                  <a:cubicBezTo>
                    <a:pt x="1426" y="1342"/>
                    <a:pt x="159" y="1596"/>
                    <a:pt x="159" y="1596"/>
                  </a:cubicBezTo>
                  <a:cubicBezTo>
                    <a:pt x="64" y="1627"/>
                    <a:pt x="1" y="1722"/>
                    <a:pt x="32" y="1817"/>
                  </a:cubicBezTo>
                  <a:cubicBezTo>
                    <a:pt x="32" y="1881"/>
                    <a:pt x="127" y="1944"/>
                    <a:pt x="191" y="1944"/>
                  </a:cubicBezTo>
                  <a:lnTo>
                    <a:pt x="222" y="1944"/>
                  </a:lnTo>
                  <a:cubicBezTo>
                    <a:pt x="286" y="1944"/>
                    <a:pt x="1647" y="1627"/>
                    <a:pt x="2249" y="234"/>
                  </a:cubicBezTo>
                  <a:cubicBezTo>
                    <a:pt x="2312" y="171"/>
                    <a:pt x="2249" y="44"/>
                    <a:pt x="2186" y="12"/>
                  </a:cubicBezTo>
                  <a:cubicBezTo>
                    <a:pt x="2162" y="4"/>
                    <a:pt x="2138" y="0"/>
                    <a:pt x="211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3614825" y="2376500"/>
              <a:ext cx="42775" cy="30125"/>
            </a:xfrm>
            <a:custGeom>
              <a:avLst/>
              <a:gdLst/>
              <a:ahLst/>
              <a:cxnLst/>
              <a:rect l="l" t="t" r="r" b="b"/>
              <a:pathLst>
                <a:path w="1711" h="1205" extrusionOk="0">
                  <a:moveTo>
                    <a:pt x="1141" y="1"/>
                  </a:moveTo>
                  <a:lnTo>
                    <a:pt x="127" y="412"/>
                  </a:lnTo>
                  <a:cubicBezTo>
                    <a:pt x="32" y="444"/>
                    <a:pt x="1" y="539"/>
                    <a:pt x="32" y="634"/>
                  </a:cubicBezTo>
                  <a:cubicBezTo>
                    <a:pt x="58" y="686"/>
                    <a:pt x="126" y="737"/>
                    <a:pt x="202" y="737"/>
                  </a:cubicBezTo>
                  <a:cubicBezTo>
                    <a:pt x="219" y="737"/>
                    <a:pt x="237" y="735"/>
                    <a:pt x="254" y="729"/>
                  </a:cubicBezTo>
                  <a:lnTo>
                    <a:pt x="1109" y="381"/>
                  </a:lnTo>
                  <a:lnTo>
                    <a:pt x="1362" y="1077"/>
                  </a:lnTo>
                  <a:cubicBezTo>
                    <a:pt x="1394" y="1172"/>
                    <a:pt x="1457" y="1204"/>
                    <a:pt x="1521" y="1204"/>
                  </a:cubicBezTo>
                  <a:lnTo>
                    <a:pt x="1584" y="1204"/>
                  </a:lnTo>
                  <a:cubicBezTo>
                    <a:pt x="1647" y="1172"/>
                    <a:pt x="1711" y="1077"/>
                    <a:pt x="1679" y="982"/>
                  </a:cubicBezTo>
                  <a:lnTo>
                    <a:pt x="1362" y="96"/>
                  </a:lnTo>
                  <a:cubicBezTo>
                    <a:pt x="1362" y="64"/>
                    <a:pt x="1331" y="32"/>
                    <a:pt x="126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3677375" y="2398675"/>
              <a:ext cx="182900" cy="107700"/>
            </a:xfrm>
            <a:custGeom>
              <a:avLst/>
              <a:gdLst/>
              <a:ahLst/>
              <a:cxnLst/>
              <a:rect l="l" t="t" r="r" b="b"/>
              <a:pathLst>
                <a:path w="7316" h="4308" extrusionOk="0">
                  <a:moveTo>
                    <a:pt x="1932" y="0"/>
                  </a:moveTo>
                  <a:cubicBezTo>
                    <a:pt x="792" y="634"/>
                    <a:pt x="0" y="1837"/>
                    <a:pt x="0" y="3231"/>
                  </a:cubicBezTo>
                  <a:lnTo>
                    <a:pt x="0" y="4307"/>
                  </a:lnTo>
                  <a:lnTo>
                    <a:pt x="7316" y="4307"/>
                  </a:lnTo>
                  <a:lnTo>
                    <a:pt x="7316" y="3231"/>
                  </a:lnTo>
                  <a:cubicBezTo>
                    <a:pt x="7316" y="1837"/>
                    <a:pt x="6524" y="634"/>
                    <a:pt x="538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3673425" y="2394725"/>
              <a:ext cx="190825" cy="111650"/>
            </a:xfrm>
            <a:custGeom>
              <a:avLst/>
              <a:gdLst/>
              <a:ahLst/>
              <a:cxnLst/>
              <a:rect l="l" t="t" r="r" b="b"/>
              <a:pathLst>
                <a:path w="7633" h="4466" extrusionOk="0">
                  <a:moveTo>
                    <a:pt x="2059" y="0"/>
                  </a:moveTo>
                  <a:cubicBezTo>
                    <a:pt x="2059" y="0"/>
                    <a:pt x="2027" y="0"/>
                    <a:pt x="1995" y="32"/>
                  </a:cubicBezTo>
                  <a:cubicBezTo>
                    <a:pt x="760" y="697"/>
                    <a:pt x="0" y="1964"/>
                    <a:pt x="0" y="3389"/>
                  </a:cubicBezTo>
                  <a:lnTo>
                    <a:pt x="0" y="4434"/>
                  </a:lnTo>
                  <a:lnTo>
                    <a:pt x="348" y="4434"/>
                  </a:lnTo>
                  <a:lnTo>
                    <a:pt x="348" y="3389"/>
                  </a:lnTo>
                  <a:cubicBezTo>
                    <a:pt x="348" y="2122"/>
                    <a:pt x="1014" y="950"/>
                    <a:pt x="2122" y="348"/>
                  </a:cubicBezTo>
                  <a:lnTo>
                    <a:pt x="5511" y="348"/>
                  </a:lnTo>
                  <a:cubicBezTo>
                    <a:pt x="6619" y="950"/>
                    <a:pt x="7284" y="2122"/>
                    <a:pt x="7284" y="3389"/>
                  </a:cubicBezTo>
                  <a:lnTo>
                    <a:pt x="7284" y="4465"/>
                  </a:lnTo>
                  <a:lnTo>
                    <a:pt x="7632" y="4465"/>
                  </a:lnTo>
                  <a:lnTo>
                    <a:pt x="7632" y="3389"/>
                  </a:lnTo>
                  <a:cubicBezTo>
                    <a:pt x="7632" y="1964"/>
                    <a:pt x="6872" y="697"/>
                    <a:pt x="5637" y="32"/>
                  </a:cubicBezTo>
                  <a:cubicBezTo>
                    <a:pt x="5606" y="0"/>
                    <a:pt x="5574" y="0"/>
                    <a:pt x="554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3" name="Google Shape;3603;p36"/>
            <p:cNvSpPr/>
            <p:nvPr/>
          </p:nvSpPr>
          <p:spPr>
            <a:xfrm>
              <a:off x="3712200" y="2397875"/>
              <a:ext cx="114825" cy="42000"/>
            </a:xfrm>
            <a:custGeom>
              <a:avLst/>
              <a:gdLst/>
              <a:ahLst/>
              <a:cxnLst/>
              <a:rect l="l" t="t" r="r" b="b"/>
              <a:pathLst>
                <a:path w="4593" h="1680" extrusionOk="0">
                  <a:moveTo>
                    <a:pt x="444" y="1"/>
                  </a:moveTo>
                  <a:lnTo>
                    <a:pt x="1" y="1679"/>
                  </a:lnTo>
                  <a:lnTo>
                    <a:pt x="1553" y="1172"/>
                  </a:lnTo>
                  <a:lnTo>
                    <a:pt x="3041" y="1172"/>
                  </a:lnTo>
                  <a:lnTo>
                    <a:pt x="4593" y="1679"/>
                  </a:lnTo>
                  <a:lnTo>
                    <a:pt x="411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4" name="Google Shape;3604;p36"/>
            <p:cNvSpPr/>
            <p:nvPr/>
          </p:nvSpPr>
          <p:spPr>
            <a:xfrm>
              <a:off x="3707450" y="2396300"/>
              <a:ext cx="124325" cy="47850"/>
            </a:xfrm>
            <a:custGeom>
              <a:avLst/>
              <a:gdLst/>
              <a:ahLst/>
              <a:cxnLst/>
              <a:rect l="l" t="t" r="r" b="b"/>
              <a:pathLst>
                <a:path w="4973" h="1914" extrusionOk="0">
                  <a:moveTo>
                    <a:pt x="444" y="0"/>
                  </a:moveTo>
                  <a:lnTo>
                    <a:pt x="33" y="1710"/>
                  </a:lnTo>
                  <a:cubicBezTo>
                    <a:pt x="1" y="1774"/>
                    <a:pt x="33" y="1837"/>
                    <a:pt x="64" y="1869"/>
                  </a:cubicBezTo>
                  <a:cubicBezTo>
                    <a:pt x="109" y="1891"/>
                    <a:pt x="154" y="1914"/>
                    <a:pt x="199" y="1914"/>
                  </a:cubicBezTo>
                  <a:cubicBezTo>
                    <a:pt x="217" y="1914"/>
                    <a:pt x="236" y="1910"/>
                    <a:pt x="254" y="1901"/>
                  </a:cubicBezTo>
                  <a:lnTo>
                    <a:pt x="1774" y="1394"/>
                  </a:lnTo>
                  <a:lnTo>
                    <a:pt x="3199" y="1394"/>
                  </a:lnTo>
                  <a:lnTo>
                    <a:pt x="4751" y="1901"/>
                  </a:lnTo>
                  <a:lnTo>
                    <a:pt x="4783" y="1901"/>
                  </a:lnTo>
                  <a:cubicBezTo>
                    <a:pt x="4846" y="1901"/>
                    <a:pt x="4878" y="1901"/>
                    <a:pt x="4910" y="1869"/>
                  </a:cubicBezTo>
                  <a:cubicBezTo>
                    <a:pt x="4941" y="1837"/>
                    <a:pt x="4973" y="1742"/>
                    <a:pt x="4941" y="1710"/>
                  </a:cubicBezTo>
                  <a:lnTo>
                    <a:pt x="4466" y="0"/>
                  </a:lnTo>
                  <a:lnTo>
                    <a:pt x="4118" y="95"/>
                  </a:lnTo>
                  <a:lnTo>
                    <a:pt x="4530" y="1489"/>
                  </a:lnTo>
                  <a:lnTo>
                    <a:pt x="3294" y="1077"/>
                  </a:lnTo>
                  <a:lnTo>
                    <a:pt x="1711" y="1077"/>
                  </a:lnTo>
                  <a:lnTo>
                    <a:pt x="444" y="1489"/>
                  </a:lnTo>
                  <a:lnTo>
                    <a:pt x="793" y="9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5" name="Google Shape;3605;p36"/>
            <p:cNvSpPr/>
            <p:nvPr/>
          </p:nvSpPr>
          <p:spPr>
            <a:xfrm>
              <a:off x="3753375" y="2426375"/>
              <a:ext cx="29325" cy="19825"/>
            </a:xfrm>
            <a:custGeom>
              <a:avLst/>
              <a:gdLst/>
              <a:ahLst/>
              <a:cxnLst/>
              <a:rect l="l" t="t" r="r" b="b"/>
              <a:pathLst>
                <a:path w="1173" h="793" extrusionOk="0">
                  <a:moveTo>
                    <a:pt x="1" y="1"/>
                  </a:moveTo>
                  <a:lnTo>
                    <a:pt x="1" y="507"/>
                  </a:lnTo>
                  <a:cubicBezTo>
                    <a:pt x="1" y="666"/>
                    <a:pt x="127" y="793"/>
                    <a:pt x="286" y="793"/>
                  </a:cubicBezTo>
                  <a:lnTo>
                    <a:pt x="887" y="793"/>
                  </a:lnTo>
                  <a:cubicBezTo>
                    <a:pt x="1046" y="793"/>
                    <a:pt x="1172" y="666"/>
                    <a:pt x="1172" y="507"/>
                  </a:cubicBezTo>
                  <a:lnTo>
                    <a:pt x="1172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6" name="Google Shape;3606;p36"/>
            <p:cNvSpPr/>
            <p:nvPr/>
          </p:nvSpPr>
          <p:spPr>
            <a:xfrm>
              <a:off x="3748625" y="2426375"/>
              <a:ext cx="38825" cy="23775"/>
            </a:xfrm>
            <a:custGeom>
              <a:avLst/>
              <a:gdLst/>
              <a:ahLst/>
              <a:cxnLst/>
              <a:rect l="l" t="t" r="r" b="b"/>
              <a:pathLst>
                <a:path w="1553" h="951" extrusionOk="0">
                  <a:moveTo>
                    <a:pt x="1" y="1"/>
                  </a:moveTo>
                  <a:lnTo>
                    <a:pt x="1" y="507"/>
                  </a:lnTo>
                  <a:cubicBezTo>
                    <a:pt x="1" y="761"/>
                    <a:pt x="222" y="951"/>
                    <a:pt x="476" y="951"/>
                  </a:cubicBezTo>
                  <a:lnTo>
                    <a:pt x="1077" y="951"/>
                  </a:lnTo>
                  <a:cubicBezTo>
                    <a:pt x="1331" y="951"/>
                    <a:pt x="1552" y="761"/>
                    <a:pt x="1552" y="507"/>
                  </a:cubicBezTo>
                  <a:lnTo>
                    <a:pt x="1552" y="1"/>
                  </a:lnTo>
                  <a:lnTo>
                    <a:pt x="1204" y="1"/>
                  </a:lnTo>
                  <a:lnTo>
                    <a:pt x="1204" y="507"/>
                  </a:lnTo>
                  <a:cubicBezTo>
                    <a:pt x="1204" y="571"/>
                    <a:pt x="1141" y="634"/>
                    <a:pt x="1077" y="634"/>
                  </a:cubicBezTo>
                  <a:lnTo>
                    <a:pt x="476" y="634"/>
                  </a:lnTo>
                  <a:cubicBezTo>
                    <a:pt x="412" y="634"/>
                    <a:pt x="349" y="571"/>
                    <a:pt x="349" y="507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7" name="Google Shape;3607;p36"/>
            <p:cNvSpPr/>
            <p:nvPr/>
          </p:nvSpPr>
          <p:spPr>
            <a:xfrm>
              <a:off x="3753375" y="2446175"/>
              <a:ext cx="31700" cy="80175"/>
            </a:xfrm>
            <a:custGeom>
              <a:avLst/>
              <a:gdLst/>
              <a:ahLst/>
              <a:cxnLst/>
              <a:rect l="l" t="t" r="r" b="b"/>
              <a:pathLst>
                <a:path w="1268" h="3207" extrusionOk="0">
                  <a:moveTo>
                    <a:pt x="286" y="1"/>
                  </a:moveTo>
                  <a:lnTo>
                    <a:pt x="1" y="2566"/>
                  </a:lnTo>
                  <a:cubicBezTo>
                    <a:pt x="1" y="2661"/>
                    <a:pt x="32" y="2756"/>
                    <a:pt x="96" y="2819"/>
                  </a:cubicBezTo>
                  <a:lnTo>
                    <a:pt x="412" y="3136"/>
                  </a:lnTo>
                  <a:cubicBezTo>
                    <a:pt x="476" y="3183"/>
                    <a:pt x="539" y="3207"/>
                    <a:pt x="602" y="3207"/>
                  </a:cubicBezTo>
                  <a:cubicBezTo>
                    <a:pt x="666" y="3207"/>
                    <a:pt x="729" y="3183"/>
                    <a:pt x="792" y="3136"/>
                  </a:cubicBezTo>
                  <a:lnTo>
                    <a:pt x="1141" y="2819"/>
                  </a:lnTo>
                  <a:cubicBezTo>
                    <a:pt x="1204" y="2756"/>
                    <a:pt x="1267" y="2661"/>
                    <a:pt x="1236" y="2566"/>
                  </a:cubicBezTo>
                  <a:lnTo>
                    <a:pt x="951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8" name="Google Shape;3608;p36"/>
            <p:cNvSpPr/>
            <p:nvPr/>
          </p:nvSpPr>
          <p:spPr>
            <a:xfrm>
              <a:off x="3748625" y="2445375"/>
              <a:ext cx="40400" cy="84750"/>
            </a:xfrm>
            <a:custGeom>
              <a:avLst/>
              <a:gdLst/>
              <a:ahLst/>
              <a:cxnLst/>
              <a:rect l="l" t="t" r="r" b="b"/>
              <a:pathLst>
                <a:path w="1616" h="3390" extrusionOk="0">
                  <a:moveTo>
                    <a:pt x="317" y="1"/>
                  </a:moveTo>
                  <a:lnTo>
                    <a:pt x="32" y="2566"/>
                  </a:lnTo>
                  <a:cubicBezTo>
                    <a:pt x="1" y="2724"/>
                    <a:pt x="64" y="2883"/>
                    <a:pt x="191" y="2978"/>
                  </a:cubicBezTo>
                  <a:lnTo>
                    <a:pt x="507" y="3294"/>
                  </a:lnTo>
                  <a:cubicBezTo>
                    <a:pt x="602" y="3358"/>
                    <a:pt x="697" y="3389"/>
                    <a:pt x="792" y="3389"/>
                  </a:cubicBezTo>
                  <a:cubicBezTo>
                    <a:pt x="887" y="3389"/>
                    <a:pt x="982" y="3358"/>
                    <a:pt x="1077" y="3294"/>
                  </a:cubicBezTo>
                  <a:lnTo>
                    <a:pt x="1426" y="2978"/>
                  </a:lnTo>
                  <a:cubicBezTo>
                    <a:pt x="1552" y="2883"/>
                    <a:pt x="1616" y="2724"/>
                    <a:pt x="1584" y="2566"/>
                  </a:cubicBezTo>
                  <a:lnTo>
                    <a:pt x="1299" y="1"/>
                  </a:lnTo>
                  <a:lnTo>
                    <a:pt x="951" y="64"/>
                  </a:lnTo>
                  <a:lnTo>
                    <a:pt x="1267" y="2598"/>
                  </a:lnTo>
                  <a:cubicBezTo>
                    <a:pt x="1267" y="2629"/>
                    <a:pt x="1236" y="2693"/>
                    <a:pt x="1204" y="2693"/>
                  </a:cubicBezTo>
                  <a:cubicBezTo>
                    <a:pt x="1204" y="2693"/>
                    <a:pt x="1204" y="2724"/>
                    <a:pt x="1204" y="2724"/>
                  </a:cubicBezTo>
                  <a:lnTo>
                    <a:pt x="856" y="3041"/>
                  </a:lnTo>
                  <a:cubicBezTo>
                    <a:pt x="840" y="3057"/>
                    <a:pt x="816" y="3065"/>
                    <a:pt x="792" y="3065"/>
                  </a:cubicBezTo>
                  <a:cubicBezTo>
                    <a:pt x="769" y="3065"/>
                    <a:pt x="745" y="3057"/>
                    <a:pt x="729" y="3041"/>
                  </a:cubicBezTo>
                  <a:lnTo>
                    <a:pt x="412" y="2724"/>
                  </a:lnTo>
                  <a:cubicBezTo>
                    <a:pt x="412" y="2724"/>
                    <a:pt x="412" y="2693"/>
                    <a:pt x="412" y="2693"/>
                  </a:cubicBezTo>
                  <a:cubicBezTo>
                    <a:pt x="381" y="2693"/>
                    <a:pt x="349" y="2629"/>
                    <a:pt x="349" y="2598"/>
                  </a:cubicBezTo>
                  <a:lnTo>
                    <a:pt x="666" y="33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3709050" y="2295750"/>
              <a:ext cx="117975" cy="133025"/>
            </a:xfrm>
            <a:custGeom>
              <a:avLst/>
              <a:gdLst/>
              <a:ahLst/>
              <a:cxnLst/>
              <a:rect l="l" t="t" r="r" b="b"/>
              <a:pathLst>
                <a:path w="4719" h="5321" extrusionOk="0">
                  <a:moveTo>
                    <a:pt x="2344" y="0"/>
                  </a:moveTo>
                  <a:cubicBezTo>
                    <a:pt x="1045" y="0"/>
                    <a:pt x="0" y="1046"/>
                    <a:pt x="0" y="2376"/>
                  </a:cubicBezTo>
                  <a:cubicBezTo>
                    <a:pt x="0" y="3674"/>
                    <a:pt x="1045" y="5321"/>
                    <a:pt x="2344" y="5321"/>
                  </a:cubicBezTo>
                  <a:cubicBezTo>
                    <a:pt x="3674" y="5321"/>
                    <a:pt x="4719" y="3674"/>
                    <a:pt x="4719" y="2376"/>
                  </a:cubicBezTo>
                  <a:cubicBezTo>
                    <a:pt x="4719" y="1077"/>
                    <a:pt x="3674" y="0"/>
                    <a:pt x="234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3704300" y="2291800"/>
              <a:ext cx="127475" cy="140950"/>
            </a:xfrm>
            <a:custGeom>
              <a:avLst/>
              <a:gdLst/>
              <a:ahLst/>
              <a:cxnLst/>
              <a:rect l="l" t="t" r="r" b="b"/>
              <a:pathLst>
                <a:path w="5099" h="5638" extrusionOk="0">
                  <a:moveTo>
                    <a:pt x="2534" y="348"/>
                  </a:moveTo>
                  <a:cubicBezTo>
                    <a:pt x="3769" y="348"/>
                    <a:pt x="4751" y="1330"/>
                    <a:pt x="4751" y="2534"/>
                  </a:cubicBezTo>
                  <a:cubicBezTo>
                    <a:pt x="4751" y="3769"/>
                    <a:pt x="3737" y="5320"/>
                    <a:pt x="2534" y="5320"/>
                  </a:cubicBezTo>
                  <a:cubicBezTo>
                    <a:pt x="1362" y="5320"/>
                    <a:pt x="349" y="3769"/>
                    <a:pt x="349" y="2534"/>
                  </a:cubicBezTo>
                  <a:cubicBezTo>
                    <a:pt x="349" y="1330"/>
                    <a:pt x="1330" y="348"/>
                    <a:pt x="2534" y="348"/>
                  </a:cubicBezTo>
                  <a:close/>
                  <a:moveTo>
                    <a:pt x="2534" y="0"/>
                  </a:moveTo>
                  <a:cubicBezTo>
                    <a:pt x="1140" y="0"/>
                    <a:pt x="0" y="1140"/>
                    <a:pt x="0" y="2534"/>
                  </a:cubicBezTo>
                  <a:cubicBezTo>
                    <a:pt x="0" y="3959"/>
                    <a:pt x="1140" y="5637"/>
                    <a:pt x="2534" y="5637"/>
                  </a:cubicBezTo>
                  <a:cubicBezTo>
                    <a:pt x="3959" y="5637"/>
                    <a:pt x="5099" y="3927"/>
                    <a:pt x="5099" y="2534"/>
                  </a:cubicBezTo>
                  <a:cubicBezTo>
                    <a:pt x="5099" y="1140"/>
                    <a:pt x="3959" y="0"/>
                    <a:pt x="253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1" name="Google Shape;3611;p36"/>
            <p:cNvSpPr/>
            <p:nvPr/>
          </p:nvSpPr>
          <p:spPr>
            <a:xfrm>
              <a:off x="3975075" y="2114000"/>
              <a:ext cx="166275" cy="104975"/>
            </a:xfrm>
            <a:custGeom>
              <a:avLst/>
              <a:gdLst/>
              <a:ahLst/>
              <a:cxnLst/>
              <a:rect l="l" t="t" r="r" b="b"/>
              <a:pathLst>
                <a:path w="6651" h="4199" extrusionOk="0">
                  <a:moveTo>
                    <a:pt x="5025" y="1"/>
                  </a:moveTo>
                  <a:cubicBezTo>
                    <a:pt x="4541" y="1"/>
                    <a:pt x="4006" y="66"/>
                    <a:pt x="3515" y="272"/>
                  </a:cubicBezTo>
                  <a:cubicBezTo>
                    <a:pt x="3325" y="367"/>
                    <a:pt x="3104" y="462"/>
                    <a:pt x="2945" y="588"/>
                  </a:cubicBezTo>
                  <a:cubicBezTo>
                    <a:pt x="1298" y="1665"/>
                    <a:pt x="0" y="2203"/>
                    <a:pt x="0" y="2203"/>
                  </a:cubicBezTo>
                  <a:lnTo>
                    <a:pt x="760" y="3502"/>
                  </a:lnTo>
                  <a:cubicBezTo>
                    <a:pt x="760" y="3502"/>
                    <a:pt x="1140" y="4072"/>
                    <a:pt x="1678" y="4104"/>
                  </a:cubicBezTo>
                  <a:cubicBezTo>
                    <a:pt x="1692" y="4104"/>
                    <a:pt x="1705" y="4105"/>
                    <a:pt x="1717" y="4105"/>
                  </a:cubicBezTo>
                  <a:cubicBezTo>
                    <a:pt x="2250" y="4105"/>
                    <a:pt x="2280" y="3470"/>
                    <a:pt x="2280" y="3470"/>
                  </a:cubicBezTo>
                  <a:cubicBezTo>
                    <a:pt x="2280" y="3470"/>
                    <a:pt x="2470" y="4167"/>
                    <a:pt x="3199" y="4199"/>
                  </a:cubicBezTo>
                  <a:lnTo>
                    <a:pt x="3072" y="3502"/>
                  </a:lnTo>
                  <a:lnTo>
                    <a:pt x="3072" y="3502"/>
                  </a:lnTo>
                  <a:cubicBezTo>
                    <a:pt x="3072" y="3502"/>
                    <a:pt x="3439" y="3912"/>
                    <a:pt x="3853" y="3912"/>
                  </a:cubicBezTo>
                  <a:cubicBezTo>
                    <a:pt x="3940" y="3912"/>
                    <a:pt x="4029" y="3894"/>
                    <a:pt x="4117" y="3850"/>
                  </a:cubicBezTo>
                  <a:lnTo>
                    <a:pt x="3832" y="3122"/>
                  </a:lnTo>
                  <a:lnTo>
                    <a:pt x="3832" y="3122"/>
                  </a:lnTo>
                  <a:cubicBezTo>
                    <a:pt x="3832" y="3122"/>
                    <a:pt x="4318" y="3487"/>
                    <a:pt x="4772" y="3487"/>
                  </a:cubicBezTo>
                  <a:cubicBezTo>
                    <a:pt x="4886" y="3487"/>
                    <a:pt x="4997" y="3464"/>
                    <a:pt x="5099" y="3407"/>
                  </a:cubicBezTo>
                  <a:lnTo>
                    <a:pt x="4529" y="2710"/>
                  </a:lnTo>
                  <a:lnTo>
                    <a:pt x="4529" y="2710"/>
                  </a:lnTo>
                  <a:cubicBezTo>
                    <a:pt x="4529" y="2710"/>
                    <a:pt x="4957" y="2861"/>
                    <a:pt x="5352" y="2861"/>
                  </a:cubicBezTo>
                  <a:cubicBezTo>
                    <a:pt x="5610" y="2861"/>
                    <a:pt x="5854" y="2796"/>
                    <a:pt x="5954" y="2583"/>
                  </a:cubicBezTo>
                  <a:lnTo>
                    <a:pt x="4750" y="2013"/>
                  </a:lnTo>
                  <a:lnTo>
                    <a:pt x="4750" y="2013"/>
                  </a:lnTo>
                  <a:cubicBezTo>
                    <a:pt x="4750" y="2013"/>
                    <a:pt x="4787" y="2015"/>
                    <a:pt x="4849" y="2015"/>
                  </a:cubicBezTo>
                  <a:cubicBezTo>
                    <a:pt x="5174" y="2015"/>
                    <a:pt x="6201" y="1970"/>
                    <a:pt x="6334" y="1412"/>
                  </a:cubicBezTo>
                  <a:lnTo>
                    <a:pt x="4687" y="1190"/>
                  </a:lnTo>
                  <a:cubicBezTo>
                    <a:pt x="4687" y="1190"/>
                    <a:pt x="6651" y="968"/>
                    <a:pt x="6587" y="208"/>
                  </a:cubicBezTo>
                  <a:cubicBezTo>
                    <a:pt x="6587" y="208"/>
                    <a:pt x="5887" y="1"/>
                    <a:pt x="502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2" name="Google Shape;3612;p36"/>
            <p:cNvSpPr/>
            <p:nvPr/>
          </p:nvSpPr>
          <p:spPr>
            <a:xfrm>
              <a:off x="3970300" y="2110050"/>
              <a:ext cx="174225" cy="112875"/>
            </a:xfrm>
            <a:custGeom>
              <a:avLst/>
              <a:gdLst/>
              <a:ahLst/>
              <a:cxnLst/>
              <a:rect l="l" t="t" r="r" b="b"/>
              <a:pathLst>
                <a:path w="6969" h="4515" extrusionOk="0">
                  <a:moveTo>
                    <a:pt x="5207" y="334"/>
                  </a:moveTo>
                  <a:cubicBezTo>
                    <a:pt x="5811" y="334"/>
                    <a:pt x="6337" y="439"/>
                    <a:pt x="6588" y="493"/>
                  </a:cubicBezTo>
                  <a:cubicBezTo>
                    <a:pt x="6556" y="525"/>
                    <a:pt x="6556" y="556"/>
                    <a:pt x="6525" y="556"/>
                  </a:cubicBezTo>
                  <a:cubicBezTo>
                    <a:pt x="6240" y="936"/>
                    <a:pt x="5226" y="1126"/>
                    <a:pt x="4846" y="1158"/>
                  </a:cubicBezTo>
                  <a:cubicBezTo>
                    <a:pt x="4783" y="1158"/>
                    <a:pt x="4688" y="1253"/>
                    <a:pt x="4688" y="1316"/>
                  </a:cubicBezTo>
                  <a:cubicBezTo>
                    <a:pt x="4688" y="1411"/>
                    <a:pt x="4751" y="1475"/>
                    <a:pt x="4846" y="1506"/>
                  </a:cubicBezTo>
                  <a:lnTo>
                    <a:pt x="6240" y="1696"/>
                  </a:lnTo>
                  <a:cubicBezTo>
                    <a:pt x="6010" y="1926"/>
                    <a:pt x="5492" y="1991"/>
                    <a:pt x="5150" y="1991"/>
                  </a:cubicBezTo>
                  <a:cubicBezTo>
                    <a:pt x="5068" y="1991"/>
                    <a:pt x="4997" y="1988"/>
                    <a:pt x="4941" y="1981"/>
                  </a:cubicBezTo>
                  <a:cubicBezTo>
                    <a:pt x="4878" y="1981"/>
                    <a:pt x="4783" y="2045"/>
                    <a:pt x="4783" y="2140"/>
                  </a:cubicBezTo>
                  <a:cubicBezTo>
                    <a:pt x="4751" y="2203"/>
                    <a:pt x="4783" y="2298"/>
                    <a:pt x="4878" y="2330"/>
                  </a:cubicBezTo>
                  <a:lnTo>
                    <a:pt x="5860" y="2773"/>
                  </a:lnTo>
                  <a:cubicBezTo>
                    <a:pt x="5774" y="2811"/>
                    <a:pt x="5668" y="2826"/>
                    <a:pt x="5554" y="2826"/>
                  </a:cubicBezTo>
                  <a:cubicBezTo>
                    <a:pt x="5290" y="2826"/>
                    <a:pt x="4982" y="2745"/>
                    <a:pt x="4783" y="2678"/>
                  </a:cubicBezTo>
                  <a:cubicBezTo>
                    <a:pt x="4720" y="2678"/>
                    <a:pt x="4625" y="2678"/>
                    <a:pt x="4593" y="2741"/>
                  </a:cubicBezTo>
                  <a:cubicBezTo>
                    <a:pt x="4530" y="2805"/>
                    <a:pt x="4561" y="2900"/>
                    <a:pt x="4593" y="2963"/>
                  </a:cubicBezTo>
                  <a:lnTo>
                    <a:pt x="5005" y="3470"/>
                  </a:lnTo>
                  <a:cubicBezTo>
                    <a:pt x="4986" y="3472"/>
                    <a:pt x="4968" y="3473"/>
                    <a:pt x="4949" y="3473"/>
                  </a:cubicBezTo>
                  <a:cubicBezTo>
                    <a:pt x="4641" y="3473"/>
                    <a:pt x="4267" y="3243"/>
                    <a:pt x="4118" y="3153"/>
                  </a:cubicBezTo>
                  <a:cubicBezTo>
                    <a:pt x="4102" y="3121"/>
                    <a:pt x="4070" y="3106"/>
                    <a:pt x="4035" y="3106"/>
                  </a:cubicBezTo>
                  <a:cubicBezTo>
                    <a:pt x="3999" y="3106"/>
                    <a:pt x="3960" y="3121"/>
                    <a:pt x="3928" y="3153"/>
                  </a:cubicBezTo>
                  <a:cubicBezTo>
                    <a:pt x="3865" y="3185"/>
                    <a:pt x="3833" y="3280"/>
                    <a:pt x="3865" y="3343"/>
                  </a:cubicBezTo>
                  <a:lnTo>
                    <a:pt x="4055" y="3913"/>
                  </a:lnTo>
                  <a:cubicBezTo>
                    <a:pt x="3738" y="3913"/>
                    <a:pt x="3390" y="3565"/>
                    <a:pt x="3390" y="3565"/>
                  </a:cubicBezTo>
                  <a:cubicBezTo>
                    <a:pt x="3366" y="3518"/>
                    <a:pt x="3309" y="3489"/>
                    <a:pt x="3255" y="3489"/>
                  </a:cubicBezTo>
                  <a:cubicBezTo>
                    <a:pt x="3236" y="3489"/>
                    <a:pt x="3217" y="3493"/>
                    <a:pt x="3200" y="3501"/>
                  </a:cubicBezTo>
                  <a:cubicBezTo>
                    <a:pt x="3136" y="3533"/>
                    <a:pt x="3105" y="3628"/>
                    <a:pt x="3105" y="3691"/>
                  </a:cubicBezTo>
                  <a:lnTo>
                    <a:pt x="3200" y="4135"/>
                  </a:lnTo>
                  <a:cubicBezTo>
                    <a:pt x="2788" y="4040"/>
                    <a:pt x="2630" y="3596"/>
                    <a:pt x="2630" y="3596"/>
                  </a:cubicBezTo>
                  <a:cubicBezTo>
                    <a:pt x="2598" y="3501"/>
                    <a:pt x="2535" y="3470"/>
                    <a:pt x="2471" y="3470"/>
                  </a:cubicBezTo>
                  <a:cubicBezTo>
                    <a:pt x="2471" y="3470"/>
                    <a:pt x="2440" y="3470"/>
                    <a:pt x="2440" y="3438"/>
                  </a:cubicBezTo>
                  <a:cubicBezTo>
                    <a:pt x="2345" y="3470"/>
                    <a:pt x="2281" y="3533"/>
                    <a:pt x="2281" y="3628"/>
                  </a:cubicBezTo>
                  <a:cubicBezTo>
                    <a:pt x="2281" y="3628"/>
                    <a:pt x="2249" y="4103"/>
                    <a:pt x="1901" y="4103"/>
                  </a:cubicBezTo>
                  <a:cubicBezTo>
                    <a:pt x="1426" y="4072"/>
                    <a:pt x="1109" y="3565"/>
                    <a:pt x="1109" y="3565"/>
                  </a:cubicBezTo>
                  <a:lnTo>
                    <a:pt x="413" y="2425"/>
                  </a:lnTo>
                  <a:cubicBezTo>
                    <a:pt x="856" y="2235"/>
                    <a:pt x="1933" y="1728"/>
                    <a:pt x="3231" y="873"/>
                  </a:cubicBezTo>
                  <a:cubicBezTo>
                    <a:pt x="3358" y="778"/>
                    <a:pt x="3580" y="683"/>
                    <a:pt x="3770" y="588"/>
                  </a:cubicBezTo>
                  <a:cubicBezTo>
                    <a:pt x="4236" y="396"/>
                    <a:pt x="4745" y="334"/>
                    <a:pt x="5207" y="334"/>
                  </a:cubicBezTo>
                  <a:close/>
                  <a:moveTo>
                    <a:pt x="5273" y="0"/>
                  </a:moveTo>
                  <a:cubicBezTo>
                    <a:pt x="4756" y="0"/>
                    <a:pt x="4176" y="73"/>
                    <a:pt x="3643" y="303"/>
                  </a:cubicBezTo>
                  <a:cubicBezTo>
                    <a:pt x="3421" y="398"/>
                    <a:pt x="3200" y="493"/>
                    <a:pt x="3041" y="588"/>
                  </a:cubicBezTo>
                  <a:cubicBezTo>
                    <a:pt x="1426" y="1665"/>
                    <a:pt x="128" y="2203"/>
                    <a:pt x="128" y="2203"/>
                  </a:cubicBezTo>
                  <a:cubicBezTo>
                    <a:pt x="64" y="2235"/>
                    <a:pt x="33" y="2266"/>
                    <a:pt x="1" y="2298"/>
                  </a:cubicBezTo>
                  <a:cubicBezTo>
                    <a:pt x="1" y="2361"/>
                    <a:pt x="1" y="2393"/>
                    <a:pt x="33" y="2456"/>
                  </a:cubicBezTo>
                  <a:lnTo>
                    <a:pt x="824" y="3755"/>
                  </a:lnTo>
                  <a:cubicBezTo>
                    <a:pt x="824" y="3787"/>
                    <a:pt x="1236" y="4420"/>
                    <a:pt x="1869" y="4452"/>
                  </a:cubicBezTo>
                  <a:cubicBezTo>
                    <a:pt x="2186" y="4452"/>
                    <a:pt x="2408" y="4293"/>
                    <a:pt x="2503" y="4072"/>
                  </a:cubicBezTo>
                  <a:cubicBezTo>
                    <a:pt x="2693" y="4293"/>
                    <a:pt x="2978" y="4515"/>
                    <a:pt x="3390" y="4515"/>
                  </a:cubicBezTo>
                  <a:cubicBezTo>
                    <a:pt x="3453" y="4515"/>
                    <a:pt x="3485" y="4483"/>
                    <a:pt x="3548" y="4452"/>
                  </a:cubicBezTo>
                  <a:cubicBezTo>
                    <a:pt x="3580" y="4420"/>
                    <a:pt x="3580" y="4388"/>
                    <a:pt x="3580" y="4325"/>
                  </a:cubicBezTo>
                  <a:lnTo>
                    <a:pt x="3516" y="4103"/>
                  </a:lnTo>
                  <a:lnTo>
                    <a:pt x="3516" y="4103"/>
                  </a:lnTo>
                  <a:cubicBezTo>
                    <a:pt x="3685" y="4188"/>
                    <a:pt x="3868" y="4258"/>
                    <a:pt x="4065" y="4258"/>
                  </a:cubicBezTo>
                  <a:cubicBezTo>
                    <a:pt x="4164" y="4258"/>
                    <a:pt x="4266" y="4240"/>
                    <a:pt x="4371" y="4198"/>
                  </a:cubicBezTo>
                  <a:cubicBezTo>
                    <a:pt x="4466" y="4167"/>
                    <a:pt x="4498" y="4072"/>
                    <a:pt x="4466" y="3977"/>
                  </a:cubicBezTo>
                  <a:lnTo>
                    <a:pt x="4340" y="3691"/>
                  </a:lnTo>
                  <a:lnTo>
                    <a:pt x="4340" y="3691"/>
                  </a:lnTo>
                  <a:cubicBezTo>
                    <a:pt x="4527" y="3767"/>
                    <a:pt x="4749" y="3831"/>
                    <a:pt x="4964" y="3831"/>
                  </a:cubicBezTo>
                  <a:cubicBezTo>
                    <a:pt x="5111" y="3831"/>
                    <a:pt x="5256" y="3800"/>
                    <a:pt x="5385" y="3723"/>
                  </a:cubicBezTo>
                  <a:cubicBezTo>
                    <a:pt x="5448" y="3691"/>
                    <a:pt x="5480" y="3660"/>
                    <a:pt x="5480" y="3596"/>
                  </a:cubicBezTo>
                  <a:cubicBezTo>
                    <a:pt x="5480" y="3565"/>
                    <a:pt x="5480" y="3501"/>
                    <a:pt x="5448" y="3470"/>
                  </a:cubicBezTo>
                  <a:lnTo>
                    <a:pt x="5195" y="3153"/>
                  </a:lnTo>
                  <a:lnTo>
                    <a:pt x="5195" y="3153"/>
                  </a:lnTo>
                  <a:cubicBezTo>
                    <a:pt x="5314" y="3181"/>
                    <a:pt x="5442" y="3198"/>
                    <a:pt x="5568" y="3198"/>
                  </a:cubicBezTo>
                  <a:cubicBezTo>
                    <a:pt x="5874" y="3198"/>
                    <a:pt x="6168" y="3097"/>
                    <a:pt x="6303" y="2805"/>
                  </a:cubicBezTo>
                  <a:cubicBezTo>
                    <a:pt x="6335" y="2741"/>
                    <a:pt x="6303" y="2646"/>
                    <a:pt x="6208" y="2583"/>
                  </a:cubicBezTo>
                  <a:lnTo>
                    <a:pt x="5638" y="2330"/>
                  </a:lnTo>
                  <a:cubicBezTo>
                    <a:pt x="6081" y="2235"/>
                    <a:pt x="6588" y="2076"/>
                    <a:pt x="6683" y="1601"/>
                  </a:cubicBezTo>
                  <a:cubicBezTo>
                    <a:pt x="6683" y="1570"/>
                    <a:pt x="6683" y="1506"/>
                    <a:pt x="6651" y="1475"/>
                  </a:cubicBezTo>
                  <a:cubicBezTo>
                    <a:pt x="6620" y="1443"/>
                    <a:pt x="6588" y="1411"/>
                    <a:pt x="6556" y="1411"/>
                  </a:cubicBezTo>
                  <a:lnTo>
                    <a:pt x="5891" y="1316"/>
                  </a:lnTo>
                  <a:cubicBezTo>
                    <a:pt x="6240" y="1190"/>
                    <a:pt x="6620" y="1031"/>
                    <a:pt x="6810" y="810"/>
                  </a:cubicBezTo>
                  <a:cubicBezTo>
                    <a:pt x="6905" y="651"/>
                    <a:pt x="6968" y="525"/>
                    <a:pt x="6937" y="366"/>
                  </a:cubicBezTo>
                  <a:cubicBezTo>
                    <a:pt x="6937" y="303"/>
                    <a:pt x="6873" y="240"/>
                    <a:pt x="6810" y="208"/>
                  </a:cubicBezTo>
                  <a:cubicBezTo>
                    <a:pt x="6771" y="188"/>
                    <a:pt x="6105" y="0"/>
                    <a:pt x="527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3802475" y="2114000"/>
              <a:ext cx="167075" cy="104975"/>
            </a:xfrm>
            <a:custGeom>
              <a:avLst/>
              <a:gdLst/>
              <a:ahLst/>
              <a:cxnLst/>
              <a:rect l="l" t="t" r="r" b="b"/>
              <a:pathLst>
                <a:path w="6683" h="4199" extrusionOk="0">
                  <a:moveTo>
                    <a:pt x="1635" y="1"/>
                  </a:moveTo>
                  <a:cubicBezTo>
                    <a:pt x="783" y="1"/>
                    <a:pt x="95" y="208"/>
                    <a:pt x="95" y="208"/>
                  </a:cubicBezTo>
                  <a:cubicBezTo>
                    <a:pt x="0" y="968"/>
                    <a:pt x="1964" y="1190"/>
                    <a:pt x="1964" y="1190"/>
                  </a:cubicBezTo>
                  <a:lnTo>
                    <a:pt x="349" y="1412"/>
                  </a:lnTo>
                  <a:cubicBezTo>
                    <a:pt x="455" y="1970"/>
                    <a:pt x="1478" y="2015"/>
                    <a:pt x="1802" y="2015"/>
                  </a:cubicBezTo>
                  <a:cubicBezTo>
                    <a:pt x="1864" y="2015"/>
                    <a:pt x="1900" y="2013"/>
                    <a:pt x="1900" y="2013"/>
                  </a:cubicBezTo>
                  <a:lnTo>
                    <a:pt x="1900" y="2013"/>
                  </a:lnTo>
                  <a:lnTo>
                    <a:pt x="729" y="2583"/>
                  </a:lnTo>
                  <a:cubicBezTo>
                    <a:pt x="816" y="2796"/>
                    <a:pt x="1052" y="2861"/>
                    <a:pt x="1306" y="2861"/>
                  </a:cubicBezTo>
                  <a:cubicBezTo>
                    <a:pt x="1694" y="2861"/>
                    <a:pt x="2122" y="2710"/>
                    <a:pt x="2122" y="2710"/>
                  </a:cubicBezTo>
                  <a:lnTo>
                    <a:pt x="2122" y="2710"/>
                  </a:lnTo>
                  <a:lnTo>
                    <a:pt x="1552" y="3407"/>
                  </a:lnTo>
                  <a:cubicBezTo>
                    <a:pt x="1653" y="3464"/>
                    <a:pt x="1765" y="3487"/>
                    <a:pt x="1878" y="3487"/>
                  </a:cubicBezTo>
                  <a:cubicBezTo>
                    <a:pt x="2332" y="3487"/>
                    <a:pt x="2819" y="3122"/>
                    <a:pt x="2819" y="3122"/>
                  </a:cubicBezTo>
                  <a:lnTo>
                    <a:pt x="2819" y="3122"/>
                  </a:lnTo>
                  <a:lnTo>
                    <a:pt x="2565" y="3850"/>
                  </a:lnTo>
                  <a:cubicBezTo>
                    <a:pt x="2653" y="3894"/>
                    <a:pt x="2742" y="3912"/>
                    <a:pt x="2827" y="3912"/>
                  </a:cubicBezTo>
                  <a:cubicBezTo>
                    <a:pt x="3233" y="3912"/>
                    <a:pt x="3579" y="3502"/>
                    <a:pt x="3579" y="3502"/>
                  </a:cubicBezTo>
                  <a:lnTo>
                    <a:pt x="3579" y="3502"/>
                  </a:lnTo>
                  <a:lnTo>
                    <a:pt x="3452" y="4199"/>
                  </a:lnTo>
                  <a:cubicBezTo>
                    <a:pt x="4180" y="4167"/>
                    <a:pt x="4402" y="3470"/>
                    <a:pt x="4402" y="3470"/>
                  </a:cubicBezTo>
                  <a:cubicBezTo>
                    <a:pt x="4402" y="3470"/>
                    <a:pt x="4432" y="4105"/>
                    <a:pt x="4935" y="4105"/>
                  </a:cubicBezTo>
                  <a:cubicBezTo>
                    <a:pt x="4947" y="4105"/>
                    <a:pt x="4960" y="4104"/>
                    <a:pt x="4972" y="4104"/>
                  </a:cubicBezTo>
                  <a:cubicBezTo>
                    <a:pt x="5542" y="4072"/>
                    <a:pt x="5891" y="3502"/>
                    <a:pt x="5891" y="3502"/>
                  </a:cubicBezTo>
                  <a:lnTo>
                    <a:pt x="6682" y="2203"/>
                  </a:lnTo>
                  <a:cubicBezTo>
                    <a:pt x="6682" y="2203"/>
                    <a:pt x="5384" y="1665"/>
                    <a:pt x="3705" y="588"/>
                  </a:cubicBezTo>
                  <a:cubicBezTo>
                    <a:pt x="3547" y="462"/>
                    <a:pt x="3325" y="367"/>
                    <a:pt x="3135" y="272"/>
                  </a:cubicBezTo>
                  <a:cubicBezTo>
                    <a:pt x="2645" y="66"/>
                    <a:pt x="2114" y="1"/>
                    <a:pt x="163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3800100" y="2109500"/>
              <a:ext cx="174200" cy="113425"/>
            </a:xfrm>
            <a:custGeom>
              <a:avLst/>
              <a:gdLst/>
              <a:ahLst/>
              <a:cxnLst/>
              <a:rect l="l" t="t" r="r" b="b"/>
              <a:pathLst>
                <a:path w="6968" h="4537" extrusionOk="0">
                  <a:moveTo>
                    <a:pt x="1684" y="362"/>
                  </a:moveTo>
                  <a:cubicBezTo>
                    <a:pt x="2156" y="362"/>
                    <a:pt x="2684" y="429"/>
                    <a:pt x="3167" y="642"/>
                  </a:cubicBezTo>
                  <a:cubicBezTo>
                    <a:pt x="3389" y="705"/>
                    <a:pt x="3579" y="832"/>
                    <a:pt x="3705" y="927"/>
                  </a:cubicBezTo>
                  <a:cubicBezTo>
                    <a:pt x="5004" y="1750"/>
                    <a:pt x="6112" y="2288"/>
                    <a:pt x="6524" y="2478"/>
                  </a:cubicBezTo>
                  <a:lnTo>
                    <a:pt x="5827" y="3587"/>
                  </a:lnTo>
                  <a:cubicBezTo>
                    <a:pt x="5827" y="3587"/>
                    <a:pt x="5511" y="4094"/>
                    <a:pt x="5067" y="4125"/>
                  </a:cubicBezTo>
                  <a:cubicBezTo>
                    <a:pt x="5054" y="4126"/>
                    <a:pt x="5041" y="4127"/>
                    <a:pt x="5029" y="4127"/>
                  </a:cubicBezTo>
                  <a:cubicBezTo>
                    <a:pt x="4685" y="4127"/>
                    <a:pt x="4655" y="3711"/>
                    <a:pt x="4655" y="3650"/>
                  </a:cubicBezTo>
                  <a:cubicBezTo>
                    <a:pt x="4655" y="3555"/>
                    <a:pt x="4592" y="3492"/>
                    <a:pt x="4497" y="3492"/>
                  </a:cubicBezTo>
                  <a:cubicBezTo>
                    <a:pt x="4434" y="3492"/>
                    <a:pt x="4339" y="3523"/>
                    <a:pt x="4307" y="3618"/>
                  </a:cubicBezTo>
                  <a:cubicBezTo>
                    <a:pt x="4307" y="3618"/>
                    <a:pt x="4180" y="4062"/>
                    <a:pt x="3769" y="4157"/>
                  </a:cubicBezTo>
                  <a:lnTo>
                    <a:pt x="3832" y="3713"/>
                  </a:lnTo>
                  <a:cubicBezTo>
                    <a:pt x="3864" y="3650"/>
                    <a:pt x="3832" y="3587"/>
                    <a:pt x="3769" y="3555"/>
                  </a:cubicBezTo>
                  <a:cubicBezTo>
                    <a:pt x="3737" y="3523"/>
                    <a:pt x="3705" y="3523"/>
                    <a:pt x="3674" y="3523"/>
                  </a:cubicBezTo>
                  <a:cubicBezTo>
                    <a:pt x="3642" y="3523"/>
                    <a:pt x="3579" y="3555"/>
                    <a:pt x="3547" y="3587"/>
                  </a:cubicBezTo>
                  <a:cubicBezTo>
                    <a:pt x="3547" y="3587"/>
                    <a:pt x="3255" y="3937"/>
                    <a:pt x="2924" y="3937"/>
                  </a:cubicBezTo>
                  <a:cubicBezTo>
                    <a:pt x="2910" y="3937"/>
                    <a:pt x="2896" y="3936"/>
                    <a:pt x="2882" y="3935"/>
                  </a:cubicBezTo>
                  <a:lnTo>
                    <a:pt x="3072" y="3397"/>
                  </a:lnTo>
                  <a:cubicBezTo>
                    <a:pt x="3104" y="3302"/>
                    <a:pt x="3072" y="3238"/>
                    <a:pt x="3040" y="3175"/>
                  </a:cubicBezTo>
                  <a:cubicBezTo>
                    <a:pt x="3009" y="3159"/>
                    <a:pt x="2969" y="3151"/>
                    <a:pt x="2930" y="3151"/>
                  </a:cubicBezTo>
                  <a:cubicBezTo>
                    <a:pt x="2890" y="3151"/>
                    <a:pt x="2850" y="3159"/>
                    <a:pt x="2819" y="3175"/>
                  </a:cubicBezTo>
                  <a:cubicBezTo>
                    <a:pt x="2671" y="3294"/>
                    <a:pt x="2329" y="3495"/>
                    <a:pt x="2001" y="3495"/>
                  </a:cubicBezTo>
                  <a:cubicBezTo>
                    <a:pt x="1978" y="3495"/>
                    <a:pt x="1955" y="3494"/>
                    <a:pt x="1932" y="3492"/>
                  </a:cubicBezTo>
                  <a:lnTo>
                    <a:pt x="2344" y="2985"/>
                  </a:lnTo>
                  <a:cubicBezTo>
                    <a:pt x="2407" y="2922"/>
                    <a:pt x="2407" y="2858"/>
                    <a:pt x="2375" y="2795"/>
                  </a:cubicBezTo>
                  <a:cubicBezTo>
                    <a:pt x="2329" y="2749"/>
                    <a:pt x="2283" y="2719"/>
                    <a:pt x="2224" y="2719"/>
                  </a:cubicBezTo>
                  <a:cubicBezTo>
                    <a:pt x="2202" y="2719"/>
                    <a:pt x="2179" y="2723"/>
                    <a:pt x="2154" y="2732"/>
                  </a:cubicBezTo>
                  <a:cubicBezTo>
                    <a:pt x="1977" y="2798"/>
                    <a:pt x="1660" y="2880"/>
                    <a:pt x="1399" y="2880"/>
                  </a:cubicBezTo>
                  <a:cubicBezTo>
                    <a:pt x="1287" y="2880"/>
                    <a:pt x="1185" y="2865"/>
                    <a:pt x="1109" y="2827"/>
                  </a:cubicBezTo>
                  <a:lnTo>
                    <a:pt x="2090" y="2352"/>
                  </a:lnTo>
                  <a:cubicBezTo>
                    <a:pt x="2154" y="2320"/>
                    <a:pt x="2185" y="2225"/>
                    <a:pt x="2185" y="2162"/>
                  </a:cubicBezTo>
                  <a:cubicBezTo>
                    <a:pt x="2154" y="2067"/>
                    <a:pt x="2090" y="2035"/>
                    <a:pt x="1995" y="2035"/>
                  </a:cubicBezTo>
                  <a:cubicBezTo>
                    <a:pt x="1710" y="2035"/>
                    <a:pt x="982" y="2003"/>
                    <a:pt x="697" y="1750"/>
                  </a:cubicBezTo>
                  <a:lnTo>
                    <a:pt x="2090" y="1528"/>
                  </a:lnTo>
                  <a:cubicBezTo>
                    <a:pt x="2185" y="1528"/>
                    <a:pt x="2249" y="1465"/>
                    <a:pt x="2249" y="1370"/>
                  </a:cubicBezTo>
                  <a:cubicBezTo>
                    <a:pt x="2249" y="1275"/>
                    <a:pt x="2185" y="1212"/>
                    <a:pt x="2090" y="1180"/>
                  </a:cubicBezTo>
                  <a:cubicBezTo>
                    <a:pt x="1710" y="1148"/>
                    <a:pt x="697" y="958"/>
                    <a:pt x="412" y="610"/>
                  </a:cubicBezTo>
                  <a:cubicBezTo>
                    <a:pt x="412" y="578"/>
                    <a:pt x="380" y="547"/>
                    <a:pt x="380" y="515"/>
                  </a:cubicBezTo>
                  <a:cubicBezTo>
                    <a:pt x="607" y="463"/>
                    <a:pt x="1104" y="362"/>
                    <a:pt x="1684" y="362"/>
                  </a:cubicBezTo>
                  <a:close/>
                  <a:moveTo>
                    <a:pt x="1739" y="0"/>
                  </a:moveTo>
                  <a:cubicBezTo>
                    <a:pt x="879" y="0"/>
                    <a:pt x="187" y="210"/>
                    <a:pt x="127" y="230"/>
                  </a:cubicBezTo>
                  <a:cubicBezTo>
                    <a:pt x="63" y="230"/>
                    <a:pt x="32" y="293"/>
                    <a:pt x="32" y="357"/>
                  </a:cubicBezTo>
                  <a:cubicBezTo>
                    <a:pt x="0" y="515"/>
                    <a:pt x="32" y="673"/>
                    <a:pt x="158" y="800"/>
                  </a:cubicBezTo>
                  <a:cubicBezTo>
                    <a:pt x="349" y="1053"/>
                    <a:pt x="697" y="1212"/>
                    <a:pt x="1077" y="1307"/>
                  </a:cubicBezTo>
                  <a:lnTo>
                    <a:pt x="412" y="1402"/>
                  </a:lnTo>
                  <a:cubicBezTo>
                    <a:pt x="380" y="1433"/>
                    <a:pt x="317" y="1433"/>
                    <a:pt x="317" y="1497"/>
                  </a:cubicBezTo>
                  <a:cubicBezTo>
                    <a:pt x="285" y="1528"/>
                    <a:pt x="253" y="1560"/>
                    <a:pt x="285" y="1623"/>
                  </a:cubicBezTo>
                  <a:cubicBezTo>
                    <a:pt x="380" y="2067"/>
                    <a:pt x="887" y="2257"/>
                    <a:pt x="1330" y="2320"/>
                  </a:cubicBezTo>
                  <a:lnTo>
                    <a:pt x="729" y="2605"/>
                  </a:lnTo>
                  <a:cubicBezTo>
                    <a:pt x="665" y="2637"/>
                    <a:pt x="602" y="2732"/>
                    <a:pt x="665" y="2827"/>
                  </a:cubicBezTo>
                  <a:cubicBezTo>
                    <a:pt x="802" y="3122"/>
                    <a:pt x="1102" y="3206"/>
                    <a:pt x="1412" y="3206"/>
                  </a:cubicBezTo>
                  <a:cubicBezTo>
                    <a:pt x="1534" y="3206"/>
                    <a:pt x="1658" y="3193"/>
                    <a:pt x="1774" y="3175"/>
                  </a:cubicBezTo>
                  <a:lnTo>
                    <a:pt x="1774" y="3175"/>
                  </a:lnTo>
                  <a:lnTo>
                    <a:pt x="1520" y="3460"/>
                  </a:lnTo>
                  <a:cubicBezTo>
                    <a:pt x="1489" y="3523"/>
                    <a:pt x="1489" y="3555"/>
                    <a:pt x="1489" y="3618"/>
                  </a:cubicBezTo>
                  <a:cubicBezTo>
                    <a:pt x="1489" y="3650"/>
                    <a:pt x="1520" y="3713"/>
                    <a:pt x="1584" y="3713"/>
                  </a:cubicBezTo>
                  <a:cubicBezTo>
                    <a:pt x="1709" y="3802"/>
                    <a:pt x="1850" y="3835"/>
                    <a:pt x="1992" y="3835"/>
                  </a:cubicBezTo>
                  <a:cubicBezTo>
                    <a:pt x="2207" y="3835"/>
                    <a:pt x="2425" y="3758"/>
                    <a:pt x="2597" y="3682"/>
                  </a:cubicBezTo>
                  <a:lnTo>
                    <a:pt x="2597" y="3682"/>
                  </a:lnTo>
                  <a:lnTo>
                    <a:pt x="2502" y="3967"/>
                  </a:lnTo>
                  <a:cubicBezTo>
                    <a:pt x="2470" y="4062"/>
                    <a:pt x="2502" y="4157"/>
                    <a:pt x="2597" y="4189"/>
                  </a:cubicBezTo>
                  <a:cubicBezTo>
                    <a:pt x="2700" y="4246"/>
                    <a:pt x="2807" y="4270"/>
                    <a:pt x="2913" y="4270"/>
                  </a:cubicBezTo>
                  <a:cubicBezTo>
                    <a:pt x="3099" y="4270"/>
                    <a:pt x="3279" y="4195"/>
                    <a:pt x="3420" y="4094"/>
                  </a:cubicBezTo>
                  <a:lnTo>
                    <a:pt x="3420" y="4094"/>
                  </a:lnTo>
                  <a:lnTo>
                    <a:pt x="3389" y="4315"/>
                  </a:lnTo>
                  <a:cubicBezTo>
                    <a:pt x="3389" y="4379"/>
                    <a:pt x="3389" y="4442"/>
                    <a:pt x="3420" y="4474"/>
                  </a:cubicBezTo>
                  <a:cubicBezTo>
                    <a:pt x="3452" y="4505"/>
                    <a:pt x="3515" y="4537"/>
                    <a:pt x="3547" y="4537"/>
                  </a:cubicBezTo>
                  <a:cubicBezTo>
                    <a:pt x="3959" y="4537"/>
                    <a:pt x="4275" y="4315"/>
                    <a:pt x="4434" y="4094"/>
                  </a:cubicBezTo>
                  <a:cubicBezTo>
                    <a:pt x="4551" y="4269"/>
                    <a:pt x="4723" y="4445"/>
                    <a:pt x="5024" y="4445"/>
                  </a:cubicBezTo>
                  <a:cubicBezTo>
                    <a:pt x="5048" y="4445"/>
                    <a:pt x="5073" y="4444"/>
                    <a:pt x="5099" y="4442"/>
                  </a:cubicBezTo>
                  <a:cubicBezTo>
                    <a:pt x="5732" y="4442"/>
                    <a:pt x="6112" y="3777"/>
                    <a:pt x="6144" y="3745"/>
                  </a:cubicBezTo>
                  <a:lnTo>
                    <a:pt x="6936" y="2447"/>
                  </a:lnTo>
                  <a:cubicBezTo>
                    <a:pt x="6967" y="2415"/>
                    <a:pt x="6967" y="2352"/>
                    <a:pt x="6936" y="2320"/>
                  </a:cubicBezTo>
                  <a:cubicBezTo>
                    <a:pt x="6936" y="2257"/>
                    <a:pt x="6904" y="2225"/>
                    <a:pt x="6841" y="2193"/>
                  </a:cubicBezTo>
                  <a:cubicBezTo>
                    <a:pt x="6841" y="2193"/>
                    <a:pt x="5542" y="1687"/>
                    <a:pt x="3927" y="610"/>
                  </a:cubicBezTo>
                  <a:cubicBezTo>
                    <a:pt x="3769" y="515"/>
                    <a:pt x="3547" y="388"/>
                    <a:pt x="3325" y="293"/>
                  </a:cubicBezTo>
                  <a:cubicBezTo>
                    <a:pt x="2800" y="72"/>
                    <a:pt x="2241" y="0"/>
                    <a:pt x="173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3932300" y="2059025"/>
              <a:ext cx="74450" cy="74450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317"/>
                  </a:moveTo>
                  <a:cubicBezTo>
                    <a:pt x="2123" y="317"/>
                    <a:pt x="2629" y="855"/>
                    <a:pt x="2629" y="1489"/>
                  </a:cubicBezTo>
                  <a:cubicBezTo>
                    <a:pt x="2629" y="2122"/>
                    <a:pt x="2123" y="2629"/>
                    <a:pt x="1489" y="2629"/>
                  </a:cubicBezTo>
                  <a:cubicBezTo>
                    <a:pt x="856" y="2629"/>
                    <a:pt x="318" y="2122"/>
                    <a:pt x="318" y="1489"/>
                  </a:cubicBezTo>
                  <a:cubicBezTo>
                    <a:pt x="318" y="855"/>
                    <a:pt x="856" y="317"/>
                    <a:pt x="1489" y="317"/>
                  </a:cubicBezTo>
                  <a:close/>
                  <a:moveTo>
                    <a:pt x="1489" y="0"/>
                  </a:moveTo>
                  <a:cubicBezTo>
                    <a:pt x="666" y="0"/>
                    <a:pt x="1" y="665"/>
                    <a:pt x="1" y="1489"/>
                  </a:cubicBezTo>
                  <a:cubicBezTo>
                    <a:pt x="1" y="2312"/>
                    <a:pt x="666" y="2977"/>
                    <a:pt x="1489" y="2977"/>
                  </a:cubicBezTo>
                  <a:cubicBezTo>
                    <a:pt x="2313" y="2977"/>
                    <a:pt x="2978" y="2312"/>
                    <a:pt x="2978" y="1489"/>
                  </a:cubicBezTo>
                  <a:cubicBezTo>
                    <a:pt x="2978" y="665"/>
                    <a:pt x="2313" y="0"/>
                    <a:pt x="148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3903025" y="2140575"/>
              <a:ext cx="136975" cy="281875"/>
            </a:xfrm>
            <a:custGeom>
              <a:avLst/>
              <a:gdLst/>
              <a:ahLst/>
              <a:cxnLst/>
              <a:rect l="l" t="t" r="r" b="b"/>
              <a:pathLst>
                <a:path w="5479" h="11275" extrusionOk="0">
                  <a:moveTo>
                    <a:pt x="1647" y="0"/>
                  </a:moveTo>
                  <a:cubicBezTo>
                    <a:pt x="697" y="0"/>
                    <a:pt x="0" y="729"/>
                    <a:pt x="0" y="1552"/>
                  </a:cubicBezTo>
                  <a:lnTo>
                    <a:pt x="32" y="5321"/>
                  </a:lnTo>
                  <a:cubicBezTo>
                    <a:pt x="32" y="5637"/>
                    <a:pt x="285" y="5891"/>
                    <a:pt x="634" y="5891"/>
                  </a:cubicBezTo>
                  <a:cubicBezTo>
                    <a:pt x="950" y="5891"/>
                    <a:pt x="1172" y="5796"/>
                    <a:pt x="1267" y="5606"/>
                  </a:cubicBezTo>
                  <a:lnTo>
                    <a:pt x="1330" y="10514"/>
                  </a:lnTo>
                  <a:cubicBezTo>
                    <a:pt x="1330" y="10926"/>
                    <a:pt x="1679" y="11274"/>
                    <a:pt x="2090" y="11274"/>
                  </a:cubicBezTo>
                  <a:cubicBezTo>
                    <a:pt x="2502" y="11274"/>
                    <a:pt x="2819" y="10926"/>
                    <a:pt x="2819" y="10514"/>
                  </a:cubicBezTo>
                  <a:cubicBezTo>
                    <a:pt x="2819" y="10926"/>
                    <a:pt x="3167" y="11274"/>
                    <a:pt x="3579" y="11274"/>
                  </a:cubicBezTo>
                  <a:cubicBezTo>
                    <a:pt x="3990" y="11274"/>
                    <a:pt x="4339" y="10926"/>
                    <a:pt x="4339" y="10514"/>
                  </a:cubicBezTo>
                  <a:lnTo>
                    <a:pt x="4339" y="5732"/>
                  </a:lnTo>
                  <a:cubicBezTo>
                    <a:pt x="4434" y="5859"/>
                    <a:pt x="4624" y="5922"/>
                    <a:pt x="4814" y="5922"/>
                  </a:cubicBezTo>
                  <a:cubicBezTo>
                    <a:pt x="5194" y="5922"/>
                    <a:pt x="5479" y="5669"/>
                    <a:pt x="5479" y="5352"/>
                  </a:cubicBezTo>
                  <a:lnTo>
                    <a:pt x="5447" y="1425"/>
                  </a:lnTo>
                  <a:cubicBezTo>
                    <a:pt x="5416" y="729"/>
                    <a:pt x="4719" y="0"/>
                    <a:pt x="367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3899050" y="2135825"/>
              <a:ext cx="145700" cy="290575"/>
            </a:xfrm>
            <a:custGeom>
              <a:avLst/>
              <a:gdLst/>
              <a:ahLst/>
              <a:cxnLst/>
              <a:rect l="l" t="t" r="r" b="b"/>
              <a:pathLst>
                <a:path w="5828" h="11623" extrusionOk="0">
                  <a:moveTo>
                    <a:pt x="3864" y="349"/>
                  </a:moveTo>
                  <a:cubicBezTo>
                    <a:pt x="4783" y="349"/>
                    <a:pt x="5416" y="1014"/>
                    <a:pt x="5448" y="1615"/>
                  </a:cubicBezTo>
                  <a:lnTo>
                    <a:pt x="5448" y="5542"/>
                  </a:lnTo>
                  <a:cubicBezTo>
                    <a:pt x="5448" y="5669"/>
                    <a:pt x="5416" y="5732"/>
                    <a:pt x="5353" y="5796"/>
                  </a:cubicBezTo>
                  <a:cubicBezTo>
                    <a:pt x="5258" y="5891"/>
                    <a:pt x="5131" y="5954"/>
                    <a:pt x="4973" y="5954"/>
                  </a:cubicBezTo>
                  <a:cubicBezTo>
                    <a:pt x="4814" y="5954"/>
                    <a:pt x="4688" y="5891"/>
                    <a:pt x="4593" y="5796"/>
                  </a:cubicBezTo>
                  <a:cubicBezTo>
                    <a:pt x="4570" y="5773"/>
                    <a:pt x="4516" y="5751"/>
                    <a:pt x="4464" y="5751"/>
                  </a:cubicBezTo>
                  <a:cubicBezTo>
                    <a:pt x="4443" y="5751"/>
                    <a:pt x="4421" y="5755"/>
                    <a:pt x="4403" y="5764"/>
                  </a:cubicBezTo>
                  <a:cubicBezTo>
                    <a:pt x="4339" y="5796"/>
                    <a:pt x="4308" y="5859"/>
                    <a:pt x="4308" y="5922"/>
                  </a:cubicBezTo>
                  <a:lnTo>
                    <a:pt x="4308" y="10704"/>
                  </a:lnTo>
                  <a:cubicBezTo>
                    <a:pt x="4308" y="11021"/>
                    <a:pt x="4054" y="11274"/>
                    <a:pt x="3738" y="11274"/>
                  </a:cubicBezTo>
                  <a:cubicBezTo>
                    <a:pt x="3421" y="11274"/>
                    <a:pt x="3168" y="11053"/>
                    <a:pt x="3168" y="10736"/>
                  </a:cubicBezTo>
                  <a:cubicBezTo>
                    <a:pt x="3168" y="10736"/>
                    <a:pt x="3168" y="10704"/>
                    <a:pt x="3136" y="10704"/>
                  </a:cubicBezTo>
                  <a:cubicBezTo>
                    <a:pt x="3136" y="10609"/>
                    <a:pt x="3073" y="10546"/>
                    <a:pt x="2978" y="10546"/>
                  </a:cubicBezTo>
                  <a:cubicBezTo>
                    <a:pt x="2883" y="10546"/>
                    <a:pt x="2819" y="10609"/>
                    <a:pt x="2819" y="10704"/>
                  </a:cubicBezTo>
                  <a:lnTo>
                    <a:pt x="2819" y="10736"/>
                  </a:lnTo>
                  <a:cubicBezTo>
                    <a:pt x="2788" y="11053"/>
                    <a:pt x="2534" y="11274"/>
                    <a:pt x="2249" y="11274"/>
                  </a:cubicBezTo>
                  <a:cubicBezTo>
                    <a:pt x="1933" y="11274"/>
                    <a:pt x="1648" y="11021"/>
                    <a:pt x="1648" y="10704"/>
                  </a:cubicBezTo>
                  <a:lnTo>
                    <a:pt x="1584" y="5796"/>
                  </a:lnTo>
                  <a:cubicBezTo>
                    <a:pt x="1584" y="5732"/>
                    <a:pt x="1553" y="5669"/>
                    <a:pt x="1489" y="5637"/>
                  </a:cubicBezTo>
                  <a:cubicBezTo>
                    <a:pt x="1394" y="5637"/>
                    <a:pt x="1331" y="5637"/>
                    <a:pt x="1299" y="5701"/>
                  </a:cubicBezTo>
                  <a:cubicBezTo>
                    <a:pt x="1204" y="5859"/>
                    <a:pt x="1014" y="5922"/>
                    <a:pt x="793" y="5922"/>
                  </a:cubicBezTo>
                  <a:cubicBezTo>
                    <a:pt x="539" y="5922"/>
                    <a:pt x="381" y="5764"/>
                    <a:pt x="381" y="5511"/>
                  </a:cubicBezTo>
                  <a:lnTo>
                    <a:pt x="317" y="1742"/>
                  </a:lnTo>
                  <a:cubicBezTo>
                    <a:pt x="317" y="982"/>
                    <a:pt x="983" y="380"/>
                    <a:pt x="1806" y="349"/>
                  </a:cubicBezTo>
                  <a:close/>
                  <a:moveTo>
                    <a:pt x="1838" y="0"/>
                  </a:moveTo>
                  <a:cubicBezTo>
                    <a:pt x="793" y="32"/>
                    <a:pt x="1" y="792"/>
                    <a:pt x="1" y="1774"/>
                  </a:cubicBezTo>
                  <a:lnTo>
                    <a:pt x="32" y="5511"/>
                  </a:lnTo>
                  <a:cubicBezTo>
                    <a:pt x="32" y="5954"/>
                    <a:pt x="349" y="6271"/>
                    <a:pt x="793" y="6271"/>
                  </a:cubicBezTo>
                  <a:cubicBezTo>
                    <a:pt x="983" y="6271"/>
                    <a:pt x="1141" y="6239"/>
                    <a:pt x="1268" y="6176"/>
                  </a:cubicBezTo>
                  <a:lnTo>
                    <a:pt x="1331" y="10704"/>
                  </a:lnTo>
                  <a:cubicBezTo>
                    <a:pt x="1331" y="11211"/>
                    <a:pt x="1743" y="11623"/>
                    <a:pt x="2249" y="11623"/>
                  </a:cubicBezTo>
                  <a:cubicBezTo>
                    <a:pt x="2566" y="11623"/>
                    <a:pt x="2819" y="11464"/>
                    <a:pt x="2978" y="11243"/>
                  </a:cubicBezTo>
                  <a:cubicBezTo>
                    <a:pt x="3168" y="11464"/>
                    <a:pt x="3421" y="11623"/>
                    <a:pt x="3738" y="11623"/>
                  </a:cubicBezTo>
                  <a:cubicBezTo>
                    <a:pt x="4244" y="11623"/>
                    <a:pt x="4656" y="11211"/>
                    <a:pt x="4656" y="10704"/>
                  </a:cubicBezTo>
                  <a:lnTo>
                    <a:pt x="4656" y="6239"/>
                  </a:lnTo>
                  <a:cubicBezTo>
                    <a:pt x="4751" y="6271"/>
                    <a:pt x="4878" y="6302"/>
                    <a:pt x="5004" y="6302"/>
                  </a:cubicBezTo>
                  <a:cubicBezTo>
                    <a:pt x="5226" y="6271"/>
                    <a:pt x="5448" y="6207"/>
                    <a:pt x="5606" y="6049"/>
                  </a:cubicBezTo>
                  <a:cubicBezTo>
                    <a:pt x="5733" y="5891"/>
                    <a:pt x="5828" y="5732"/>
                    <a:pt x="5828" y="5542"/>
                  </a:cubicBezTo>
                  <a:lnTo>
                    <a:pt x="5796" y="1615"/>
                  </a:lnTo>
                  <a:cubicBezTo>
                    <a:pt x="5765" y="855"/>
                    <a:pt x="5004" y="32"/>
                    <a:pt x="3864" y="32"/>
                  </a:cubicBezTo>
                  <a:lnTo>
                    <a:pt x="3833" y="32"/>
                  </a:lnTo>
                  <a:lnTo>
                    <a:pt x="1869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3934675" y="2187275"/>
              <a:ext cx="25" cy="94250"/>
            </a:xfrm>
            <a:custGeom>
              <a:avLst/>
              <a:gdLst/>
              <a:ahLst/>
              <a:cxnLst/>
              <a:rect l="l" t="t" r="r" b="b"/>
              <a:pathLst>
                <a:path w="1" h="3770" extrusionOk="0">
                  <a:moveTo>
                    <a:pt x="1" y="1"/>
                  </a:moveTo>
                  <a:lnTo>
                    <a:pt x="1" y="3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3930725" y="2182525"/>
              <a:ext cx="8725" cy="102950"/>
            </a:xfrm>
            <a:custGeom>
              <a:avLst/>
              <a:gdLst/>
              <a:ahLst/>
              <a:cxnLst/>
              <a:rect l="l" t="t" r="r" b="b"/>
              <a:pathLst>
                <a:path w="349" h="4118" extrusionOk="0">
                  <a:moveTo>
                    <a:pt x="159" y="1"/>
                  </a:moveTo>
                  <a:cubicBezTo>
                    <a:pt x="64" y="1"/>
                    <a:pt x="1" y="96"/>
                    <a:pt x="1" y="191"/>
                  </a:cubicBezTo>
                  <a:lnTo>
                    <a:pt x="1" y="3928"/>
                  </a:lnTo>
                  <a:cubicBezTo>
                    <a:pt x="1" y="4023"/>
                    <a:pt x="64" y="4118"/>
                    <a:pt x="159" y="4118"/>
                  </a:cubicBezTo>
                  <a:cubicBezTo>
                    <a:pt x="254" y="4118"/>
                    <a:pt x="349" y="4054"/>
                    <a:pt x="349" y="3928"/>
                  </a:cubicBezTo>
                  <a:lnTo>
                    <a:pt x="349" y="191"/>
                  </a:lnTo>
                  <a:cubicBezTo>
                    <a:pt x="349" y="96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4006725" y="2183325"/>
              <a:ext cx="8750" cy="105325"/>
            </a:xfrm>
            <a:custGeom>
              <a:avLst/>
              <a:gdLst/>
              <a:ahLst/>
              <a:cxnLst/>
              <a:rect l="l" t="t" r="r" b="b"/>
              <a:pathLst>
                <a:path w="350" h="4213" extrusionOk="0">
                  <a:moveTo>
                    <a:pt x="191" y="0"/>
                  </a:moveTo>
                  <a:cubicBezTo>
                    <a:pt x="96" y="0"/>
                    <a:pt x="1" y="64"/>
                    <a:pt x="1" y="159"/>
                  </a:cubicBezTo>
                  <a:lnTo>
                    <a:pt x="1" y="4022"/>
                  </a:lnTo>
                  <a:cubicBezTo>
                    <a:pt x="1" y="4117"/>
                    <a:pt x="96" y="4212"/>
                    <a:pt x="191" y="4212"/>
                  </a:cubicBezTo>
                  <a:cubicBezTo>
                    <a:pt x="286" y="4212"/>
                    <a:pt x="349" y="4117"/>
                    <a:pt x="349" y="4022"/>
                  </a:cubicBezTo>
                  <a:lnTo>
                    <a:pt x="349" y="159"/>
                  </a:lnTo>
                  <a:cubicBezTo>
                    <a:pt x="349" y="6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3969525" y="2275175"/>
              <a:ext cx="8725" cy="133025"/>
            </a:xfrm>
            <a:custGeom>
              <a:avLst/>
              <a:gdLst/>
              <a:ahLst/>
              <a:cxnLst/>
              <a:rect l="l" t="t" r="r" b="b"/>
              <a:pathLst>
                <a:path w="349" h="5321" extrusionOk="0">
                  <a:moveTo>
                    <a:pt x="159" y="0"/>
                  </a:moveTo>
                  <a:cubicBezTo>
                    <a:pt x="64" y="0"/>
                    <a:pt x="0" y="95"/>
                    <a:pt x="0" y="190"/>
                  </a:cubicBezTo>
                  <a:lnTo>
                    <a:pt x="0" y="5162"/>
                  </a:lnTo>
                  <a:cubicBezTo>
                    <a:pt x="0" y="5257"/>
                    <a:pt x="64" y="5320"/>
                    <a:pt x="159" y="5320"/>
                  </a:cubicBezTo>
                  <a:cubicBezTo>
                    <a:pt x="254" y="5320"/>
                    <a:pt x="349" y="5257"/>
                    <a:pt x="349" y="5162"/>
                  </a:cubicBezTo>
                  <a:lnTo>
                    <a:pt x="349" y="190"/>
                  </a:lnTo>
                  <a:cubicBezTo>
                    <a:pt x="349" y="95"/>
                    <a:pt x="254" y="0"/>
                    <a:pt x="15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2" name="Google Shape;3622;p36"/>
            <p:cNvSpPr/>
            <p:nvPr/>
          </p:nvSpPr>
          <p:spPr>
            <a:xfrm>
              <a:off x="3987725" y="2287050"/>
              <a:ext cx="77625" cy="59400"/>
            </a:xfrm>
            <a:custGeom>
              <a:avLst/>
              <a:gdLst/>
              <a:ahLst/>
              <a:cxnLst/>
              <a:rect l="l" t="t" r="r" b="b"/>
              <a:pathLst>
                <a:path w="3105" h="2376" extrusionOk="0">
                  <a:moveTo>
                    <a:pt x="96" y="0"/>
                  </a:moveTo>
                  <a:cubicBezTo>
                    <a:pt x="64" y="0"/>
                    <a:pt x="1" y="32"/>
                    <a:pt x="1" y="95"/>
                  </a:cubicBezTo>
                  <a:lnTo>
                    <a:pt x="1" y="2280"/>
                  </a:lnTo>
                  <a:cubicBezTo>
                    <a:pt x="1" y="2312"/>
                    <a:pt x="64" y="2375"/>
                    <a:pt x="96" y="2375"/>
                  </a:cubicBezTo>
                  <a:lnTo>
                    <a:pt x="3009" y="2375"/>
                  </a:lnTo>
                  <a:cubicBezTo>
                    <a:pt x="3041" y="2375"/>
                    <a:pt x="3073" y="2312"/>
                    <a:pt x="3104" y="2280"/>
                  </a:cubicBezTo>
                  <a:lnTo>
                    <a:pt x="3104" y="95"/>
                  </a:lnTo>
                  <a:cubicBezTo>
                    <a:pt x="3104" y="32"/>
                    <a:pt x="3041" y="0"/>
                    <a:pt x="3009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3" name="Google Shape;3623;p36"/>
            <p:cNvSpPr/>
            <p:nvPr/>
          </p:nvSpPr>
          <p:spPr>
            <a:xfrm>
              <a:off x="3983775" y="2283075"/>
              <a:ext cx="85525" cy="67325"/>
            </a:xfrm>
            <a:custGeom>
              <a:avLst/>
              <a:gdLst/>
              <a:ahLst/>
              <a:cxnLst/>
              <a:rect l="l" t="t" r="r" b="b"/>
              <a:pathLst>
                <a:path w="3421" h="2693" extrusionOk="0">
                  <a:moveTo>
                    <a:pt x="3072" y="317"/>
                  </a:moveTo>
                  <a:lnTo>
                    <a:pt x="3072" y="2344"/>
                  </a:lnTo>
                  <a:lnTo>
                    <a:pt x="349" y="2344"/>
                  </a:lnTo>
                  <a:lnTo>
                    <a:pt x="349" y="317"/>
                  </a:lnTo>
                  <a:close/>
                  <a:moveTo>
                    <a:pt x="254" y="1"/>
                  </a:moveTo>
                  <a:cubicBezTo>
                    <a:pt x="127" y="1"/>
                    <a:pt x="0" y="96"/>
                    <a:pt x="0" y="254"/>
                  </a:cubicBezTo>
                  <a:lnTo>
                    <a:pt x="0" y="2439"/>
                  </a:lnTo>
                  <a:cubicBezTo>
                    <a:pt x="0" y="2566"/>
                    <a:pt x="127" y="2693"/>
                    <a:pt x="254" y="2693"/>
                  </a:cubicBezTo>
                  <a:lnTo>
                    <a:pt x="3167" y="2693"/>
                  </a:lnTo>
                  <a:cubicBezTo>
                    <a:pt x="3294" y="2693"/>
                    <a:pt x="3421" y="2566"/>
                    <a:pt x="3421" y="2439"/>
                  </a:cubicBezTo>
                  <a:lnTo>
                    <a:pt x="3421" y="254"/>
                  </a:lnTo>
                  <a:cubicBezTo>
                    <a:pt x="3421" y="96"/>
                    <a:pt x="3294" y="1"/>
                    <a:pt x="316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3982975" y="2293075"/>
              <a:ext cx="87125" cy="47025"/>
            </a:xfrm>
            <a:custGeom>
              <a:avLst/>
              <a:gdLst/>
              <a:ahLst/>
              <a:cxnLst/>
              <a:rect l="l" t="t" r="r" b="b"/>
              <a:pathLst>
                <a:path w="3485" h="1881" extrusionOk="0">
                  <a:moveTo>
                    <a:pt x="229" y="1"/>
                  </a:moveTo>
                  <a:cubicBezTo>
                    <a:pt x="207" y="1"/>
                    <a:pt x="183" y="5"/>
                    <a:pt x="159" y="12"/>
                  </a:cubicBezTo>
                  <a:cubicBezTo>
                    <a:pt x="64" y="44"/>
                    <a:pt x="1" y="139"/>
                    <a:pt x="32" y="234"/>
                  </a:cubicBezTo>
                  <a:lnTo>
                    <a:pt x="349" y="1121"/>
                  </a:lnTo>
                  <a:lnTo>
                    <a:pt x="412" y="1311"/>
                  </a:lnTo>
                  <a:cubicBezTo>
                    <a:pt x="539" y="1659"/>
                    <a:pt x="792" y="1881"/>
                    <a:pt x="1109" y="1881"/>
                  </a:cubicBezTo>
                  <a:lnTo>
                    <a:pt x="2376" y="1881"/>
                  </a:lnTo>
                  <a:cubicBezTo>
                    <a:pt x="2693" y="1881"/>
                    <a:pt x="2946" y="1659"/>
                    <a:pt x="3073" y="1311"/>
                  </a:cubicBezTo>
                  <a:lnTo>
                    <a:pt x="3453" y="234"/>
                  </a:lnTo>
                  <a:cubicBezTo>
                    <a:pt x="3484" y="139"/>
                    <a:pt x="3421" y="44"/>
                    <a:pt x="3326" y="12"/>
                  </a:cubicBezTo>
                  <a:cubicBezTo>
                    <a:pt x="3310" y="5"/>
                    <a:pt x="3290" y="1"/>
                    <a:pt x="3269" y="1"/>
                  </a:cubicBezTo>
                  <a:cubicBezTo>
                    <a:pt x="3205" y="1"/>
                    <a:pt x="3128" y="36"/>
                    <a:pt x="3104" y="107"/>
                  </a:cubicBezTo>
                  <a:lnTo>
                    <a:pt x="2788" y="994"/>
                  </a:lnTo>
                  <a:lnTo>
                    <a:pt x="2724" y="1184"/>
                  </a:lnTo>
                  <a:cubicBezTo>
                    <a:pt x="2661" y="1406"/>
                    <a:pt x="2534" y="1533"/>
                    <a:pt x="2376" y="1533"/>
                  </a:cubicBezTo>
                  <a:lnTo>
                    <a:pt x="1109" y="1533"/>
                  </a:lnTo>
                  <a:cubicBezTo>
                    <a:pt x="951" y="1533"/>
                    <a:pt x="824" y="1406"/>
                    <a:pt x="761" y="1216"/>
                  </a:cubicBezTo>
                  <a:lnTo>
                    <a:pt x="381" y="107"/>
                  </a:lnTo>
                  <a:cubicBezTo>
                    <a:pt x="357" y="36"/>
                    <a:pt x="298" y="1"/>
                    <a:pt x="22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4012275" y="2271200"/>
              <a:ext cx="27725" cy="15075"/>
            </a:xfrm>
            <a:custGeom>
              <a:avLst/>
              <a:gdLst/>
              <a:ahLst/>
              <a:cxnLst/>
              <a:rect l="l" t="t" r="r" b="b"/>
              <a:pathLst>
                <a:path w="1109" h="603" extrusionOk="0">
                  <a:moveTo>
                    <a:pt x="0" y="1"/>
                  </a:moveTo>
                  <a:lnTo>
                    <a:pt x="0" y="602"/>
                  </a:lnTo>
                  <a:lnTo>
                    <a:pt x="1109" y="602"/>
                  </a:lnTo>
                  <a:lnTo>
                    <a:pt x="11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4007525" y="2266450"/>
              <a:ext cx="37225" cy="24575"/>
            </a:xfrm>
            <a:custGeom>
              <a:avLst/>
              <a:gdLst/>
              <a:ahLst/>
              <a:cxnLst/>
              <a:rect l="l" t="t" r="r" b="b"/>
              <a:pathLst>
                <a:path w="1489" h="983" extrusionOk="0">
                  <a:moveTo>
                    <a:pt x="1141" y="349"/>
                  </a:moveTo>
                  <a:lnTo>
                    <a:pt x="1141" y="634"/>
                  </a:lnTo>
                  <a:lnTo>
                    <a:pt x="349" y="634"/>
                  </a:lnTo>
                  <a:lnTo>
                    <a:pt x="349" y="349"/>
                  </a:lnTo>
                  <a:close/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792"/>
                  </a:lnTo>
                  <a:cubicBezTo>
                    <a:pt x="0" y="919"/>
                    <a:pt x="95" y="982"/>
                    <a:pt x="190" y="982"/>
                  </a:cubicBezTo>
                  <a:lnTo>
                    <a:pt x="1299" y="982"/>
                  </a:lnTo>
                  <a:cubicBezTo>
                    <a:pt x="1394" y="982"/>
                    <a:pt x="1489" y="919"/>
                    <a:pt x="1489" y="792"/>
                  </a:cubicBezTo>
                  <a:lnTo>
                    <a:pt x="1489" y="191"/>
                  </a:lnTo>
                  <a:cubicBezTo>
                    <a:pt x="1489" y="96"/>
                    <a:pt x="1394" y="1"/>
                    <a:pt x="129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3498450" y="2196775"/>
              <a:ext cx="133825" cy="8750"/>
            </a:xfrm>
            <a:custGeom>
              <a:avLst/>
              <a:gdLst/>
              <a:ahLst/>
              <a:cxnLst/>
              <a:rect l="l" t="t" r="r" b="b"/>
              <a:pathLst>
                <a:path w="5353" h="350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6"/>
                    <a:pt x="95" y="349"/>
                    <a:pt x="190" y="349"/>
                  </a:cubicBezTo>
                  <a:lnTo>
                    <a:pt x="5194" y="349"/>
                  </a:lnTo>
                  <a:cubicBezTo>
                    <a:pt x="5289" y="349"/>
                    <a:pt x="5352" y="286"/>
                    <a:pt x="5352" y="191"/>
                  </a:cubicBezTo>
                  <a:cubicBezTo>
                    <a:pt x="5352" y="96"/>
                    <a:pt x="5289" y="1"/>
                    <a:pt x="519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3624325" y="2102575"/>
              <a:ext cx="133825" cy="102950"/>
            </a:xfrm>
            <a:custGeom>
              <a:avLst/>
              <a:gdLst/>
              <a:ahLst/>
              <a:cxnLst/>
              <a:rect l="l" t="t" r="r" b="b"/>
              <a:pathLst>
                <a:path w="5353" h="4118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lnTo>
                    <a:pt x="1" y="3959"/>
                  </a:lnTo>
                  <a:cubicBezTo>
                    <a:pt x="1" y="4054"/>
                    <a:pt x="64" y="4117"/>
                    <a:pt x="159" y="4117"/>
                  </a:cubicBezTo>
                  <a:cubicBezTo>
                    <a:pt x="254" y="4117"/>
                    <a:pt x="317" y="4054"/>
                    <a:pt x="349" y="3959"/>
                  </a:cubicBezTo>
                  <a:lnTo>
                    <a:pt x="349" y="507"/>
                  </a:lnTo>
                  <a:cubicBezTo>
                    <a:pt x="349" y="412"/>
                    <a:pt x="412" y="317"/>
                    <a:pt x="507" y="317"/>
                  </a:cubicBezTo>
                  <a:lnTo>
                    <a:pt x="5194" y="317"/>
                  </a:lnTo>
                  <a:cubicBezTo>
                    <a:pt x="5289" y="317"/>
                    <a:pt x="5353" y="254"/>
                    <a:pt x="5353" y="159"/>
                  </a:cubicBezTo>
                  <a:cubicBezTo>
                    <a:pt x="5353" y="64"/>
                    <a:pt x="5289" y="0"/>
                    <a:pt x="519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3749425" y="2007550"/>
              <a:ext cx="134625" cy="102950"/>
            </a:xfrm>
            <a:custGeom>
              <a:avLst/>
              <a:gdLst/>
              <a:ahLst/>
              <a:cxnLst/>
              <a:rect l="l" t="t" r="r" b="b"/>
              <a:pathLst>
                <a:path w="5385" h="4118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lnTo>
                    <a:pt x="0" y="3960"/>
                  </a:lnTo>
                  <a:cubicBezTo>
                    <a:pt x="0" y="4055"/>
                    <a:pt x="95" y="4118"/>
                    <a:pt x="190" y="4118"/>
                  </a:cubicBezTo>
                  <a:cubicBezTo>
                    <a:pt x="285" y="4118"/>
                    <a:pt x="349" y="4055"/>
                    <a:pt x="349" y="3960"/>
                  </a:cubicBezTo>
                  <a:lnTo>
                    <a:pt x="349" y="508"/>
                  </a:lnTo>
                  <a:cubicBezTo>
                    <a:pt x="349" y="413"/>
                    <a:pt x="412" y="349"/>
                    <a:pt x="507" y="349"/>
                  </a:cubicBezTo>
                  <a:lnTo>
                    <a:pt x="5194" y="349"/>
                  </a:lnTo>
                  <a:cubicBezTo>
                    <a:pt x="5289" y="349"/>
                    <a:pt x="5384" y="254"/>
                    <a:pt x="5384" y="159"/>
                  </a:cubicBezTo>
                  <a:cubicBezTo>
                    <a:pt x="5384" y="64"/>
                    <a:pt x="5289" y="1"/>
                    <a:pt x="519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3862650" y="1985325"/>
              <a:ext cx="23775" cy="50775"/>
            </a:xfrm>
            <a:custGeom>
              <a:avLst/>
              <a:gdLst/>
              <a:ahLst/>
              <a:cxnLst/>
              <a:rect l="l" t="t" r="r" b="b"/>
              <a:pathLst>
                <a:path w="951" h="2031" extrusionOk="0">
                  <a:moveTo>
                    <a:pt x="186" y="0"/>
                  </a:moveTo>
                  <a:cubicBezTo>
                    <a:pt x="153" y="0"/>
                    <a:pt x="119" y="11"/>
                    <a:pt x="95" y="35"/>
                  </a:cubicBezTo>
                  <a:cubicBezTo>
                    <a:pt x="0" y="98"/>
                    <a:pt x="0" y="193"/>
                    <a:pt x="32" y="257"/>
                  </a:cubicBezTo>
                  <a:lnTo>
                    <a:pt x="570" y="1048"/>
                  </a:lnTo>
                  <a:lnTo>
                    <a:pt x="95" y="1777"/>
                  </a:lnTo>
                  <a:cubicBezTo>
                    <a:pt x="32" y="1872"/>
                    <a:pt x="63" y="1967"/>
                    <a:pt x="127" y="2030"/>
                  </a:cubicBezTo>
                  <a:lnTo>
                    <a:pt x="222" y="2030"/>
                  </a:lnTo>
                  <a:cubicBezTo>
                    <a:pt x="285" y="2030"/>
                    <a:pt x="348" y="2030"/>
                    <a:pt x="380" y="1967"/>
                  </a:cubicBezTo>
                  <a:lnTo>
                    <a:pt x="918" y="1143"/>
                  </a:lnTo>
                  <a:cubicBezTo>
                    <a:pt x="950" y="1080"/>
                    <a:pt x="950" y="1017"/>
                    <a:pt x="918" y="953"/>
                  </a:cubicBezTo>
                  <a:lnTo>
                    <a:pt x="317" y="67"/>
                  </a:lnTo>
                  <a:cubicBezTo>
                    <a:pt x="297" y="27"/>
                    <a:pt x="241" y="0"/>
                    <a:pt x="18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3661550" y="1969550"/>
              <a:ext cx="45150" cy="46750"/>
            </a:xfrm>
            <a:custGeom>
              <a:avLst/>
              <a:gdLst/>
              <a:ahLst/>
              <a:cxnLst/>
              <a:rect l="l" t="t" r="r" b="b"/>
              <a:pathLst>
                <a:path w="1806" h="1870" extrusionOk="0">
                  <a:moveTo>
                    <a:pt x="887" y="1"/>
                  </a:moveTo>
                  <a:cubicBezTo>
                    <a:pt x="380" y="1"/>
                    <a:pt x="0" y="413"/>
                    <a:pt x="0" y="951"/>
                  </a:cubicBezTo>
                  <a:cubicBezTo>
                    <a:pt x="0" y="1458"/>
                    <a:pt x="380" y="1869"/>
                    <a:pt x="887" y="1869"/>
                  </a:cubicBezTo>
                  <a:cubicBezTo>
                    <a:pt x="1393" y="1869"/>
                    <a:pt x="1805" y="1458"/>
                    <a:pt x="1805" y="951"/>
                  </a:cubicBezTo>
                  <a:cubicBezTo>
                    <a:pt x="1805" y="413"/>
                    <a:pt x="1393" y="1"/>
                    <a:pt x="887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3656800" y="1965600"/>
              <a:ext cx="53850" cy="55450"/>
            </a:xfrm>
            <a:custGeom>
              <a:avLst/>
              <a:gdLst/>
              <a:ahLst/>
              <a:cxnLst/>
              <a:rect l="l" t="t" r="r" b="b"/>
              <a:pathLst>
                <a:path w="2154" h="2218" extrusionOk="0">
                  <a:moveTo>
                    <a:pt x="1077" y="317"/>
                  </a:moveTo>
                  <a:cubicBezTo>
                    <a:pt x="1488" y="317"/>
                    <a:pt x="1805" y="666"/>
                    <a:pt x="1805" y="1109"/>
                  </a:cubicBezTo>
                  <a:cubicBezTo>
                    <a:pt x="1805" y="1521"/>
                    <a:pt x="1488" y="1869"/>
                    <a:pt x="1077" y="1869"/>
                  </a:cubicBezTo>
                  <a:cubicBezTo>
                    <a:pt x="665" y="1869"/>
                    <a:pt x="348" y="1521"/>
                    <a:pt x="348" y="1109"/>
                  </a:cubicBezTo>
                  <a:cubicBezTo>
                    <a:pt x="348" y="666"/>
                    <a:pt x="665" y="317"/>
                    <a:pt x="1077" y="317"/>
                  </a:cubicBezTo>
                  <a:close/>
                  <a:moveTo>
                    <a:pt x="1077" y="1"/>
                  </a:moveTo>
                  <a:cubicBezTo>
                    <a:pt x="475" y="1"/>
                    <a:pt x="0" y="476"/>
                    <a:pt x="0" y="1109"/>
                  </a:cubicBezTo>
                  <a:cubicBezTo>
                    <a:pt x="0" y="1711"/>
                    <a:pt x="475" y="2217"/>
                    <a:pt x="1077" y="2217"/>
                  </a:cubicBezTo>
                  <a:cubicBezTo>
                    <a:pt x="1679" y="2217"/>
                    <a:pt x="2154" y="1711"/>
                    <a:pt x="2154" y="1109"/>
                  </a:cubicBezTo>
                  <a:cubicBezTo>
                    <a:pt x="2154" y="476"/>
                    <a:pt x="1679" y="1"/>
                    <a:pt x="107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3641750" y="2028150"/>
              <a:ext cx="85525" cy="53850"/>
            </a:xfrm>
            <a:custGeom>
              <a:avLst/>
              <a:gdLst/>
              <a:ahLst/>
              <a:cxnLst/>
              <a:rect l="l" t="t" r="r" b="b"/>
              <a:pathLst>
                <a:path w="3421" h="2154" extrusionOk="0">
                  <a:moveTo>
                    <a:pt x="1109" y="0"/>
                  </a:moveTo>
                  <a:cubicBezTo>
                    <a:pt x="0" y="32"/>
                    <a:pt x="32" y="1869"/>
                    <a:pt x="32" y="1869"/>
                  </a:cubicBezTo>
                  <a:cubicBezTo>
                    <a:pt x="32" y="2027"/>
                    <a:pt x="792" y="2154"/>
                    <a:pt x="1710" y="2154"/>
                  </a:cubicBezTo>
                  <a:cubicBezTo>
                    <a:pt x="2661" y="2154"/>
                    <a:pt x="3421" y="2027"/>
                    <a:pt x="3421" y="1869"/>
                  </a:cubicBezTo>
                  <a:cubicBezTo>
                    <a:pt x="3421" y="1869"/>
                    <a:pt x="3326" y="32"/>
                    <a:pt x="2249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4" name="Google Shape;3634;p36"/>
            <p:cNvSpPr/>
            <p:nvPr/>
          </p:nvSpPr>
          <p:spPr>
            <a:xfrm>
              <a:off x="3637775" y="2023825"/>
              <a:ext cx="93450" cy="62925"/>
            </a:xfrm>
            <a:custGeom>
              <a:avLst/>
              <a:gdLst/>
              <a:ahLst/>
              <a:cxnLst/>
              <a:rect l="l" t="t" r="r" b="b"/>
              <a:pathLst>
                <a:path w="3738" h="2517" extrusionOk="0">
                  <a:moveTo>
                    <a:pt x="1818" y="340"/>
                  </a:moveTo>
                  <a:cubicBezTo>
                    <a:pt x="2004" y="340"/>
                    <a:pt x="2202" y="348"/>
                    <a:pt x="2408" y="363"/>
                  </a:cubicBezTo>
                  <a:cubicBezTo>
                    <a:pt x="3231" y="363"/>
                    <a:pt x="3390" y="1725"/>
                    <a:pt x="3390" y="1978"/>
                  </a:cubicBezTo>
                  <a:cubicBezTo>
                    <a:pt x="3263" y="2073"/>
                    <a:pt x="2725" y="2168"/>
                    <a:pt x="1869" y="2168"/>
                  </a:cubicBezTo>
                  <a:cubicBezTo>
                    <a:pt x="1014" y="2168"/>
                    <a:pt x="476" y="2073"/>
                    <a:pt x="349" y="1978"/>
                  </a:cubicBezTo>
                  <a:cubicBezTo>
                    <a:pt x="349" y="1693"/>
                    <a:pt x="444" y="363"/>
                    <a:pt x="1299" y="363"/>
                  </a:cubicBezTo>
                  <a:cubicBezTo>
                    <a:pt x="1458" y="348"/>
                    <a:pt x="1632" y="340"/>
                    <a:pt x="1818" y="340"/>
                  </a:cubicBezTo>
                  <a:close/>
                  <a:moveTo>
                    <a:pt x="2007" y="1"/>
                  </a:moveTo>
                  <a:cubicBezTo>
                    <a:pt x="1746" y="1"/>
                    <a:pt x="1500" y="15"/>
                    <a:pt x="1268" y="15"/>
                  </a:cubicBezTo>
                  <a:cubicBezTo>
                    <a:pt x="1" y="47"/>
                    <a:pt x="1" y="1947"/>
                    <a:pt x="1" y="2042"/>
                  </a:cubicBezTo>
                  <a:cubicBezTo>
                    <a:pt x="1" y="2454"/>
                    <a:pt x="1173" y="2517"/>
                    <a:pt x="1869" y="2517"/>
                  </a:cubicBezTo>
                  <a:cubicBezTo>
                    <a:pt x="2566" y="2517"/>
                    <a:pt x="3738" y="2454"/>
                    <a:pt x="3738" y="2042"/>
                  </a:cubicBezTo>
                  <a:cubicBezTo>
                    <a:pt x="3738" y="1947"/>
                    <a:pt x="3643" y="47"/>
                    <a:pt x="2408" y="15"/>
                  </a:cubicBezTo>
                  <a:cubicBezTo>
                    <a:pt x="2271" y="4"/>
                    <a:pt x="2137" y="1"/>
                    <a:pt x="200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5" name="Google Shape;3635;p36"/>
            <p:cNvSpPr/>
            <p:nvPr/>
          </p:nvSpPr>
          <p:spPr>
            <a:xfrm>
              <a:off x="3535650" y="2067725"/>
              <a:ext cx="45150" cy="46750"/>
            </a:xfrm>
            <a:custGeom>
              <a:avLst/>
              <a:gdLst/>
              <a:ahLst/>
              <a:cxnLst/>
              <a:rect l="l" t="t" r="r" b="b"/>
              <a:pathLst>
                <a:path w="1806" h="1870" extrusionOk="0">
                  <a:moveTo>
                    <a:pt x="919" y="1"/>
                  </a:moveTo>
                  <a:cubicBezTo>
                    <a:pt x="412" y="1"/>
                    <a:pt x="1" y="444"/>
                    <a:pt x="1" y="951"/>
                  </a:cubicBezTo>
                  <a:cubicBezTo>
                    <a:pt x="1" y="1458"/>
                    <a:pt x="412" y="1869"/>
                    <a:pt x="919" y="1869"/>
                  </a:cubicBezTo>
                  <a:cubicBezTo>
                    <a:pt x="1394" y="1869"/>
                    <a:pt x="1806" y="1458"/>
                    <a:pt x="1806" y="951"/>
                  </a:cubicBezTo>
                  <a:cubicBezTo>
                    <a:pt x="1806" y="444"/>
                    <a:pt x="1394" y="1"/>
                    <a:pt x="919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6" name="Google Shape;3636;p36"/>
            <p:cNvSpPr/>
            <p:nvPr/>
          </p:nvSpPr>
          <p:spPr>
            <a:xfrm>
              <a:off x="3531700" y="2063775"/>
              <a:ext cx="53850" cy="55450"/>
            </a:xfrm>
            <a:custGeom>
              <a:avLst/>
              <a:gdLst/>
              <a:ahLst/>
              <a:cxnLst/>
              <a:rect l="l" t="t" r="r" b="b"/>
              <a:pathLst>
                <a:path w="2154" h="2218" extrusionOk="0">
                  <a:moveTo>
                    <a:pt x="1077" y="349"/>
                  </a:moveTo>
                  <a:cubicBezTo>
                    <a:pt x="1457" y="349"/>
                    <a:pt x="1805" y="697"/>
                    <a:pt x="1805" y="1109"/>
                  </a:cubicBezTo>
                  <a:cubicBezTo>
                    <a:pt x="1805" y="1521"/>
                    <a:pt x="1457" y="1869"/>
                    <a:pt x="1077" y="1869"/>
                  </a:cubicBezTo>
                  <a:cubicBezTo>
                    <a:pt x="665" y="1869"/>
                    <a:pt x="317" y="1521"/>
                    <a:pt x="317" y="1109"/>
                  </a:cubicBezTo>
                  <a:cubicBezTo>
                    <a:pt x="317" y="697"/>
                    <a:pt x="665" y="349"/>
                    <a:pt x="1077" y="349"/>
                  </a:cubicBezTo>
                  <a:close/>
                  <a:moveTo>
                    <a:pt x="1077" y="0"/>
                  </a:moveTo>
                  <a:cubicBezTo>
                    <a:pt x="475" y="0"/>
                    <a:pt x="0" y="475"/>
                    <a:pt x="0" y="1109"/>
                  </a:cubicBezTo>
                  <a:cubicBezTo>
                    <a:pt x="0" y="1711"/>
                    <a:pt x="475" y="2217"/>
                    <a:pt x="1077" y="2217"/>
                  </a:cubicBezTo>
                  <a:cubicBezTo>
                    <a:pt x="1647" y="2217"/>
                    <a:pt x="2154" y="1711"/>
                    <a:pt x="2154" y="1109"/>
                  </a:cubicBezTo>
                  <a:cubicBezTo>
                    <a:pt x="2154" y="475"/>
                    <a:pt x="1647" y="0"/>
                    <a:pt x="107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7" name="Google Shape;3637;p36"/>
            <p:cNvSpPr/>
            <p:nvPr/>
          </p:nvSpPr>
          <p:spPr>
            <a:xfrm>
              <a:off x="3516650" y="2126325"/>
              <a:ext cx="84750" cy="54650"/>
            </a:xfrm>
            <a:custGeom>
              <a:avLst/>
              <a:gdLst/>
              <a:ahLst/>
              <a:cxnLst/>
              <a:rect l="l" t="t" r="r" b="b"/>
              <a:pathLst>
                <a:path w="3390" h="2186" extrusionOk="0">
                  <a:moveTo>
                    <a:pt x="1109" y="0"/>
                  </a:moveTo>
                  <a:cubicBezTo>
                    <a:pt x="1" y="32"/>
                    <a:pt x="1" y="1869"/>
                    <a:pt x="1" y="1869"/>
                  </a:cubicBezTo>
                  <a:cubicBezTo>
                    <a:pt x="1" y="2059"/>
                    <a:pt x="761" y="2185"/>
                    <a:pt x="1711" y="2185"/>
                  </a:cubicBezTo>
                  <a:cubicBezTo>
                    <a:pt x="2629" y="2185"/>
                    <a:pt x="3389" y="2027"/>
                    <a:pt x="3389" y="1869"/>
                  </a:cubicBezTo>
                  <a:cubicBezTo>
                    <a:pt x="3389" y="1869"/>
                    <a:pt x="3326" y="64"/>
                    <a:pt x="2249" y="32"/>
                  </a:cubicBezTo>
                  <a:cubicBezTo>
                    <a:pt x="1806" y="0"/>
                    <a:pt x="1426" y="0"/>
                    <a:pt x="1109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8" name="Google Shape;3638;p36"/>
            <p:cNvSpPr/>
            <p:nvPr/>
          </p:nvSpPr>
          <p:spPr>
            <a:xfrm>
              <a:off x="3511900" y="2122350"/>
              <a:ext cx="94250" cy="62575"/>
            </a:xfrm>
            <a:custGeom>
              <a:avLst/>
              <a:gdLst/>
              <a:ahLst/>
              <a:cxnLst/>
              <a:rect l="l" t="t" r="r" b="b"/>
              <a:pathLst>
                <a:path w="3770" h="2503" extrusionOk="0">
                  <a:moveTo>
                    <a:pt x="2439" y="349"/>
                  </a:moveTo>
                  <a:cubicBezTo>
                    <a:pt x="3231" y="381"/>
                    <a:pt x="3389" y="1711"/>
                    <a:pt x="3421" y="1996"/>
                  </a:cubicBezTo>
                  <a:cubicBezTo>
                    <a:pt x="3263" y="2059"/>
                    <a:pt x="2756" y="2154"/>
                    <a:pt x="1901" y="2154"/>
                  </a:cubicBezTo>
                  <a:cubicBezTo>
                    <a:pt x="1014" y="2154"/>
                    <a:pt x="507" y="2059"/>
                    <a:pt x="349" y="1996"/>
                  </a:cubicBezTo>
                  <a:cubicBezTo>
                    <a:pt x="381" y="1711"/>
                    <a:pt x="444" y="349"/>
                    <a:pt x="1299" y="349"/>
                  </a:cubicBezTo>
                  <a:close/>
                  <a:moveTo>
                    <a:pt x="1299" y="1"/>
                  </a:moveTo>
                  <a:cubicBezTo>
                    <a:pt x="32" y="33"/>
                    <a:pt x="1" y="1964"/>
                    <a:pt x="1" y="2028"/>
                  </a:cubicBezTo>
                  <a:cubicBezTo>
                    <a:pt x="1" y="2439"/>
                    <a:pt x="1172" y="2503"/>
                    <a:pt x="1901" y="2503"/>
                  </a:cubicBezTo>
                  <a:cubicBezTo>
                    <a:pt x="2597" y="2503"/>
                    <a:pt x="3769" y="2439"/>
                    <a:pt x="3769" y="2028"/>
                  </a:cubicBezTo>
                  <a:cubicBezTo>
                    <a:pt x="3769" y="1933"/>
                    <a:pt x="3643" y="33"/>
                    <a:pt x="243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9" name="Google Shape;3639;p36"/>
            <p:cNvSpPr/>
            <p:nvPr/>
          </p:nvSpPr>
          <p:spPr>
            <a:xfrm>
              <a:off x="3786625" y="1871375"/>
              <a:ext cx="45150" cy="46750"/>
            </a:xfrm>
            <a:custGeom>
              <a:avLst/>
              <a:gdLst/>
              <a:ahLst/>
              <a:cxnLst/>
              <a:rect l="l" t="t" r="r" b="b"/>
              <a:pathLst>
                <a:path w="1806" h="1870" extrusionOk="0">
                  <a:moveTo>
                    <a:pt x="919" y="1"/>
                  </a:moveTo>
                  <a:cubicBezTo>
                    <a:pt x="412" y="1"/>
                    <a:pt x="1" y="413"/>
                    <a:pt x="1" y="919"/>
                  </a:cubicBezTo>
                  <a:cubicBezTo>
                    <a:pt x="1" y="1458"/>
                    <a:pt x="412" y="1869"/>
                    <a:pt x="919" y="1869"/>
                  </a:cubicBezTo>
                  <a:cubicBezTo>
                    <a:pt x="1394" y="1869"/>
                    <a:pt x="1806" y="1458"/>
                    <a:pt x="1806" y="919"/>
                  </a:cubicBezTo>
                  <a:cubicBezTo>
                    <a:pt x="1806" y="413"/>
                    <a:pt x="1394" y="1"/>
                    <a:pt x="919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0" name="Google Shape;3640;p36"/>
            <p:cNvSpPr/>
            <p:nvPr/>
          </p:nvSpPr>
          <p:spPr>
            <a:xfrm>
              <a:off x="3782675" y="1866625"/>
              <a:ext cx="53850" cy="55450"/>
            </a:xfrm>
            <a:custGeom>
              <a:avLst/>
              <a:gdLst/>
              <a:ahLst/>
              <a:cxnLst/>
              <a:rect l="l" t="t" r="r" b="b"/>
              <a:pathLst>
                <a:path w="2154" h="2218" extrusionOk="0">
                  <a:moveTo>
                    <a:pt x="1077" y="349"/>
                  </a:moveTo>
                  <a:cubicBezTo>
                    <a:pt x="1457" y="349"/>
                    <a:pt x="1806" y="698"/>
                    <a:pt x="1806" y="1109"/>
                  </a:cubicBezTo>
                  <a:cubicBezTo>
                    <a:pt x="1806" y="1553"/>
                    <a:pt x="1457" y="1869"/>
                    <a:pt x="1077" y="1869"/>
                  </a:cubicBezTo>
                  <a:cubicBezTo>
                    <a:pt x="665" y="1869"/>
                    <a:pt x="349" y="1553"/>
                    <a:pt x="349" y="1109"/>
                  </a:cubicBezTo>
                  <a:cubicBezTo>
                    <a:pt x="349" y="698"/>
                    <a:pt x="665" y="349"/>
                    <a:pt x="1077" y="349"/>
                  </a:cubicBezTo>
                  <a:close/>
                  <a:moveTo>
                    <a:pt x="1077" y="1"/>
                  </a:moveTo>
                  <a:cubicBezTo>
                    <a:pt x="475" y="1"/>
                    <a:pt x="0" y="508"/>
                    <a:pt x="0" y="1109"/>
                  </a:cubicBezTo>
                  <a:cubicBezTo>
                    <a:pt x="0" y="1743"/>
                    <a:pt x="475" y="2218"/>
                    <a:pt x="1077" y="2218"/>
                  </a:cubicBezTo>
                  <a:cubicBezTo>
                    <a:pt x="1647" y="2218"/>
                    <a:pt x="2154" y="1743"/>
                    <a:pt x="2154" y="1109"/>
                  </a:cubicBezTo>
                  <a:cubicBezTo>
                    <a:pt x="2154" y="508"/>
                    <a:pt x="1647" y="1"/>
                    <a:pt x="107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1" name="Google Shape;3641;p36"/>
            <p:cNvSpPr/>
            <p:nvPr/>
          </p:nvSpPr>
          <p:spPr>
            <a:xfrm>
              <a:off x="3767625" y="1929975"/>
              <a:ext cx="85525" cy="53850"/>
            </a:xfrm>
            <a:custGeom>
              <a:avLst/>
              <a:gdLst/>
              <a:ahLst/>
              <a:cxnLst/>
              <a:rect l="l" t="t" r="r" b="b"/>
              <a:pathLst>
                <a:path w="3421" h="2154" extrusionOk="0">
                  <a:moveTo>
                    <a:pt x="1109" y="0"/>
                  </a:moveTo>
                  <a:cubicBezTo>
                    <a:pt x="1" y="0"/>
                    <a:pt x="1" y="1869"/>
                    <a:pt x="1" y="1869"/>
                  </a:cubicBezTo>
                  <a:cubicBezTo>
                    <a:pt x="1" y="2027"/>
                    <a:pt x="761" y="2154"/>
                    <a:pt x="1711" y="2154"/>
                  </a:cubicBezTo>
                  <a:cubicBezTo>
                    <a:pt x="2629" y="2154"/>
                    <a:pt x="3421" y="2027"/>
                    <a:pt x="3421" y="1869"/>
                  </a:cubicBezTo>
                  <a:cubicBezTo>
                    <a:pt x="3389" y="1869"/>
                    <a:pt x="3389" y="1869"/>
                    <a:pt x="3389" y="1837"/>
                  </a:cubicBezTo>
                  <a:cubicBezTo>
                    <a:pt x="3389" y="1837"/>
                    <a:pt x="3326" y="32"/>
                    <a:pt x="2249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2" name="Google Shape;3642;p36"/>
            <p:cNvSpPr/>
            <p:nvPr/>
          </p:nvSpPr>
          <p:spPr>
            <a:xfrm>
              <a:off x="3763675" y="1925225"/>
              <a:ext cx="93450" cy="63350"/>
            </a:xfrm>
            <a:custGeom>
              <a:avLst/>
              <a:gdLst/>
              <a:ahLst/>
              <a:cxnLst/>
              <a:rect l="l" t="t" r="r" b="b"/>
              <a:pathLst>
                <a:path w="3738" h="2534" extrusionOk="0">
                  <a:moveTo>
                    <a:pt x="2407" y="349"/>
                  </a:moveTo>
                  <a:cubicBezTo>
                    <a:pt x="3199" y="380"/>
                    <a:pt x="3357" y="1711"/>
                    <a:pt x="3389" y="1996"/>
                  </a:cubicBezTo>
                  <a:cubicBezTo>
                    <a:pt x="3231" y="2059"/>
                    <a:pt x="2724" y="2186"/>
                    <a:pt x="1869" y="2186"/>
                  </a:cubicBezTo>
                  <a:cubicBezTo>
                    <a:pt x="982" y="2186"/>
                    <a:pt x="475" y="2059"/>
                    <a:pt x="317" y="1996"/>
                  </a:cubicBezTo>
                  <a:cubicBezTo>
                    <a:pt x="349" y="1711"/>
                    <a:pt x="444" y="380"/>
                    <a:pt x="1267" y="349"/>
                  </a:cubicBezTo>
                  <a:close/>
                  <a:moveTo>
                    <a:pt x="1267" y="0"/>
                  </a:moveTo>
                  <a:cubicBezTo>
                    <a:pt x="0" y="32"/>
                    <a:pt x="0" y="1964"/>
                    <a:pt x="0" y="2059"/>
                  </a:cubicBezTo>
                  <a:cubicBezTo>
                    <a:pt x="0" y="2471"/>
                    <a:pt x="1172" y="2534"/>
                    <a:pt x="1869" y="2534"/>
                  </a:cubicBezTo>
                  <a:cubicBezTo>
                    <a:pt x="2566" y="2534"/>
                    <a:pt x="3737" y="2471"/>
                    <a:pt x="3737" y="2059"/>
                  </a:cubicBezTo>
                  <a:lnTo>
                    <a:pt x="3737" y="2027"/>
                  </a:lnTo>
                  <a:cubicBezTo>
                    <a:pt x="3737" y="1964"/>
                    <a:pt x="3642" y="64"/>
                    <a:pt x="2407" y="32"/>
                  </a:cubicBezTo>
                  <a:cubicBezTo>
                    <a:pt x="1996" y="0"/>
                    <a:pt x="1615" y="0"/>
                    <a:pt x="126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3" name="Google Shape;3643;p36"/>
            <p:cNvSpPr/>
            <p:nvPr/>
          </p:nvSpPr>
          <p:spPr>
            <a:xfrm>
              <a:off x="881000" y="2348875"/>
              <a:ext cx="142525" cy="481300"/>
            </a:xfrm>
            <a:custGeom>
              <a:avLst/>
              <a:gdLst/>
              <a:ahLst/>
              <a:cxnLst/>
              <a:rect l="l" t="t" r="r" b="b"/>
              <a:pathLst>
                <a:path w="5701" h="19252" extrusionOk="0">
                  <a:moveTo>
                    <a:pt x="5497" y="1"/>
                  </a:moveTo>
                  <a:cubicBezTo>
                    <a:pt x="5454" y="1"/>
                    <a:pt x="5413" y="18"/>
                    <a:pt x="5384" y="61"/>
                  </a:cubicBezTo>
                  <a:cubicBezTo>
                    <a:pt x="4877" y="441"/>
                    <a:pt x="4402" y="884"/>
                    <a:pt x="3991" y="1359"/>
                  </a:cubicBezTo>
                  <a:cubicBezTo>
                    <a:pt x="3896" y="1454"/>
                    <a:pt x="3896" y="1549"/>
                    <a:pt x="3991" y="1644"/>
                  </a:cubicBezTo>
                  <a:cubicBezTo>
                    <a:pt x="4022" y="1676"/>
                    <a:pt x="4054" y="1676"/>
                    <a:pt x="4117" y="1676"/>
                  </a:cubicBezTo>
                  <a:cubicBezTo>
                    <a:pt x="4181" y="1676"/>
                    <a:pt x="4212" y="1676"/>
                    <a:pt x="4244" y="1612"/>
                  </a:cubicBezTo>
                  <a:cubicBezTo>
                    <a:pt x="4687" y="1169"/>
                    <a:pt x="5131" y="726"/>
                    <a:pt x="5606" y="346"/>
                  </a:cubicBezTo>
                  <a:cubicBezTo>
                    <a:pt x="5701" y="282"/>
                    <a:pt x="5701" y="156"/>
                    <a:pt x="5637" y="61"/>
                  </a:cubicBezTo>
                  <a:cubicBezTo>
                    <a:pt x="5603" y="26"/>
                    <a:pt x="5549" y="1"/>
                    <a:pt x="5497" y="1"/>
                  </a:cubicBezTo>
                  <a:close/>
                  <a:moveTo>
                    <a:pt x="2897" y="2772"/>
                  </a:moveTo>
                  <a:cubicBezTo>
                    <a:pt x="2844" y="2772"/>
                    <a:pt x="2790" y="2795"/>
                    <a:pt x="2755" y="2847"/>
                  </a:cubicBezTo>
                  <a:cubicBezTo>
                    <a:pt x="2375" y="3386"/>
                    <a:pt x="2059" y="3924"/>
                    <a:pt x="1742" y="4494"/>
                  </a:cubicBezTo>
                  <a:cubicBezTo>
                    <a:pt x="1710" y="4589"/>
                    <a:pt x="1742" y="4684"/>
                    <a:pt x="1837" y="4748"/>
                  </a:cubicBezTo>
                  <a:cubicBezTo>
                    <a:pt x="1869" y="4748"/>
                    <a:pt x="1869" y="4779"/>
                    <a:pt x="1900" y="4779"/>
                  </a:cubicBezTo>
                  <a:cubicBezTo>
                    <a:pt x="1964" y="4779"/>
                    <a:pt x="2059" y="4716"/>
                    <a:pt x="2090" y="4653"/>
                  </a:cubicBezTo>
                  <a:cubicBezTo>
                    <a:pt x="2375" y="4114"/>
                    <a:pt x="2692" y="3576"/>
                    <a:pt x="3072" y="3069"/>
                  </a:cubicBezTo>
                  <a:cubicBezTo>
                    <a:pt x="3136" y="2974"/>
                    <a:pt x="3104" y="2879"/>
                    <a:pt x="3009" y="2816"/>
                  </a:cubicBezTo>
                  <a:cubicBezTo>
                    <a:pt x="2980" y="2787"/>
                    <a:pt x="2939" y="2772"/>
                    <a:pt x="2897" y="2772"/>
                  </a:cubicBezTo>
                  <a:close/>
                  <a:moveTo>
                    <a:pt x="1151" y="6101"/>
                  </a:moveTo>
                  <a:cubicBezTo>
                    <a:pt x="1067" y="6101"/>
                    <a:pt x="976" y="6158"/>
                    <a:pt x="950" y="6236"/>
                  </a:cubicBezTo>
                  <a:cubicBezTo>
                    <a:pt x="729" y="6838"/>
                    <a:pt x="539" y="7471"/>
                    <a:pt x="380" y="8073"/>
                  </a:cubicBezTo>
                  <a:cubicBezTo>
                    <a:pt x="380" y="8168"/>
                    <a:pt x="444" y="8294"/>
                    <a:pt x="539" y="8294"/>
                  </a:cubicBezTo>
                  <a:cubicBezTo>
                    <a:pt x="539" y="8326"/>
                    <a:pt x="570" y="8326"/>
                    <a:pt x="570" y="8326"/>
                  </a:cubicBezTo>
                  <a:cubicBezTo>
                    <a:pt x="665" y="8326"/>
                    <a:pt x="760" y="8263"/>
                    <a:pt x="760" y="8168"/>
                  </a:cubicBezTo>
                  <a:cubicBezTo>
                    <a:pt x="919" y="7566"/>
                    <a:pt x="1077" y="6964"/>
                    <a:pt x="1299" y="6363"/>
                  </a:cubicBezTo>
                  <a:cubicBezTo>
                    <a:pt x="1330" y="6268"/>
                    <a:pt x="1299" y="6173"/>
                    <a:pt x="1204" y="6109"/>
                  </a:cubicBezTo>
                  <a:cubicBezTo>
                    <a:pt x="1187" y="6104"/>
                    <a:pt x="1169" y="6101"/>
                    <a:pt x="1151" y="6101"/>
                  </a:cubicBezTo>
                  <a:close/>
                  <a:moveTo>
                    <a:pt x="247" y="9808"/>
                  </a:moveTo>
                  <a:cubicBezTo>
                    <a:pt x="167" y="9808"/>
                    <a:pt x="95" y="9891"/>
                    <a:pt x="95" y="9973"/>
                  </a:cubicBezTo>
                  <a:cubicBezTo>
                    <a:pt x="32" y="10448"/>
                    <a:pt x="0" y="10923"/>
                    <a:pt x="0" y="11430"/>
                  </a:cubicBezTo>
                  <a:cubicBezTo>
                    <a:pt x="0" y="11588"/>
                    <a:pt x="0" y="11746"/>
                    <a:pt x="32" y="11905"/>
                  </a:cubicBezTo>
                  <a:cubicBezTo>
                    <a:pt x="32" y="12000"/>
                    <a:pt x="95" y="12095"/>
                    <a:pt x="222" y="12095"/>
                  </a:cubicBezTo>
                  <a:cubicBezTo>
                    <a:pt x="317" y="12095"/>
                    <a:pt x="412" y="12000"/>
                    <a:pt x="412" y="11873"/>
                  </a:cubicBezTo>
                  <a:cubicBezTo>
                    <a:pt x="412" y="11746"/>
                    <a:pt x="380" y="11588"/>
                    <a:pt x="380" y="11430"/>
                  </a:cubicBezTo>
                  <a:cubicBezTo>
                    <a:pt x="380" y="10955"/>
                    <a:pt x="412" y="10480"/>
                    <a:pt x="475" y="10005"/>
                  </a:cubicBezTo>
                  <a:cubicBezTo>
                    <a:pt x="475" y="9910"/>
                    <a:pt x="380" y="9815"/>
                    <a:pt x="285" y="9815"/>
                  </a:cubicBezTo>
                  <a:cubicBezTo>
                    <a:pt x="273" y="9810"/>
                    <a:pt x="260" y="9808"/>
                    <a:pt x="247" y="9808"/>
                  </a:cubicBezTo>
                  <a:close/>
                  <a:moveTo>
                    <a:pt x="380" y="13583"/>
                  </a:moveTo>
                  <a:cubicBezTo>
                    <a:pt x="254" y="13615"/>
                    <a:pt x="190" y="13710"/>
                    <a:pt x="222" y="13805"/>
                  </a:cubicBezTo>
                  <a:cubicBezTo>
                    <a:pt x="317" y="14438"/>
                    <a:pt x="475" y="15072"/>
                    <a:pt x="634" y="15673"/>
                  </a:cubicBezTo>
                  <a:cubicBezTo>
                    <a:pt x="665" y="15768"/>
                    <a:pt x="760" y="15832"/>
                    <a:pt x="824" y="15832"/>
                  </a:cubicBezTo>
                  <a:cubicBezTo>
                    <a:pt x="855" y="15832"/>
                    <a:pt x="855" y="15800"/>
                    <a:pt x="887" y="15800"/>
                  </a:cubicBezTo>
                  <a:cubicBezTo>
                    <a:pt x="982" y="15768"/>
                    <a:pt x="1045" y="15673"/>
                    <a:pt x="1014" y="15578"/>
                  </a:cubicBezTo>
                  <a:cubicBezTo>
                    <a:pt x="824" y="14977"/>
                    <a:pt x="697" y="14375"/>
                    <a:pt x="602" y="13742"/>
                  </a:cubicBezTo>
                  <a:cubicBezTo>
                    <a:pt x="570" y="13647"/>
                    <a:pt x="475" y="13583"/>
                    <a:pt x="380" y="13583"/>
                  </a:cubicBezTo>
                  <a:close/>
                  <a:moveTo>
                    <a:pt x="1496" y="17213"/>
                  </a:moveTo>
                  <a:cubicBezTo>
                    <a:pt x="1473" y="17213"/>
                    <a:pt x="1449" y="17217"/>
                    <a:pt x="1425" y="17225"/>
                  </a:cubicBezTo>
                  <a:cubicBezTo>
                    <a:pt x="1330" y="17257"/>
                    <a:pt x="1267" y="17383"/>
                    <a:pt x="1330" y="17478"/>
                  </a:cubicBezTo>
                  <a:cubicBezTo>
                    <a:pt x="1584" y="18049"/>
                    <a:pt x="1900" y="18619"/>
                    <a:pt x="2217" y="19189"/>
                  </a:cubicBezTo>
                  <a:cubicBezTo>
                    <a:pt x="2249" y="19220"/>
                    <a:pt x="2312" y="19252"/>
                    <a:pt x="2375" y="19252"/>
                  </a:cubicBezTo>
                  <a:cubicBezTo>
                    <a:pt x="2439" y="19252"/>
                    <a:pt x="2470" y="19252"/>
                    <a:pt x="2470" y="19220"/>
                  </a:cubicBezTo>
                  <a:cubicBezTo>
                    <a:pt x="2565" y="19189"/>
                    <a:pt x="2597" y="19062"/>
                    <a:pt x="2534" y="18967"/>
                  </a:cubicBezTo>
                  <a:cubicBezTo>
                    <a:pt x="2217" y="18429"/>
                    <a:pt x="1932" y="17890"/>
                    <a:pt x="1647" y="17320"/>
                  </a:cubicBezTo>
                  <a:cubicBezTo>
                    <a:pt x="1623" y="17249"/>
                    <a:pt x="1564" y="17213"/>
                    <a:pt x="1496" y="17213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4" name="Google Shape;3644;p36"/>
            <p:cNvSpPr/>
            <p:nvPr/>
          </p:nvSpPr>
          <p:spPr>
            <a:xfrm>
              <a:off x="1355250" y="2753850"/>
              <a:ext cx="242275" cy="231525"/>
            </a:xfrm>
            <a:custGeom>
              <a:avLst/>
              <a:gdLst/>
              <a:ahLst/>
              <a:cxnLst/>
              <a:rect l="l" t="t" r="r" b="b"/>
              <a:pathLst>
                <a:path w="9691" h="9261" extrusionOk="0">
                  <a:moveTo>
                    <a:pt x="9462" y="1"/>
                  </a:moveTo>
                  <a:cubicBezTo>
                    <a:pt x="9394" y="1"/>
                    <a:pt x="9335" y="36"/>
                    <a:pt x="9311" y="108"/>
                  </a:cubicBezTo>
                  <a:cubicBezTo>
                    <a:pt x="9089" y="709"/>
                    <a:pt x="8836" y="1279"/>
                    <a:pt x="8551" y="1850"/>
                  </a:cubicBezTo>
                  <a:cubicBezTo>
                    <a:pt x="8487" y="1945"/>
                    <a:pt x="8519" y="2040"/>
                    <a:pt x="8614" y="2103"/>
                  </a:cubicBezTo>
                  <a:lnTo>
                    <a:pt x="8709" y="2103"/>
                  </a:lnTo>
                  <a:cubicBezTo>
                    <a:pt x="8772" y="2103"/>
                    <a:pt x="8836" y="2071"/>
                    <a:pt x="8899" y="2008"/>
                  </a:cubicBezTo>
                  <a:cubicBezTo>
                    <a:pt x="9184" y="1438"/>
                    <a:pt x="9437" y="836"/>
                    <a:pt x="9659" y="266"/>
                  </a:cubicBezTo>
                  <a:cubicBezTo>
                    <a:pt x="9691" y="139"/>
                    <a:pt x="9659" y="44"/>
                    <a:pt x="9532" y="13"/>
                  </a:cubicBezTo>
                  <a:cubicBezTo>
                    <a:pt x="9509" y="5"/>
                    <a:pt x="9485" y="1"/>
                    <a:pt x="9462" y="1"/>
                  </a:cubicBezTo>
                  <a:close/>
                  <a:moveTo>
                    <a:pt x="7710" y="3357"/>
                  </a:moveTo>
                  <a:cubicBezTo>
                    <a:pt x="7658" y="3357"/>
                    <a:pt x="7604" y="3381"/>
                    <a:pt x="7569" y="3433"/>
                  </a:cubicBezTo>
                  <a:cubicBezTo>
                    <a:pt x="7221" y="3940"/>
                    <a:pt x="6809" y="4446"/>
                    <a:pt x="6397" y="4890"/>
                  </a:cubicBezTo>
                  <a:cubicBezTo>
                    <a:pt x="6334" y="4985"/>
                    <a:pt x="6334" y="5080"/>
                    <a:pt x="6397" y="5175"/>
                  </a:cubicBezTo>
                  <a:cubicBezTo>
                    <a:pt x="6461" y="5206"/>
                    <a:pt x="6492" y="5206"/>
                    <a:pt x="6524" y="5206"/>
                  </a:cubicBezTo>
                  <a:cubicBezTo>
                    <a:pt x="6587" y="5206"/>
                    <a:pt x="6651" y="5206"/>
                    <a:pt x="6682" y="5143"/>
                  </a:cubicBezTo>
                  <a:cubicBezTo>
                    <a:pt x="7126" y="4668"/>
                    <a:pt x="7506" y="4161"/>
                    <a:pt x="7886" y="3655"/>
                  </a:cubicBezTo>
                  <a:cubicBezTo>
                    <a:pt x="7949" y="3560"/>
                    <a:pt x="7917" y="3433"/>
                    <a:pt x="7822" y="3401"/>
                  </a:cubicBezTo>
                  <a:cubicBezTo>
                    <a:pt x="7794" y="3373"/>
                    <a:pt x="7753" y="3357"/>
                    <a:pt x="7710" y="3357"/>
                  </a:cubicBezTo>
                  <a:close/>
                  <a:moveTo>
                    <a:pt x="5174" y="6144"/>
                  </a:moveTo>
                  <a:cubicBezTo>
                    <a:pt x="5127" y="6144"/>
                    <a:pt x="5078" y="6160"/>
                    <a:pt x="5035" y="6188"/>
                  </a:cubicBezTo>
                  <a:cubicBezTo>
                    <a:pt x="4560" y="6600"/>
                    <a:pt x="4054" y="6980"/>
                    <a:pt x="3547" y="7297"/>
                  </a:cubicBezTo>
                  <a:cubicBezTo>
                    <a:pt x="3452" y="7360"/>
                    <a:pt x="3420" y="7487"/>
                    <a:pt x="3484" y="7582"/>
                  </a:cubicBezTo>
                  <a:cubicBezTo>
                    <a:pt x="3515" y="7613"/>
                    <a:pt x="3579" y="7645"/>
                    <a:pt x="3642" y="7645"/>
                  </a:cubicBezTo>
                  <a:lnTo>
                    <a:pt x="3737" y="7645"/>
                  </a:lnTo>
                  <a:cubicBezTo>
                    <a:pt x="4275" y="7297"/>
                    <a:pt x="4814" y="6917"/>
                    <a:pt x="5289" y="6505"/>
                  </a:cubicBezTo>
                  <a:cubicBezTo>
                    <a:pt x="5384" y="6410"/>
                    <a:pt x="5384" y="6315"/>
                    <a:pt x="5320" y="6220"/>
                  </a:cubicBezTo>
                  <a:cubicBezTo>
                    <a:pt x="5286" y="6168"/>
                    <a:pt x="5232" y="6144"/>
                    <a:pt x="5174" y="6144"/>
                  </a:cubicBezTo>
                  <a:close/>
                  <a:moveTo>
                    <a:pt x="1975" y="8203"/>
                  </a:moveTo>
                  <a:cubicBezTo>
                    <a:pt x="1950" y="8203"/>
                    <a:pt x="1924" y="8207"/>
                    <a:pt x="1900" y="8215"/>
                  </a:cubicBezTo>
                  <a:cubicBezTo>
                    <a:pt x="1330" y="8500"/>
                    <a:pt x="760" y="8722"/>
                    <a:pt x="158" y="8912"/>
                  </a:cubicBezTo>
                  <a:cubicBezTo>
                    <a:pt x="63" y="8943"/>
                    <a:pt x="0" y="9038"/>
                    <a:pt x="32" y="9133"/>
                  </a:cubicBezTo>
                  <a:cubicBezTo>
                    <a:pt x="63" y="9228"/>
                    <a:pt x="127" y="9260"/>
                    <a:pt x="222" y="9260"/>
                  </a:cubicBezTo>
                  <a:lnTo>
                    <a:pt x="285" y="9260"/>
                  </a:lnTo>
                  <a:cubicBezTo>
                    <a:pt x="887" y="9070"/>
                    <a:pt x="1489" y="8848"/>
                    <a:pt x="2059" y="8563"/>
                  </a:cubicBezTo>
                  <a:cubicBezTo>
                    <a:pt x="2154" y="8532"/>
                    <a:pt x="2185" y="8405"/>
                    <a:pt x="2154" y="8310"/>
                  </a:cubicBezTo>
                  <a:cubicBezTo>
                    <a:pt x="2130" y="8239"/>
                    <a:pt x="2053" y="8203"/>
                    <a:pt x="1975" y="8203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5" name="Google Shape;3645;p36"/>
            <p:cNvSpPr/>
            <p:nvPr/>
          </p:nvSpPr>
          <p:spPr>
            <a:xfrm>
              <a:off x="1368700" y="2287200"/>
              <a:ext cx="131450" cy="83000"/>
            </a:xfrm>
            <a:custGeom>
              <a:avLst/>
              <a:gdLst/>
              <a:ahLst/>
              <a:cxnLst/>
              <a:rect l="l" t="t" r="r" b="b"/>
              <a:pathLst>
                <a:path w="5258" h="3320" extrusionOk="0">
                  <a:moveTo>
                    <a:pt x="201" y="0"/>
                  </a:moveTo>
                  <a:cubicBezTo>
                    <a:pt x="127" y="0"/>
                    <a:pt x="55" y="52"/>
                    <a:pt x="32" y="121"/>
                  </a:cubicBezTo>
                  <a:cubicBezTo>
                    <a:pt x="0" y="216"/>
                    <a:pt x="64" y="342"/>
                    <a:pt x="159" y="374"/>
                  </a:cubicBezTo>
                  <a:cubicBezTo>
                    <a:pt x="729" y="596"/>
                    <a:pt x="1299" y="849"/>
                    <a:pt x="1869" y="1134"/>
                  </a:cubicBezTo>
                  <a:lnTo>
                    <a:pt x="1964" y="1134"/>
                  </a:lnTo>
                  <a:cubicBezTo>
                    <a:pt x="2027" y="1134"/>
                    <a:pt x="2091" y="1102"/>
                    <a:pt x="2122" y="1039"/>
                  </a:cubicBezTo>
                  <a:cubicBezTo>
                    <a:pt x="2186" y="944"/>
                    <a:pt x="2122" y="817"/>
                    <a:pt x="2027" y="786"/>
                  </a:cubicBezTo>
                  <a:cubicBezTo>
                    <a:pt x="1457" y="501"/>
                    <a:pt x="887" y="247"/>
                    <a:pt x="285" y="26"/>
                  </a:cubicBezTo>
                  <a:cubicBezTo>
                    <a:pt x="259" y="8"/>
                    <a:pt x="230" y="0"/>
                    <a:pt x="201" y="0"/>
                  </a:cubicBezTo>
                  <a:close/>
                  <a:moveTo>
                    <a:pt x="3589" y="1735"/>
                  </a:moveTo>
                  <a:cubicBezTo>
                    <a:pt x="3529" y="1735"/>
                    <a:pt x="3462" y="1770"/>
                    <a:pt x="3421" y="1831"/>
                  </a:cubicBezTo>
                  <a:cubicBezTo>
                    <a:pt x="3357" y="1926"/>
                    <a:pt x="3389" y="2021"/>
                    <a:pt x="3484" y="2084"/>
                  </a:cubicBezTo>
                  <a:cubicBezTo>
                    <a:pt x="3991" y="2433"/>
                    <a:pt x="4466" y="2844"/>
                    <a:pt x="4941" y="3256"/>
                  </a:cubicBezTo>
                  <a:cubicBezTo>
                    <a:pt x="4972" y="3288"/>
                    <a:pt x="5004" y="3319"/>
                    <a:pt x="5067" y="3319"/>
                  </a:cubicBezTo>
                  <a:cubicBezTo>
                    <a:pt x="5099" y="3319"/>
                    <a:pt x="5162" y="3288"/>
                    <a:pt x="5194" y="3256"/>
                  </a:cubicBezTo>
                  <a:cubicBezTo>
                    <a:pt x="5257" y="3161"/>
                    <a:pt x="5257" y="3034"/>
                    <a:pt x="5194" y="2971"/>
                  </a:cubicBezTo>
                  <a:cubicBezTo>
                    <a:pt x="4719" y="2559"/>
                    <a:pt x="4212" y="2148"/>
                    <a:pt x="3674" y="1768"/>
                  </a:cubicBezTo>
                  <a:cubicBezTo>
                    <a:pt x="3652" y="1745"/>
                    <a:pt x="3621" y="1735"/>
                    <a:pt x="3589" y="1735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6" name="Google Shape;3646;p36"/>
            <p:cNvSpPr/>
            <p:nvPr/>
          </p:nvSpPr>
          <p:spPr>
            <a:xfrm>
              <a:off x="1023500" y="2388200"/>
              <a:ext cx="49125" cy="46925"/>
            </a:xfrm>
            <a:custGeom>
              <a:avLst/>
              <a:gdLst/>
              <a:ahLst/>
              <a:cxnLst/>
              <a:rect l="l" t="t" r="r" b="b"/>
              <a:pathLst>
                <a:path w="1965" h="1877" extrusionOk="0">
                  <a:moveTo>
                    <a:pt x="986" y="385"/>
                  </a:moveTo>
                  <a:cubicBezTo>
                    <a:pt x="1006" y="385"/>
                    <a:pt x="1026" y="386"/>
                    <a:pt x="1046" y="388"/>
                  </a:cubicBezTo>
                  <a:cubicBezTo>
                    <a:pt x="1204" y="388"/>
                    <a:pt x="1331" y="451"/>
                    <a:pt x="1426" y="578"/>
                  </a:cubicBezTo>
                  <a:cubicBezTo>
                    <a:pt x="1521" y="704"/>
                    <a:pt x="1584" y="831"/>
                    <a:pt x="1553" y="989"/>
                  </a:cubicBezTo>
                  <a:cubicBezTo>
                    <a:pt x="1553" y="1258"/>
                    <a:pt x="1299" y="1499"/>
                    <a:pt x="978" y="1499"/>
                  </a:cubicBezTo>
                  <a:cubicBezTo>
                    <a:pt x="959" y="1499"/>
                    <a:pt x="939" y="1498"/>
                    <a:pt x="919" y="1496"/>
                  </a:cubicBezTo>
                  <a:cubicBezTo>
                    <a:pt x="761" y="1464"/>
                    <a:pt x="634" y="1401"/>
                    <a:pt x="539" y="1274"/>
                  </a:cubicBezTo>
                  <a:cubicBezTo>
                    <a:pt x="444" y="1179"/>
                    <a:pt x="381" y="1021"/>
                    <a:pt x="412" y="894"/>
                  </a:cubicBezTo>
                  <a:cubicBezTo>
                    <a:pt x="442" y="598"/>
                    <a:pt x="694" y="385"/>
                    <a:pt x="986" y="385"/>
                  </a:cubicBezTo>
                  <a:close/>
                  <a:moveTo>
                    <a:pt x="960" y="1"/>
                  </a:moveTo>
                  <a:cubicBezTo>
                    <a:pt x="472" y="1"/>
                    <a:pt x="62" y="362"/>
                    <a:pt x="32" y="831"/>
                  </a:cubicBezTo>
                  <a:cubicBezTo>
                    <a:pt x="1" y="1084"/>
                    <a:pt x="64" y="1338"/>
                    <a:pt x="222" y="1528"/>
                  </a:cubicBezTo>
                  <a:cubicBezTo>
                    <a:pt x="412" y="1718"/>
                    <a:pt x="634" y="1844"/>
                    <a:pt x="887" y="1876"/>
                  </a:cubicBezTo>
                  <a:lnTo>
                    <a:pt x="982" y="1876"/>
                  </a:lnTo>
                  <a:cubicBezTo>
                    <a:pt x="1489" y="1876"/>
                    <a:pt x="1901" y="1496"/>
                    <a:pt x="1933" y="1021"/>
                  </a:cubicBezTo>
                  <a:cubicBezTo>
                    <a:pt x="1964" y="768"/>
                    <a:pt x="1901" y="514"/>
                    <a:pt x="1743" y="324"/>
                  </a:cubicBezTo>
                  <a:cubicBezTo>
                    <a:pt x="1553" y="134"/>
                    <a:pt x="1331" y="8"/>
                    <a:pt x="1077" y="8"/>
                  </a:cubicBezTo>
                  <a:cubicBezTo>
                    <a:pt x="1038" y="3"/>
                    <a:pt x="999" y="1"/>
                    <a:pt x="96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7" name="Google Shape;3647;p36"/>
            <p:cNvSpPr/>
            <p:nvPr/>
          </p:nvSpPr>
          <p:spPr>
            <a:xfrm>
              <a:off x="961750" y="2509825"/>
              <a:ext cx="62575" cy="98675"/>
            </a:xfrm>
            <a:custGeom>
              <a:avLst/>
              <a:gdLst/>
              <a:ahLst/>
              <a:cxnLst/>
              <a:rect l="l" t="t" r="r" b="b"/>
              <a:pathLst>
                <a:path w="2503" h="3947" extrusionOk="0">
                  <a:moveTo>
                    <a:pt x="2016" y="0"/>
                  </a:moveTo>
                  <a:cubicBezTo>
                    <a:pt x="1835" y="0"/>
                    <a:pt x="1660" y="97"/>
                    <a:pt x="1584" y="273"/>
                  </a:cubicBezTo>
                  <a:lnTo>
                    <a:pt x="824" y="2205"/>
                  </a:lnTo>
                  <a:cubicBezTo>
                    <a:pt x="539" y="2648"/>
                    <a:pt x="222" y="3155"/>
                    <a:pt x="159" y="3250"/>
                  </a:cubicBezTo>
                  <a:cubicBezTo>
                    <a:pt x="127" y="3250"/>
                    <a:pt x="127" y="3282"/>
                    <a:pt x="127" y="3313"/>
                  </a:cubicBezTo>
                  <a:cubicBezTo>
                    <a:pt x="1" y="3503"/>
                    <a:pt x="64" y="3757"/>
                    <a:pt x="254" y="3883"/>
                  </a:cubicBezTo>
                  <a:cubicBezTo>
                    <a:pt x="286" y="3883"/>
                    <a:pt x="349" y="3947"/>
                    <a:pt x="444" y="3947"/>
                  </a:cubicBezTo>
                  <a:cubicBezTo>
                    <a:pt x="571" y="3947"/>
                    <a:pt x="761" y="3915"/>
                    <a:pt x="887" y="3725"/>
                  </a:cubicBezTo>
                  <a:cubicBezTo>
                    <a:pt x="919" y="3693"/>
                    <a:pt x="951" y="3630"/>
                    <a:pt x="982" y="3567"/>
                  </a:cubicBezTo>
                  <a:cubicBezTo>
                    <a:pt x="1046" y="3472"/>
                    <a:pt x="1141" y="3345"/>
                    <a:pt x="1236" y="3187"/>
                  </a:cubicBezTo>
                  <a:lnTo>
                    <a:pt x="1584" y="2617"/>
                  </a:lnTo>
                  <a:lnTo>
                    <a:pt x="1616" y="2585"/>
                  </a:lnTo>
                  <a:lnTo>
                    <a:pt x="2407" y="590"/>
                  </a:lnTo>
                  <a:cubicBezTo>
                    <a:pt x="2502" y="368"/>
                    <a:pt x="2376" y="115"/>
                    <a:pt x="2154" y="20"/>
                  </a:cubicBezTo>
                  <a:cubicBezTo>
                    <a:pt x="2109" y="7"/>
                    <a:pt x="2062" y="0"/>
                    <a:pt x="201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8" name="Google Shape;3648;p36"/>
            <p:cNvSpPr/>
            <p:nvPr/>
          </p:nvSpPr>
          <p:spPr>
            <a:xfrm>
              <a:off x="957800" y="2505250"/>
              <a:ext cx="70475" cy="108000"/>
            </a:xfrm>
            <a:custGeom>
              <a:avLst/>
              <a:gdLst/>
              <a:ahLst/>
              <a:cxnLst/>
              <a:rect l="l" t="t" r="r" b="b"/>
              <a:pathLst>
                <a:path w="2819" h="4320" extrusionOk="0">
                  <a:moveTo>
                    <a:pt x="2154" y="361"/>
                  </a:moveTo>
                  <a:cubicBezTo>
                    <a:pt x="2185" y="361"/>
                    <a:pt x="2217" y="393"/>
                    <a:pt x="2249" y="393"/>
                  </a:cubicBezTo>
                  <a:cubicBezTo>
                    <a:pt x="2312" y="424"/>
                    <a:pt x="2375" y="456"/>
                    <a:pt x="2407" y="519"/>
                  </a:cubicBezTo>
                  <a:cubicBezTo>
                    <a:pt x="2407" y="583"/>
                    <a:pt x="2439" y="646"/>
                    <a:pt x="2407" y="678"/>
                  </a:cubicBezTo>
                  <a:lnTo>
                    <a:pt x="1615" y="2673"/>
                  </a:lnTo>
                  <a:lnTo>
                    <a:pt x="1615" y="2705"/>
                  </a:lnTo>
                  <a:lnTo>
                    <a:pt x="1235" y="3275"/>
                  </a:lnTo>
                  <a:cubicBezTo>
                    <a:pt x="1140" y="3401"/>
                    <a:pt x="1045" y="3560"/>
                    <a:pt x="982" y="3655"/>
                  </a:cubicBezTo>
                  <a:cubicBezTo>
                    <a:pt x="950" y="3718"/>
                    <a:pt x="919" y="3750"/>
                    <a:pt x="887" y="3781"/>
                  </a:cubicBezTo>
                  <a:cubicBezTo>
                    <a:pt x="824" y="3908"/>
                    <a:pt x="729" y="3940"/>
                    <a:pt x="634" y="3940"/>
                  </a:cubicBezTo>
                  <a:cubicBezTo>
                    <a:pt x="570" y="3940"/>
                    <a:pt x="507" y="3908"/>
                    <a:pt x="507" y="3908"/>
                  </a:cubicBezTo>
                  <a:cubicBezTo>
                    <a:pt x="475" y="3876"/>
                    <a:pt x="412" y="3813"/>
                    <a:pt x="412" y="3750"/>
                  </a:cubicBezTo>
                  <a:cubicBezTo>
                    <a:pt x="380" y="3686"/>
                    <a:pt x="412" y="3623"/>
                    <a:pt x="444" y="3591"/>
                  </a:cubicBezTo>
                  <a:cubicBezTo>
                    <a:pt x="444" y="3560"/>
                    <a:pt x="444" y="3560"/>
                    <a:pt x="475" y="3560"/>
                  </a:cubicBezTo>
                  <a:cubicBezTo>
                    <a:pt x="475" y="3528"/>
                    <a:pt x="475" y="3528"/>
                    <a:pt x="475" y="3528"/>
                  </a:cubicBezTo>
                  <a:cubicBezTo>
                    <a:pt x="539" y="3433"/>
                    <a:pt x="855" y="2926"/>
                    <a:pt x="1140" y="2483"/>
                  </a:cubicBezTo>
                  <a:cubicBezTo>
                    <a:pt x="1140" y="2483"/>
                    <a:pt x="1172" y="2483"/>
                    <a:pt x="1172" y="2451"/>
                  </a:cubicBezTo>
                  <a:lnTo>
                    <a:pt x="1932" y="519"/>
                  </a:lnTo>
                  <a:cubicBezTo>
                    <a:pt x="1964" y="424"/>
                    <a:pt x="2059" y="361"/>
                    <a:pt x="2154" y="361"/>
                  </a:cubicBezTo>
                  <a:close/>
                  <a:moveTo>
                    <a:pt x="2151" y="1"/>
                  </a:moveTo>
                  <a:cubicBezTo>
                    <a:pt x="1908" y="1"/>
                    <a:pt x="1681" y="150"/>
                    <a:pt x="1584" y="393"/>
                  </a:cubicBezTo>
                  <a:lnTo>
                    <a:pt x="824" y="2293"/>
                  </a:lnTo>
                  <a:cubicBezTo>
                    <a:pt x="507" y="2768"/>
                    <a:pt x="222" y="3211"/>
                    <a:pt x="159" y="3306"/>
                  </a:cubicBezTo>
                  <a:cubicBezTo>
                    <a:pt x="127" y="3338"/>
                    <a:pt x="127" y="3370"/>
                    <a:pt x="95" y="3370"/>
                  </a:cubicBezTo>
                  <a:cubicBezTo>
                    <a:pt x="32" y="3528"/>
                    <a:pt x="0" y="3686"/>
                    <a:pt x="32" y="3845"/>
                  </a:cubicBezTo>
                  <a:cubicBezTo>
                    <a:pt x="64" y="4003"/>
                    <a:pt x="190" y="4130"/>
                    <a:pt x="317" y="4225"/>
                  </a:cubicBezTo>
                  <a:cubicBezTo>
                    <a:pt x="349" y="4256"/>
                    <a:pt x="444" y="4288"/>
                    <a:pt x="602" y="4320"/>
                  </a:cubicBezTo>
                  <a:lnTo>
                    <a:pt x="665" y="4320"/>
                  </a:lnTo>
                  <a:cubicBezTo>
                    <a:pt x="855" y="4320"/>
                    <a:pt x="1077" y="4193"/>
                    <a:pt x="1204" y="4003"/>
                  </a:cubicBezTo>
                  <a:cubicBezTo>
                    <a:pt x="1204" y="3971"/>
                    <a:pt x="1235" y="3908"/>
                    <a:pt x="1299" y="3876"/>
                  </a:cubicBezTo>
                  <a:cubicBezTo>
                    <a:pt x="1362" y="3750"/>
                    <a:pt x="1457" y="3623"/>
                    <a:pt x="1552" y="3465"/>
                  </a:cubicBezTo>
                  <a:cubicBezTo>
                    <a:pt x="1742" y="3180"/>
                    <a:pt x="1900" y="2895"/>
                    <a:pt x="1900" y="2895"/>
                  </a:cubicBezTo>
                  <a:lnTo>
                    <a:pt x="1932" y="2863"/>
                  </a:lnTo>
                  <a:cubicBezTo>
                    <a:pt x="1932" y="2863"/>
                    <a:pt x="1932" y="2863"/>
                    <a:pt x="1964" y="2831"/>
                  </a:cubicBezTo>
                  <a:lnTo>
                    <a:pt x="2755" y="836"/>
                  </a:lnTo>
                  <a:cubicBezTo>
                    <a:pt x="2819" y="678"/>
                    <a:pt x="2819" y="519"/>
                    <a:pt x="2724" y="361"/>
                  </a:cubicBezTo>
                  <a:cubicBezTo>
                    <a:pt x="2660" y="203"/>
                    <a:pt x="2534" y="108"/>
                    <a:pt x="2375" y="44"/>
                  </a:cubicBezTo>
                  <a:cubicBezTo>
                    <a:pt x="2301" y="15"/>
                    <a:pt x="2225" y="1"/>
                    <a:pt x="215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9" name="Google Shape;3649;p36"/>
            <p:cNvSpPr/>
            <p:nvPr/>
          </p:nvSpPr>
          <p:spPr>
            <a:xfrm>
              <a:off x="991050" y="2427375"/>
              <a:ext cx="131450" cy="160550"/>
            </a:xfrm>
            <a:custGeom>
              <a:avLst/>
              <a:gdLst/>
              <a:ahLst/>
              <a:cxnLst/>
              <a:rect l="l" t="t" r="r" b="b"/>
              <a:pathLst>
                <a:path w="5258" h="6422" extrusionOk="0">
                  <a:moveTo>
                    <a:pt x="4810" y="0"/>
                  </a:moveTo>
                  <a:cubicBezTo>
                    <a:pt x="4703" y="0"/>
                    <a:pt x="4592" y="40"/>
                    <a:pt x="4497" y="119"/>
                  </a:cubicBezTo>
                  <a:lnTo>
                    <a:pt x="3452" y="1069"/>
                  </a:lnTo>
                  <a:lnTo>
                    <a:pt x="3041" y="1038"/>
                  </a:lnTo>
                  <a:cubicBezTo>
                    <a:pt x="2977" y="753"/>
                    <a:pt x="2787" y="531"/>
                    <a:pt x="2534" y="404"/>
                  </a:cubicBezTo>
                  <a:cubicBezTo>
                    <a:pt x="2400" y="345"/>
                    <a:pt x="2261" y="318"/>
                    <a:pt x="2125" y="318"/>
                  </a:cubicBezTo>
                  <a:cubicBezTo>
                    <a:pt x="1749" y="318"/>
                    <a:pt x="1398" y="530"/>
                    <a:pt x="1235" y="879"/>
                  </a:cubicBezTo>
                  <a:lnTo>
                    <a:pt x="919" y="1544"/>
                  </a:lnTo>
                  <a:lnTo>
                    <a:pt x="222" y="3033"/>
                  </a:lnTo>
                  <a:cubicBezTo>
                    <a:pt x="0" y="3508"/>
                    <a:pt x="222" y="4078"/>
                    <a:pt x="729" y="4268"/>
                  </a:cubicBezTo>
                  <a:cubicBezTo>
                    <a:pt x="855" y="4331"/>
                    <a:pt x="982" y="4363"/>
                    <a:pt x="1109" y="4363"/>
                  </a:cubicBezTo>
                  <a:lnTo>
                    <a:pt x="2312" y="4553"/>
                  </a:lnTo>
                  <a:lnTo>
                    <a:pt x="1995" y="5883"/>
                  </a:lnTo>
                  <a:cubicBezTo>
                    <a:pt x="1932" y="6105"/>
                    <a:pt x="2090" y="6358"/>
                    <a:pt x="2312" y="6390"/>
                  </a:cubicBezTo>
                  <a:cubicBezTo>
                    <a:pt x="2344" y="6421"/>
                    <a:pt x="2375" y="6421"/>
                    <a:pt x="2407" y="6421"/>
                  </a:cubicBezTo>
                  <a:cubicBezTo>
                    <a:pt x="2629" y="6421"/>
                    <a:pt x="2787" y="6263"/>
                    <a:pt x="2851" y="6073"/>
                  </a:cubicBezTo>
                  <a:lnTo>
                    <a:pt x="3199" y="4521"/>
                  </a:lnTo>
                  <a:cubicBezTo>
                    <a:pt x="3294" y="4236"/>
                    <a:pt x="3136" y="3919"/>
                    <a:pt x="2851" y="3824"/>
                  </a:cubicBezTo>
                  <a:lnTo>
                    <a:pt x="2787" y="3793"/>
                  </a:lnTo>
                  <a:lnTo>
                    <a:pt x="2090" y="3666"/>
                  </a:lnTo>
                  <a:lnTo>
                    <a:pt x="2692" y="2336"/>
                  </a:lnTo>
                  <a:lnTo>
                    <a:pt x="2946" y="1829"/>
                  </a:lnTo>
                  <a:lnTo>
                    <a:pt x="3579" y="1893"/>
                  </a:lnTo>
                  <a:lnTo>
                    <a:pt x="3611" y="1893"/>
                  </a:lnTo>
                  <a:cubicBezTo>
                    <a:pt x="3706" y="1893"/>
                    <a:pt x="3832" y="1861"/>
                    <a:pt x="3896" y="1766"/>
                  </a:cubicBezTo>
                  <a:lnTo>
                    <a:pt x="5099" y="689"/>
                  </a:lnTo>
                  <a:cubicBezTo>
                    <a:pt x="5257" y="531"/>
                    <a:pt x="5257" y="277"/>
                    <a:pt x="5099" y="119"/>
                  </a:cubicBezTo>
                  <a:cubicBezTo>
                    <a:pt x="5020" y="40"/>
                    <a:pt x="4917" y="0"/>
                    <a:pt x="481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0" name="Google Shape;3650;p36"/>
            <p:cNvSpPr/>
            <p:nvPr/>
          </p:nvSpPr>
          <p:spPr>
            <a:xfrm>
              <a:off x="988675" y="2422600"/>
              <a:ext cx="137775" cy="170075"/>
            </a:xfrm>
            <a:custGeom>
              <a:avLst/>
              <a:gdLst/>
              <a:ahLst/>
              <a:cxnLst/>
              <a:rect l="l" t="t" r="r" b="b"/>
              <a:pathLst>
                <a:path w="5511" h="6803" extrusionOk="0">
                  <a:moveTo>
                    <a:pt x="4872" y="377"/>
                  </a:moveTo>
                  <a:cubicBezTo>
                    <a:pt x="4938" y="377"/>
                    <a:pt x="5001" y="402"/>
                    <a:pt x="5036" y="437"/>
                  </a:cubicBezTo>
                  <a:cubicBezTo>
                    <a:pt x="5099" y="500"/>
                    <a:pt x="5099" y="532"/>
                    <a:pt x="5099" y="595"/>
                  </a:cubicBezTo>
                  <a:cubicBezTo>
                    <a:pt x="5099" y="658"/>
                    <a:pt x="5099" y="690"/>
                    <a:pt x="5036" y="754"/>
                  </a:cubicBezTo>
                  <a:lnTo>
                    <a:pt x="3864" y="1830"/>
                  </a:lnTo>
                  <a:cubicBezTo>
                    <a:pt x="3801" y="1862"/>
                    <a:pt x="3769" y="1894"/>
                    <a:pt x="3706" y="1894"/>
                  </a:cubicBezTo>
                  <a:lnTo>
                    <a:pt x="3674" y="1894"/>
                  </a:lnTo>
                  <a:lnTo>
                    <a:pt x="3041" y="1830"/>
                  </a:lnTo>
                  <a:cubicBezTo>
                    <a:pt x="3023" y="1824"/>
                    <a:pt x="3007" y="1822"/>
                    <a:pt x="2991" y="1822"/>
                  </a:cubicBezTo>
                  <a:cubicBezTo>
                    <a:pt x="2923" y="1822"/>
                    <a:pt x="2876" y="1874"/>
                    <a:pt x="2850" y="1925"/>
                  </a:cubicBezTo>
                  <a:lnTo>
                    <a:pt x="2597" y="2432"/>
                  </a:lnTo>
                  <a:lnTo>
                    <a:pt x="1995" y="3762"/>
                  </a:lnTo>
                  <a:cubicBezTo>
                    <a:pt x="1964" y="3825"/>
                    <a:pt x="1964" y="3889"/>
                    <a:pt x="1995" y="3952"/>
                  </a:cubicBezTo>
                  <a:cubicBezTo>
                    <a:pt x="2027" y="3984"/>
                    <a:pt x="2059" y="4015"/>
                    <a:pt x="2122" y="4047"/>
                  </a:cubicBezTo>
                  <a:lnTo>
                    <a:pt x="2819" y="4174"/>
                  </a:lnTo>
                  <a:lnTo>
                    <a:pt x="2850" y="4174"/>
                  </a:lnTo>
                  <a:cubicBezTo>
                    <a:pt x="3041" y="4269"/>
                    <a:pt x="3167" y="4459"/>
                    <a:pt x="3104" y="4680"/>
                  </a:cubicBezTo>
                  <a:lnTo>
                    <a:pt x="2755" y="6232"/>
                  </a:lnTo>
                  <a:cubicBezTo>
                    <a:pt x="2724" y="6327"/>
                    <a:pt x="2629" y="6422"/>
                    <a:pt x="2502" y="6422"/>
                  </a:cubicBezTo>
                  <a:cubicBezTo>
                    <a:pt x="2502" y="6422"/>
                    <a:pt x="2470" y="6391"/>
                    <a:pt x="2439" y="6391"/>
                  </a:cubicBezTo>
                  <a:cubicBezTo>
                    <a:pt x="2375" y="6391"/>
                    <a:pt x="2344" y="6327"/>
                    <a:pt x="2280" y="6296"/>
                  </a:cubicBezTo>
                  <a:cubicBezTo>
                    <a:pt x="2249" y="6232"/>
                    <a:pt x="2249" y="6169"/>
                    <a:pt x="2280" y="6106"/>
                  </a:cubicBezTo>
                  <a:lnTo>
                    <a:pt x="2565" y="4807"/>
                  </a:lnTo>
                  <a:cubicBezTo>
                    <a:pt x="2597" y="4744"/>
                    <a:pt x="2565" y="4680"/>
                    <a:pt x="2534" y="4649"/>
                  </a:cubicBezTo>
                  <a:cubicBezTo>
                    <a:pt x="2534" y="4617"/>
                    <a:pt x="2470" y="4585"/>
                    <a:pt x="2407" y="4554"/>
                  </a:cubicBezTo>
                  <a:lnTo>
                    <a:pt x="1235" y="4364"/>
                  </a:lnTo>
                  <a:lnTo>
                    <a:pt x="1204" y="4364"/>
                  </a:lnTo>
                  <a:cubicBezTo>
                    <a:pt x="1077" y="4364"/>
                    <a:pt x="982" y="4332"/>
                    <a:pt x="887" y="4300"/>
                  </a:cubicBezTo>
                  <a:cubicBezTo>
                    <a:pt x="697" y="4205"/>
                    <a:pt x="539" y="4047"/>
                    <a:pt x="475" y="3857"/>
                  </a:cubicBezTo>
                  <a:cubicBezTo>
                    <a:pt x="380" y="3667"/>
                    <a:pt x="412" y="3477"/>
                    <a:pt x="475" y="3287"/>
                  </a:cubicBezTo>
                  <a:lnTo>
                    <a:pt x="1172" y="1799"/>
                  </a:lnTo>
                  <a:lnTo>
                    <a:pt x="1489" y="1165"/>
                  </a:lnTo>
                  <a:cubicBezTo>
                    <a:pt x="1615" y="880"/>
                    <a:pt x="1900" y="722"/>
                    <a:pt x="2217" y="722"/>
                  </a:cubicBezTo>
                  <a:cubicBezTo>
                    <a:pt x="2312" y="722"/>
                    <a:pt x="2439" y="722"/>
                    <a:pt x="2534" y="785"/>
                  </a:cubicBezTo>
                  <a:cubicBezTo>
                    <a:pt x="2724" y="880"/>
                    <a:pt x="2882" y="1039"/>
                    <a:pt x="2946" y="1260"/>
                  </a:cubicBezTo>
                  <a:cubicBezTo>
                    <a:pt x="2977" y="1324"/>
                    <a:pt x="3041" y="1387"/>
                    <a:pt x="3104" y="1387"/>
                  </a:cubicBezTo>
                  <a:lnTo>
                    <a:pt x="3516" y="1450"/>
                  </a:lnTo>
                  <a:cubicBezTo>
                    <a:pt x="3579" y="1450"/>
                    <a:pt x="3642" y="1419"/>
                    <a:pt x="3674" y="1387"/>
                  </a:cubicBezTo>
                  <a:lnTo>
                    <a:pt x="4719" y="437"/>
                  </a:lnTo>
                  <a:cubicBezTo>
                    <a:pt x="4762" y="394"/>
                    <a:pt x="4818" y="377"/>
                    <a:pt x="4872" y="377"/>
                  </a:cubicBezTo>
                  <a:close/>
                  <a:moveTo>
                    <a:pt x="4877" y="1"/>
                  </a:moveTo>
                  <a:cubicBezTo>
                    <a:pt x="4737" y="1"/>
                    <a:pt x="4600" y="49"/>
                    <a:pt x="4497" y="152"/>
                  </a:cubicBezTo>
                  <a:lnTo>
                    <a:pt x="3484" y="1070"/>
                  </a:lnTo>
                  <a:lnTo>
                    <a:pt x="3294" y="1039"/>
                  </a:lnTo>
                  <a:cubicBezTo>
                    <a:pt x="3167" y="785"/>
                    <a:pt x="2977" y="563"/>
                    <a:pt x="2692" y="437"/>
                  </a:cubicBezTo>
                  <a:cubicBezTo>
                    <a:pt x="2534" y="367"/>
                    <a:pt x="2367" y="333"/>
                    <a:pt x="2201" y="333"/>
                  </a:cubicBezTo>
                  <a:cubicBezTo>
                    <a:pt x="1768" y="333"/>
                    <a:pt x="1346" y="563"/>
                    <a:pt x="1140" y="975"/>
                  </a:cubicBezTo>
                  <a:lnTo>
                    <a:pt x="824" y="1640"/>
                  </a:lnTo>
                  <a:lnTo>
                    <a:pt x="159" y="3129"/>
                  </a:lnTo>
                  <a:cubicBezTo>
                    <a:pt x="32" y="3414"/>
                    <a:pt x="0" y="3730"/>
                    <a:pt x="127" y="4015"/>
                  </a:cubicBezTo>
                  <a:cubicBezTo>
                    <a:pt x="222" y="4300"/>
                    <a:pt x="444" y="4522"/>
                    <a:pt x="729" y="4649"/>
                  </a:cubicBezTo>
                  <a:cubicBezTo>
                    <a:pt x="887" y="4712"/>
                    <a:pt x="1045" y="4744"/>
                    <a:pt x="1204" y="4744"/>
                  </a:cubicBezTo>
                  <a:lnTo>
                    <a:pt x="2154" y="4902"/>
                  </a:lnTo>
                  <a:lnTo>
                    <a:pt x="1900" y="6042"/>
                  </a:lnTo>
                  <a:cubicBezTo>
                    <a:pt x="1869" y="6201"/>
                    <a:pt x="1900" y="6359"/>
                    <a:pt x="1964" y="6486"/>
                  </a:cubicBezTo>
                  <a:cubicBezTo>
                    <a:pt x="2059" y="6644"/>
                    <a:pt x="2217" y="6739"/>
                    <a:pt x="2375" y="6771"/>
                  </a:cubicBezTo>
                  <a:cubicBezTo>
                    <a:pt x="2407" y="6771"/>
                    <a:pt x="2470" y="6802"/>
                    <a:pt x="2502" y="6802"/>
                  </a:cubicBezTo>
                  <a:cubicBezTo>
                    <a:pt x="2819" y="6802"/>
                    <a:pt x="3072" y="6581"/>
                    <a:pt x="3136" y="6296"/>
                  </a:cubicBezTo>
                  <a:lnTo>
                    <a:pt x="3484" y="4775"/>
                  </a:lnTo>
                  <a:cubicBezTo>
                    <a:pt x="3579" y="4364"/>
                    <a:pt x="3389" y="3984"/>
                    <a:pt x="3009" y="3825"/>
                  </a:cubicBezTo>
                  <a:lnTo>
                    <a:pt x="2946" y="3794"/>
                  </a:lnTo>
                  <a:lnTo>
                    <a:pt x="2914" y="3794"/>
                  </a:lnTo>
                  <a:lnTo>
                    <a:pt x="2439" y="3699"/>
                  </a:lnTo>
                  <a:lnTo>
                    <a:pt x="2946" y="2622"/>
                  </a:lnTo>
                  <a:lnTo>
                    <a:pt x="3136" y="2210"/>
                  </a:lnTo>
                  <a:lnTo>
                    <a:pt x="3642" y="2274"/>
                  </a:lnTo>
                  <a:lnTo>
                    <a:pt x="3706" y="2274"/>
                  </a:lnTo>
                  <a:cubicBezTo>
                    <a:pt x="3864" y="2274"/>
                    <a:pt x="4022" y="2210"/>
                    <a:pt x="4117" y="2115"/>
                  </a:cubicBezTo>
                  <a:lnTo>
                    <a:pt x="5321" y="1039"/>
                  </a:lnTo>
                  <a:cubicBezTo>
                    <a:pt x="5416" y="912"/>
                    <a:pt x="5511" y="785"/>
                    <a:pt x="5511" y="627"/>
                  </a:cubicBezTo>
                  <a:cubicBezTo>
                    <a:pt x="5511" y="437"/>
                    <a:pt x="5447" y="310"/>
                    <a:pt x="5321" y="183"/>
                  </a:cubicBezTo>
                  <a:cubicBezTo>
                    <a:pt x="5202" y="65"/>
                    <a:pt x="5038" y="1"/>
                    <a:pt x="487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1" name="Google Shape;3651;p36"/>
            <p:cNvSpPr/>
            <p:nvPr/>
          </p:nvSpPr>
          <p:spPr>
            <a:xfrm>
              <a:off x="1107425" y="2340875"/>
              <a:ext cx="135425" cy="178950"/>
            </a:xfrm>
            <a:custGeom>
              <a:avLst/>
              <a:gdLst/>
              <a:ahLst/>
              <a:cxnLst/>
              <a:rect l="l" t="t" r="r" b="b"/>
              <a:pathLst>
                <a:path w="5417" h="7158" extrusionOk="0">
                  <a:moveTo>
                    <a:pt x="4023" y="1"/>
                  </a:moveTo>
                  <a:cubicBezTo>
                    <a:pt x="3421" y="32"/>
                    <a:pt x="2534" y="64"/>
                    <a:pt x="2186" y="64"/>
                  </a:cubicBezTo>
                  <a:cubicBezTo>
                    <a:pt x="2152" y="58"/>
                    <a:pt x="2118" y="56"/>
                    <a:pt x="2085" y="56"/>
                  </a:cubicBezTo>
                  <a:cubicBezTo>
                    <a:pt x="1928" y="56"/>
                    <a:pt x="1772" y="112"/>
                    <a:pt x="1616" y="191"/>
                  </a:cubicBezTo>
                  <a:cubicBezTo>
                    <a:pt x="1394" y="317"/>
                    <a:pt x="1299" y="476"/>
                    <a:pt x="1204" y="666"/>
                  </a:cubicBezTo>
                  <a:cubicBezTo>
                    <a:pt x="1109" y="887"/>
                    <a:pt x="1046" y="1141"/>
                    <a:pt x="1014" y="1394"/>
                  </a:cubicBezTo>
                  <a:lnTo>
                    <a:pt x="824" y="2566"/>
                  </a:lnTo>
                  <a:lnTo>
                    <a:pt x="127" y="3452"/>
                  </a:lnTo>
                  <a:cubicBezTo>
                    <a:pt x="1" y="3611"/>
                    <a:pt x="1" y="3832"/>
                    <a:pt x="159" y="3991"/>
                  </a:cubicBezTo>
                  <a:cubicBezTo>
                    <a:pt x="222" y="4086"/>
                    <a:pt x="349" y="4118"/>
                    <a:pt x="444" y="4118"/>
                  </a:cubicBezTo>
                  <a:cubicBezTo>
                    <a:pt x="571" y="4118"/>
                    <a:pt x="697" y="4054"/>
                    <a:pt x="761" y="3959"/>
                  </a:cubicBezTo>
                  <a:lnTo>
                    <a:pt x="1552" y="2977"/>
                  </a:lnTo>
                  <a:cubicBezTo>
                    <a:pt x="1584" y="2946"/>
                    <a:pt x="1616" y="2882"/>
                    <a:pt x="1647" y="2819"/>
                  </a:cubicBezTo>
                  <a:lnTo>
                    <a:pt x="1742" y="2312"/>
                  </a:lnTo>
                  <a:lnTo>
                    <a:pt x="2344" y="3389"/>
                  </a:lnTo>
                  <a:cubicBezTo>
                    <a:pt x="2376" y="3421"/>
                    <a:pt x="2407" y="3484"/>
                    <a:pt x="2439" y="3516"/>
                  </a:cubicBezTo>
                  <a:lnTo>
                    <a:pt x="1711" y="4973"/>
                  </a:lnTo>
                  <a:lnTo>
                    <a:pt x="2534" y="6904"/>
                  </a:lnTo>
                  <a:cubicBezTo>
                    <a:pt x="2598" y="7063"/>
                    <a:pt x="2756" y="7158"/>
                    <a:pt x="2946" y="7158"/>
                  </a:cubicBezTo>
                  <a:cubicBezTo>
                    <a:pt x="3009" y="7158"/>
                    <a:pt x="3104" y="7126"/>
                    <a:pt x="3199" y="7094"/>
                  </a:cubicBezTo>
                  <a:cubicBezTo>
                    <a:pt x="3358" y="6968"/>
                    <a:pt x="3421" y="6746"/>
                    <a:pt x="3326" y="6556"/>
                  </a:cubicBezTo>
                  <a:lnTo>
                    <a:pt x="2693" y="5004"/>
                  </a:lnTo>
                  <a:lnTo>
                    <a:pt x="3231" y="3864"/>
                  </a:lnTo>
                  <a:cubicBezTo>
                    <a:pt x="3326" y="3864"/>
                    <a:pt x="3421" y="3864"/>
                    <a:pt x="3516" y="3832"/>
                  </a:cubicBezTo>
                  <a:lnTo>
                    <a:pt x="3864" y="5131"/>
                  </a:lnTo>
                  <a:lnTo>
                    <a:pt x="4561" y="6461"/>
                  </a:lnTo>
                  <a:cubicBezTo>
                    <a:pt x="4624" y="6619"/>
                    <a:pt x="4783" y="6714"/>
                    <a:pt x="4941" y="6714"/>
                  </a:cubicBezTo>
                  <a:cubicBezTo>
                    <a:pt x="5036" y="6714"/>
                    <a:pt x="5131" y="6683"/>
                    <a:pt x="5194" y="6619"/>
                  </a:cubicBezTo>
                  <a:cubicBezTo>
                    <a:pt x="5384" y="6493"/>
                    <a:pt x="5416" y="6271"/>
                    <a:pt x="5321" y="6081"/>
                  </a:cubicBezTo>
                  <a:lnTo>
                    <a:pt x="4719" y="4814"/>
                  </a:lnTo>
                  <a:cubicBezTo>
                    <a:pt x="4719" y="4814"/>
                    <a:pt x="4149" y="2597"/>
                    <a:pt x="4054" y="2471"/>
                  </a:cubicBezTo>
                  <a:lnTo>
                    <a:pt x="3136" y="856"/>
                  </a:lnTo>
                  <a:cubicBezTo>
                    <a:pt x="3294" y="824"/>
                    <a:pt x="3484" y="824"/>
                    <a:pt x="3674" y="824"/>
                  </a:cubicBezTo>
                  <a:lnTo>
                    <a:pt x="3833" y="1837"/>
                  </a:lnTo>
                  <a:cubicBezTo>
                    <a:pt x="3862" y="2040"/>
                    <a:pt x="4049" y="2190"/>
                    <a:pt x="4251" y="2190"/>
                  </a:cubicBezTo>
                  <a:cubicBezTo>
                    <a:pt x="4270" y="2190"/>
                    <a:pt x="4289" y="2188"/>
                    <a:pt x="4308" y="2186"/>
                  </a:cubicBezTo>
                  <a:cubicBezTo>
                    <a:pt x="4529" y="2154"/>
                    <a:pt x="4688" y="1932"/>
                    <a:pt x="4656" y="1742"/>
                  </a:cubicBezTo>
                  <a:lnTo>
                    <a:pt x="4434" y="349"/>
                  </a:lnTo>
                  <a:cubicBezTo>
                    <a:pt x="4403" y="159"/>
                    <a:pt x="4244" y="1"/>
                    <a:pt x="4023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2" name="Google Shape;3652;p36"/>
            <p:cNvSpPr/>
            <p:nvPr/>
          </p:nvSpPr>
          <p:spPr>
            <a:xfrm>
              <a:off x="1101875" y="2336125"/>
              <a:ext cx="146500" cy="188450"/>
            </a:xfrm>
            <a:custGeom>
              <a:avLst/>
              <a:gdLst/>
              <a:ahLst/>
              <a:cxnLst/>
              <a:rect l="l" t="t" r="r" b="b"/>
              <a:pathLst>
                <a:path w="5860" h="7538" extrusionOk="0">
                  <a:moveTo>
                    <a:pt x="3738" y="1204"/>
                  </a:moveTo>
                  <a:lnTo>
                    <a:pt x="3770" y="1362"/>
                  </a:lnTo>
                  <a:lnTo>
                    <a:pt x="3675" y="1204"/>
                  </a:lnTo>
                  <a:close/>
                  <a:moveTo>
                    <a:pt x="4245" y="381"/>
                  </a:moveTo>
                  <a:cubicBezTo>
                    <a:pt x="4340" y="381"/>
                    <a:pt x="4466" y="476"/>
                    <a:pt x="4466" y="571"/>
                  </a:cubicBezTo>
                  <a:lnTo>
                    <a:pt x="4688" y="1964"/>
                  </a:lnTo>
                  <a:cubicBezTo>
                    <a:pt x="4688" y="1996"/>
                    <a:pt x="4656" y="2059"/>
                    <a:pt x="4625" y="2091"/>
                  </a:cubicBezTo>
                  <a:cubicBezTo>
                    <a:pt x="4593" y="2154"/>
                    <a:pt x="4561" y="2186"/>
                    <a:pt x="4498" y="2186"/>
                  </a:cubicBezTo>
                  <a:cubicBezTo>
                    <a:pt x="4481" y="2190"/>
                    <a:pt x="4465" y="2192"/>
                    <a:pt x="4448" y="2192"/>
                  </a:cubicBezTo>
                  <a:cubicBezTo>
                    <a:pt x="4340" y="2192"/>
                    <a:pt x="4245" y="2106"/>
                    <a:pt x="4245" y="1996"/>
                  </a:cubicBezTo>
                  <a:lnTo>
                    <a:pt x="4086" y="982"/>
                  </a:lnTo>
                  <a:cubicBezTo>
                    <a:pt x="4055" y="887"/>
                    <a:pt x="3991" y="824"/>
                    <a:pt x="3896" y="824"/>
                  </a:cubicBezTo>
                  <a:lnTo>
                    <a:pt x="3326" y="856"/>
                  </a:lnTo>
                  <a:cubicBezTo>
                    <a:pt x="3263" y="856"/>
                    <a:pt x="3200" y="887"/>
                    <a:pt x="3168" y="951"/>
                  </a:cubicBezTo>
                  <a:cubicBezTo>
                    <a:pt x="3136" y="982"/>
                    <a:pt x="3136" y="1077"/>
                    <a:pt x="3168" y="1141"/>
                  </a:cubicBezTo>
                  <a:lnTo>
                    <a:pt x="4118" y="2724"/>
                  </a:lnTo>
                  <a:cubicBezTo>
                    <a:pt x="4150" y="2851"/>
                    <a:pt x="4466" y="4022"/>
                    <a:pt x="4751" y="5068"/>
                  </a:cubicBezTo>
                  <a:cubicBezTo>
                    <a:pt x="4751" y="5068"/>
                    <a:pt x="4751" y="5068"/>
                    <a:pt x="4751" y="5099"/>
                  </a:cubicBezTo>
                  <a:lnTo>
                    <a:pt x="5385" y="6334"/>
                  </a:lnTo>
                  <a:cubicBezTo>
                    <a:pt x="5448" y="6461"/>
                    <a:pt x="5416" y="6588"/>
                    <a:pt x="5321" y="6651"/>
                  </a:cubicBezTo>
                  <a:cubicBezTo>
                    <a:pt x="5279" y="6683"/>
                    <a:pt x="5230" y="6697"/>
                    <a:pt x="5181" y="6697"/>
                  </a:cubicBezTo>
                  <a:cubicBezTo>
                    <a:pt x="5082" y="6697"/>
                    <a:pt x="4984" y="6640"/>
                    <a:pt x="4941" y="6556"/>
                  </a:cubicBezTo>
                  <a:lnTo>
                    <a:pt x="4276" y="5226"/>
                  </a:lnTo>
                  <a:lnTo>
                    <a:pt x="3928" y="3959"/>
                  </a:lnTo>
                  <a:cubicBezTo>
                    <a:pt x="3896" y="3896"/>
                    <a:pt x="3865" y="3864"/>
                    <a:pt x="3833" y="3832"/>
                  </a:cubicBezTo>
                  <a:cubicBezTo>
                    <a:pt x="3801" y="3817"/>
                    <a:pt x="3777" y="3809"/>
                    <a:pt x="3754" y="3809"/>
                  </a:cubicBezTo>
                  <a:cubicBezTo>
                    <a:pt x="3730" y="3809"/>
                    <a:pt x="3706" y="3817"/>
                    <a:pt x="3675" y="3832"/>
                  </a:cubicBezTo>
                  <a:cubicBezTo>
                    <a:pt x="3611" y="3864"/>
                    <a:pt x="3516" y="3864"/>
                    <a:pt x="3453" y="3864"/>
                  </a:cubicBezTo>
                  <a:cubicBezTo>
                    <a:pt x="3390" y="3864"/>
                    <a:pt x="3326" y="3896"/>
                    <a:pt x="3295" y="3959"/>
                  </a:cubicBezTo>
                  <a:lnTo>
                    <a:pt x="2724" y="5099"/>
                  </a:lnTo>
                  <a:cubicBezTo>
                    <a:pt x="2693" y="5163"/>
                    <a:pt x="2693" y="5226"/>
                    <a:pt x="2724" y="5258"/>
                  </a:cubicBezTo>
                  <a:lnTo>
                    <a:pt x="3390" y="6809"/>
                  </a:lnTo>
                  <a:cubicBezTo>
                    <a:pt x="3421" y="6936"/>
                    <a:pt x="3390" y="7063"/>
                    <a:pt x="3295" y="7126"/>
                  </a:cubicBezTo>
                  <a:cubicBezTo>
                    <a:pt x="3261" y="7143"/>
                    <a:pt x="3222" y="7151"/>
                    <a:pt x="3183" y="7151"/>
                  </a:cubicBezTo>
                  <a:cubicBezTo>
                    <a:pt x="3075" y="7151"/>
                    <a:pt x="2961" y="7092"/>
                    <a:pt x="2915" y="6999"/>
                  </a:cubicBezTo>
                  <a:lnTo>
                    <a:pt x="2154" y="5163"/>
                  </a:lnTo>
                  <a:lnTo>
                    <a:pt x="2820" y="3801"/>
                  </a:lnTo>
                  <a:cubicBezTo>
                    <a:pt x="2851" y="3737"/>
                    <a:pt x="2851" y="3642"/>
                    <a:pt x="2788" y="3611"/>
                  </a:cubicBezTo>
                  <a:cubicBezTo>
                    <a:pt x="2756" y="3547"/>
                    <a:pt x="2756" y="3516"/>
                    <a:pt x="2724" y="3484"/>
                  </a:cubicBezTo>
                  <a:lnTo>
                    <a:pt x="2091" y="2407"/>
                  </a:lnTo>
                  <a:cubicBezTo>
                    <a:pt x="2059" y="2344"/>
                    <a:pt x="1996" y="2312"/>
                    <a:pt x="1901" y="2312"/>
                  </a:cubicBezTo>
                  <a:cubicBezTo>
                    <a:pt x="1838" y="2344"/>
                    <a:pt x="1774" y="2376"/>
                    <a:pt x="1743" y="2471"/>
                  </a:cubicBezTo>
                  <a:lnTo>
                    <a:pt x="1648" y="2977"/>
                  </a:lnTo>
                  <a:cubicBezTo>
                    <a:pt x="1648" y="3009"/>
                    <a:pt x="1648" y="3041"/>
                    <a:pt x="1616" y="3072"/>
                  </a:cubicBezTo>
                  <a:lnTo>
                    <a:pt x="824" y="4054"/>
                  </a:lnTo>
                  <a:cubicBezTo>
                    <a:pt x="793" y="4102"/>
                    <a:pt x="729" y="4125"/>
                    <a:pt x="662" y="4125"/>
                  </a:cubicBezTo>
                  <a:cubicBezTo>
                    <a:pt x="595" y="4125"/>
                    <a:pt x="523" y="4102"/>
                    <a:pt x="476" y="4054"/>
                  </a:cubicBezTo>
                  <a:cubicBezTo>
                    <a:pt x="413" y="3991"/>
                    <a:pt x="413" y="3864"/>
                    <a:pt x="476" y="3769"/>
                  </a:cubicBezTo>
                  <a:lnTo>
                    <a:pt x="1204" y="2882"/>
                  </a:lnTo>
                  <a:cubicBezTo>
                    <a:pt x="1204" y="2851"/>
                    <a:pt x="1236" y="2819"/>
                    <a:pt x="1236" y="2787"/>
                  </a:cubicBezTo>
                  <a:lnTo>
                    <a:pt x="1394" y="1616"/>
                  </a:lnTo>
                  <a:cubicBezTo>
                    <a:pt x="1426" y="1394"/>
                    <a:pt x="1489" y="1141"/>
                    <a:pt x="1584" y="951"/>
                  </a:cubicBezTo>
                  <a:cubicBezTo>
                    <a:pt x="1679" y="761"/>
                    <a:pt x="1743" y="634"/>
                    <a:pt x="1933" y="539"/>
                  </a:cubicBezTo>
                  <a:cubicBezTo>
                    <a:pt x="2059" y="476"/>
                    <a:pt x="2218" y="444"/>
                    <a:pt x="2376" y="444"/>
                  </a:cubicBezTo>
                  <a:lnTo>
                    <a:pt x="2408" y="444"/>
                  </a:lnTo>
                  <a:cubicBezTo>
                    <a:pt x="2756" y="444"/>
                    <a:pt x="3643" y="412"/>
                    <a:pt x="4245" y="381"/>
                  </a:cubicBezTo>
                  <a:close/>
                  <a:moveTo>
                    <a:pt x="4245" y="1"/>
                  </a:moveTo>
                  <a:cubicBezTo>
                    <a:pt x="3643" y="1"/>
                    <a:pt x="2756" y="32"/>
                    <a:pt x="2408" y="64"/>
                  </a:cubicBezTo>
                  <a:cubicBezTo>
                    <a:pt x="2355" y="56"/>
                    <a:pt x="2303" y="52"/>
                    <a:pt x="2251" y="52"/>
                  </a:cubicBezTo>
                  <a:cubicBezTo>
                    <a:pt x="2081" y="52"/>
                    <a:pt x="1912" y="94"/>
                    <a:pt x="1743" y="191"/>
                  </a:cubicBezTo>
                  <a:cubicBezTo>
                    <a:pt x="1489" y="349"/>
                    <a:pt x="1331" y="539"/>
                    <a:pt x="1236" y="792"/>
                  </a:cubicBezTo>
                  <a:cubicBezTo>
                    <a:pt x="1141" y="1014"/>
                    <a:pt x="1078" y="1267"/>
                    <a:pt x="1014" y="1552"/>
                  </a:cubicBezTo>
                  <a:lnTo>
                    <a:pt x="856" y="2661"/>
                  </a:lnTo>
                  <a:lnTo>
                    <a:pt x="191" y="3516"/>
                  </a:lnTo>
                  <a:cubicBezTo>
                    <a:pt x="1" y="3769"/>
                    <a:pt x="1" y="4086"/>
                    <a:pt x="223" y="4308"/>
                  </a:cubicBezTo>
                  <a:cubicBezTo>
                    <a:pt x="349" y="4403"/>
                    <a:pt x="508" y="4466"/>
                    <a:pt x="666" y="4466"/>
                  </a:cubicBezTo>
                  <a:cubicBezTo>
                    <a:pt x="856" y="4466"/>
                    <a:pt x="1014" y="4403"/>
                    <a:pt x="1141" y="4244"/>
                  </a:cubicBezTo>
                  <a:lnTo>
                    <a:pt x="1933" y="3262"/>
                  </a:lnTo>
                  <a:cubicBezTo>
                    <a:pt x="1964" y="3199"/>
                    <a:pt x="2028" y="3104"/>
                    <a:pt x="2028" y="3041"/>
                  </a:cubicBezTo>
                  <a:lnTo>
                    <a:pt x="2028" y="3009"/>
                  </a:lnTo>
                  <a:lnTo>
                    <a:pt x="2408" y="3674"/>
                  </a:lnTo>
                  <a:cubicBezTo>
                    <a:pt x="2408" y="3674"/>
                    <a:pt x="2439" y="3706"/>
                    <a:pt x="2439" y="3706"/>
                  </a:cubicBezTo>
                  <a:lnTo>
                    <a:pt x="1774" y="5068"/>
                  </a:lnTo>
                  <a:cubicBezTo>
                    <a:pt x="1743" y="5131"/>
                    <a:pt x="1743" y="5194"/>
                    <a:pt x="1774" y="5226"/>
                  </a:cubicBezTo>
                  <a:lnTo>
                    <a:pt x="2566" y="7158"/>
                  </a:lnTo>
                  <a:cubicBezTo>
                    <a:pt x="2661" y="7379"/>
                    <a:pt x="2915" y="7538"/>
                    <a:pt x="3168" y="7538"/>
                  </a:cubicBezTo>
                  <a:cubicBezTo>
                    <a:pt x="3295" y="7538"/>
                    <a:pt x="3390" y="7506"/>
                    <a:pt x="3516" y="7443"/>
                  </a:cubicBezTo>
                  <a:cubicBezTo>
                    <a:pt x="3770" y="7253"/>
                    <a:pt x="3865" y="6936"/>
                    <a:pt x="3738" y="6651"/>
                  </a:cubicBezTo>
                  <a:lnTo>
                    <a:pt x="3105" y="5194"/>
                  </a:lnTo>
                  <a:lnTo>
                    <a:pt x="3580" y="4244"/>
                  </a:lnTo>
                  <a:lnTo>
                    <a:pt x="3611" y="4244"/>
                  </a:lnTo>
                  <a:lnTo>
                    <a:pt x="3928" y="5353"/>
                  </a:lnTo>
                  <a:cubicBezTo>
                    <a:pt x="3928" y="5353"/>
                    <a:pt x="3928" y="5384"/>
                    <a:pt x="3928" y="5384"/>
                  </a:cubicBezTo>
                  <a:lnTo>
                    <a:pt x="4593" y="6714"/>
                  </a:lnTo>
                  <a:cubicBezTo>
                    <a:pt x="4688" y="6936"/>
                    <a:pt x="4910" y="7063"/>
                    <a:pt x="5163" y="7063"/>
                  </a:cubicBezTo>
                  <a:cubicBezTo>
                    <a:pt x="5290" y="7063"/>
                    <a:pt x="5416" y="7031"/>
                    <a:pt x="5511" y="6968"/>
                  </a:cubicBezTo>
                  <a:cubicBezTo>
                    <a:pt x="5765" y="6778"/>
                    <a:pt x="5860" y="6429"/>
                    <a:pt x="5733" y="6176"/>
                  </a:cubicBezTo>
                  <a:lnTo>
                    <a:pt x="5100" y="4941"/>
                  </a:lnTo>
                  <a:cubicBezTo>
                    <a:pt x="4878" y="4117"/>
                    <a:pt x="4530" y="2756"/>
                    <a:pt x="4435" y="2566"/>
                  </a:cubicBezTo>
                  <a:cubicBezTo>
                    <a:pt x="4466" y="2566"/>
                    <a:pt x="4498" y="2566"/>
                    <a:pt x="4530" y="2534"/>
                  </a:cubicBezTo>
                  <a:cubicBezTo>
                    <a:pt x="4688" y="2534"/>
                    <a:pt x="4846" y="2439"/>
                    <a:pt x="4941" y="2312"/>
                  </a:cubicBezTo>
                  <a:cubicBezTo>
                    <a:pt x="5036" y="2186"/>
                    <a:pt x="5068" y="2027"/>
                    <a:pt x="5068" y="1869"/>
                  </a:cubicBezTo>
                  <a:lnTo>
                    <a:pt x="4846" y="507"/>
                  </a:lnTo>
                  <a:cubicBezTo>
                    <a:pt x="4815" y="191"/>
                    <a:pt x="4530" y="1"/>
                    <a:pt x="424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3" name="Google Shape;3653;p36"/>
            <p:cNvSpPr/>
            <p:nvPr/>
          </p:nvSpPr>
          <p:spPr>
            <a:xfrm>
              <a:off x="1105850" y="2300275"/>
              <a:ext cx="55450" cy="50125"/>
            </a:xfrm>
            <a:custGeom>
              <a:avLst/>
              <a:gdLst/>
              <a:ahLst/>
              <a:cxnLst/>
              <a:rect l="l" t="t" r="r" b="b"/>
              <a:pathLst>
                <a:path w="2218" h="2005" extrusionOk="0">
                  <a:moveTo>
                    <a:pt x="1109" y="389"/>
                  </a:moveTo>
                  <a:cubicBezTo>
                    <a:pt x="1235" y="389"/>
                    <a:pt x="1394" y="421"/>
                    <a:pt x="1520" y="516"/>
                  </a:cubicBezTo>
                  <a:cubicBezTo>
                    <a:pt x="1520" y="548"/>
                    <a:pt x="1552" y="548"/>
                    <a:pt x="1552" y="579"/>
                  </a:cubicBezTo>
                  <a:cubicBezTo>
                    <a:pt x="1774" y="801"/>
                    <a:pt x="1805" y="1086"/>
                    <a:pt x="1647" y="1308"/>
                  </a:cubicBezTo>
                  <a:cubicBezTo>
                    <a:pt x="1615" y="1371"/>
                    <a:pt x="1552" y="1435"/>
                    <a:pt x="1489" y="1498"/>
                  </a:cubicBezTo>
                  <a:cubicBezTo>
                    <a:pt x="1378" y="1577"/>
                    <a:pt x="1243" y="1617"/>
                    <a:pt x="1109" y="1617"/>
                  </a:cubicBezTo>
                  <a:cubicBezTo>
                    <a:pt x="974" y="1617"/>
                    <a:pt x="840" y="1577"/>
                    <a:pt x="729" y="1498"/>
                  </a:cubicBezTo>
                  <a:cubicBezTo>
                    <a:pt x="665" y="1466"/>
                    <a:pt x="634" y="1435"/>
                    <a:pt x="602" y="1403"/>
                  </a:cubicBezTo>
                  <a:cubicBezTo>
                    <a:pt x="412" y="1181"/>
                    <a:pt x="412" y="896"/>
                    <a:pt x="570" y="643"/>
                  </a:cubicBezTo>
                  <a:cubicBezTo>
                    <a:pt x="602" y="611"/>
                    <a:pt x="634" y="548"/>
                    <a:pt x="697" y="516"/>
                  </a:cubicBezTo>
                  <a:cubicBezTo>
                    <a:pt x="824" y="421"/>
                    <a:pt x="950" y="389"/>
                    <a:pt x="1109" y="389"/>
                  </a:cubicBezTo>
                  <a:close/>
                  <a:moveTo>
                    <a:pt x="1119" y="1"/>
                  </a:moveTo>
                  <a:cubicBezTo>
                    <a:pt x="880" y="1"/>
                    <a:pt x="644" y="81"/>
                    <a:pt x="444" y="231"/>
                  </a:cubicBezTo>
                  <a:cubicBezTo>
                    <a:pt x="380" y="294"/>
                    <a:pt x="317" y="358"/>
                    <a:pt x="254" y="421"/>
                  </a:cubicBezTo>
                  <a:cubicBezTo>
                    <a:pt x="0" y="801"/>
                    <a:pt x="32" y="1276"/>
                    <a:pt x="317" y="1625"/>
                  </a:cubicBezTo>
                  <a:cubicBezTo>
                    <a:pt x="380" y="1688"/>
                    <a:pt x="444" y="1751"/>
                    <a:pt x="507" y="1815"/>
                  </a:cubicBezTo>
                  <a:cubicBezTo>
                    <a:pt x="697" y="1941"/>
                    <a:pt x="887" y="2005"/>
                    <a:pt x="1109" y="2005"/>
                  </a:cubicBezTo>
                  <a:cubicBezTo>
                    <a:pt x="1330" y="2005"/>
                    <a:pt x="1520" y="1910"/>
                    <a:pt x="1710" y="1783"/>
                  </a:cubicBezTo>
                  <a:cubicBezTo>
                    <a:pt x="1805" y="1720"/>
                    <a:pt x="1900" y="1625"/>
                    <a:pt x="1964" y="1498"/>
                  </a:cubicBezTo>
                  <a:cubicBezTo>
                    <a:pt x="2217" y="1118"/>
                    <a:pt x="2154" y="643"/>
                    <a:pt x="1837" y="326"/>
                  </a:cubicBezTo>
                  <a:cubicBezTo>
                    <a:pt x="1805" y="263"/>
                    <a:pt x="1774" y="231"/>
                    <a:pt x="1742" y="199"/>
                  </a:cubicBezTo>
                  <a:cubicBezTo>
                    <a:pt x="1548" y="65"/>
                    <a:pt x="1332" y="1"/>
                    <a:pt x="111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4" name="Google Shape;3654;p36"/>
            <p:cNvSpPr/>
            <p:nvPr/>
          </p:nvSpPr>
          <p:spPr>
            <a:xfrm>
              <a:off x="1246775" y="2271800"/>
              <a:ext cx="81575" cy="58900"/>
            </a:xfrm>
            <a:custGeom>
              <a:avLst/>
              <a:gdLst/>
              <a:ahLst/>
              <a:cxnLst/>
              <a:rect l="l" t="t" r="r" b="b"/>
              <a:pathLst>
                <a:path w="3263" h="2356" extrusionOk="0">
                  <a:moveTo>
                    <a:pt x="682" y="0"/>
                  </a:moveTo>
                  <a:cubicBezTo>
                    <a:pt x="432" y="0"/>
                    <a:pt x="263" y="57"/>
                    <a:pt x="159" y="135"/>
                  </a:cubicBezTo>
                  <a:cubicBezTo>
                    <a:pt x="64" y="198"/>
                    <a:pt x="0" y="293"/>
                    <a:pt x="0" y="388"/>
                  </a:cubicBezTo>
                  <a:lnTo>
                    <a:pt x="0" y="2099"/>
                  </a:lnTo>
                  <a:cubicBezTo>
                    <a:pt x="0" y="2099"/>
                    <a:pt x="232" y="1867"/>
                    <a:pt x="591" y="1867"/>
                  </a:cubicBezTo>
                  <a:cubicBezTo>
                    <a:pt x="673" y="1867"/>
                    <a:pt x="762" y="1879"/>
                    <a:pt x="855" y="1908"/>
                  </a:cubicBezTo>
                  <a:cubicBezTo>
                    <a:pt x="1225" y="2007"/>
                    <a:pt x="1902" y="2355"/>
                    <a:pt x="2632" y="2355"/>
                  </a:cubicBezTo>
                  <a:cubicBezTo>
                    <a:pt x="2840" y="2355"/>
                    <a:pt x="3052" y="2327"/>
                    <a:pt x="3262" y="2257"/>
                  </a:cubicBezTo>
                  <a:lnTo>
                    <a:pt x="3262" y="452"/>
                  </a:lnTo>
                  <a:cubicBezTo>
                    <a:pt x="3141" y="479"/>
                    <a:pt x="3017" y="490"/>
                    <a:pt x="2893" y="490"/>
                  </a:cubicBezTo>
                  <a:cubicBezTo>
                    <a:pt x="2137" y="490"/>
                    <a:pt x="1345" y="63"/>
                    <a:pt x="855" y="8"/>
                  </a:cubicBezTo>
                  <a:cubicBezTo>
                    <a:pt x="794" y="3"/>
                    <a:pt x="736" y="0"/>
                    <a:pt x="682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5" name="Google Shape;3655;p36"/>
            <p:cNvSpPr/>
            <p:nvPr/>
          </p:nvSpPr>
          <p:spPr>
            <a:xfrm>
              <a:off x="1242025" y="2267100"/>
              <a:ext cx="91075" cy="276475"/>
            </a:xfrm>
            <a:custGeom>
              <a:avLst/>
              <a:gdLst/>
              <a:ahLst/>
              <a:cxnLst/>
              <a:rect l="l" t="t" r="r" b="b"/>
              <a:pathLst>
                <a:path w="3643" h="11059" extrusionOk="0">
                  <a:moveTo>
                    <a:pt x="866" y="378"/>
                  </a:moveTo>
                  <a:cubicBezTo>
                    <a:pt x="912" y="378"/>
                    <a:pt x="961" y="381"/>
                    <a:pt x="1014" y="386"/>
                  </a:cubicBezTo>
                  <a:cubicBezTo>
                    <a:pt x="1204" y="418"/>
                    <a:pt x="1425" y="481"/>
                    <a:pt x="1679" y="576"/>
                  </a:cubicBezTo>
                  <a:cubicBezTo>
                    <a:pt x="2112" y="721"/>
                    <a:pt x="2599" y="865"/>
                    <a:pt x="3114" y="865"/>
                  </a:cubicBezTo>
                  <a:cubicBezTo>
                    <a:pt x="3163" y="865"/>
                    <a:pt x="3213" y="864"/>
                    <a:pt x="3262" y="861"/>
                  </a:cubicBezTo>
                  <a:lnTo>
                    <a:pt x="3262" y="2287"/>
                  </a:lnTo>
                  <a:cubicBezTo>
                    <a:pt x="3114" y="2322"/>
                    <a:pt x="2966" y="2337"/>
                    <a:pt x="2820" y="2337"/>
                  </a:cubicBezTo>
                  <a:cubicBezTo>
                    <a:pt x="2310" y="2337"/>
                    <a:pt x="1826" y="2156"/>
                    <a:pt x="1457" y="2033"/>
                  </a:cubicBezTo>
                  <a:cubicBezTo>
                    <a:pt x="1330" y="1970"/>
                    <a:pt x="1204" y="1938"/>
                    <a:pt x="1109" y="1906"/>
                  </a:cubicBezTo>
                  <a:cubicBezTo>
                    <a:pt x="982" y="1875"/>
                    <a:pt x="887" y="1875"/>
                    <a:pt x="792" y="1875"/>
                  </a:cubicBezTo>
                  <a:cubicBezTo>
                    <a:pt x="634" y="1875"/>
                    <a:pt x="475" y="1906"/>
                    <a:pt x="380" y="1938"/>
                  </a:cubicBezTo>
                  <a:lnTo>
                    <a:pt x="380" y="576"/>
                  </a:lnTo>
                  <a:cubicBezTo>
                    <a:pt x="380" y="545"/>
                    <a:pt x="380" y="513"/>
                    <a:pt x="444" y="481"/>
                  </a:cubicBezTo>
                  <a:cubicBezTo>
                    <a:pt x="521" y="430"/>
                    <a:pt x="662" y="378"/>
                    <a:pt x="866" y="378"/>
                  </a:cubicBezTo>
                  <a:close/>
                  <a:moveTo>
                    <a:pt x="919" y="0"/>
                  </a:moveTo>
                  <a:cubicBezTo>
                    <a:pt x="592" y="0"/>
                    <a:pt x="363" y="82"/>
                    <a:pt x="254" y="165"/>
                  </a:cubicBezTo>
                  <a:cubicBezTo>
                    <a:pt x="95" y="228"/>
                    <a:pt x="0" y="418"/>
                    <a:pt x="0" y="576"/>
                  </a:cubicBezTo>
                  <a:lnTo>
                    <a:pt x="0" y="2255"/>
                  </a:lnTo>
                  <a:lnTo>
                    <a:pt x="0" y="10869"/>
                  </a:lnTo>
                  <a:cubicBezTo>
                    <a:pt x="0" y="10964"/>
                    <a:pt x="95" y="11059"/>
                    <a:pt x="190" y="11059"/>
                  </a:cubicBezTo>
                  <a:cubicBezTo>
                    <a:pt x="285" y="11059"/>
                    <a:pt x="380" y="10964"/>
                    <a:pt x="380" y="10869"/>
                  </a:cubicBezTo>
                  <a:lnTo>
                    <a:pt x="380" y="2350"/>
                  </a:lnTo>
                  <a:cubicBezTo>
                    <a:pt x="447" y="2306"/>
                    <a:pt x="574" y="2246"/>
                    <a:pt x="752" y="2246"/>
                  </a:cubicBezTo>
                  <a:cubicBezTo>
                    <a:pt x="830" y="2246"/>
                    <a:pt x="918" y="2258"/>
                    <a:pt x="1014" y="2287"/>
                  </a:cubicBezTo>
                  <a:cubicBezTo>
                    <a:pt x="1109" y="2287"/>
                    <a:pt x="1204" y="2350"/>
                    <a:pt x="1330" y="2382"/>
                  </a:cubicBezTo>
                  <a:cubicBezTo>
                    <a:pt x="1715" y="2517"/>
                    <a:pt x="2244" y="2717"/>
                    <a:pt x="2815" y="2717"/>
                  </a:cubicBezTo>
                  <a:cubicBezTo>
                    <a:pt x="3044" y="2717"/>
                    <a:pt x="3280" y="2685"/>
                    <a:pt x="3516" y="2603"/>
                  </a:cubicBezTo>
                  <a:cubicBezTo>
                    <a:pt x="3579" y="2572"/>
                    <a:pt x="3642" y="2508"/>
                    <a:pt x="3642" y="2413"/>
                  </a:cubicBezTo>
                  <a:lnTo>
                    <a:pt x="3642" y="640"/>
                  </a:lnTo>
                  <a:cubicBezTo>
                    <a:pt x="3642" y="576"/>
                    <a:pt x="3611" y="513"/>
                    <a:pt x="3547" y="481"/>
                  </a:cubicBezTo>
                  <a:cubicBezTo>
                    <a:pt x="3516" y="450"/>
                    <a:pt x="3452" y="450"/>
                    <a:pt x="3389" y="450"/>
                  </a:cubicBezTo>
                  <a:cubicBezTo>
                    <a:pt x="3275" y="478"/>
                    <a:pt x="3157" y="491"/>
                    <a:pt x="3038" y="491"/>
                  </a:cubicBezTo>
                  <a:cubicBezTo>
                    <a:pt x="2629" y="491"/>
                    <a:pt x="2198" y="344"/>
                    <a:pt x="1806" y="196"/>
                  </a:cubicBezTo>
                  <a:cubicBezTo>
                    <a:pt x="1520" y="133"/>
                    <a:pt x="1299" y="38"/>
                    <a:pt x="1077" y="6"/>
                  </a:cubicBezTo>
                  <a:cubicBezTo>
                    <a:pt x="1022" y="2"/>
                    <a:pt x="969" y="0"/>
                    <a:pt x="9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6" name="Google Shape;3656;p36"/>
            <p:cNvSpPr/>
            <p:nvPr/>
          </p:nvSpPr>
          <p:spPr>
            <a:xfrm>
              <a:off x="941950" y="2493675"/>
              <a:ext cx="320675" cy="124325"/>
            </a:xfrm>
            <a:custGeom>
              <a:avLst/>
              <a:gdLst/>
              <a:ahLst/>
              <a:cxnLst/>
              <a:rect l="l" t="t" r="r" b="b"/>
              <a:pathLst>
                <a:path w="12827" h="4973" extrusionOk="0">
                  <a:moveTo>
                    <a:pt x="12827" y="1"/>
                  </a:moveTo>
                  <a:lnTo>
                    <a:pt x="8013" y="1014"/>
                  </a:lnTo>
                  <a:lnTo>
                    <a:pt x="6145" y="3231"/>
                  </a:lnTo>
                  <a:lnTo>
                    <a:pt x="1173" y="4403"/>
                  </a:lnTo>
                  <a:lnTo>
                    <a:pt x="1" y="4403"/>
                  </a:lnTo>
                  <a:lnTo>
                    <a:pt x="1" y="4973"/>
                  </a:lnTo>
                  <a:lnTo>
                    <a:pt x="12827" y="4973"/>
                  </a:lnTo>
                  <a:lnTo>
                    <a:pt x="12827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7" name="Google Shape;3657;p36"/>
            <p:cNvSpPr/>
            <p:nvPr/>
          </p:nvSpPr>
          <p:spPr>
            <a:xfrm>
              <a:off x="937200" y="2489525"/>
              <a:ext cx="330175" cy="133225"/>
            </a:xfrm>
            <a:custGeom>
              <a:avLst/>
              <a:gdLst/>
              <a:ahLst/>
              <a:cxnLst/>
              <a:rect l="l" t="t" r="r" b="b"/>
              <a:pathLst>
                <a:path w="13207" h="5329" extrusionOk="0">
                  <a:moveTo>
                    <a:pt x="13035" y="0"/>
                  </a:moveTo>
                  <a:cubicBezTo>
                    <a:pt x="13019" y="0"/>
                    <a:pt x="13002" y="3"/>
                    <a:pt x="12985" y="8"/>
                  </a:cubicBezTo>
                  <a:lnTo>
                    <a:pt x="8140" y="990"/>
                  </a:lnTo>
                  <a:cubicBezTo>
                    <a:pt x="8108" y="990"/>
                    <a:pt x="8076" y="1022"/>
                    <a:pt x="8045" y="1053"/>
                  </a:cubicBezTo>
                  <a:lnTo>
                    <a:pt x="6208" y="3239"/>
                  </a:lnTo>
                  <a:lnTo>
                    <a:pt x="1363" y="4379"/>
                  </a:lnTo>
                  <a:lnTo>
                    <a:pt x="191" y="4379"/>
                  </a:lnTo>
                  <a:cubicBezTo>
                    <a:pt x="159" y="4379"/>
                    <a:pt x="96" y="4379"/>
                    <a:pt x="64" y="4442"/>
                  </a:cubicBezTo>
                  <a:cubicBezTo>
                    <a:pt x="32" y="4474"/>
                    <a:pt x="1" y="4505"/>
                    <a:pt x="1" y="4569"/>
                  </a:cubicBezTo>
                  <a:lnTo>
                    <a:pt x="1" y="5139"/>
                  </a:lnTo>
                  <a:cubicBezTo>
                    <a:pt x="1" y="5234"/>
                    <a:pt x="96" y="5329"/>
                    <a:pt x="191" y="5329"/>
                  </a:cubicBezTo>
                  <a:cubicBezTo>
                    <a:pt x="317" y="5329"/>
                    <a:pt x="381" y="5234"/>
                    <a:pt x="381" y="5139"/>
                  </a:cubicBezTo>
                  <a:lnTo>
                    <a:pt x="381" y="4759"/>
                  </a:lnTo>
                  <a:lnTo>
                    <a:pt x="1394" y="4759"/>
                  </a:lnTo>
                  <a:lnTo>
                    <a:pt x="6366" y="3587"/>
                  </a:lnTo>
                  <a:cubicBezTo>
                    <a:pt x="6398" y="3587"/>
                    <a:pt x="6430" y="3555"/>
                    <a:pt x="6461" y="3524"/>
                  </a:cubicBezTo>
                  <a:lnTo>
                    <a:pt x="8298" y="1338"/>
                  </a:lnTo>
                  <a:lnTo>
                    <a:pt x="13048" y="357"/>
                  </a:lnTo>
                  <a:cubicBezTo>
                    <a:pt x="13143" y="357"/>
                    <a:pt x="13207" y="262"/>
                    <a:pt x="13207" y="135"/>
                  </a:cubicBezTo>
                  <a:cubicBezTo>
                    <a:pt x="13181" y="57"/>
                    <a:pt x="13112" y="0"/>
                    <a:pt x="1303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8" name="Google Shape;3658;p36"/>
            <p:cNvSpPr/>
            <p:nvPr/>
          </p:nvSpPr>
          <p:spPr>
            <a:xfrm>
              <a:off x="1374250" y="2420050"/>
              <a:ext cx="61775" cy="62575"/>
            </a:xfrm>
            <a:custGeom>
              <a:avLst/>
              <a:gdLst/>
              <a:ahLst/>
              <a:cxnLst/>
              <a:rect l="l" t="t" r="r" b="b"/>
              <a:pathLst>
                <a:path w="2471" h="2503" extrusionOk="0">
                  <a:moveTo>
                    <a:pt x="1235" y="380"/>
                  </a:moveTo>
                  <a:cubicBezTo>
                    <a:pt x="1710" y="380"/>
                    <a:pt x="2090" y="760"/>
                    <a:pt x="2090" y="1236"/>
                  </a:cubicBezTo>
                  <a:cubicBezTo>
                    <a:pt x="2090" y="1742"/>
                    <a:pt x="1710" y="2122"/>
                    <a:pt x="1235" y="2122"/>
                  </a:cubicBezTo>
                  <a:cubicBezTo>
                    <a:pt x="760" y="2122"/>
                    <a:pt x="380" y="1742"/>
                    <a:pt x="380" y="1236"/>
                  </a:cubicBezTo>
                  <a:cubicBezTo>
                    <a:pt x="380" y="760"/>
                    <a:pt x="760" y="380"/>
                    <a:pt x="1235" y="380"/>
                  </a:cubicBezTo>
                  <a:close/>
                  <a:moveTo>
                    <a:pt x="1235" y="0"/>
                  </a:moveTo>
                  <a:cubicBezTo>
                    <a:pt x="538" y="0"/>
                    <a:pt x="0" y="539"/>
                    <a:pt x="0" y="1236"/>
                  </a:cubicBezTo>
                  <a:cubicBezTo>
                    <a:pt x="0" y="1932"/>
                    <a:pt x="538" y="2502"/>
                    <a:pt x="1235" y="2502"/>
                  </a:cubicBezTo>
                  <a:cubicBezTo>
                    <a:pt x="1932" y="2502"/>
                    <a:pt x="2470" y="1932"/>
                    <a:pt x="2470" y="1236"/>
                  </a:cubicBezTo>
                  <a:cubicBezTo>
                    <a:pt x="2470" y="539"/>
                    <a:pt x="1932" y="0"/>
                    <a:pt x="123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9" name="Google Shape;3659;p36"/>
            <p:cNvSpPr/>
            <p:nvPr/>
          </p:nvSpPr>
          <p:spPr>
            <a:xfrm>
              <a:off x="1347325" y="2484175"/>
              <a:ext cx="115625" cy="244675"/>
            </a:xfrm>
            <a:custGeom>
              <a:avLst/>
              <a:gdLst/>
              <a:ahLst/>
              <a:cxnLst/>
              <a:rect l="l" t="t" r="r" b="b"/>
              <a:pathLst>
                <a:path w="4625" h="9787" extrusionOk="0">
                  <a:moveTo>
                    <a:pt x="3104" y="381"/>
                  </a:moveTo>
                  <a:cubicBezTo>
                    <a:pt x="3737" y="412"/>
                    <a:pt x="4276" y="887"/>
                    <a:pt x="4244" y="1489"/>
                  </a:cubicBezTo>
                  <a:lnTo>
                    <a:pt x="4244" y="4561"/>
                  </a:lnTo>
                  <a:cubicBezTo>
                    <a:pt x="4215" y="4676"/>
                    <a:pt x="4107" y="4818"/>
                    <a:pt x="3944" y="4818"/>
                  </a:cubicBezTo>
                  <a:cubicBezTo>
                    <a:pt x="3929" y="4818"/>
                    <a:pt x="3912" y="4817"/>
                    <a:pt x="3896" y="4814"/>
                  </a:cubicBezTo>
                  <a:cubicBezTo>
                    <a:pt x="3801" y="4814"/>
                    <a:pt x="3706" y="4783"/>
                    <a:pt x="3642" y="4688"/>
                  </a:cubicBezTo>
                  <a:cubicBezTo>
                    <a:pt x="3579" y="4624"/>
                    <a:pt x="3484" y="4593"/>
                    <a:pt x="3421" y="4593"/>
                  </a:cubicBezTo>
                  <a:cubicBezTo>
                    <a:pt x="3326" y="4624"/>
                    <a:pt x="3294" y="4719"/>
                    <a:pt x="3294" y="4783"/>
                  </a:cubicBezTo>
                  <a:lnTo>
                    <a:pt x="3294" y="8995"/>
                  </a:lnTo>
                  <a:cubicBezTo>
                    <a:pt x="3294" y="9185"/>
                    <a:pt x="3167" y="9406"/>
                    <a:pt x="2882" y="9406"/>
                  </a:cubicBezTo>
                  <a:cubicBezTo>
                    <a:pt x="2566" y="9406"/>
                    <a:pt x="2502" y="9090"/>
                    <a:pt x="2471" y="9058"/>
                  </a:cubicBezTo>
                  <a:cubicBezTo>
                    <a:pt x="2471" y="8963"/>
                    <a:pt x="2376" y="8900"/>
                    <a:pt x="2312" y="8900"/>
                  </a:cubicBezTo>
                  <a:cubicBezTo>
                    <a:pt x="2217" y="8900"/>
                    <a:pt x="2122" y="8963"/>
                    <a:pt x="2122" y="9058"/>
                  </a:cubicBezTo>
                  <a:cubicBezTo>
                    <a:pt x="2091" y="9058"/>
                    <a:pt x="2027" y="9375"/>
                    <a:pt x="1742" y="9406"/>
                  </a:cubicBezTo>
                  <a:cubicBezTo>
                    <a:pt x="1703" y="9414"/>
                    <a:pt x="1665" y="9418"/>
                    <a:pt x="1629" y="9418"/>
                  </a:cubicBezTo>
                  <a:cubicBezTo>
                    <a:pt x="1522" y="9418"/>
                    <a:pt x="1433" y="9383"/>
                    <a:pt x="1362" y="9311"/>
                  </a:cubicBezTo>
                  <a:cubicBezTo>
                    <a:pt x="1330" y="9280"/>
                    <a:pt x="1267" y="9185"/>
                    <a:pt x="1267" y="9058"/>
                  </a:cubicBezTo>
                  <a:lnTo>
                    <a:pt x="1267" y="4878"/>
                  </a:lnTo>
                  <a:cubicBezTo>
                    <a:pt x="1267" y="4814"/>
                    <a:pt x="1204" y="4719"/>
                    <a:pt x="1140" y="4719"/>
                  </a:cubicBezTo>
                  <a:cubicBezTo>
                    <a:pt x="1109" y="4688"/>
                    <a:pt x="1109" y="4688"/>
                    <a:pt x="1077" y="4688"/>
                  </a:cubicBezTo>
                  <a:cubicBezTo>
                    <a:pt x="1014" y="4688"/>
                    <a:pt x="982" y="4719"/>
                    <a:pt x="950" y="4751"/>
                  </a:cubicBezTo>
                  <a:cubicBezTo>
                    <a:pt x="887" y="4814"/>
                    <a:pt x="792" y="4846"/>
                    <a:pt x="697" y="4846"/>
                  </a:cubicBezTo>
                  <a:cubicBezTo>
                    <a:pt x="602" y="4846"/>
                    <a:pt x="539" y="4814"/>
                    <a:pt x="475" y="4751"/>
                  </a:cubicBezTo>
                  <a:cubicBezTo>
                    <a:pt x="412" y="4719"/>
                    <a:pt x="380" y="4624"/>
                    <a:pt x="380" y="4561"/>
                  </a:cubicBezTo>
                  <a:lnTo>
                    <a:pt x="412" y="1362"/>
                  </a:lnTo>
                  <a:cubicBezTo>
                    <a:pt x="412" y="571"/>
                    <a:pt x="1267" y="381"/>
                    <a:pt x="1584" y="381"/>
                  </a:cubicBezTo>
                  <a:close/>
                  <a:moveTo>
                    <a:pt x="1552" y="1"/>
                  </a:moveTo>
                  <a:cubicBezTo>
                    <a:pt x="950" y="1"/>
                    <a:pt x="32" y="412"/>
                    <a:pt x="0" y="1362"/>
                  </a:cubicBezTo>
                  <a:lnTo>
                    <a:pt x="0" y="4561"/>
                  </a:lnTo>
                  <a:cubicBezTo>
                    <a:pt x="0" y="4751"/>
                    <a:pt x="64" y="4909"/>
                    <a:pt x="190" y="5036"/>
                  </a:cubicBezTo>
                  <a:cubicBezTo>
                    <a:pt x="317" y="5163"/>
                    <a:pt x="507" y="5226"/>
                    <a:pt x="697" y="5226"/>
                  </a:cubicBezTo>
                  <a:cubicBezTo>
                    <a:pt x="760" y="5226"/>
                    <a:pt x="824" y="5226"/>
                    <a:pt x="887" y="5194"/>
                  </a:cubicBezTo>
                  <a:lnTo>
                    <a:pt x="887" y="9058"/>
                  </a:lnTo>
                  <a:cubicBezTo>
                    <a:pt x="887" y="9280"/>
                    <a:pt x="950" y="9470"/>
                    <a:pt x="1109" y="9596"/>
                  </a:cubicBezTo>
                  <a:cubicBezTo>
                    <a:pt x="1267" y="9723"/>
                    <a:pt x="1457" y="9786"/>
                    <a:pt x="1647" y="9786"/>
                  </a:cubicBezTo>
                  <a:lnTo>
                    <a:pt x="1774" y="9786"/>
                  </a:lnTo>
                  <a:cubicBezTo>
                    <a:pt x="2027" y="9755"/>
                    <a:pt x="2186" y="9628"/>
                    <a:pt x="2281" y="9533"/>
                  </a:cubicBezTo>
                  <a:cubicBezTo>
                    <a:pt x="2407" y="9660"/>
                    <a:pt x="2597" y="9786"/>
                    <a:pt x="2882" y="9786"/>
                  </a:cubicBezTo>
                  <a:cubicBezTo>
                    <a:pt x="3326" y="9786"/>
                    <a:pt x="3674" y="9438"/>
                    <a:pt x="3674" y="8995"/>
                  </a:cubicBezTo>
                  <a:lnTo>
                    <a:pt x="3674" y="5163"/>
                  </a:lnTo>
                  <a:cubicBezTo>
                    <a:pt x="3737" y="5194"/>
                    <a:pt x="3801" y="5194"/>
                    <a:pt x="3896" y="5194"/>
                  </a:cubicBezTo>
                  <a:cubicBezTo>
                    <a:pt x="4276" y="5194"/>
                    <a:pt x="4592" y="4909"/>
                    <a:pt x="4592" y="4529"/>
                  </a:cubicBezTo>
                  <a:lnTo>
                    <a:pt x="4624" y="1489"/>
                  </a:lnTo>
                  <a:cubicBezTo>
                    <a:pt x="4624" y="666"/>
                    <a:pt x="3959" y="32"/>
                    <a:pt x="31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0" name="Google Shape;3660;p36"/>
            <p:cNvSpPr/>
            <p:nvPr/>
          </p:nvSpPr>
          <p:spPr>
            <a:xfrm>
              <a:off x="1433625" y="2526925"/>
              <a:ext cx="800" cy="76825"/>
            </a:xfrm>
            <a:custGeom>
              <a:avLst/>
              <a:gdLst/>
              <a:ahLst/>
              <a:cxnLst/>
              <a:rect l="l" t="t" r="r" b="b"/>
              <a:pathLst>
                <a:path w="32" h="3073" extrusionOk="0">
                  <a:moveTo>
                    <a:pt x="0" y="1"/>
                  </a:moveTo>
                  <a:lnTo>
                    <a:pt x="32" y="30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1" name="Google Shape;3661;p36"/>
            <p:cNvSpPr/>
            <p:nvPr/>
          </p:nvSpPr>
          <p:spPr>
            <a:xfrm>
              <a:off x="1428875" y="2522175"/>
              <a:ext cx="10300" cy="86325"/>
            </a:xfrm>
            <a:custGeom>
              <a:avLst/>
              <a:gdLst/>
              <a:ahLst/>
              <a:cxnLst/>
              <a:rect l="l" t="t" r="r" b="b"/>
              <a:pathLst>
                <a:path w="412" h="3453" extrusionOk="0">
                  <a:moveTo>
                    <a:pt x="190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32" y="3263"/>
                  </a:lnTo>
                  <a:cubicBezTo>
                    <a:pt x="32" y="3358"/>
                    <a:pt x="95" y="3453"/>
                    <a:pt x="222" y="3453"/>
                  </a:cubicBezTo>
                  <a:cubicBezTo>
                    <a:pt x="317" y="3453"/>
                    <a:pt x="412" y="3358"/>
                    <a:pt x="412" y="3263"/>
                  </a:cubicBezTo>
                  <a:lnTo>
                    <a:pt x="380" y="191"/>
                  </a:lnTo>
                  <a:cubicBezTo>
                    <a:pt x="380" y="96"/>
                    <a:pt x="317" y="1"/>
                    <a:pt x="19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2" name="Google Shape;3662;p36"/>
            <p:cNvSpPr/>
            <p:nvPr/>
          </p:nvSpPr>
          <p:spPr>
            <a:xfrm>
              <a:off x="1369500" y="2522175"/>
              <a:ext cx="9525" cy="88700"/>
            </a:xfrm>
            <a:custGeom>
              <a:avLst/>
              <a:gdLst/>
              <a:ahLst/>
              <a:cxnLst/>
              <a:rect l="l" t="t" r="r" b="b"/>
              <a:pathLst>
                <a:path w="381" h="3548" extrusionOk="0">
                  <a:moveTo>
                    <a:pt x="190" y="1"/>
                  </a:moveTo>
                  <a:cubicBezTo>
                    <a:pt x="63" y="1"/>
                    <a:pt x="0" y="96"/>
                    <a:pt x="0" y="191"/>
                  </a:cubicBezTo>
                  <a:lnTo>
                    <a:pt x="0" y="3358"/>
                  </a:lnTo>
                  <a:cubicBezTo>
                    <a:pt x="0" y="3453"/>
                    <a:pt x="95" y="3548"/>
                    <a:pt x="190" y="3548"/>
                  </a:cubicBezTo>
                  <a:cubicBezTo>
                    <a:pt x="285" y="3548"/>
                    <a:pt x="380" y="3453"/>
                    <a:pt x="380" y="3358"/>
                  </a:cubicBezTo>
                  <a:lnTo>
                    <a:pt x="380" y="191"/>
                  </a:lnTo>
                  <a:cubicBezTo>
                    <a:pt x="380" y="96"/>
                    <a:pt x="285" y="1"/>
                    <a:pt x="19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3" name="Google Shape;3663;p36"/>
            <p:cNvSpPr/>
            <p:nvPr/>
          </p:nvSpPr>
          <p:spPr>
            <a:xfrm>
              <a:off x="1399575" y="2598175"/>
              <a:ext cx="9525" cy="118000"/>
            </a:xfrm>
            <a:custGeom>
              <a:avLst/>
              <a:gdLst/>
              <a:ahLst/>
              <a:cxnLst/>
              <a:rect l="l" t="t" r="r" b="b"/>
              <a:pathLst>
                <a:path w="381" h="4720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lnTo>
                    <a:pt x="1" y="4530"/>
                  </a:lnTo>
                  <a:cubicBezTo>
                    <a:pt x="1" y="4625"/>
                    <a:pt x="96" y="4720"/>
                    <a:pt x="191" y="4720"/>
                  </a:cubicBezTo>
                  <a:cubicBezTo>
                    <a:pt x="317" y="4720"/>
                    <a:pt x="381" y="4625"/>
                    <a:pt x="381" y="4530"/>
                  </a:cubicBezTo>
                  <a:lnTo>
                    <a:pt x="381" y="191"/>
                  </a:lnTo>
                  <a:cubicBezTo>
                    <a:pt x="381" y="64"/>
                    <a:pt x="317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4" name="Google Shape;3664;p36"/>
            <p:cNvSpPr/>
            <p:nvPr/>
          </p:nvSpPr>
          <p:spPr>
            <a:xfrm>
              <a:off x="1524675" y="2419250"/>
              <a:ext cx="61775" cy="62575"/>
            </a:xfrm>
            <a:custGeom>
              <a:avLst/>
              <a:gdLst/>
              <a:ahLst/>
              <a:cxnLst/>
              <a:rect l="l" t="t" r="r" b="b"/>
              <a:pathLst>
                <a:path w="2471" h="2503" extrusionOk="0">
                  <a:moveTo>
                    <a:pt x="1235" y="381"/>
                  </a:moveTo>
                  <a:cubicBezTo>
                    <a:pt x="1710" y="381"/>
                    <a:pt x="2090" y="761"/>
                    <a:pt x="2090" y="1236"/>
                  </a:cubicBezTo>
                  <a:cubicBezTo>
                    <a:pt x="2090" y="1743"/>
                    <a:pt x="1710" y="2123"/>
                    <a:pt x="1235" y="2123"/>
                  </a:cubicBezTo>
                  <a:cubicBezTo>
                    <a:pt x="760" y="2123"/>
                    <a:pt x="380" y="1743"/>
                    <a:pt x="380" y="1236"/>
                  </a:cubicBezTo>
                  <a:cubicBezTo>
                    <a:pt x="380" y="761"/>
                    <a:pt x="760" y="381"/>
                    <a:pt x="1235" y="381"/>
                  </a:cubicBezTo>
                  <a:close/>
                  <a:moveTo>
                    <a:pt x="1235" y="1"/>
                  </a:moveTo>
                  <a:cubicBezTo>
                    <a:pt x="570" y="1"/>
                    <a:pt x="0" y="571"/>
                    <a:pt x="0" y="1236"/>
                  </a:cubicBezTo>
                  <a:cubicBezTo>
                    <a:pt x="0" y="1933"/>
                    <a:pt x="570" y="2503"/>
                    <a:pt x="1235" y="2503"/>
                  </a:cubicBezTo>
                  <a:cubicBezTo>
                    <a:pt x="1932" y="2503"/>
                    <a:pt x="2470" y="1933"/>
                    <a:pt x="2470" y="1236"/>
                  </a:cubicBezTo>
                  <a:cubicBezTo>
                    <a:pt x="2470" y="571"/>
                    <a:pt x="1932" y="1"/>
                    <a:pt x="123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5" name="Google Shape;3665;p36"/>
            <p:cNvSpPr/>
            <p:nvPr/>
          </p:nvSpPr>
          <p:spPr>
            <a:xfrm>
              <a:off x="1497750" y="2483375"/>
              <a:ext cx="116400" cy="244675"/>
            </a:xfrm>
            <a:custGeom>
              <a:avLst/>
              <a:gdLst/>
              <a:ahLst/>
              <a:cxnLst/>
              <a:rect l="l" t="t" r="r" b="b"/>
              <a:pathLst>
                <a:path w="4656" h="9787" extrusionOk="0">
                  <a:moveTo>
                    <a:pt x="3104" y="381"/>
                  </a:moveTo>
                  <a:cubicBezTo>
                    <a:pt x="3769" y="381"/>
                    <a:pt x="4276" y="888"/>
                    <a:pt x="4276" y="1489"/>
                  </a:cubicBezTo>
                  <a:lnTo>
                    <a:pt x="4244" y="4530"/>
                  </a:lnTo>
                  <a:cubicBezTo>
                    <a:pt x="4244" y="4688"/>
                    <a:pt x="4086" y="4815"/>
                    <a:pt x="3896" y="4815"/>
                  </a:cubicBezTo>
                  <a:cubicBezTo>
                    <a:pt x="3801" y="4815"/>
                    <a:pt x="3706" y="4783"/>
                    <a:pt x="3642" y="4688"/>
                  </a:cubicBezTo>
                  <a:cubicBezTo>
                    <a:pt x="3579" y="4625"/>
                    <a:pt x="3516" y="4593"/>
                    <a:pt x="3421" y="4593"/>
                  </a:cubicBezTo>
                  <a:cubicBezTo>
                    <a:pt x="3357" y="4625"/>
                    <a:pt x="3294" y="4688"/>
                    <a:pt x="3294" y="4783"/>
                  </a:cubicBezTo>
                  <a:lnTo>
                    <a:pt x="3294" y="8995"/>
                  </a:lnTo>
                  <a:cubicBezTo>
                    <a:pt x="3294" y="9185"/>
                    <a:pt x="3167" y="9407"/>
                    <a:pt x="2882" y="9407"/>
                  </a:cubicBezTo>
                  <a:cubicBezTo>
                    <a:pt x="2566" y="9407"/>
                    <a:pt x="2502" y="9090"/>
                    <a:pt x="2502" y="9058"/>
                  </a:cubicBezTo>
                  <a:cubicBezTo>
                    <a:pt x="2471" y="8963"/>
                    <a:pt x="2407" y="8900"/>
                    <a:pt x="2312" y="8900"/>
                  </a:cubicBezTo>
                  <a:cubicBezTo>
                    <a:pt x="2217" y="8900"/>
                    <a:pt x="2122" y="8963"/>
                    <a:pt x="2122" y="9058"/>
                  </a:cubicBezTo>
                  <a:cubicBezTo>
                    <a:pt x="2122" y="9058"/>
                    <a:pt x="2059" y="9375"/>
                    <a:pt x="1742" y="9407"/>
                  </a:cubicBezTo>
                  <a:cubicBezTo>
                    <a:pt x="1703" y="9415"/>
                    <a:pt x="1665" y="9418"/>
                    <a:pt x="1629" y="9418"/>
                  </a:cubicBezTo>
                  <a:cubicBezTo>
                    <a:pt x="1523" y="9418"/>
                    <a:pt x="1434" y="9383"/>
                    <a:pt x="1362" y="9312"/>
                  </a:cubicBezTo>
                  <a:cubicBezTo>
                    <a:pt x="1331" y="9280"/>
                    <a:pt x="1267" y="9185"/>
                    <a:pt x="1267" y="9090"/>
                  </a:cubicBezTo>
                  <a:lnTo>
                    <a:pt x="1267" y="4878"/>
                  </a:lnTo>
                  <a:cubicBezTo>
                    <a:pt x="1267" y="4815"/>
                    <a:pt x="1204" y="4720"/>
                    <a:pt x="1141" y="4720"/>
                  </a:cubicBezTo>
                  <a:cubicBezTo>
                    <a:pt x="1109" y="4688"/>
                    <a:pt x="1109" y="4688"/>
                    <a:pt x="1077" y="4688"/>
                  </a:cubicBezTo>
                  <a:cubicBezTo>
                    <a:pt x="1014" y="4688"/>
                    <a:pt x="982" y="4720"/>
                    <a:pt x="951" y="4751"/>
                  </a:cubicBezTo>
                  <a:cubicBezTo>
                    <a:pt x="887" y="4815"/>
                    <a:pt x="792" y="4846"/>
                    <a:pt x="697" y="4846"/>
                  </a:cubicBezTo>
                  <a:cubicBezTo>
                    <a:pt x="602" y="4846"/>
                    <a:pt x="539" y="4815"/>
                    <a:pt x="476" y="4751"/>
                  </a:cubicBezTo>
                  <a:cubicBezTo>
                    <a:pt x="412" y="4720"/>
                    <a:pt x="381" y="4625"/>
                    <a:pt x="381" y="4561"/>
                  </a:cubicBezTo>
                  <a:lnTo>
                    <a:pt x="412" y="1363"/>
                  </a:lnTo>
                  <a:cubicBezTo>
                    <a:pt x="412" y="571"/>
                    <a:pt x="1267" y="381"/>
                    <a:pt x="1584" y="381"/>
                  </a:cubicBezTo>
                  <a:close/>
                  <a:moveTo>
                    <a:pt x="1584" y="1"/>
                  </a:moveTo>
                  <a:cubicBezTo>
                    <a:pt x="951" y="1"/>
                    <a:pt x="32" y="413"/>
                    <a:pt x="32" y="1363"/>
                  </a:cubicBezTo>
                  <a:lnTo>
                    <a:pt x="0" y="4561"/>
                  </a:lnTo>
                  <a:cubicBezTo>
                    <a:pt x="0" y="4751"/>
                    <a:pt x="64" y="4910"/>
                    <a:pt x="222" y="5036"/>
                  </a:cubicBezTo>
                  <a:cubicBezTo>
                    <a:pt x="349" y="5163"/>
                    <a:pt x="507" y="5226"/>
                    <a:pt x="697" y="5226"/>
                  </a:cubicBezTo>
                  <a:cubicBezTo>
                    <a:pt x="761" y="5226"/>
                    <a:pt x="824" y="5226"/>
                    <a:pt x="887" y="5195"/>
                  </a:cubicBezTo>
                  <a:lnTo>
                    <a:pt x="887" y="9058"/>
                  </a:lnTo>
                  <a:cubicBezTo>
                    <a:pt x="887" y="9280"/>
                    <a:pt x="982" y="9470"/>
                    <a:pt x="1141" y="9597"/>
                  </a:cubicBezTo>
                  <a:cubicBezTo>
                    <a:pt x="1267" y="9723"/>
                    <a:pt x="1457" y="9787"/>
                    <a:pt x="1679" y="9787"/>
                  </a:cubicBezTo>
                  <a:lnTo>
                    <a:pt x="1774" y="9787"/>
                  </a:lnTo>
                  <a:cubicBezTo>
                    <a:pt x="2027" y="9755"/>
                    <a:pt x="2186" y="9628"/>
                    <a:pt x="2281" y="9502"/>
                  </a:cubicBezTo>
                  <a:cubicBezTo>
                    <a:pt x="2407" y="9660"/>
                    <a:pt x="2597" y="9787"/>
                    <a:pt x="2882" y="9787"/>
                  </a:cubicBezTo>
                  <a:cubicBezTo>
                    <a:pt x="3326" y="9787"/>
                    <a:pt x="3674" y="9438"/>
                    <a:pt x="3674" y="8995"/>
                  </a:cubicBezTo>
                  <a:lnTo>
                    <a:pt x="3674" y="5163"/>
                  </a:lnTo>
                  <a:cubicBezTo>
                    <a:pt x="3737" y="5195"/>
                    <a:pt x="3832" y="5195"/>
                    <a:pt x="3896" y="5195"/>
                  </a:cubicBezTo>
                  <a:cubicBezTo>
                    <a:pt x="4307" y="5195"/>
                    <a:pt x="4593" y="4910"/>
                    <a:pt x="4624" y="4530"/>
                  </a:cubicBezTo>
                  <a:lnTo>
                    <a:pt x="4624" y="1458"/>
                  </a:lnTo>
                  <a:cubicBezTo>
                    <a:pt x="4656" y="666"/>
                    <a:pt x="3959" y="33"/>
                    <a:pt x="313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6" name="Google Shape;3666;p36"/>
            <p:cNvSpPr/>
            <p:nvPr/>
          </p:nvSpPr>
          <p:spPr>
            <a:xfrm>
              <a:off x="1584850" y="2526150"/>
              <a:ext cx="25" cy="76800"/>
            </a:xfrm>
            <a:custGeom>
              <a:avLst/>
              <a:gdLst/>
              <a:ahLst/>
              <a:cxnLst/>
              <a:rect l="l" t="t" r="r" b="b"/>
              <a:pathLst>
                <a:path w="1" h="3072" extrusionOk="0">
                  <a:moveTo>
                    <a:pt x="0" y="0"/>
                  </a:moveTo>
                  <a:lnTo>
                    <a:pt x="0" y="3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7" name="Google Shape;3667;p36"/>
            <p:cNvSpPr/>
            <p:nvPr/>
          </p:nvSpPr>
          <p:spPr>
            <a:xfrm>
              <a:off x="1580100" y="2521400"/>
              <a:ext cx="9525" cy="86300"/>
            </a:xfrm>
            <a:custGeom>
              <a:avLst/>
              <a:gdLst/>
              <a:ahLst/>
              <a:cxnLst/>
              <a:rect l="l" t="t" r="r" b="b"/>
              <a:pathLst>
                <a:path w="381" h="3452" extrusionOk="0">
                  <a:moveTo>
                    <a:pt x="190" y="0"/>
                  </a:moveTo>
                  <a:cubicBezTo>
                    <a:pt x="63" y="0"/>
                    <a:pt x="0" y="95"/>
                    <a:pt x="0" y="190"/>
                  </a:cubicBezTo>
                  <a:lnTo>
                    <a:pt x="0" y="3262"/>
                  </a:lnTo>
                  <a:cubicBezTo>
                    <a:pt x="0" y="3389"/>
                    <a:pt x="63" y="3452"/>
                    <a:pt x="190" y="3452"/>
                  </a:cubicBezTo>
                  <a:cubicBezTo>
                    <a:pt x="285" y="3452"/>
                    <a:pt x="380" y="3357"/>
                    <a:pt x="380" y="3262"/>
                  </a:cubicBezTo>
                  <a:lnTo>
                    <a:pt x="380" y="190"/>
                  </a:ln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8" name="Google Shape;3668;p36"/>
            <p:cNvSpPr/>
            <p:nvPr/>
          </p:nvSpPr>
          <p:spPr>
            <a:xfrm>
              <a:off x="1519925" y="2521400"/>
              <a:ext cx="9525" cy="88675"/>
            </a:xfrm>
            <a:custGeom>
              <a:avLst/>
              <a:gdLst/>
              <a:ahLst/>
              <a:cxnLst/>
              <a:rect l="l" t="t" r="r" b="b"/>
              <a:pathLst>
                <a:path w="381" h="3547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3357"/>
                  </a:lnTo>
                  <a:cubicBezTo>
                    <a:pt x="0" y="3452"/>
                    <a:pt x="95" y="3547"/>
                    <a:pt x="190" y="3547"/>
                  </a:cubicBezTo>
                  <a:cubicBezTo>
                    <a:pt x="285" y="3547"/>
                    <a:pt x="380" y="3452"/>
                    <a:pt x="380" y="3357"/>
                  </a:cubicBezTo>
                  <a:lnTo>
                    <a:pt x="380" y="190"/>
                  </a:lnTo>
                  <a:cubicBezTo>
                    <a:pt x="380" y="95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9" name="Google Shape;3669;p36"/>
            <p:cNvSpPr/>
            <p:nvPr/>
          </p:nvSpPr>
          <p:spPr>
            <a:xfrm>
              <a:off x="1550000" y="2597400"/>
              <a:ext cx="9525" cy="117975"/>
            </a:xfrm>
            <a:custGeom>
              <a:avLst/>
              <a:gdLst/>
              <a:ahLst/>
              <a:cxnLst/>
              <a:rect l="l" t="t" r="r" b="b"/>
              <a:pathLst>
                <a:path w="381" h="4719" extrusionOk="0">
                  <a:moveTo>
                    <a:pt x="191" y="0"/>
                  </a:moveTo>
                  <a:cubicBezTo>
                    <a:pt x="96" y="0"/>
                    <a:pt x="1" y="64"/>
                    <a:pt x="1" y="190"/>
                  </a:cubicBezTo>
                  <a:lnTo>
                    <a:pt x="1" y="4529"/>
                  </a:lnTo>
                  <a:cubicBezTo>
                    <a:pt x="1" y="4624"/>
                    <a:pt x="96" y="4719"/>
                    <a:pt x="191" y="4719"/>
                  </a:cubicBezTo>
                  <a:cubicBezTo>
                    <a:pt x="317" y="4719"/>
                    <a:pt x="381" y="4624"/>
                    <a:pt x="381" y="4529"/>
                  </a:cubicBezTo>
                  <a:lnTo>
                    <a:pt x="381" y="190"/>
                  </a:lnTo>
                  <a:cubicBezTo>
                    <a:pt x="381" y="64"/>
                    <a:pt x="317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0" name="Google Shape;3670;p36"/>
            <p:cNvSpPr/>
            <p:nvPr/>
          </p:nvSpPr>
          <p:spPr>
            <a:xfrm>
              <a:off x="1444700" y="2443000"/>
              <a:ext cx="64150" cy="37250"/>
            </a:xfrm>
            <a:custGeom>
              <a:avLst/>
              <a:gdLst/>
              <a:ahLst/>
              <a:cxnLst/>
              <a:rect l="l" t="t" r="r" b="b"/>
              <a:pathLst>
                <a:path w="2566" h="1490" extrusionOk="0">
                  <a:moveTo>
                    <a:pt x="1584" y="1"/>
                  </a:moveTo>
                  <a:lnTo>
                    <a:pt x="1584" y="413"/>
                  </a:lnTo>
                  <a:lnTo>
                    <a:pt x="1" y="413"/>
                  </a:lnTo>
                  <a:lnTo>
                    <a:pt x="1" y="1109"/>
                  </a:lnTo>
                  <a:lnTo>
                    <a:pt x="1584" y="1109"/>
                  </a:lnTo>
                  <a:lnTo>
                    <a:pt x="1584" y="1489"/>
                  </a:lnTo>
                  <a:lnTo>
                    <a:pt x="2566" y="761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1" name="Google Shape;3671;p36"/>
            <p:cNvSpPr/>
            <p:nvPr/>
          </p:nvSpPr>
          <p:spPr>
            <a:xfrm>
              <a:off x="1439950" y="2438525"/>
              <a:ext cx="73650" cy="46475"/>
            </a:xfrm>
            <a:custGeom>
              <a:avLst/>
              <a:gdLst/>
              <a:ahLst/>
              <a:cxnLst/>
              <a:rect l="l" t="t" r="r" b="b"/>
              <a:pathLst>
                <a:path w="2946" h="1859" extrusionOk="0">
                  <a:moveTo>
                    <a:pt x="1964" y="560"/>
                  </a:moveTo>
                  <a:lnTo>
                    <a:pt x="2439" y="940"/>
                  </a:lnTo>
                  <a:lnTo>
                    <a:pt x="1964" y="1288"/>
                  </a:lnTo>
                  <a:cubicBezTo>
                    <a:pt x="1964" y="1162"/>
                    <a:pt x="1869" y="1098"/>
                    <a:pt x="1774" y="1098"/>
                  </a:cubicBezTo>
                  <a:lnTo>
                    <a:pt x="381" y="1098"/>
                  </a:lnTo>
                  <a:lnTo>
                    <a:pt x="381" y="782"/>
                  </a:lnTo>
                  <a:lnTo>
                    <a:pt x="1774" y="782"/>
                  </a:lnTo>
                  <a:cubicBezTo>
                    <a:pt x="1869" y="782"/>
                    <a:pt x="1964" y="687"/>
                    <a:pt x="1964" y="592"/>
                  </a:cubicBezTo>
                  <a:lnTo>
                    <a:pt x="1964" y="560"/>
                  </a:lnTo>
                  <a:close/>
                  <a:moveTo>
                    <a:pt x="1758" y="1"/>
                  </a:moveTo>
                  <a:cubicBezTo>
                    <a:pt x="1732" y="1"/>
                    <a:pt x="1705" y="8"/>
                    <a:pt x="1679" y="21"/>
                  </a:cubicBezTo>
                  <a:cubicBezTo>
                    <a:pt x="1616" y="53"/>
                    <a:pt x="1584" y="117"/>
                    <a:pt x="1584" y="212"/>
                  </a:cubicBezTo>
                  <a:lnTo>
                    <a:pt x="1584" y="402"/>
                  </a:lnTo>
                  <a:lnTo>
                    <a:pt x="191" y="402"/>
                  </a:lnTo>
                  <a:cubicBezTo>
                    <a:pt x="96" y="402"/>
                    <a:pt x="1" y="465"/>
                    <a:pt x="1" y="592"/>
                  </a:cubicBezTo>
                  <a:lnTo>
                    <a:pt x="1" y="1288"/>
                  </a:lnTo>
                  <a:cubicBezTo>
                    <a:pt x="1" y="1383"/>
                    <a:pt x="96" y="1478"/>
                    <a:pt x="191" y="1478"/>
                  </a:cubicBezTo>
                  <a:lnTo>
                    <a:pt x="1584" y="1478"/>
                  </a:lnTo>
                  <a:lnTo>
                    <a:pt x="1584" y="1668"/>
                  </a:lnTo>
                  <a:cubicBezTo>
                    <a:pt x="1584" y="1732"/>
                    <a:pt x="1616" y="1795"/>
                    <a:pt x="1679" y="1827"/>
                  </a:cubicBezTo>
                  <a:cubicBezTo>
                    <a:pt x="1711" y="1858"/>
                    <a:pt x="1742" y="1858"/>
                    <a:pt x="1774" y="1858"/>
                  </a:cubicBezTo>
                  <a:cubicBezTo>
                    <a:pt x="1806" y="1858"/>
                    <a:pt x="1837" y="1827"/>
                    <a:pt x="1869" y="1827"/>
                  </a:cubicBezTo>
                  <a:lnTo>
                    <a:pt x="2883" y="1098"/>
                  </a:lnTo>
                  <a:cubicBezTo>
                    <a:pt x="2946" y="1035"/>
                    <a:pt x="2946" y="1003"/>
                    <a:pt x="2946" y="940"/>
                  </a:cubicBezTo>
                  <a:cubicBezTo>
                    <a:pt x="2946" y="877"/>
                    <a:pt x="2946" y="813"/>
                    <a:pt x="2883" y="782"/>
                  </a:cubicBezTo>
                  <a:lnTo>
                    <a:pt x="1869" y="53"/>
                  </a:lnTo>
                  <a:cubicBezTo>
                    <a:pt x="1832" y="16"/>
                    <a:pt x="1795" y="1"/>
                    <a:pt x="175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2" name="Google Shape;3672;p36"/>
            <p:cNvSpPr/>
            <p:nvPr/>
          </p:nvSpPr>
          <p:spPr>
            <a:xfrm>
              <a:off x="1451050" y="2399475"/>
              <a:ext cx="64150" cy="36425"/>
            </a:xfrm>
            <a:custGeom>
              <a:avLst/>
              <a:gdLst/>
              <a:ahLst/>
              <a:cxnLst/>
              <a:rect l="l" t="t" r="r" b="b"/>
              <a:pathLst>
                <a:path w="2566" h="1457" extrusionOk="0">
                  <a:moveTo>
                    <a:pt x="1013" y="0"/>
                  </a:moveTo>
                  <a:lnTo>
                    <a:pt x="0" y="728"/>
                  </a:lnTo>
                  <a:lnTo>
                    <a:pt x="1013" y="1457"/>
                  </a:lnTo>
                  <a:lnTo>
                    <a:pt x="1013" y="1077"/>
                  </a:lnTo>
                  <a:lnTo>
                    <a:pt x="2565" y="1077"/>
                  </a:lnTo>
                  <a:lnTo>
                    <a:pt x="2565" y="380"/>
                  </a:lnTo>
                  <a:lnTo>
                    <a:pt x="1013" y="380"/>
                  </a:lnTo>
                  <a:lnTo>
                    <a:pt x="1013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3" name="Google Shape;3673;p36"/>
            <p:cNvSpPr/>
            <p:nvPr/>
          </p:nvSpPr>
          <p:spPr>
            <a:xfrm>
              <a:off x="1446275" y="2394375"/>
              <a:ext cx="73675" cy="46275"/>
            </a:xfrm>
            <a:custGeom>
              <a:avLst/>
              <a:gdLst/>
              <a:ahLst/>
              <a:cxnLst/>
              <a:rect l="l" t="t" r="r" b="b"/>
              <a:pathLst>
                <a:path w="2947" h="1851" extrusionOk="0">
                  <a:moveTo>
                    <a:pt x="1014" y="584"/>
                  </a:moveTo>
                  <a:cubicBezTo>
                    <a:pt x="1014" y="679"/>
                    <a:pt x="1109" y="774"/>
                    <a:pt x="1204" y="774"/>
                  </a:cubicBezTo>
                  <a:lnTo>
                    <a:pt x="2566" y="774"/>
                  </a:lnTo>
                  <a:lnTo>
                    <a:pt x="2566" y="1091"/>
                  </a:lnTo>
                  <a:lnTo>
                    <a:pt x="1204" y="1091"/>
                  </a:lnTo>
                  <a:cubicBezTo>
                    <a:pt x="1078" y="1091"/>
                    <a:pt x="1014" y="1186"/>
                    <a:pt x="1014" y="1281"/>
                  </a:cubicBezTo>
                  <a:lnTo>
                    <a:pt x="508" y="932"/>
                  </a:lnTo>
                  <a:lnTo>
                    <a:pt x="1014" y="584"/>
                  </a:lnTo>
                  <a:close/>
                  <a:moveTo>
                    <a:pt x="1237" y="1"/>
                  </a:moveTo>
                  <a:cubicBezTo>
                    <a:pt x="1183" y="1"/>
                    <a:pt x="1123" y="23"/>
                    <a:pt x="1078" y="46"/>
                  </a:cubicBezTo>
                  <a:lnTo>
                    <a:pt x="96" y="774"/>
                  </a:lnTo>
                  <a:cubicBezTo>
                    <a:pt x="33" y="806"/>
                    <a:pt x="1" y="869"/>
                    <a:pt x="1" y="932"/>
                  </a:cubicBezTo>
                  <a:cubicBezTo>
                    <a:pt x="1" y="996"/>
                    <a:pt x="33" y="1059"/>
                    <a:pt x="96" y="1091"/>
                  </a:cubicBezTo>
                  <a:lnTo>
                    <a:pt x="1078" y="1819"/>
                  </a:lnTo>
                  <a:cubicBezTo>
                    <a:pt x="1109" y="1851"/>
                    <a:pt x="1173" y="1851"/>
                    <a:pt x="1204" y="1851"/>
                  </a:cubicBezTo>
                  <a:cubicBezTo>
                    <a:pt x="1236" y="1851"/>
                    <a:pt x="1268" y="1851"/>
                    <a:pt x="1299" y="1819"/>
                  </a:cubicBezTo>
                  <a:cubicBezTo>
                    <a:pt x="1363" y="1787"/>
                    <a:pt x="1394" y="1724"/>
                    <a:pt x="1394" y="1661"/>
                  </a:cubicBezTo>
                  <a:lnTo>
                    <a:pt x="1394" y="1471"/>
                  </a:lnTo>
                  <a:lnTo>
                    <a:pt x="2756" y="1471"/>
                  </a:lnTo>
                  <a:cubicBezTo>
                    <a:pt x="2883" y="1471"/>
                    <a:pt x="2946" y="1376"/>
                    <a:pt x="2946" y="1281"/>
                  </a:cubicBezTo>
                  <a:lnTo>
                    <a:pt x="2946" y="584"/>
                  </a:lnTo>
                  <a:cubicBezTo>
                    <a:pt x="2946" y="489"/>
                    <a:pt x="2851" y="394"/>
                    <a:pt x="2756" y="394"/>
                  </a:cubicBezTo>
                  <a:lnTo>
                    <a:pt x="1394" y="394"/>
                  </a:lnTo>
                  <a:lnTo>
                    <a:pt x="1394" y="204"/>
                  </a:lnTo>
                  <a:cubicBezTo>
                    <a:pt x="1394" y="141"/>
                    <a:pt x="1363" y="46"/>
                    <a:pt x="1299" y="14"/>
                  </a:cubicBezTo>
                  <a:cubicBezTo>
                    <a:pt x="1281" y="5"/>
                    <a:pt x="1260" y="1"/>
                    <a:pt x="123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4" name="Google Shape;3674;p36"/>
            <p:cNvSpPr/>
            <p:nvPr/>
          </p:nvSpPr>
          <p:spPr>
            <a:xfrm>
              <a:off x="1586425" y="2596600"/>
              <a:ext cx="31700" cy="22975"/>
            </a:xfrm>
            <a:custGeom>
              <a:avLst/>
              <a:gdLst/>
              <a:ahLst/>
              <a:cxnLst/>
              <a:rect l="l" t="t" r="r" b="b"/>
              <a:pathLst>
                <a:path w="1268" h="919" extrusionOk="0">
                  <a:moveTo>
                    <a:pt x="887" y="381"/>
                  </a:moveTo>
                  <a:lnTo>
                    <a:pt x="887" y="539"/>
                  </a:lnTo>
                  <a:lnTo>
                    <a:pt x="380" y="539"/>
                  </a:lnTo>
                  <a:lnTo>
                    <a:pt x="380" y="381"/>
                  </a:lnTo>
                  <a:close/>
                  <a:moveTo>
                    <a:pt x="285" y="1"/>
                  </a:moveTo>
                  <a:cubicBezTo>
                    <a:pt x="127" y="1"/>
                    <a:pt x="0" y="96"/>
                    <a:pt x="0" y="254"/>
                  </a:cubicBezTo>
                  <a:lnTo>
                    <a:pt x="0" y="729"/>
                  </a:lnTo>
                  <a:cubicBezTo>
                    <a:pt x="0" y="856"/>
                    <a:pt x="95" y="919"/>
                    <a:pt x="190" y="919"/>
                  </a:cubicBezTo>
                  <a:lnTo>
                    <a:pt x="1077" y="919"/>
                  </a:lnTo>
                  <a:cubicBezTo>
                    <a:pt x="1172" y="919"/>
                    <a:pt x="1267" y="824"/>
                    <a:pt x="1267" y="729"/>
                  </a:cubicBezTo>
                  <a:lnTo>
                    <a:pt x="1267" y="254"/>
                  </a:lnTo>
                  <a:cubicBezTo>
                    <a:pt x="1267" y="96"/>
                    <a:pt x="1141" y="1"/>
                    <a:pt x="98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5" name="Google Shape;3675;p36"/>
            <p:cNvSpPr/>
            <p:nvPr/>
          </p:nvSpPr>
          <p:spPr>
            <a:xfrm>
              <a:off x="1569000" y="2614800"/>
              <a:ext cx="66525" cy="49925"/>
            </a:xfrm>
            <a:custGeom>
              <a:avLst/>
              <a:gdLst/>
              <a:ahLst/>
              <a:cxnLst/>
              <a:rect l="l" t="t" r="r" b="b"/>
              <a:pathLst>
                <a:path w="2661" h="1997" extrusionOk="0">
                  <a:moveTo>
                    <a:pt x="96" y="1"/>
                  </a:moveTo>
                  <a:cubicBezTo>
                    <a:pt x="32" y="1"/>
                    <a:pt x="1" y="33"/>
                    <a:pt x="1" y="96"/>
                  </a:cubicBezTo>
                  <a:lnTo>
                    <a:pt x="1" y="1901"/>
                  </a:lnTo>
                  <a:cubicBezTo>
                    <a:pt x="1" y="1964"/>
                    <a:pt x="32" y="1996"/>
                    <a:pt x="96" y="1996"/>
                  </a:cubicBezTo>
                  <a:lnTo>
                    <a:pt x="2598" y="1996"/>
                  </a:lnTo>
                  <a:cubicBezTo>
                    <a:pt x="2629" y="1996"/>
                    <a:pt x="2661" y="1933"/>
                    <a:pt x="2661" y="1901"/>
                  </a:cubicBezTo>
                  <a:lnTo>
                    <a:pt x="2661" y="96"/>
                  </a:lnTo>
                  <a:cubicBezTo>
                    <a:pt x="2661" y="33"/>
                    <a:pt x="2629" y="1"/>
                    <a:pt x="2598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6" name="Google Shape;3676;p36"/>
            <p:cNvSpPr/>
            <p:nvPr/>
          </p:nvSpPr>
          <p:spPr>
            <a:xfrm>
              <a:off x="1564250" y="2610050"/>
              <a:ext cx="76025" cy="59425"/>
            </a:xfrm>
            <a:custGeom>
              <a:avLst/>
              <a:gdLst/>
              <a:ahLst/>
              <a:cxnLst/>
              <a:rect l="l" t="t" r="r" b="b"/>
              <a:pathLst>
                <a:path w="3041" h="2377" extrusionOk="0">
                  <a:moveTo>
                    <a:pt x="2661" y="381"/>
                  </a:moveTo>
                  <a:lnTo>
                    <a:pt x="2661" y="1996"/>
                  </a:lnTo>
                  <a:lnTo>
                    <a:pt x="381" y="1996"/>
                  </a:lnTo>
                  <a:lnTo>
                    <a:pt x="381" y="381"/>
                  </a:lnTo>
                  <a:close/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lnTo>
                    <a:pt x="1" y="2091"/>
                  </a:lnTo>
                  <a:cubicBezTo>
                    <a:pt x="1" y="2249"/>
                    <a:pt x="127" y="2376"/>
                    <a:pt x="286" y="2376"/>
                  </a:cubicBezTo>
                  <a:lnTo>
                    <a:pt x="2788" y="2376"/>
                  </a:lnTo>
                  <a:cubicBezTo>
                    <a:pt x="2914" y="2376"/>
                    <a:pt x="3041" y="2249"/>
                    <a:pt x="3041" y="2091"/>
                  </a:cubicBezTo>
                  <a:lnTo>
                    <a:pt x="3041" y="286"/>
                  </a:lnTo>
                  <a:cubicBezTo>
                    <a:pt x="3041" y="128"/>
                    <a:pt x="2914" y="1"/>
                    <a:pt x="278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7" name="Google Shape;3677;p36"/>
            <p:cNvSpPr/>
            <p:nvPr/>
          </p:nvSpPr>
          <p:spPr>
            <a:xfrm>
              <a:off x="1563475" y="2618125"/>
              <a:ext cx="77600" cy="33125"/>
            </a:xfrm>
            <a:custGeom>
              <a:avLst/>
              <a:gdLst/>
              <a:ahLst/>
              <a:cxnLst/>
              <a:rect l="l" t="t" r="r" b="b"/>
              <a:pathLst>
                <a:path w="3104" h="1325" extrusionOk="0">
                  <a:moveTo>
                    <a:pt x="211" y="1"/>
                  </a:moveTo>
                  <a:cubicBezTo>
                    <a:pt x="182" y="1"/>
                    <a:pt x="153" y="9"/>
                    <a:pt x="127" y="26"/>
                  </a:cubicBezTo>
                  <a:cubicBezTo>
                    <a:pt x="32" y="58"/>
                    <a:pt x="0" y="185"/>
                    <a:pt x="63" y="280"/>
                  </a:cubicBezTo>
                  <a:lnTo>
                    <a:pt x="317" y="818"/>
                  </a:lnTo>
                  <a:lnTo>
                    <a:pt x="380" y="945"/>
                  </a:lnTo>
                  <a:cubicBezTo>
                    <a:pt x="507" y="1166"/>
                    <a:pt x="728" y="1325"/>
                    <a:pt x="982" y="1325"/>
                  </a:cubicBezTo>
                  <a:lnTo>
                    <a:pt x="2122" y="1325"/>
                  </a:lnTo>
                  <a:cubicBezTo>
                    <a:pt x="2375" y="1325"/>
                    <a:pt x="2629" y="1166"/>
                    <a:pt x="2724" y="945"/>
                  </a:cubicBezTo>
                  <a:lnTo>
                    <a:pt x="3040" y="280"/>
                  </a:lnTo>
                  <a:cubicBezTo>
                    <a:pt x="3104" y="185"/>
                    <a:pt x="3072" y="58"/>
                    <a:pt x="2977" y="26"/>
                  </a:cubicBezTo>
                  <a:cubicBezTo>
                    <a:pt x="2950" y="9"/>
                    <a:pt x="2921" y="1"/>
                    <a:pt x="2893" y="1"/>
                  </a:cubicBezTo>
                  <a:cubicBezTo>
                    <a:pt x="2819" y="1"/>
                    <a:pt x="2746" y="53"/>
                    <a:pt x="2724" y="121"/>
                  </a:cubicBezTo>
                  <a:lnTo>
                    <a:pt x="2439" y="660"/>
                  </a:lnTo>
                  <a:lnTo>
                    <a:pt x="2375" y="786"/>
                  </a:lnTo>
                  <a:cubicBezTo>
                    <a:pt x="2344" y="881"/>
                    <a:pt x="2217" y="945"/>
                    <a:pt x="2122" y="945"/>
                  </a:cubicBezTo>
                  <a:lnTo>
                    <a:pt x="982" y="945"/>
                  </a:lnTo>
                  <a:cubicBezTo>
                    <a:pt x="855" y="945"/>
                    <a:pt x="760" y="881"/>
                    <a:pt x="728" y="786"/>
                  </a:cubicBezTo>
                  <a:lnTo>
                    <a:pt x="380" y="121"/>
                  </a:lnTo>
                  <a:cubicBezTo>
                    <a:pt x="357" y="53"/>
                    <a:pt x="285" y="1"/>
                    <a:pt x="21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8" name="Google Shape;3678;p36"/>
            <p:cNvSpPr/>
            <p:nvPr/>
          </p:nvSpPr>
          <p:spPr>
            <a:xfrm>
              <a:off x="1593550" y="2640950"/>
              <a:ext cx="17450" cy="9525"/>
            </a:xfrm>
            <a:custGeom>
              <a:avLst/>
              <a:gdLst/>
              <a:ahLst/>
              <a:cxnLst/>
              <a:rect l="l" t="t" r="r" b="b"/>
              <a:pathLst>
                <a:path w="698" h="381" extrusionOk="0">
                  <a:moveTo>
                    <a:pt x="32" y="0"/>
                  </a:moveTo>
                  <a:cubicBezTo>
                    <a:pt x="0" y="0"/>
                    <a:pt x="0" y="0"/>
                    <a:pt x="0" y="32"/>
                  </a:cubicBezTo>
                  <a:lnTo>
                    <a:pt x="0" y="317"/>
                  </a:lnTo>
                  <a:cubicBezTo>
                    <a:pt x="0" y="348"/>
                    <a:pt x="0" y="380"/>
                    <a:pt x="32" y="380"/>
                  </a:cubicBezTo>
                  <a:lnTo>
                    <a:pt x="665" y="380"/>
                  </a:lnTo>
                  <a:cubicBezTo>
                    <a:pt x="697" y="380"/>
                    <a:pt x="697" y="348"/>
                    <a:pt x="697" y="317"/>
                  </a:cubicBezTo>
                  <a:lnTo>
                    <a:pt x="697" y="32"/>
                  </a:lnTo>
                  <a:cubicBezTo>
                    <a:pt x="697" y="0"/>
                    <a:pt x="697" y="0"/>
                    <a:pt x="66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9" name="Google Shape;3679;p36"/>
            <p:cNvSpPr/>
            <p:nvPr/>
          </p:nvSpPr>
          <p:spPr>
            <a:xfrm>
              <a:off x="1588800" y="2635400"/>
              <a:ext cx="26950" cy="19825"/>
            </a:xfrm>
            <a:custGeom>
              <a:avLst/>
              <a:gdLst/>
              <a:ahLst/>
              <a:cxnLst/>
              <a:rect l="l" t="t" r="r" b="b"/>
              <a:pathLst>
                <a:path w="1078" h="793" extrusionOk="0">
                  <a:moveTo>
                    <a:pt x="222" y="0"/>
                  </a:moveTo>
                  <a:cubicBezTo>
                    <a:pt x="95" y="0"/>
                    <a:pt x="0" y="127"/>
                    <a:pt x="0" y="254"/>
                  </a:cubicBezTo>
                  <a:lnTo>
                    <a:pt x="0" y="539"/>
                  </a:lnTo>
                  <a:cubicBezTo>
                    <a:pt x="0" y="697"/>
                    <a:pt x="95" y="792"/>
                    <a:pt x="222" y="792"/>
                  </a:cubicBezTo>
                  <a:lnTo>
                    <a:pt x="855" y="792"/>
                  </a:lnTo>
                  <a:cubicBezTo>
                    <a:pt x="982" y="792"/>
                    <a:pt x="1077" y="697"/>
                    <a:pt x="1077" y="539"/>
                  </a:cubicBezTo>
                  <a:lnTo>
                    <a:pt x="1077" y="254"/>
                  </a:lnTo>
                  <a:cubicBezTo>
                    <a:pt x="1077" y="127"/>
                    <a:pt x="982" y="0"/>
                    <a:pt x="85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0" name="Google Shape;3680;p36"/>
            <p:cNvSpPr/>
            <p:nvPr/>
          </p:nvSpPr>
          <p:spPr>
            <a:xfrm>
              <a:off x="1345750" y="2596600"/>
              <a:ext cx="30900" cy="22975"/>
            </a:xfrm>
            <a:custGeom>
              <a:avLst/>
              <a:gdLst/>
              <a:ahLst/>
              <a:cxnLst/>
              <a:rect l="l" t="t" r="r" b="b"/>
              <a:pathLst>
                <a:path w="1236" h="919" extrusionOk="0">
                  <a:moveTo>
                    <a:pt x="855" y="381"/>
                  </a:moveTo>
                  <a:lnTo>
                    <a:pt x="855" y="539"/>
                  </a:lnTo>
                  <a:lnTo>
                    <a:pt x="380" y="539"/>
                  </a:lnTo>
                  <a:lnTo>
                    <a:pt x="380" y="381"/>
                  </a:lnTo>
                  <a:close/>
                  <a:moveTo>
                    <a:pt x="253" y="1"/>
                  </a:moveTo>
                  <a:cubicBezTo>
                    <a:pt x="127" y="1"/>
                    <a:pt x="0" y="96"/>
                    <a:pt x="0" y="254"/>
                  </a:cubicBezTo>
                  <a:lnTo>
                    <a:pt x="0" y="729"/>
                  </a:lnTo>
                  <a:cubicBezTo>
                    <a:pt x="0" y="856"/>
                    <a:pt x="95" y="919"/>
                    <a:pt x="190" y="919"/>
                  </a:cubicBezTo>
                  <a:lnTo>
                    <a:pt x="1045" y="919"/>
                  </a:lnTo>
                  <a:cubicBezTo>
                    <a:pt x="1172" y="919"/>
                    <a:pt x="1235" y="824"/>
                    <a:pt x="1235" y="729"/>
                  </a:cubicBezTo>
                  <a:lnTo>
                    <a:pt x="1235" y="254"/>
                  </a:lnTo>
                  <a:cubicBezTo>
                    <a:pt x="1235" y="96"/>
                    <a:pt x="1140" y="1"/>
                    <a:pt x="982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1" name="Google Shape;3681;p36"/>
            <p:cNvSpPr/>
            <p:nvPr/>
          </p:nvSpPr>
          <p:spPr>
            <a:xfrm>
              <a:off x="1328325" y="2614800"/>
              <a:ext cx="66525" cy="49925"/>
            </a:xfrm>
            <a:custGeom>
              <a:avLst/>
              <a:gdLst/>
              <a:ahLst/>
              <a:cxnLst/>
              <a:rect l="l" t="t" r="r" b="b"/>
              <a:pathLst>
                <a:path w="2661" h="1997" extrusionOk="0">
                  <a:moveTo>
                    <a:pt x="64" y="1"/>
                  </a:moveTo>
                  <a:cubicBezTo>
                    <a:pt x="32" y="1"/>
                    <a:pt x="0" y="33"/>
                    <a:pt x="0" y="96"/>
                  </a:cubicBezTo>
                  <a:lnTo>
                    <a:pt x="0" y="1901"/>
                  </a:lnTo>
                  <a:cubicBezTo>
                    <a:pt x="0" y="1964"/>
                    <a:pt x="32" y="1996"/>
                    <a:pt x="64" y="1996"/>
                  </a:cubicBezTo>
                  <a:lnTo>
                    <a:pt x="2566" y="1996"/>
                  </a:lnTo>
                  <a:cubicBezTo>
                    <a:pt x="2629" y="1996"/>
                    <a:pt x="2661" y="1933"/>
                    <a:pt x="2661" y="1901"/>
                  </a:cubicBezTo>
                  <a:lnTo>
                    <a:pt x="2661" y="96"/>
                  </a:lnTo>
                  <a:cubicBezTo>
                    <a:pt x="2661" y="33"/>
                    <a:pt x="2629" y="1"/>
                    <a:pt x="2566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2" name="Google Shape;3682;p36"/>
            <p:cNvSpPr/>
            <p:nvPr/>
          </p:nvSpPr>
          <p:spPr>
            <a:xfrm>
              <a:off x="1323575" y="2610050"/>
              <a:ext cx="76025" cy="59425"/>
            </a:xfrm>
            <a:custGeom>
              <a:avLst/>
              <a:gdLst/>
              <a:ahLst/>
              <a:cxnLst/>
              <a:rect l="l" t="t" r="r" b="b"/>
              <a:pathLst>
                <a:path w="3041" h="2377" extrusionOk="0">
                  <a:moveTo>
                    <a:pt x="2660" y="381"/>
                  </a:moveTo>
                  <a:lnTo>
                    <a:pt x="2660" y="1996"/>
                  </a:lnTo>
                  <a:lnTo>
                    <a:pt x="380" y="1996"/>
                  </a:lnTo>
                  <a:lnTo>
                    <a:pt x="380" y="381"/>
                  </a:lnTo>
                  <a:close/>
                  <a:moveTo>
                    <a:pt x="254" y="1"/>
                  </a:moveTo>
                  <a:cubicBezTo>
                    <a:pt x="127" y="1"/>
                    <a:pt x="0" y="128"/>
                    <a:pt x="0" y="286"/>
                  </a:cubicBezTo>
                  <a:lnTo>
                    <a:pt x="0" y="2091"/>
                  </a:lnTo>
                  <a:cubicBezTo>
                    <a:pt x="0" y="2249"/>
                    <a:pt x="95" y="2376"/>
                    <a:pt x="254" y="2376"/>
                  </a:cubicBezTo>
                  <a:lnTo>
                    <a:pt x="2756" y="2376"/>
                  </a:lnTo>
                  <a:cubicBezTo>
                    <a:pt x="2914" y="2376"/>
                    <a:pt x="3041" y="2249"/>
                    <a:pt x="3041" y="2091"/>
                  </a:cubicBezTo>
                  <a:lnTo>
                    <a:pt x="3041" y="286"/>
                  </a:lnTo>
                  <a:cubicBezTo>
                    <a:pt x="3041" y="128"/>
                    <a:pt x="2914" y="1"/>
                    <a:pt x="275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3" name="Google Shape;3683;p36"/>
            <p:cNvSpPr/>
            <p:nvPr/>
          </p:nvSpPr>
          <p:spPr>
            <a:xfrm>
              <a:off x="1322775" y="2618125"/>
              <a:ext cx="76825" cy="33125"/>
            </a:xfrm>
            <a:custGeom>
              <a:avLst/>
              <a:gdLst/>
              <a:ahLst/>
              <a:cxnLst/>
              <a:rect l="l" t="t" r="r" b="b"/>
              <a:pathLst>
                <a:path w="3073" h="1325" extrusionOk="0">
                  <a:moveTo>
                    <a:pt x="206" y="1"/>
                  </a:moveTo>
                  <a:cubicBezTo>
                    <a:pt x="180" y="1"/>
                    <a:pt x="154" y="9"/>
                    <a:pt x="127" y="26"/>
                  </a:cubicBezTo>
                  <a:cubicBezTo>
                    <a:pt x="32" y="58"/>
                    <a:pt x="1" y="185"/>
                    <a:pt x="32" y="280"/>
                  </a:cubicBezTo>
                  <a:lnTo>
                    <a:pt x="317" y="818"/>
                  </a:lnTo>
                  <a:lnTo>
                    <a:pt x="381" y="945"/>
                  </a:lnTo>
                  <a:cubicBezTo>
                    <a:pt x="476" y="1166"/>
                    <a:pt x="729" y="1325"/>
                    <a:pt x="982" y="1325"/>
                  </a:cubicBezTo>
                  <a:lnTo>
                    <a:pt x="2091" y="1325"/>
                  </a:lnTo>
                  <a:cubicBezTo>
                    <a:pt x="2376" y="1325"/>
                    <a:pt x="2597" y="1166"/>
                    <a:pt x="2724" y="945"/>
                  </a:cubicBezTo>
                  <a:lnTo>
                    <a:pt x="3041" y="280"/>
                  </a:lnTo>
                  <a:cubicBezTo>
                    <a:pt x="3073" y="185"/>
                    <a:pt x="3041" y="58"/>
                    <a:pt x="2946" y="26"/>
                  </a:cubicBezTo>
                  <a:cubicBezTo>
                    <a:pt x="2919" y="9"/>
                    <a:pt x="2893" y="1"/>
                    <a:pt x="2867" y="1"/>
                  </a:cubicBezTo>
                  <a:cubicBezTo>
                    <a:pt x="2800" y="1"/>
                    <a:pt x="2738" y="53"/>
                    <a:pt x="2692" y="121"/>
                  </a:cubicBezTo>
                  <a:lnTo>
                    <a:pt x="2439" y="660"/>
                  </a:lnTo>
                  <a:lnTo>
                    <a:pt x="2376" y="786"/>
                  </a:lnTo>
                  <a:cubicBezTo>
                    <a:pt x="2312" y="881"/>
                    <a:pt x="2217" y="945"/>
                    <a:pt x="2091" y="945"/>
                  </a:cubicBezTo>
                  <a:lnTo>
                    <a:pt x="982" y="945"/>
                  </a:lnTo>
                  <a:cubicBezTo>
                    <a:pt x="856" y="945"/>
                    <a:pt x="761" y="881"/>
                    <a:pt x="697" y="786"/>
                  </a:cubicBezTo>
                  <a:lnTo>
                    <a:pt x="381" y="121"/>
                  </a:lnTo>
                  <a:cubicBezTo>
                    <a:pt x="335" y="53"/>
                    <a:pt x="273" y="1"/>
                    <a:pt x="20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4" name="Google Shape;3684;p36"/>
            <p:cNvSpPr/>
            <p:nvPr/>
          </p:nvSpPr>
          <p:spPr>
            <a:xfrm>
              <a:off x="1352075" y="2640950"/>
              <a:ext cx="18225" cy="9525"/>
            </a:xfrm>
            <a:custGeom>
              <a:avLst/>
              <a:gdLst/>
              <a:ahLst/>
              <a:cxnLst/>
              <a:rect l="l" t="t" r="r" b="b"/>
              <a:pathLst>
                <a:path w="729" h="381" extrusionOk="0">
                  <a:moveTo>
                    <a:pt x="64" y="0"/>
                  </a:moveTo>
                  <a:cubicBezTo>
                    <a:pt x="32" y="0"/>
                    <a:pt x="0" y="0"/>
                    <a:pt x="0" y="32"/>
                  </a:cubicBezTo>
                  <a:lnTo>
                    <a:pt x="0" y="317"/>
                  </a:lnTo>
                  <a:cubicBezTo>
                    <a:pt x="0" y="348"/>
                    <a:pt x="32" y="380"/>
                    <a:pt x="64" y="380"/>
                  </a:cubicBezTo>
                  <a:lnTo>
                    <a:pt x="665" y="380"/>
                  </a:lnTo>
                  <a:cubicBezTo>
                    <a:pt x="697" y="380"/>
                    <a:pt x="729" y="348"/>
                    <a:pt x="729" y="317"/>
                  </a:cubicBezTo>
                  <a:lnTo>
                    <a:pt x="729" y="32"/>
                  </a:lnTo>
                  <a:cubicBezTo>
                    <a:pt x="729" y="0"/>
                    <a:pt x="697" y="0"/>
                    <a:pt x="665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5" name="Google Shape;3685;p36"/>
            <p:cNvSpPr/>
            <p:nvPr/>
          </p:nvSpPr>
          <p:spPr>
            <a:xfrm>
              <a:off x="1347325" y="2635400"/>
              <a:ext cx="27725" cy="19825"/>
            </a:xfrm>
            <a:custGeom>
              <a:avLst/>
              <a:gdLst/>
              <a:ahLst/>
              <a:cxnLst/>
              <a:rect l="l" t="t" r="r" b="b"/>
              <a:pathLst>
                <a:path w="1109" h="793" extrusionOk="0">
                  <a:moveTo>
                    <a:pt x="254" y="0"/>
                  </a:moveTo>
                  <a:cubicBezTo>
                    <a:pt x="127" y="0"/>
                    <a:pt x="0" y="127"/>
                    <a:pt x="0" y="254"/>
                  </a:cubicBezTo>
                  <a:lnTo>
                    <a:pt x="0" y="539"/>
                  </a:lnTo>
                  <a:cubicBezTo>
                    <a:pt x="0" y="697"/>
                    <a:pt x="127" y="792"/>
                    <a:pt x="254" y="792"/>
                  </a:cubicBezTo>
                  <a:lnTo>
                    <a:pt x="855" y="792"/>
                  </a:lnTo>
                  <a:cubicBezTo>
                    <a:pt x="1014" y="792"/>
                    <a:pt x="1109" y="697"/>
                    <a:pt x="1109" y="539"/>
                  </a:cubicBezTo>
                  <a:lnTo>
                    <a:pt x="1109" y="254"/>
                  </a:lnTo>
                  <a:cubicBezTo>
                    <a:pt x="1109" y="127"/>
                    <a:pt x="1014" y="0"/>
                    <a:pt x="85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6" name="Google Shape;3686;p36"/>
            <p:cNvSpPr/>
            <p:nvPr/>
          </p:nvSpPr>
          <p:spPr>
            <a:xfrm>
              <a:off x="1089225" y="2824625"/>
              <a:ext cx="123525" cy="98200"/>
            </a:xfrm>
            <a:custGeom>
              <a:avLst/>
              <a:gdLst/>
              <a:ahLst/>
              <a:cxnLst/>
              <a:rect l="l" t="t" r="r" b="b"/>
              <a:pathLst>
                <a:path w="4941" h="3928" extrusionOk="0">
                  <a:moveTo>
                    <a:pt x="1552" y="0"/>
                  </a:moveTo>
                  <a:cubicBezTo>
                    <a:pt x="697" y="32"/>
                    <a:pt x="0" y="602"/>
                    <a:pt x="32" y="1425"/>
                  </a:cubicBezTo>
                  <a:lnTo>
                    <a:pt x="32" y="3927"/>
                  </a:lnTo>
                  <a:lnTo>
                    <a:pt x="4941" y="3832"/>
                  </a:lnTo>
                  <a:lnTo>
                    <a:pt x="4909" y="1425"/>
                  </a:lnTo>
                  <a:cubicBezTo>
                    <a:pt x="4909" y="729"/>
                    <a:pt x="4244" y="0"/>
                    <a:pt x="3357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" name="Google Shape;3687;p36"/>
            <p:cNvSpPr/>
            <p:nvPr/>
          </p:nvSpPr>
          <p:spPr>
            <a:xfrm>
              <a:off x="1084475" y="2819875"/>
              <a:ext cx="133025" cy="107700"/>
            </a:xfrm>
            <a:custGeom>
              <a:avLst/>
              <a:gdLst/>
              <a:ahLst/>
              <a:cxnLst/>
              <a:rect l="l" t="t" r="r" b="b"/>
              <a:pathLst>
                <a:path w="5321" h="4308" extrusionOk="0">
                  <a:moveTo>
                    <a:pt x="1742" y="0"/>
                  </a:moveTo>
                  <a:cubicBezTo>
                    <a:pt x="729" y="32"/>
                    <a:pt x="0" y="729"/>
                    <a:pt x="32" y="1647"/>
                  </a:cubicBezTo>
                  <a:lnTo>
                    <a:pt x="32" y="4117"/>
                  </a:lnTo>
                  <a:cubicBezTo>
                    <a:pt x="32" y="4244"/>
                    <a:pt x="127" y="4307"/>
                    <a:pt x="222" y="4307"/>
                  </a:cubicBezTo>
                  <a:cubicBezTo>
                    <a:pt x="317" y="4307"/>
                    <a:pt x="412" y="4212"/>
                    <a:pt x="412" y="4117"/>
                  </a:cubicBezTo>
                  <a:lnTo>
                    <a:pt x="412" y="1615"/>
                  </a:lnTo>
                  <a:cubicBezTo>
                    <a:pt x="412" y="919"/>
                    <a:pt x="982" y="412"/>
                    <a:pt x="1742" y="380"/>
                  </a:cubicBezTo>
                  <a:lnTo>
                    <a:pt x="1774" y="380"/>
                  </a:lnTo>
                  <a:lnTo>
                    <a:pt x="3516" y="412"/>
                  </a:lnTo>
                  <a:lnTo>
                    <a:pt x="3547" y="412"/>
                  </a:lnTo>
                  <a:cubicBezTo>
                    <a:pt x="4339" y="412"/>
                    <a:pt x="4909" y="1045"/>
                    <a:pt x="4941" y="1615"/>
                  </a:cubicBezTo>
                  <a:lnTo>
                    <a:pt x="4941" y="4022"/>
                  </a:lnTo>
                  <a:cubicBezTo>
                    <a:pt x="4941" y="4117"/>
                    <a:pt x="5004" y="4212"/>
                    <a:pt x="5131" y="4212"/>
                  </a:cubicBezTo>
                  <a:cubicBezTo>
                    <a:pt x="5226" y="4212"/>
                    <a:pt x="5321" y="4117"/>
                    <a:pt x="5321" y="4022"/>
                  </a:cubicBezTo>
                  <a:lnTo>
                    <a:pt x="5321" y="1615"/>
                  </a:lnTo>
                  <a:cubicBezTo>
                    <a:pt x="5289" y="855"/>
                    <a:pt x="4592" y="32"/>
                    <a:pt x="3547" y="32"/>
                  </a:cubicBezTo>
                  <a:lnTo>
                    <a:pt x="3516" y="32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8" name="Google Shape;3688;p36"/>
            <p:cNvSpPr/>
            <p:nvPr/>
          </p:nvSpPr>
          <p:spPr>
            <a:xfrm>
              <a:off x="1117725" y="2875300"/>
              <a:ext cx="69700" cy="58600"/>
            </a:xfrm>
            <a:custGeom>
              <a:avLst/>
              <a:gdLst/>
              <a:ahLst/>
              <a:cxnLst/>
              <a:rect l="l" t="t" r="r" b="b"/>
              <a:pathLst>
                <a:path w="2788" h="2344" extrusionOk="0">
                  <a:moveTo>
                    <a:pt x="0" y="0"/>
                  </a:moveTo>
                  <a:lnTo>
                    <a:pt x="0" y="2344"/>
                  </a:lnTo>
                  <a:lnTo>
                    <a:pt x="2787" y="2344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9" name="Google Shape;3689;p36"/>
            <p:cNvSpPr/>
            <p:nvPr/>
          </p:nvSpPr>
          <p:spPr>
            <a:xfrm>
              <a:off x="1112975" y="2870550"/>
              <a:ext cx="79200" cy="68100"/>
            </a:xfrm>
            <a:custGeom>
              <a:avLst/>
              <a:gdLst/>
              <a:ahLst/>
              <a:cxnLst/>
              <a:rect l="l" t="t" r="r" b="b"/>
              <a:pathLst>
                <a:path w="3168" h="2724" extrusionOk="0">
                  <a:moveTo>
                    <a:pt x="190" y="0"/>
                  </a:moveTo>
                  <a:cubicBezTo>
                    <a:pt x="95" y="0"/>
                    <a:pt x="0" y="95"/>
                    <a:pt x="0" y="190"/>
                  </a:cubicBezTo>
                  <a:lnTo>
                    <a:pt x="0" y="2534"/>
                  </a:lnTo>
                  <a:cubicBezTo>
                    <a:pt x="0" y="2597"/>
                    <a:pt x="32" y="2629"/>
                    <a:pt x="64" y="2660"/>
                  </a:cubicBezTo>
                  <a:cubicBezTo>
                    <a:pt x="95" y="2692"/>
                    <a:pt x="159" y="2724"/>
                    <a:pt x="190" y="2724"/>
                  </a:cubicBezTo>
                  <a:lnTo>
                    <a:pt x="2977" y="2724"/>
                  </a:lnTo>
                  <a:cubicBezTo>
                    <a:pt x="3072" y="2724"/>
                    <a:pt x="3167" y="2629"/>
                    <a:pt x="3167" y="2534"/>
                  </a:cubicBezTo>
                  <a:lnTo>
                    <a:pt x="3167" y="190"/>
                  </a:lnTo>
                  <a:cubicBezTo>
                    <a:pt x="3167" y="63"/>
                    <a:pt x="3072" y="0"/>
                    <a:pt x="2977" y="0"/>
                  </a:cubicBezTo>
                  <a:cubicBezTo>
                    <a:pt x="2851" y="0"/>
                    <a:pt x="2787" y="95"/>
                    <a:pt x="2787" y="190"/>
                  </a:cubicBezTo>
                  <a:lnTo>
                    <a:pt x="2787" y="2344"/>
                  </a:lnTo>
                  <a:lnTo>
                    <a:pt x="380" y="2344"/>
                  </a:lnTo>
                  <a:lnTo>
                    <a:pt x="380" y="190"/>
                  </a:lnTo>
                  <a:cubicBezTo>
                    <a:pt x="380" y="63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0" name="Google Shape;3690;p36"/>
            <p:cNvSpPr/>
            <p:nvPr/>
          </p:nvSpPr>
          <p:spPr>
            <a:xfrm>
              <a:off x="990250" y="2758900"/>
              <a:ext cx="71275" cy="70500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6" y="381"/>
                  </a:moveTo>
                  <a:cubicBezTo>
                    <a:pt x="1996" y="381"/>
                    <a:pt x="2471" y="824"/>
                    <a:pt x="2471" y="1394"/>
                  </a:cubicBezTo>
                  <a:cubicBezTo>
                    <a:pt x="2471" y="1964"/>
                    <a:pt x="1996" y="2439"/>
                    <a:pt x="1426" y="2439"/>
                  </a:cubicBezTo>
                  <a:cubicBezTo>
                    <a:pt x="856" y="2439"/>
                    <a:pt x="381" y="1964"/>
                    <a:pt x="381" y="1394"/>
                  </a:cubicBezTo>
                  <a:cubicBezTo>
                    <a:pt x="381" y="824"/>
                    <a:pt x="856" y="381"/>
                    <a:pt x="1426" y="381"/>
                  </a:cubicBezTo>
                  <a:close/>
                  <a:moveTo>
                    <a:pt x="1426" y="1"/>
                  </a:moveTo>
                  <a:cubicBezTo>
                    <a:pt x="634" y="1"/>
                    <a:pt x="1" y="634"/>
                    <a:pt x="1" y="1394"/>
                  </a:cubicBezTo>
                  <a:cubicBezTo>
                    <a:pt x="1" y="2186"/>
                    <a:pt x="634" y="2819"/>
                    <a:pt x="1426" y="2819"/>
                  </a:cubicBezTo>
                  <a:cubicBezTo>
                    <a:pt x="2217" y="2819"/>
                    <a:pt x="2851" y="2186"/>
                    <a:pt x="2851" y="1394"/>
                  </a:cubicBezTo>
                  <a:cubicBezTo>
                    <a:pt x="2851" y="634"/>
                    <a:pt x="2217" y="1"/>
                    <a:pt x="142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1" name="Google Shape;3691;p36"/>
            <p:cNvSpPr/>
            <p:nvPr/>
          </p:nvSpPr>
          <p:spPr>
            <a:xfrm>
              <a:off x="972825" y="2837175"/>
              <a:ext cx="147300" cy="119675"/>
            </a:xfrm>
            <a:custGeom>
              <a:avLst/>
              <a:gdLst/>
              <a:ahLst/>
              <a:cxnLst/>
              <a:rect l="l" t="t" r="r" b="b"/>
              <a:pathLst>
                <a:path w="5892" h="4787" extrusionOk="0">
                  <a:moveTo>
                    <a:pt x="1757" y="1"/>
                  </a:moveTo>
                  <a:cubicBezTo>
                    <a:pt x="746" y="1"/>
                    <a:pt x="251" y="644"/>
                    <a:pt x="191" y="1462"/>
                  </a:cubicBezTo>
                  <a:lnTo>
                    <a:pt x="1" y="4787"/>
                  </a:lnTo>
                  <a:lnTo>
                    <a:pt x="4371" y="4787"/>
                  </a:lnTo>
                  <a:lnTo>
                    <a:pt x="3146" y="3596"/>
                  </a:lnTo>
                  <a:lnTo>
                    <a:pt x="3146" y="3596"/>
                  </a:lnTo>
                  <a:cubicBezTo>
                    <a:pt x="3332" y="3617"/>
                    <a:pt x="3594" y="3625"/>
                    <a:pt x="3871" y="3625"/>
                  </a:cubicBezTo>
                  <a:cubicBezTo>
                    <a:pt x="4524" y="3625"/>
                    <a:pt x="5258" y="3584"/>
                    <a:pt x="5258" y="3584"/>
                  </a:cubicBezTo>
                  <a:cubicBezTo>
                    <a:pt x="5606" y="3552"/>
                    <a:pt x="5891" y="3330"/>
                    <a:pt x="5860" y="2982"/>
                  </a:cubicBezTo>
                  <a:cubicBezTo>
                    <a:pt x="5828" y="2570"/>
                    <a:pt x="5480" y="2412"/>
                    <a:pt x="5100" y="2412"/>
                  </a:cubicBezTo>
                  <a:lnTo>
                    <a:pt x="4023" y="2443"/>
                  </a:lnTo>
                  <a:cubicBezTo>
                    <a:pt x="4023" y="2443"/>
                    <a:pt x="3516" y="2443"/>
                    <a:pt x="3389" y="2095"/>
                  </a:cubicBezTo>
                  <a:cubicBezTo>
                    <a:pt x="3231" y="1683"/>
                    <a:pt x="3073" y="860"/>
                    <a:pt x="2788" y="480"/>
                  </a:cubicBezTo>
                  <a:cubicBezTo>
                    <a:pt x="2566" y="195"/>
                    <a:pt x="2249" y="37"/>
                    <a:pt x="1901" y="5"/>
                  </a:cubicBezTo>
                  <a:cubicBezTo>
                    <a:pt x="1852" y="2"/>
                    <a:pt x="1804" y="1"/>
                    <a:pt x="17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2" name="Google Shape;3692;p36"/>
            <p:cNvSpPr/>
            <p:nvPr/>
          </p:nvSpPr>
          <p:spPr>
            <a:xfrm>
              <a:off x="972825" y="2837175"/>
              <a:ext cx="147300" cy="119675"/>
            </a:xfrm>
            <a:custGeom>
              <a:avLst/>
              <a:gdLst/>
              <a:ahLst/>
              <a:cxnLst/>
              <a:rect l="l" t="t" r="r" b="b"/>
              <a:pathLst>
                <a:path w="5892" h="4787" extrusionOk="0">
                  <a:moveTo>
                    <a:pt x="1757" y="1"/>
                  </a:moveTo>
                  <a:cubicBezTo>
                    <a:pt x="746" y="1"/>
                    <a:pt x="251" y="644"/>
                    <a:pt x="191" y="1462"/>
                  </a:cubicBezTo>
                  <a:lnTo>
                    <a:pt x="1" y="4787"/>
                  </a:lnTo>
                  <a:lnTo>
                    <a:pt x="1" y="4787"/>
                  </a:lnTo>
                  <a:lnTo>
                    <a:pt x="2123" y="2602"/>
                  </a:lnTo>
                  <a:lnTo>
                    <a:pt x="2883" y="3520"/>
                  </a:lnTo>
                  <a:cubicBezTo>
                    <a:pt x="2937" y="3602"/>
                    <a:pt x="3381" y="3625"/>
                    <a:pt x="3871" y="3625"/>
                  </a:cubicBezTo>
                  <a:cubicBezTo>
                    <a:pt x="4524" y="3625"/>
                    <a:pt x="5258" y="3584"/>
                    <a:pt x="5258" y="3584"/>
                  </a:cubicBezTo>
                  <a:cubicBezTo>
                    <a:pt x="5606" y="3552"/>
                    <a:pt x="5891" y="3330"/>
                    <a:pt x="5860" y="2982"/>
                  </a:cubicBezTo>
                  <a:cubicBezTo>
                    <a:pt x="5828" y="2570"/>
                    <a:pt x="5480" y="2412"/>
                    <a:pt x="5100" y="2412"/>
                  </a:cubicBezTo>
                  <a:lnTo>
                    <a:pt x="4023" y="2443"/>
                  </a:lnTo>
                  <a:cubicBezTo>
                    <a:pt x="4023" y="2443"/>
                    <a:pt x="3516" y="2443"/>
                    <a:pt x="3389" y="2095"/>
                  </a:cubicBezTo>
                  <a:cubicBezTo>
                    <a:pt x="3231" y="1683"/>
                    <a:pt x="3073" y="860"/>
                    <a:pt x="2788" y="480"/>
                  </a:cubicBezTo>
                  <a:cubicBezTo>
                    <a:pt x="2566" y="195"/>
                    <a:pt x="2249" y="37"/>
                    <a:pt x="1901" y="5"/>
                  </a:cubicBezTo>
                  <a:cubicBezTo>
                    <a:pt x="1852" y="2"/>
                    <a:pt x="1804" y="1"/>
                    <a:pt x="175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3" name="Google Shape;3693;p36"/>
            <p:cNvSpPr/>
            <p:nvPr/>
          </p:nvSpPr>
          <p:spPr>
            <a:xfrm>
              <a:off x="968075" y="2833075"/>
              <a:ext cx="156800" cy="129325"/>
            </a:xfrm>
            <a:custGeom>
              <a:avLst/>
              <a:gdLst/>
              <a:ahLst/>
              <a:cxnLst/>
              <a:rect l="l" t="t" r="r" b="b"/>
              <a:pathLst>
                <a:path w="6272" h="5173" extrusionOk="0">
                  <a:moveTo>
                    <a:pt x="1868" y="1"/>
                  </a:moveTo>
                  <a:cubicBezTo>
                    <a:pt x="890" y="1"/>
                    <a:pt x="279" y="594"/>
                    <a:pt x="191" y="1626"/>
                  </a:cubicBezTo>
                  <a:lnTo>
                    <a:pt x="1" y="4951"/>
                  </a:lnTo>
                  <a:cubicBezTo>
                    <a:pt x="1" y="5078"/>
                    <a:pt x="64" y="5141"/>
                    <a:pt x="159" y="5173"/>
                  </a:cubicBezTo>
                  <a:lnTo>
                    <a:pt x="191" y="5173"/>
                  </a:lnTo>
                  <a:cubicBezTo>
                    <a:pt x="286" y="5173"/>
                    <a:pt x="381" y="5078"/>
                    <a:pt x="381" y="4983"/>
                  </a:cubicBezTo>
                  <a:lnTo>
                    <a:pt x="571" y="1657"/>
                  </a:lnTo>
                  <a:cubicBezTo>
                    <a:pt x="601" y="1177"/>
                    <a:pt x="830" y="383"/>
                    <a:pt x="1907" y="383"/>
                  </a:cubicBezTo>
                  <a:cubicBezTo>
                    <a:pt x="1966" y="383"/>
                    <a:pt x="2027" y="386"/>
                    <a:pt x="2091" y="391"/>
                  </a:cubicBezTo>
                  <a:cubicBezTo>
                    <a:pt x="2376" y="391"/>
                    <a:pt x="2629" y="549"/>
                    <a:pt x="2819" y="771"/>
                  </a:cubicBezTo>
                  <a:cubicBezTo>
                    <a:pt x="3009" y="992"/>
                    <a:pt x="3136" y="1467"/>
                    <a:pt x="3231" y="1847"/>
                  </a:cubicBezTo>
                  <a:cubicBezTo>
                    <a:pt x="3294" y="2037"/>
                    <a:pt x="3358" y="2196"/>
                    <a:pt x="3389" y="2322"/>
                  </a:cubicBezTo>
                  <a:cubicBezTo>
                    <a:pt x="3548" y="2766"/>
                    <a:pt x="4181" y="2797"/>
                    <a:pt x="4213" y="2797"/>
                  </a:cubicBezTo>
                  <a:lnTo>
                    <a:pt x="5258" y="2766"/>
                  </a:lnTo>
                  <a:lnTo>
                    <a:pt x="5290" y="2766"/>
                  </a:lnTo>
                  <a:cubicBezTo>
                    <a:pt x="5448" y="2766"/>
                    <a:pt x="5828" y="2797"/>
                    <a:pt x="5860" y="3146"/>
                  </a:cubicBezTo>
                  <a:cubicBezTo>
                    <a:pt x="5891" y="3463"/>
                    <a:pt x="5606" y="3526"/>
                    <a:pt x="5416" y="3558"/>
                  </a:cubicBezTo>
                  <a:cubicBezTo>
                    <a:pt x="4957" y="3589"/>
                    <a:pt x="4458" y="3605"/>
                    <a:pt x="4047" y="3605"/>
                  </a:cubicBezTo>
                  <a:cubicBezTo>
                    <a:pt x="3635" y="3605"/>
                    <a:pt x="3310" y="3589"/>
                    <a:pt x="3199" y="3558"/>
                  </a:cubicBezTo>
                  <a:lnTo>
                    <a:pt x="2439" y="2639"/>
                  </a:lnTo>
                  <a:cubicBezTo>
                    <a:pt x="2405" y="2587"/>
                    <a:pt x="2350" y="2563"/>
                    <a:pt x="2298" y="2563"/>
                  </a:cubicBezTo>
                  <a:cubicBezTo>
                    <a:pt x="2256" y="2563"/>
                    <a:pt x="2215" y="2579"/>
                    <a:pt x="2186" y="2607"/>
                  </a:cubicBezTo>
                  <a:cubicBezTo>
                    <a:pt x="2091" y="2671"/>
                    <a:pt x="2091" y="2797"/>
                    <a:pt x="2154" y="2861"/>
                  </a:cubicBezTo>
                  <a:lnTo>
                    <a:pt x="2914" y="3811"/>
                  </a:lnTo>
                  <a:cubicBezTo>
                    <a:pt x="2961" y="3881"/>
                    <a:pt x="3076" y="3985"/>
                    <a:pt x="4038" y="3985"/>
                  </a:cubicBezTo>
                  <a:cubicBezTo>
                    <a:pt x="4386" y="3985"/>
                    <a:pt x="4843" y="3971"/>
                    <a:pt x="5448" y="3938"/>
                  </a:cubicBezTo>
                  <a:cubicBezTo>
                    <a:pt x="5986" y="3874"/>
                    <a:pt x="6271" y="3558"/>
                    <a:pt x="6240" y="3114"/>
                  </a:cubicBezTo>
                  <a:cubicBezTo>
                    <a:pt x="6176" y="2671"/>
                    <a:pt x="5796" y="2386"/>
                    <a:pt x="5258" y="2386"/>
                  </a:cubicBezTo>
                  <a:lnTo>
                    <a:pt x="4213" y="2417"/>
                  </a:lnTo>
                  <a:cubicBezTo>
                    <a:pt x="4118" y="2417"/>
                    <a:pt x="3801" y="2386"/>
                    <a:pt x="3738" y="2196"/>
                  </a:cubicBezTo>
                  <a:cubicBezTo>
                    <a:pt x="3706" y="2069"/>
                    <a:pt x="3643" y="1911"/>
                    <a:pt x="3611" y="1752"/>
                  </a:cubicBezTo>
                  <a:cubicBezTo>
                    <a:pt x="3484" y="1309"/>
                    <a:pt x="3358" y="834"/>
                    <a:pt x="3104" y="517"/>
                  </a:cubicBezTo>
                  <a:cubicBezTo>
                    <a:pt x="2883" y="232"/>
                    <a:pt x="2503" y="11"/>
                    <a:pt x="2091" y="11"/>
                  </a:cubicBezTo>
                  <a:cubicBezTo>
                    <a:pt x="2015" y="4"/>
                    <a:pt x="1940" y="1"/>
                    <a:pt x="186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4" name="Google Shape;3694;p36"/>
            <p:cNvSpPr/>
            <p:nvPr/>
          </p:nvSpPr>
          <p:spPr>
            <a:xfrm>
              <a:off x="1246775" y="2763650"/>
              <a:ext cx="61775" cy="61000"/>
            </a:xfrm>
            <a:custGeom>
              <a:avLst/>
              <a:gdLst/>
              <a:ahLst/>
              <a:cxnLst/>
              <a:rect l="l" t="t" r="r" b="b"/>
              <a:pathLst>
                <a:path w="2471" h="2440" extrusionOk="0">
                  <a:moveTo>
                    <a:pt x="1235" y="1"/>
                  </a:moveTo>
                  <a:cubicBezTo>
                    <a:pt x="539" y="1"/>
                    <a:pt x="0" y="539"/>
                    <a:pt x="0" y="1204"/>
                  </a:cubicBezTo>
                  <a:cubicBezTo>
                    <a:pt x="0" y="1901"/>
                    <a:pt x="539" y="2439"/>
                    <a:pt x="1235" y="2439"/>
                  </a:cubicBezTo>
                  <a:cubicBezTo>
                    <a:pt x="1901" y="2439"/>
                    <a:pt x="2471" y="1901"/>
                    <a:pt x="2471" y="1204"/>
                  </a:cubicBezTo>
                  <a:cubicBezTo>
                    <a:pt x="2471" y="539"/>
                    <a:pt x="1901" y="1"/>
                    <a:pt x="123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1242025" y="2758900"/>
              <a:ext cx="71275" cy="70500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5" y="381"/>
                  </a:moveTo>
                  <a:cubicBezTo>
                    <a:pt x="1996" y="381"/>
                    <a:pt x="2471" y="824"/>
                    <a:pt x="2471" y="1394"/>
                  </a:cubicBezTo>
                  <a:cubicBezTo>
                    <a:pt x="2471" y="1964"/>
                    <a:pt x="1996" y="2439"/>
                    <a:pt x="1425" y="2439"/>
                  </a:cubicBezTo>
                  <a:cubicBezTo>
                    <a:pt x="855" y="2439"/>
                    <a:pt x="380" y="1964"/>
                    <a:pt x="380" y="1394"/>
                  </a:cubicBezTo>
                  <a:cubicBezTo>
                    <a:pt x="380" y="824"/>
                    <a:pt x="855" y="381"/>
                    <a:pt x="1425" y="38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394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217" y="2819"/>
                    <a:pt x="2851" y="2186"/>
                    <a:pt x="2851" y="1394"/>
                  </a:cubicBezTo>
                  <a:cubicBezTo>
                    <a:pt x="2851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1182650" y="2837175"/>
              <a:ext cx="148075" cy="119675"/>
            </a:xfrm>
            <a:custGeom>
              <a:avLst/>
              <a:gdLst/>
              <a:ahLst/>
              <a:cxnLst/>
              <a:rect l="l" t="t" r="r" b="b"/>
              <a:pathLst>
                <a:path w="5923" h="4787" extrusionOk="0">
                  <a:moveTo>
                    <a:pt x="4166" y="1"/>
                  </a:moveTo>
                  <a:cubicBezTo>
                    <a:pt x="4119" y="1"/>
                    <a:pt x="4071" y="2"/>
                    <a:pt x="4022" y="5"/>
                  </a:cubicBezTo>
                  <a:cubicBezTo>
                    <a:pt x="3674" y="37"/>
                    <a:pt x="3357" y="195"/>
                    <a:pt x="3135" y="480"/>
                  </a:cubicBezTo>
                  <a:cubicBezTo>
                    <a:pt x="2819" y="860"/>
                    <a:pt x="2692" y="1683"/>
                    <a:pt x="2534" y="2095"/>
                  </a:cubicBezTo>
                  <a:cubicBezTo>
                    <a:pt x="2407" y="2443"/>
                    <a:pt x="1900" y="2443"/>
                    <a:pt x="1900" y="2443"/>
                  </a:cubicBezTo>
                  <a:lnTo>
                    <a:pt x="824" y="2412"/>
                  </a:lnTo>
                  <a:cubicBezTo>
                    <a:pt x="444" y="2412"/>
                    <a:pt x="95" y="2570"/>
                    <a:pt x="64" y="2982"/>
                  </a:cubicBezTo>
                  <a:cubicBezTo>
                    <a:pt x="0" y="3330"/>
                    <a:pt x="285" y="3457"/>
                    <a:pt x="665" y="3520"/>
                  </a:cubicBezTo>
                  <a:cubicBezTo>
                    <a:pt x="665" y="3520"/>
                    <a:pt x="1399" y="3562"/>
                    <a:pt x="2052" y="3562"/>
                  </a:cubicBezTo>
                  <a:cubicBezTo>
                    <a:pt x="2542" y="3562"/>
                    <a:pt x="2986" y="3538"/>
                    <a:pt x="3040" y="3457"/>
                  </a:cubicBezTo>
                  <a:lnTo>
                    <a:pt x="3800" y="2602"/>
                  </a:lnTo>
                  <a:lnTo>
                    <a:pt x="5922" y="4787"/>
                  </a:lnTo>
                  <a:lnTo>
                    <a:pt x="5732" y="1462"/>
                  </a:lnTo>
                  <a:cubicBezTo>
                    <a:pt x="5672" y="644"/>
                    <a:pt x="5177" y="1"/>
                    <a:pt x="416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1177900" y="2833075"/>
              <a:ext cx="157575" cy="129325"/>
            </a:xfrm>
            <a:custGeom>
              <a:avLst/>
              <a:gdLst/>
              <a:ahLst/>
              <a:cxnLst/>
              <a:rect l="l" t="t" r="r" b="b"/>
              <a:pathLst>
                <a:path w="6303" h="5173" extrusionOk="0">
                  <a:moveTo>
                    <a:pt x="4404" y="1"/>
                  </a:moveTo>
                  <a:cubicBezTo>
                    <a:pt x="4331" y="1"/>
                    <a:pt x="4257" y="4"/>
                    <a:pt x="4181" y="11"/>
                  </a:cubicBezTo>
                  <a:cubicBezTo>
                    <a:pt x="3800" y="11"/>
                    <a:pt x="3420" y="232"/>
                    <a:pt x="3167" y="549"/>
                  </a:cubicBezTo>
                  <a:cubicBezTo>
                    <a:pt x="2945" y="834"/>
                    <a:pt x="2819" y="1309"/>
                    <a:pt x="2692" y="1752"/>
                  </a:cubicBezTo>
                  <a:cubicBezTo>
                    <a:pt x="2629" y="1911"/>
                    <a:pt x="2597" y="2069"/>
                    <a:pt x="2534" y="2196"/>
                  </a:cubicBezTo>
                  <a:cubicBezTo>
                    <a:pt x="2470" y="2354"/>
                    <a:pt x="2185" y="2417"/>
                    <a:pt x="2090" y="2417"/>
                  </a:cubicBezTo>
                  <a:lnTo>
                    <a:pt x="1014" y="2386"/>
                  </a:lnTo>
                  <a:cubicBezTo>
                    <a:pt x="475" y="2386"/>
                    <a:pt x="95" y="2671"/>
                    <a:pt x="32" y="3114"/>
                  </a:cubicBezTo>
                  <a:cubicBezTo>
                    <a:pt x="0" y="3399"/>
                    <a:pt x="127" y="3779"/>
                    <a:pt x="824" y="3874"/>
                  </a:cubicBezTo>
                  <a:lnTo>
                    <a:pt x="855" y="3874"/>
                  </a:lnTo>
                  <a:cubicBezTo>
                    <a:pt x="1443" y="3908"/>
                    <a:pt x="1891" y="3921"/>
                    <a:pt x="2232" y="3921"/>
                  </a:cubicBezTo>
                  <a:cubicBezTo>
                    <a:pt x="3179" y="3921"/>
                    <a:pt x="3311" y="3817"/>
                    <a:pt x="3357" y="3748"/>
                  </a:cubicBezTo>
                  <a:lnTo>
                    <a:pt x="4149" y="2892"/>
                  </a:lnTo>
                  <a:cubicBezTo>
                    <a:pt x="4212" y="2797"/>
                    <a:pt x="4212" y="2671"/>
                    <a:pt x="4117" y="2607"/>
                  </a:cubicBezTo>
                  <a:cubicBezTo>
                    <a:pt x="4089" y="2579"/>
                    <a:pt x="4047" y="2563"/>
                    <a:pt x="4005" y="2563"/>
                  </a:cubicBezTo>
                  <a:cubicBezTo>
                    <a:pt x="3953" y="2563"/>
                    <a:pt x="3899" y="2587"/>
                    <a:pt x="3864" y="2639"/>
                  </a:cubicBezTo>
                  <a:lnTo>
                    <a:pt x="3072" y="3463"/>
                  </a:lnTo>
                  <a:cubicBezTo>
                    <a:pt x="2967" y="3515"/>
                    <a:pt x="2585" y="3538"/>
                    <a:pt x="2108" y="3538"/>
                  </a:cubicBezTo>
                  <a:cubicBezTo>
                    <a:pt x="1719" y="3538"/>
                    <a:pt x="1268" y="3523"/>
                    <a:pt x="855" y="3494"/>
                  </a:cubicBezTo>
                  <a:cubicBezTo>
                    <a:pt x="380" y="3431"/>
                    <a:pt x="412" y="3241"/>
                    <a:pt x="412" y="3146"/>
                  </a:cubicBezTo>
                  <a:cubicBezTo>
                    <a:pt x="444" y="2797"/>
                    <a:pt x="855" y="2766"/>
                    <a:pt x="1014" y="2766"/>
                  </a:cubicBezTo>
                  <a:lnTo>
                    <a:pt x="2090" y="2797"/>
                  </a:lnTo>
                  <a:cubicBezTo>
                    <a:pt x="2122" y="2797"/>
                    <a:pt x="2724" y="2766"/>
                    <a:pt x="2914" y="2322"/>
                  </a:cubicBezTo>
                  <a:cubicBezTo>
                    <a:pt x="2945" y="2196"/>
                    <a:pt x="3009" y="2037"/>
                    <a:pt x="3040" y="1847"/>
                  </a:cubicBezTo>
                  <a:cubicBezTo>
                    <a:pt x="3167" y="1467"/>
                    <a:pt x="3294" y="992"/>
                    <a:pt x="3484" y="771"/>
                  </a:cubicBezTo>
                  <a:cubicBezTo>
                    <a:pt x="3642" y="549"/>
                    <a:pt x="3927" y="391"/>
                    <a:pt x="4212" y="391"/>
                  </a:cubicBezTo>
                  <a:cubicBezTo>
                    <a:pt x="4276" y="386"/>
                    <a:pt x="4338" y="383"/>
                    <a:pt x="4396" y="383"/>
                  </a:cubicBezTo>
                  <a:cubicBezTo>
                    <a:pt x="5473" y="383"/>
                    <a:pt x="5702" y="1177"/>
                    <a:pt x="5732" y="1657"/>
                  </a:cubicBezTo>
                  <a:lnTo>
                    <a:pt x="5922" y="4983"/>
                  </a:lnTo>
                  <a:cubicBezTo>
                    <a:pt x="5922" y="5078"/>
                    <a:pt x="6017" y="5173"/>
                    <a:pt x="6112" y="5173"/>
                  </a:cubicBezTo>
                  <a:cubicBezTo>
                    <a:pt x="6239" y="5141"/>
                    <a:pt x="6302" y="5078"/>
                    <a:pt x="6302" y="4951"/>
                  </a:cubicBezTo>
                  <a:lnTo>
                    <a:pt x="6112" y="1626"/>
                  </a:lnTo>
                  <a:cubicBezTo>
                    <a:pt x="6024" y="594"/>
                    <a:pt x="5386" y="1"/>
                    <a:pt x="440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1040925" y="2924375"/>
              <a:ext cx="216175" cy="36450"/>
            </a:xfrm>
            <a:custGeom>
              <a:avLst/>
              <a:gdLst/>
              <a:ahLst/>
              <a:cxnLst/>
              <a:rect l="l" t="t" r="r" b="b"/>
              <a:pathLst>
                <a:path w="8647" h="1458" extrusionOk="0">
                  <a:moveTo>
                    <a:pt x="32" y="1"/>
                  </a:moveTo>
                  <a:lnTo>
                    <a:pt x="0" y="1457"/>
                  </a:lnTo>
                  <a:lnTo>
                    <a:pt x="8646" y="1457"/>
                  </a:lnTo>
                  <a:lnTo>
                    <a:pt x="8583" y="64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1036175" y="2919625"/>
              <a:ext cx="225675" cy="45950"/>
            </a:xfrm>
            <a:custGeom>
              <a:avLst/>
              <a:gdLst/>
              <a:ahLst/>
              <a:cxnLst/>
              <a:rect l="l" t="t" r="r" b="b"/>
              <a:pathLst>
                <a:path w="9027" h="1838" extrusionOk="0">
                  <a:moveTo>
                    <a:pt x="412" y="381"/>
                  </a:moveTo>
                  <a:lnTo>
                    <a:pt x="8614" y="444"/>
                  </a:lnTo>
                  <a:lnTo>
                    <a:pt x="8646" y="1457"/>
                  </a:lnTo>
                  <a:lnTo>
                    <a:pt x="380" y="1457"/>
                  </a:lnTo>
                  <a:lnTo>
                    <a:pt x="412" y="381"/>
                  </a:lnTo>
                  <a:close/>
                  <a:moveTo>
                    <a:pt x="222" y="1"/>
                  </a:moveTo>
                  <a:cubicBezTo>
                    <a:pt x="127" y="1"/>
                    <a:pt x="32" y="96"/>
                    <a:pt x="32" y="191"/>
                  </a:cubicBezTo>
                  <a:lnTo>
                    <a:pt x="0" y="1616"/>
                  </a:lnTo>
                  <a:cubicBezTo>
                    <a:pt x="0" y="1679"/>
                    <a:pt x="32" y="1711"/>
                    <a:pt x="64" y="1774"/>
                  </a:cubicBezTo>
                  <a:cubicBezTo>
                    <a:pt x="95" y="1806"/>
                    <a:pt x="159" y="1837"/>
                    <a:pt x="190" y="1837"/>
                  </a:cubicBezTo>
                  <a:lnTo>
                    <a:pt x="8836" y="1837"/>
                  </a:lnTo>
                  <a:cubicBezTo>
                    <a:pt x="8899" y="1837"/>
                    <a:pt x="8931" y="1806"/>
                    <a:pt x="8994" y="1774"/>
                  </a:cubicBezTo>
                  <a:cubicBezTo>
                    <a:pt x="9026" y="1711"/>
                    <a:pt x="9026" y="1679"/>
                    <a:pt x="9026" y="1616"/>
                  </a:cubicBezTo>
                  <a:lnTo>
                    <a:pt x="8963" y="222"/>
                  </a:lnTo>
                  <a:cubicBezTo>
                    <a:pt x="8963" y="127"/>
                    <a:pt x="8899" y="64"/>
                    <a:pt x="8773" y="64"/>
                  </a:cubicBezTo>
                  <a:lnTo>
                    <a:pt x="222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1116925" y="2751000"/>
              <a:ext cx="68125" cy="68100"/>
            </a:xfrm>
            <a:custGeom>
              <a:avLst/>
              <a:gdLst/>
              <a:ahLst/>
              <a:cxnLst/>
              <a:rect l="l" t="t" r="r" b="b"/>
              <a:pathLst>
                <a:path w="2725" h="2724" extrusionOk="0">
                  <a:moveTo>
                    <a:pt x="1362" y="380"/>
                  </a:moveTo>
                  <a:cubicBezTo>
                    <a:pt x="1901" y="380"/>
                    <a:pt x="2344" y="823"/>
                    <a:pt x="2344" y="1362"/>
                  </a:cubicBezTo>
                  <a:cubicBezTo>
                    <a:pt x="2344" y="1900"/>
                    <a:pt x="1901" y="2344"/>
                    <a:pt x="1362" y="2344"/>
                  </a:cubicBezTo>
                  <a:cubicBezTo>
                    <a:pt x="824" y="2344"/>
                    <a:pt x="381" y="1900"/>
                    <a:pt x="381" y="1362"/>
                  </a:cubicBezTo>
                  <a:cubicBezTo>
                    <a:pt x="381" y="823"/>
                    <a:pt x="824" y="380"/>
                    <a:pt x="1362" y="380"/>
                  </a:cubicBezTo>
                  <a:close/>
                  <a:moveTo>
                    <a:pt x="1362" y="0"/>
                  </a:moveTo>
                  <a:cubicBezTo>
                    <a:pt x="602" y="0"/>
                    <a:pt x="1" y="602"/>
                    <a:pt x="1" y="1362"/>
                  </a:cubicBezTo>
                  <a:cubicBezTo>
                    <a:pt x="1" y="2122"/>
                    <a:pt x="602" y="2724"/>
                    <a:pt x="1362" y="2724"/>
                  </a:cubicBezTo>
                  <a:cubicBezTo>
                    <a:pt x="2122" y="2724"/>
                    <a:pt x="2724" y="2122"/>
                    <a:pt x="2724" y="1362"/>
                  </a:cubicBezTo>
                  <a:cubicBezTo>
                    <a:pt x="2724" y="602"/>
                    <a:pt x="2122" y="0"/>
                    <a:pt x="136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1" name="Google Shape;3701;p36"/>
            <p:cNvSpPr/>
            <p:nvPr/>
          </p:nvSpPr>
          <p:spPr>
            <a:xfrm>
              <a:off x="1183425" y="2709825"/>
              <a:ext cx="64175" cy="65725"/>
            </a:xfrm>
            <a:custGeom>
              <a:avLst/>
              <a:gdLst/>
              <a:ahLst/>
              <a:cxnLst/>
              <a:rect l="l" t="t" r="r" b="b"/>
              <a:pathLst>
                <a:path w="2567" h="2629" extrusionOk="0">
                  <a:moveTo>
                    <a:pt x="1299" y="0"/>
                  </a:moveTo>
                  <a:cubicBezTo>
                    <a:pt x="571" y="0"/>
                    <a:pt x="1" y="602"/>
                    <a:pt x="1" y="1330"/>
                  </a:cubicBezTo>
                  <a:cubicBezTo>
                    <a:pt x="1" y="2027"/>
                    <a:pt x="571" y="2629"/>
                    <a:pt x="1299" y="2629"/>
                  </a:cubicBezTo>
                  <a:cubicBezTo>
                    <a:pt x="1996" y="2629"/>
                    <a:pt x="2566" y="2027"/>
                    <a:pt x="2566" y="1299"/>
                  </a:cubicBezTo>
                  <a:cubicBezTo>
                    <a:pt x="2566" y="1172"/>
                    <a:pt x="2534" y="1014"/>
                    <a:pt x="2471" y="887"/>
                  </a:cubicBezTo>
                  <a:cubicBezTo>
                    <a:pt x="2445" y="809"/>
                    <a:pt x="2376" y="752"/>
                    <a:pt x="2300" y="752"/>
                  </a:cubicBezTo>
                  <a:cubicBezTo>
                    <a:pt x="2283" y="752"/>
                    <a:pt x="2266" y="755"/>
                    <a:pt x="2249" y="760"/>
                  </a:cubicBezTo>
                  <a:cubicBezTo>
                    <a:pt x="2154" y="792"/>
                    <a:pt x="2091" y="919"/>
                    <a:pt x="2123" y="1014"/>
                  </a:cubicBezTo>
                  <a:cubicBezTo>
                    <a:pt x="2154" y="1109"/>
                    <a:pt x="2186" y="1204"/>
                    <a:pt x="2186" y="1299"/>
                  </a:cubicBezTo>
                  <a:cubicBezTo>
                    <a:pt x="2186" y="1837"/>
                    <a:pt x="1774" y="2249"/>
                    <a:pt x="1268" y="2249"/>
                  </a:cubicBezTo>
                  <a:cubicBezTo>
                    <a:pt x="793" y="2249"/>
                    <a:pt x="381" y="1837"/>
                    <a:pt x="381" y="1299"/>
                  </a:cubicBezTo>
                  <a:cubicBezTo>
                    <a:pt x="381" y="792"/>
                    <a:pt x="793" y="380"/>
                    <a:pt x="1268" y="380"/>
                  </a:cubicBezTo>
                  <a:cubicBezTo>
                    <a:pt x="1394" y="380"/>
                    <a:pt x="1521" y="412"/>
                    <a:pt x="1616" y="475"/>
                  </a:cubicBezTo>
                  <a:cubicBezTo>
                    <a:pt x="1633" y="481"/>
                    <a:pt x="1651" y="484"/>
                    <a:pt x="1669" y="484"/>
                  </a:cubicBezTo>
                  <a:cubicBezTo>
                    <a:pt x="1753" y="484"/>
                    <a:pt x="1843" y="427"/>
                    <a:pt x="1869" y="349"/>
                  </a:cubicBezTo>
                  <a:cubicBezTo>
                    <a:pt x="1933" y="254"/>
                    <a:pt x="1869" y="159"/>
                    <a:pt x="1774" y="127"/>
                  </a:cubicBezTo>
                  <a:cubicBezTo>
                    <a:pt x="1616" y="64"/>
                    <a:pt x="1458" y="0"/>
                    <a:pt x="129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2" name="Google Shape;3702;p36"/>
            <p:cNvSpPr/>
            <p:nvPr/>
          </p:nvSpPr>
          <p:spPr>
            <a:xfrm>
              <a:off x="1203225" y="2729600"/>
              <a:ext cx="24575" cy="26175"/>
            </a:xfrm>
            <a:custGeom>
              <a:avLst/>
              <a:gdLst/>
              <a:ahLst/>
              <a:cxnLst/>
              <a:rect l="l" t="t" r="r" b="b"/>
              <a:pathLst>
                <a:path w="983" h="1047" extrusionOk="0">
                  <a:moveTo>
                    <a:pt x="507" y="1"/>
                  </a:moveTo>
                  <a:cubicBezTo>
                    <a:pt x="222" y="1"/>
                    <a:pt x="1" y="254"/>
                    <a:pt x="1" y="539"/>
                  </a:cubicBezTo>
                  <a:cubicBezTo>
                    <a:pt x="1" y="793"/>
                    <a:pt x="222" y="1046"/>
                    <a:pt x="507" y="1046"/>
                  </a:cubicBezTo>
                  <a:cubicBezTo>
                    <a:pt x="761" y="1046"/>
                    <a:pt x="982" y="793"/>
                    <a:pt x="982" y="539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3" name="Google Shape;3703;p36"/>
            <p:cNvSpPr/>
            <p:nvPr/>
          </p:nvSpPr>
          <p:spPr>
            <a:xfrm>
              <a:off x="1198475" y="2724850"/>
              <a:ext cx="34075" cy="35675"/>
            </a:xfrm>
            <a:custGeom>
              <a:avLst/>
              <a:gdLst/>
              <a:ahLst/>
              <a:cxnLst/>
              <a:rect l="l" t="t" r="r" b="b"/>
              <a:pathLst>
                <a:path w="1363" h="1427" extrusionOk="0">
                  <a:moveTo>
                    <a:pt x="697" y="1"/>
                  </a:moveTo>
                  <a:cubicBezTo>
                    <a:pt x="317" y="1"/>
                    <a:pt x="1" y="318"/>
                    <a:pt x="1" y="729"/>
                  </a:cubicBezTo>
                  <a:cubicBezTo>
                    <a:pt x="1" y="1109"/>
                    <a:pt x="317" y="1426"/>
                    <a:pt x="697" y="1426"/>
                  </a:cubicBezTo>
                  <a:cubicBezTo>
                    <a:pt x="1077" y="1426"/>
                    <a:pt x="1362" y="1109"/>
                    <a:pt x="1362" y="698"/>
                  </a:cubicBezTo>
                  <a:cubicBezTo>
                    <a:pt x="1362" y="603"/>
                    <a:pt x="1299" y="508"/>
                    <a:pt x="1172" y="508"/>
                  </a:cubicBezTo>
                  <a:cubicBezTo>
                    <a:pt x="1077" y="508"/>
                    <a:pt x="982" y="603"/>
                    <a:pt x="982" y="698"/>
                  </a:cubicBezTo>
                  <a:cubicBezTo>
                    <a:pt x="982" y="888"/>
                    <a:pt x="856" y="1046"/>
                    <a:pt x="697" y="1046"/>
                  </a:cubicBezTo>
                  <a:cubicBezTo>
                    <a:pt x="507" y="1046"/>
                    <a:pt x="381" y="888"/>
                    <a:pt x="381" y="698"/>
                  </a:cubicBezTo>
                  <a:cubicBezTo>
                    <a:pt x="381" y="539"/>
                    <a:pt x="507" y="381"/>
                    <a:pt x="697" y="381"/>
                  </a:cubicBezTo>
                  <a:cubicBezTo>
                    <a:pt x="792" y="381"/>
                    <a:pt x="887" y="318"/>
                    <a:pt x="887" y="191"/>
                  </a:cubicBezTo>
                  <a:cubicBezTo>
                    <a:pt x="887" y="96"/>
                    <a:pt x="792" y="1"/>
                    <a:pt x="69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4" name="Google Shape;3704;p36"/>
            <p:cNvSpPr/>
            <p:nvPr/>
          </p:nvSpPr>
          <p:spPr>
            <a:xfrm>
              <a:off x="1210350" y="2710225"/>
              <a:ext cx="37250" cy="37625"/>
            </a:xfrm>
            <a:custGeom>
              <a:avLst/>
              <a:gdLst/>
              <a:ahLst/>
              <a:cxnLst/>
              <a:rect l="l" t="t" r="r" b="b"/>
              <a:pathLst>
                <a:path w="1490" h="1505" extrusionOk="0">
                  <a:moveTo>
                    <a:pt x="1283" y="0"/>
                  </a:moveTo>
                  <a:cubicBezTo>
                    <a:pt x="1236" y="0"/>
                    <a:pt x="1188" y="16"/>
                    <a:pt x="1141" y="48"/>
                  </a:cubicBezTo>
                  <a:lnTo>
                    <a:pt x="64" y="1156"/>
                  </a:lnTo>
                  <a:cubicBezTo>
                    <a:pt x="1" y="1251"/>
                    <a:pt x="1" y="1346"/>
                    <a:pt x="64" y="1441"/>
                  </a:cubicBezTo>
                  <a:cubicBezTo>
                    <a:pt x="127" y="1473"/>
                    <a:pt x="159" y="1504"/>
                    <a:pt x="222" y="1504"/>
                  </a:cubicBezTo>
                  <a:cubicBezTo>
                    <a:pt x="254" y="1504"/>
                    <a:pt x="317" y="1473"/>
                    <a:pt x="349" y="1441"/>
                  </a:cubicBezTo>
                  <a:lnTo>
                    <a:pt x="1426" y="333"/>
                  </a:lnTo>
                  <a:cubicBezTo>
                    <a:pt x="1489" y="238"/>
                    <a:pt x="1489" y="111"/>
                    <a:pt x="1426" y="48"/>
                  </a:cubicBezTo>
                  <a:cubicBezTo>
                    <a:pt x="1378" y="16"/>
                    <a:pt x="1331" y="0"/>
                    <a:pt x="128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5" name="Google Shape;3705;p36"/>
            <p:cNvSpPr/>
            <p:nvPr/>
          </p:nvSpPr>
          <p:spPr>
            <a:xfrm>
              <a:off x="1242825" y="2689225"/>
              <a:ext cx="24550" cy="26150"/>
            </a:xfrm>
            <a:custGeom>
              <a:avLst/>
              <a:gdLst/>
              <a:ahLst/>
              <a:cxnLst/>
              <a:rect l="l" t="t" r="r" b="b"/>
              <a:pathLst>
                <a:path w="982" h="1046" extrusionOk="0">
                  <a:moveTo>
                    <a:pt x="538" y="1"/>
                  </a:moveTo>
                  <a:lnTo>
                    <a:pt x="0" y="571"/>
                  </a:lnTo>
                  <a:lnTo>
                    <a:pt x="0" y="1046"/>
                  </a:lnTo>
                  <a:lnTo>
                    <a:pt x="443" y="1046"/>
                  </a:lnTo>
                  <a:lnTo>
                    <a:pt x="982" y="476"/>
                  </a:lnTo>
                  <a:lnTo>
                    <a:pt x="538" y="476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6" name="Google Shape;3706;p36"/>
            <p:cNvSpPr/>
            <p:nvPr/>
          </p:nvSpPr>
          <p:spPr>
            <a:xfrm>
              <a:off x="1238075" y="2684750"/>
              <a:ext cx="34850" cy="35375"/>
            </a:xfrm>
            <a:custGeom>
              <a:avLst/>
              <a:gdLst/>
              <a:ahLst/>
              <a:cxnLst/>
              <a:rect l="l" t="t" r="r" b="b"/>
              <a:pathLst>
                <a:path w="1394" h="1415" extrusionOk="0">
                  <a:moveTo>
                    <a:pt x="538" y="655"/>
                  </a:moveTo>
                  <a:cubicBezTo>
                    <a:pt x="538" y="750"/>
                    <a:pt x="633" y="845"/>
                    <a:pt x="728" y="845"/>
                  </a:cubicBezTo>
                  <a:lnTo>
                    <a:pt x="570" y="1035"/>
                  </a:lnTo>
                  <a:lnTo>
                    <a:pt x="380" y="1035"/>
                  </a:lnTo>
                  <a:lnTo>
                    <a:pt x="380" y="813"/>
                  </a:lnTo>
                  <a:lnTo>
                    <a:pt x="538" y="655"/>
                  </a:lnTo>
                  <a:close/>
                  <a:moveTo>
                    <a:pt x="713" y="1"/>
                  </a:moveTo>
                  <a:cubicBezTo>
                    <a:pt x="676" y="1"/>
                    <a:pt x="639" y="16"/>
                    <a:pt x="602" y="53"/>
                  </a:cubicBezTo>
                  <a:lnTo>
                    <a:pt x="63" y="623"/>
                  </a:lnTo>
                  <a:cubicBezTo>
                    <a:pt x="32" y="655"/>
                    <a:pt x="0" y="687"/>
                    <a:pt x="0" y="750"/>
                  </a:cubicBezTo>
                  <a:lnTo>
                    <a:pt x="0" y="1225"/>
                  </a:lnTo>
                  <a:cubicBezTo>
                    <a:pt x="0" y="1320"/>
                    <a:pt x="95" y="1415"/>
                    <a:pt x="190" y="1415"/>
                  </a:cubicBezTo>
                  <a:lnTo>
                    <a:pt x="633" y="1415"/>
                  </a:lnTo>
                  <a:cubicBezTo>
                    <a:pt x="697" y="1415"/>
                    <a:pt x="728" y="1383"/>
                    <a:pt x="760" y="1352"/>
                  </a:cubicBezTo>
                  <a:lnTo>
                    <a:pt x="1330" y="782"/>
                  </a:lnTo>
                  <a:cubicBezTo>
                    <a:pt x="1362" y="718"/>
                    <a:pt x="1393" y="655"/>
                    <a:pt x="1362" y="592"/>
                  </a:cubicBezTo>
                  <a:cubicBezTo>
                    <a:pt x="1330" y="497"/>
                    <a:pt x="1267" y="465"/>
                    <a:pt x="1172" y="465"/>
                  </a:cubicBezTo>
                  <a:lnTo>
                    <a:pt x="918" y="465"/>
                  </a:lnTo>
                  <a:lnTo>
                    <a:pt x="918" y="180"/>
                  </a:lnTo>
                  <a:cubicBezTo>
                    <a:pt x="918" y="117"/>
                    <a:pt x="887" y="53"/>
                    <a:pt x="792" y="22"/>
                  </a:cubicBezTo>
                  <a:cubicBezTo>
                    <a:pt x="766" y="8"/>
                    <a:pt x="739" y="1"/>
                    <a:pt x="71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7" name="Google Shape;3707;p36"/>
            <p:cNvSpPr/>
            <p:nvPr/>
          </p:nvSpPr>
          <p:spPr>
            <a:xfrm>
              <a:off x="1049625" y="2742275"/>
              <a:ext cx="27750" cy="27750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191" y="1"/>
                  </a:moveTo>
                  <a:cubicBezTo>
                    <a:pt x="64" y="1"/>
                    <a:pt x="1" y="64"/>
                    <a:pt x="1" y="191"/>
                  </a:cubicBezTo>
                  <a:cubicBezTo>
                    <a:pt x="1" y="286"/>
                    <a:pt x="64" y="381"/>
                    <a:pt x="191" y="381"/>
                  </a:cubicBezTo>
                  <a:cubicBezTo>
                    <a:pt x="476" y="381"/>
                    <a:pt x="729" y="602"/>
                    <a:pt x="729" y="919"/>
                  </a:cubicBezTo>
                  <a:cubicBezTo>
                    <a:pt x="729" y="1014"/>
                    <a:pt x="824" y="1109"/>
                    <a:pt x="919" y="1109"/>
                  </a:cubicBezTo>
                  <a:cubicBezTo>
                    <a:pt x="1014" y="1109"/>
                    <a:pt x="1109" y="1014"/>
                    <a:pt x="1109" y="919"/>
                  </a:cubicBezTo>
                  <a:cubicBezTo>
                    <a:pt x="1109" y="412"/>
                    <a:pt x="69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8" name="Google Shape;3708;p36"/>
            <p:cNvSpPr/>
            <p:nvPr/>
          </p:nvSpPr>
          <p:spPr>
            <a:xfrm>
              <a:off x="1049625" y="2723275"/>
              <a:ext cx="45950" cy="46750"/>
            </a:xfrm>
            <a:custGeom>
              <a:avLst/>
              <a:gdLst/>
              <a:ahLst/>
              <a:cxnLst/>
              <a:rect l="l" t="t" r="r" b="b"/>
              <a:pathLst>
                <a:path w="1838" h="1870" extrusionOk="0">
                  <a:moveTo>
                    <a:pt x="191" y="1"/>
                  </a:moveTo>
                  <a:cubicBezTo>
                    <a:pt x="64" y="1"/>
                    <a:pt x="1" y="96"/>
                    <a:pt x="1" y="191"/>
                  </a:cubicBezTo>
                  <a:cubicBezTo>
                    <a:pt x="1" y="286"/>
                    <a:pt x="64" y="381"/>
                    <a:pt x="191" y="381"/>
                  </a:cubicBezTo>
                  <a:cubicBezTo>
                    <a:pt x="888" y="381"/>
                    <a:pt x="1458" y="951"/>
                    <a:pt x="1458" y="1679"/>
                  </a:cubicBezTo>
                  <a:cubicBezTo>
                    <a:pt x="1458" y="1774"/>
                    <a:pt x="1553" y="1869"/>
                    <a:pt x="1648" y="1869"/>
                  </a:cubicBezTo>
                  <a:cubicBezTo>
                    <a:pt x="1743" y="1869"/>
                    <a:pt x="1838" y="1774"/>
                    <a:pt x="1838" y="1679"/>
                  </a:cubicBezTo>
                  <a:cubicBezTo>
                    <a:pt x="1838" y="761"/>
                    <a:pt x="107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9" name="Google Shape;3709;p36"/>
            <p:cNvSpPr/>
            <p:nvPr/>
          </p:nvSpPr>
          <p:spPr>
            <a:xfrm>
              <a:off x="1049625" y="2705075"/>
              <a:ext cx="64150" cy="64950"/>
            </a:xfrm>
            <a:custGeom>
              <a:avLst/>
              <a:gdLst/>
              <a:ahLst/>
              <a:cxnLst/>
              <a:rect l="l" t="t" r="r" b="b"/>
              <a:pathLst>
                <a:path w="2566" h="2598" extrusionOk="0">
                  <a:moveTo>
                    <a:pt x="191" y="0"/>
                  </a:moveTo>
                  <a:cubicBezTo>
                    <a:pt x="64" y="0"/>
                    <a:pt x="1" y="64"/>
                    <a:pt x="1" y="190"/>
                  </a:cubicBezTo>
                  <a:cubicBezTo>
                    <a:pt x="1" y="285"/>
                    <a:pt x="96" y="380"/>
                    <a:pt x="191" y="380"/>
                  </a:cubicBezTo>
                  <a:cubicBezTo>
                    <a:pt x="1299" y="380"/>
                    <a:pt x="2186" y="1267"/>
                    <a:pt x="2186" y="2407"/>
                  </a:cubicBezTo>
                  <a:cubicBezTo>
                    <a:pt x="2186" y="2502"/>
                    <a:pt x="2281" y="2597"/>
                    <a:pt x="2376" y="2597"/>
                  </a:cubicBezTo>
                  <a:cubicBezTo>
                    <a:pt x="2471" y="2597"/>
                    <a:pt x="2566" y="2502"/>
                    <a:pt x="2566" y="2407"/>
                  </a:cubicBezTo>
                  <a:cubicBezTo>
                    <a:pt x="2566" y="1077"/>
                    <a:pt x="1489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0" name="Google Shape;3710;p36"/>
            <p:cNvSpPr/>
            <p:nvPr/>
          </p:nvSpPr>
          <p:spPr>
            <a:xfrm>
              <a:off x="2144600" y="2931500"/>
              <a:ext cx="159950" cy="293750"/>
            </a:xfrm>
            <a:custGeom>
              <a:avLst/>
              <a:gdLst/>
              <a:ahLst/>
              <a:cxnLst/>
              <a:rect l="l" t="t" r="r" b="b"/>
              <a:pathLst>
                <a:path w="6398" h="11750" extrusionOk="0">
                  <a:moveTo>
                    <a:pt x="190" y="1"/>
                  </a:moveTo>
                  <a:cubicBezTo>
                    <a:pt x="63" y="1"/>
                    <a:pt x="0" y="96"/>
                    <a:pt x="0" y="222"/>
                  </a:cubicBezTo>
                  <a:cubicBezTo>
                    <a:pt x="0" y="856"/>
                    <a:pt x="63" y="1489"/>
                    <a:pt x="158" y="2122"/>
                  </a:cubicBezTo>
                  <a:cubicBezTo>
                    <a:pt x="190" y="2217"/>
                    <a:pt x="253" y="2281"/>
                    <a:pt x="348" y="2281"/>
                  </a:cubicBezTo>
                  <a:lnTo>
                    <a:pt x="380" y="2281"/>
                  </a:lnTo>
                  <a:cubicBezTo>
                    <a:pt x="475" y="2281"/>
                    <a:pt x="570" y="2154"/>
                    <a:pt x="538" y="2059"/>
                  </a:cubicBezTo>
                  <a:cubicBezTo>
                    <a:pt x="443" y="1457"/>
                    <a:pt x="380" y="824"/>
                    <a:pt x="380" y="191"/>
                  </a:cubicBezTo>
                  <a:cubicBezTo>
                    <a:pt x="380" y="96"/>
                    <a:pt x="285" y="1"/>
                    <a:pt x="190" y="1"/>
                  </a:cubicBezTo>
                  <a:close/>
                  <a:moveTo>
                    <a:pt x="779" y="3761"/>
                  </a:moveTo>
                  <a:cubicBezTo>
                    <a:pt x="762" y="3761"/>
                    <a:pt x="745" y="3764"/>
                    <a:pt x="729" y="3769"/>
                  </a:cubicBezTo>
                  <a:cubicBezTo>
                    <a:pt x="634" y="3801"/>
                    <a:pt x="570" y="3896"/>
                    <a:pt x="602" y="3991"/>
                  </a:cubicBezTo>
                  <a:cubicBezTo>
                    <a:pt x="792" y="4624"/>
                    <a:pt x="1014" y="5226"/>
                    <a:pt x="1267" y="5796"/>
                  </a:cubicBezTo>
                  <a:cubicBezTo>
                    <a:pt x="1299" y="5859"/>
                    <a:pt x="1362" y="5923"/>
                    <a:pt x="1425" y="5923"/>
                  </a:cubicBezTo>
                  <a:cubicBezTo>
                    <a:pt x="1457" y="5923"/>
                    <a:pt x="1489" y="5891"/>
                    <a:pt x="1520" y="5891"/>
                  </a:cubicBezTo>
                  <a:cubicBezTo>
                    <a:pt x="1615" y="5859"/>
                    <a:pt x="1647" y="5733"/>
                    <a:pt x="1615" y="5638"/>
                  </a:cubicBezTo>
                  <a:cubicBezTo>
                    <a:pt x="1362" y="5068"/>
                    <a:pt x="1140" y="4498"/>
                    <a:pt x="950" y="3896"/>
                  </a:cubicBezTo>
                  <a:cubicBezTo>
                    <a:pt x="924" y="3818"/>
                    <a:pt x="855" y="3761"/>
                    <a:pt x="779" y="3761"/>
                  </a:cubicBezTo>
                  <a:close/>
                  <a:moveTo>
                    <a:pt x="2298" y="7209"/>
                  </a:moveTo>
                  <a:cubicBezTo>
                    <a:pt x="2270" y="7209"/>
                    <a:pt x="2242" y="7213"/>
                    <a:pt x="2217" y="7221"/>
                  </a:cubicBezTo>
                  <a:cubicBezTo>
                    <a:pt x="2154" y="7284"/>
                    <a:pt x="2122" y="7411"/>
                    <a:pt x="2154" y="7506"/>
                  </a:cubicBezTo>
                  <a:cubicBezTo>
                    <a:pt x="2502" y="8044"/>
                    <a:pt x="2882" y="8583"/>
                    <a:pt x="3294" y="9058"/>
                  </a:cubicBezTo>
                  <a:cubicBezTo>
                    <a:pt x="3325" y="9121"/>
                    <a:pt x="3357" y="9121"/>
                    <a:pt x="3420" y="9121"/>
                  </a:cubicBezTo>
                  <a:cubicBezTo>
                    <a:pt x="3452" y="9121"/>
                    <a:pt x="3515" y="9121"/>
                    <a:pt x="3547" y="9090"/>
                  </a:cubicBezTo>
                  <a:cubicBezTo>
                    <a:pt x="3642" y="9026"/>
                    <a:pt x="3642" y="8900"/>
                    <a:pt x="3579" y="8836"/>
                  </a:cubicBezTo>
                  <a:cubicBezTo>
                    <a:pt x="3167" y="8329"/>
                    <a:pt x="2819" y="7823"/>
                    <a:pt x="2502" y="7284"/>
                  </a:cubicBezTo>
                  <a:cubicBezTo>
                    <a:pt x="2456" y="7238"/>
                    <a:pt x="2375" y="7209"/>
                    <a:pt x="2298" y="7209"/>
                  </a:cubicBezTo>
                  <a:close/>
                  <a:moveTo>
                    <a:pt x="4715" y="10150"/>
                  </a:moveTo>
                  <a:cubicBezTo>
                    <a:pt x="4663" y="10150"/>
                    <a:pt x="4608" y="10166"/>
                    <a:pt x="4560" y="10198"/>
                  </a:cubicBezTo>
                  <a:cubicBezTo>
                    <a:pt x="4497" y="10293"/>
                    <a:pt x="4497" y="10420"/>
                    <a:pt x="4592" y="10483"/>
                  </a:cubicBezTo>
                  <a:cubicBezTo>
                    <a:pt x="5036" y="10926"/>
                    <a:pt x="5542" y="11338"/>
                    <a:pt x="6049" y="11718"/>
                  </a:cubicBezTo>
                  <a:cubicBezTo>
                    <a:pt x="6081" y="11718"/>
                    <a:pt x="6144" y="11750"/>
                    <a:pt x="6176" y="11750"/>
                  </a:cubicBezTo>
                  <a:cubicBezTo>
                    <a:pt x="6239" y="11750"/>
                    <a:pt x="6302" y="11718"/>
                    <a:pt x="6334" y="11655"/>
                  </a:cubicBezTo>
                  <a:cubicBezTo>
                    <a:pt x="6397" y="11591"/>
                    <a:pt x="6366" y="11465"/>
                    <a:pt x="6271" y="11401"/>
                  </a:cubicBezTo>
                  <a:cubicBezTo>
                    <a:pt x="5764" y="11021"/>
                    <a:pt x="5289" y="10641"/>
                    <a:pt x="4845" y="10198"/>
                  </a:cubicBezTo>
                  <a:cubicBezTo>
                    <a:pt x="4814" y="10166"/>
                    <a:pt x="4766" y="10150"/>
                    <a:pt x="4715" y="1015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1" name="Google Shape;3711;p36"/>
            <p:cNvSpPr/>
            <p:nvPr/>
          </p:nvSpPr>
          <p:spPr>
            <a:xfrm>
              <a:off x="2729675" y="2921200"/>
              <a:ext cx="152050" cy="297725"/>
            </a:xfrm>
            <a:custGeom>
              <a:avLst/>
              <a:gdLst/>
              <a:ahLst/>
              <a:cxnLst/>
              <a:rect l="l" t="t" r="r" b="b"/>
              <a:pathLst>
                <a:path w="6082" h="11909" extrusionOk="0">
                  <a:moveTo>
                    <a:pt x="5891" y="1"/>
                  </a:moveTo>
                  <a:cubicBezTo>
                    <a:pt x="5796" y="1"/>
                    <a:pt x="5701" y="96"/>
                    <a:pt x="5701" y="191"/>
                  </a:cubicBezTo>
                  <a:cubicBezTo>
                    <a:pt x="5701" y="824"/>
                    <a:pt x="5669" y="1458"/>
                    <a:pt x="5574" y="2059"/>
                  </a:cubicBezTo>
                  <a:cubicBezTo>
                    <a:pt x="5574" y="2154"/>
                    <a:pt x="5638" y="2281"/>
                    <a:pt x="5733" y="2281"/>
                  </a:cubicBezTo>
                  <a:lnTo>
                    <a:pt x="5764" y="2281"/>
                  </a:lnTo>
                  <a:cubicBezTo>
                    <a:pt x="5859" y="2281"/>
                    <a:pt x="5954" y="2218"/>
                    <a:pt x="5954" y="2123"/>
                  </a:cubicBezTo>
                  <a:cubicBezTo>
                    <a:pt x="6049" y="1489"/>
                    <a:pt x="6081" y="824"/>
                    <a:pt x="6081" y="191"/>
                  </a:cubicBezTo>
                  <a:cubicBezTo>
                    <a:pt x="6081" y="96"/>
                    <a:pt x="5986" y="1"/>
                    <a:pt x="5891" y="1"/>
                  </a:cubicBezTo>
                  <a:close/>
                  <a:moveTo>
                    <a:pt x="5398" y="3761"/>
                  </a:moveTo>
                  <a:cubicBezTo>
                    <a:pt x="5321" y="3761"/>
                    <a:pt x="5252" y="3818"/>
                    <a:pt x="5226" y="3896"/>
                  </a:cubicBezTo>
                  <a:cubicBezTo>
                    <a:pt x="5068" y="4498"/>
                    <a:pt x="4846" y="5100"/>
                    <a:pt x="4624" y="5670"/>
                  </a:cubicBezTo>
                  <a:cubicBezTo>
                    <a:pt x="4561" y="5765"/>
                    <a:pt x="4624" y="5891"/>
                    <a:pt x="4719" y="5923"/>
                  </a:cubicBezTo>
                  <a:lnTo>
                    <a:pt x="4783" y="5923"/>
                  </a:lnTo>
                  <a:cubicBezTo>
                    <a:pt x="4846" y="5923"/>
                    <a:pt x="4941" y="5891"/>
                    <a:pt x="4973" y="5828"/>
                  </a:cubicBezTo>
                  <a:cubicBezTo>
                    <a:pt x="5194" y="5226"/>
                    <a:pt x="5416" y="4625"/>
                    <a:pt x="5574" y="3991"/>
                  </a:cubicBezTo>
                  <a:cubicBezTo>
                    <a:pt x="5606" y="3896"/>
                    <a:pt x="5543" y="3801"/>
                    <a:pt x="5448" y="3769"/>
                  </a:cubicBezTo>
                  <a:cubicBezTo>
                    <a:pt x="5431" y="3764"/>
                    <a:pt x="5414" y="3761"/>
                    <a:pt x="5398" y="3761"/>
                  </a:cubicBezTo>
                  <a:close/>
                  <a:moveTo>
                    <a:pt x="3946" y="7252"/>
                  </a:moveTo>
                  <a:cubicBezTo>
                    <a:pt x="3877" y="7252"/>
                    <a:pt x="3810" y="7287"/>
                    <a:pt x="3769" y="7348"/>
                  </a:cubicBezTo>
                  <a:cubicBezTo>
                    <a:pt x="3484" y="7886"/>
                    <a:pt x="3136" y="8425"/>
                    <a:pt x="2756" y="8900"/>
                  </a:cubicBezTo>
                  <a:cubicBezTo>
                    <a:pt x="2692" y="8995"/>
                    <a:pt x="2692" y="9121"/>
                    <a:pt x="2787" y="9185"/>
                  </a:cubicBezTo>
                  <a:cubicBezTo>
                    <a:pt x="2819" y="9216"/>
                    <a:pt x="2851" y="9216"/>
                    <a:pt x="2882" y="9216"/>
                  </a:cubicBezTo>
                  <a:cubicBezTo>
                    <a:pt x="2946" y="9216"/>
                    <a:pt x="3009" y="9185"/>
                    <a:pt x="3041" y="9153"/>
                  </a:cubicBezTo>
                  <a:cubicBezTo>
                    <a:pt x="3452" y="8646"/>
                    <a:pt x="3801" y="8108"/>
                    <a:pt x="4118" y="7538"/>
                  </a:cubicBezTo>
                  <a:cubicBezTo>
                    <a:pt x="4181" y="7443"/>
                    <a:pt x="4149" y="7348"/>
                    <a:pt x="4054" y="7285"/>
                  </a:cubicBezTo>
                  <a:cubicBezTo>
                    <a:pt x="4021" y="7262"/>
                    <a:pt x="3983" y="7252"/>
                    <a:pt x="3946" y="7252"/>
                  </a:cubicBezTo>
                  <a:close/>
                  <a:moveTo>
                    <a:pt x="1647" y="10277"/>
                  </a:moveTo>
                  <a:cubicBezTo>
                    <a:pt x="1600" y="10277"/>
                    <a:pt x="1552" y="10293"/>
                    <a:pt x="1521" y="10325"/>
                  </a:cubicBezTo>
                  <a:cubicBezTo>
                    <a:pt x="1077" y="10768"/>
                    <a:pt x="602" y="11180"/>
                    <a:pt x="96" y="11560"/>
                  </a:cubicBezTo>
                  <a:cubicBezTo>
                    <a:pt x="32" y="11623"/>
                    <a:pt x="1" y="11750"/>
                    <a:pt x="64" y="11813"/>
                  </a:cubicBezTo>
                  <a:cubicBezTo>
                    <a:pt x="96" y="11877"/>
                    <a:pt x="159" y="11908"/>
                    <a:pt x="222" y="11908"/>
                  </a:cubicBezTo>
                  <a:cubicBezTo>
                    <a:pt x="254" y="11908"/>
                    <a:pt x="317" y="11877"/>
                    <a:pt x="349" y="11877"/>
                  </a:cubicBezTo>
                  <a:cubicBezTo>
                    <a:pt x="856" y="11465"/>
                    <a:pt x="1331" y="11053"/>
                    <a:pt x="1774" y="10578"/>
                  </a:cubicBezTo>
                  <a:cubicBezTo>
                    <a:pt x="1869" y="10515"/>
                    <a:pt x="1869" y="10388"/>
                    <a:pt x="1774" y="10325"/>
                  </a:cubicBezTo>
                  <a:cubicBezTo>
                    <a:pt x="1742" y="10293"/>
                    <a:pt x="1695" y="10277"/>
                    <a:pt x="1647" y="10277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2" name="Google Shape;3712;p36"/>
            <p:cNvSpPr/>
            <p:nvPr/>
          </p:nvSpPr>
          <p:spPr>
            <a:xfrm>
              <a:off x="2336200" y="2557800"/>
              <a:ext cx="330950" cy="52275"/>
            </a:xfrm>
            <a:custGeom>
              <a:avLst/>
              <a:gdLst/>
              <a:ahLst/>
              <a:cxnLst/>
              <a:rect l="l" t="t" r="r" b="b"/>
              <a:pathLst>
                <a:path w="13238" h="2091" extrusionOk="0">
                  <a:moveTo>
                    <a:pt x="7506" y="1"/>
                  </a:moveTo>
                  <a:cubicBezTo>
                    <a:pt x="7411" y="1"/>
                    <a:pt x="7316" y="64"/>
                    <a:pt x="7316" y="159"/>
                  </a:cubicBezTo>
                  <a:cubicBezTo>
                    <a:pt x="7316" y="286"/>
                    <a:pt x="7411" y="349"/>
                    <a:pt x="7506" y="381"/>
                  </a:cubicBezTo>
                  <a:cubicBezTo>
                    <a:pt x="8139" y="381"/>
                    <a:pt x="8772" y="444"/>
                    <a:pt x="9374" y="539"/>
                  </a:cubicBezTo>
                  <a:lnTo>
                    <a:pt x="9406" y="539"/>
                  </a:lnTo>
                  <a:cubicBezTo>
                    <a:pt x="9501" y="539"/>
                    <a:pt x="9564" y="476"/>
                    <a:pt x="9596" y="381"/>
                  </a:cubicBezTo>
                  <a:cubicBezTo>
                    <a:pt x="9596" y="286"/>
                    <a:pt x="9532" y="191"/>
                    <a:pt x="9437" y="159"/>
                  </a:cubicBezTo>
                  <a:cubicBezTo>
                    <a:pt x="8804" y="64"/>
                    <a:pt x="8171" y="1"/>
                    <a:pt x="7506" y="1"/>
                  </a:cubicBezTo>
                  <a:close/>
                  <a:moveTo>
                    <a:pt x="5643" y="58"/>
                  </a:moveTo>
                  <a:cubicBezTo>
                    <a:pt x="5631" y="58"/>
                    <a:pt x="5618" y="60"/>
                    <a:pt x="5605" y="64"/>
                  </a:cubicBezTo>
                  <a:cubicBezTo>
                    <a:pt x="4972" y="128"/>
                    <a:pt x="4339" y="223"/>
                    <a:pt x="3705" y="349"/>
                  </a:cubicBezTo>
                  <a:cubicBezTo>
                    <a:pt x="3610" y="381"/>
                    <a:pt x="3547" y="508"/>
                    <a:pt x="3579" y="603"/>
                  </a:cubicBezTo>
                  <a:cubicBezTo>
                    <a:pt x="3579" y="698"/>
                    <a:pt x="3674" y="729"/>
                    <a:pt x="3737" y="729"/>
                  </a:cubicBezTo>
                  <a:lnTo>
                    <a:pt x="3800" y="729"/>
                  </a:lnTo>
                  <a:cubicBezTo>
                    <a:pt x="4402" y="603"/>
                    <a:pt x="5004" y="508"/>
                    <a:pt x="5637" y="444"/>
                  </a:cubicBezTo>
                  <a:cubicBezTo>
                    <a:pt x="5732" y="413"/>
                    <a:pt x="5827" y="318"/>
                    <a:pt x="5795" y="223"/>
                  </a:cubicBezTo>
                  <a:cubicBezTo>
                    <a:pt x="5795" y="140"/>
                    <a:pt x="5724" y="58"/>
                    <a:pt x="5643" y="58"/>
                  </a:cubicBezTo>
                  <a:close/>
                  <a:moveTo>
                    <a:pt x="11256" y="594"/>
                  </a:moveTo>
                  <a:cubicBezTo>
                    <a:pt x="11179" y="594"/>
                    <a:pt x="11110" y="651"/>
                    <a:pt x="11084" y="729"/>
                  </a:cubicBezTo>
                  <a:cubicBezTo>
                    <a:pt x="11053" y="824"/>
                    <a:pt x="11116" y="951"/>
                    <a:pt x="11211" y="983"/>
                  </a:cubicBezTo>
                  <a:cubicBezTo>
                    <a:pt x="11781" y="1141"/>
                    <a:pt x="12383" y="1363"/>
                    <a:pt x="12953" y="1616"/>
                  </a:cubicBezTo>
                  <a:cubicBezTo>
                    <a:pt x="12984" y="1648"/>
                    <a:pt x="13016" y="1648"/>
                    <a:pt x="13048" y="1648"/>
                  </a:cubicBezTo>
                  <a:cubicBezTo>
                    <a:pt x="13111" y="1648"/>
                    <a:pt x="13174" y="1616"/>
                    <a:pt x="13206" y="1521"/>
                  </a:cubicBezTo>
                  <a:cubicBezTo>
                    <a:pt x="13238" y="1426"/>
                    <a:pt x="13206" y="1331"/>
                    <a:pt x="13111" y="1268"/>
                  </a:cubicBezTo>
                  <a:cubicBezTo>
                    <a:pt x="12541" y="1014"/>
                    <a:pt x="11939" y="793"/>
                    <a:pt x="11306" y="603"/>
                  </a:cubicBezTo>
                  <a:cubicBezTo>
                    <a:pt x="11289" y="597"/>
                    <a:pt x="11272" y="594"/>
                    <a:pt x="11256" y="594"/>
                  </a:cubicBezTo>
                  <a:close/>
                  <a:moveTo>
                    <a:pt x="1921" y="911"/>
                  </a:moveTo>
                  <a:cubicBezTo>
                    <a:pt x="1903" y="911"/>
                    <a:pt x="1885" y="914"/>
                    <a:pt x="1869" y="919"/>
                  </a:cubicBezTo>
                  <a:cubicBezTo>
                    <a:pt x="1267" y="1141"/>
                    <a:pt x="697" y="1426"/>
                    <a:pt x="127" y="1711"/>
                  </a:cubicBezTo>
                  <a:cubicBezTo>
                    <a:pt x="32" y="1774"/>
                    <a:pt x="0" y="1901"/>
                    <a:pt x="32" y="1996"/>
                  </a:cubicBezTo>
                  <a:cubicBezTo>
                    <a:pt x="63" y="2059"/>
                    <a:pt x="127" y="2091"/>
                    <a:pt x="222" y="2091"/>
                  </a:cubicBezTo>
                  <a:cubicBezTo>
                    <a:pt x="253" y="2091"/>
                    <a:pt x="253" y="2059"/>
                    <a:pt x="285" y="2059"/>
                  </a:cubicBezTo>
                  <a:cubicBezTo>
                    <a:pt x="855" y="1774"/>
                    <a:pt x="1425" y="1521"/>
                    <a:pt x="1995" y="1299"/>
                  </a:cubicBezTo>
                  <a:cubicBezTo>
                    <a:pt x="2090" y="1236"/>
                    <a:pt x="2154" y="1141"/>
                    <a:pt x="2122" y="1046"/>
                  </a:cubicBezTo>
                  <a:cubicBezTo>
                    <a:pt x="2096" y="968"/>
                    <a:pt x="2005" y="911"/>
                    <a:pt x="1921" y="91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3" name="Google Shape;3713;p36"/>
            <p:cNvSpPr/>
            <p:nvPr/>
          </p:nvSpPr>
          <p:spPr>
            <a:xfrm>
              <a:off x="2610125" y="2667075"/>
              <a:ext cx="247825" cy="247825"/>
            </a:xfrm>
            <a:custGeom>
              <a:avLst/>
              <a:gdLst/>
              <a:ahLst/>
              <a:cxnLst/>
              <a:rect l="l" t="t" r="r" b="b"/>
              <a:pathLst>
                <a:path w="9913" h="9913" extrusionOk="0">
                  <a:moveTo>
                    <a:pt x="4973" y="0"/>
                  </a:moveTo>
                  <a:cubicBezTo>
                    <a:pt x="2217" y="0"/>
                    <a:pt x="1" y="2217"/>
                    <a:pt x="1" y="4940"/>
                  </a:cubicBezTo>
                  <a:cubicBezTo>
                    <a:pt x="1" y="7696"/>
                    <a:pt x="2217" y="9912"/>
                    <a:pt x="4973" y="9912"/>
                  </a:cubicBezTo>
                  <a:cubicBezTo>
                    <a:pt x="7696" y="9912"/>
                    <a:pt x="9913" y="7696"/>
                    <a:pt x="9913" y="4940"/>
                  </a:cubicBezTo>
                  <a:cubicBezTo>
                    <a:pt x="9913" y="2217"/>
                    <a:pt x="7696" y="0"/>
                    <a:pt x="4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4" name="Google Shape;3714;p36"/>
            <p:cNvSpPr/>
            <p:nvPr/>
          </p:nvSpPr>
          <p:spPr>
            <a:xfrm>
              <a:off x="2727300" y="2664700"/>
              <a:ext cx="135400" cy="254950"/>
            </a:xfrm>
            <a:custGeom>
              <a:avLst/>
              <a:gdLst/>
              <a:ahLst/>
              <a:cxnLst/>
              <a:rect l="l" t="t" r="r" b="b"/>
              <a:pathLst>
                <a:path w="5416" h="10198" extrusionOk="0">
                  <a:moveTo>
                    <a:pt x="1362" y="0"/>
                  </a:moveTo>
                  <a:cubicBezTo>
                    <a:pt x="1267" y="0"/>
                    <a:pt x="1172" y="63"/>
                    <a:pt x="1141" y="158"/>
                  </a:cubicBezTo>
                  <a:cubicBezTo>
                    <a:pt x="1109" y="253"/>
                    <a:pt x="1172" y="348"/>
                    <a:pt x="1299" y="380"/>
                  </a:cubicBezTo>
                  <a:cubicBezTo>
                    <a:pt x="1584" y="443"/>
                    <a:pt x="1869" y="539"/>
                    <a:pt x="2122" y="634"/>
                  </a:cubicBezTo>
                  <a:cubicBezTo>
                    <a:pt x="2692" y="887"/>
                    <a:pt x="3199" y="1235"/>
                    <a:pt x="3642" y="1679"/>
                  </a:cubicBezTo>
                  <a:cubicBezTo>
                    <a:pt x="4086" y="2090"/>
                    <a:pt x="4434" y="2629"/>
                    <a:pt x="4656" y="3167"/>
                  </a:cubicBezTo>
                  <a:cubicBezTo>
                    <a:pt x="4909" y="3769"/>
                    <a:pt x="5036" y="4402"/>
                    <a:pt x="5036" y="5035"/>
                  </a:cubicBezTo>
                  <a:cubicBezTo>
                    <a:pt x="5036" y="5669"/>
                    <a:pt x="4909" y="6302"/>
                    <a:pt x="4656" y="6872"/>
                  </a:cubicBezTo>
                  <a:cubicBezTo>
                    <a:pt x="4434" y="7442"/>
                    <a:pt x="4086" y="7949"/>
                    <a:pt x="3642" y="8392"/>
                  </a:cubicBezTo>
                  <a:cubicBezTo>
                    <a:pt x="3199" y="8836"/>
                    <a:pt x="2692" y="9184"/>
                    <a:pt x="2122" y="9437"/>
                  </a:cubicBezTo>
                  <a:cubicBezTo>
                    <a:pt x="1552" y="9691"/>
                    <a:pt x="919" y="9817"/>
                    <a:pt x="286" y="9817"/>
                  </a:cubicBezTo>
                  <a:lnTo>
                    <a:pt x="191" y="9817"/>
                  </a:lnTo>
                  <a:cubicBezTo>
                    <a:pt x="96" y="9817"/>
                    <a:pt x="1" y="9881"/>
                    <a:pt x="1" y="9976"/>
                  </a:cubicBezTo>
                  <a:cubicBezTo>
                    <a:pt x="1" y="10103"/>
                    <a:pt x="96" y="10166"/>
                    <a:pt x="191" y="10198"/>
                  </a:cubicBezTo>
                  <a:lnTo>
                    <a:pt x="286" y="10198"/>
                  </a:lnTo>
                  <a:cubicBezTo>
                    <a:pt x="951" y="10198"/>
                    <a:pt x="1647" y="10039"/>
                    <a:pt x="2281" y="9786"/>
                  </a:cubicBezTo>
                  <a:cubicBezTo>
                    <a:pt x="2882" y="9532"/>
                    <a:pt x="3421" y="9152"/>
                    <a:pt x="3896" y="8677"/>
                  </a:cubicBezTo>
                  <a:cubicBezTo>
                    <a:pt x="4371" y="8202"/>
                    <a:pt x="4751" y="7664"/>
                    <a:pt x="5004" y="7031"/>
                  </a:cubicBezTo>
                  <a:cubicBezTo>
                    <a:pt x="5289" y="6397"/>
                    <a:pt x="5416" y="5732"/>
                    <a:pt x="5416" y="5035"/>
                  </a:cubicBezTo>
                  <a:cubicBezTo>
                    <a:pt x="5416" y="4339"/>
                    <a:pt x="5289" y="3674"/>
                    <a:pt x="5004" y="3040"/>
                  </a:cubicBezTo>
                  <a:cubicBezTo>
                    <a:pt x="4751" y="2439"/>
                    <a:pt x="4371" y="1869"/>
                    <a:pt x="3896" y="1394"/>
                  </a:cubicBezTo>
                  <a:cubicBezTo>
                    <a:pt x="3452" y="919"/>
                    <a:pt x="2882" y="570"/>
                    <a:pt x="2281" y="285"/>
                  </a:cubicBezTo>
                  <a:cubicBezTo>
                    <a:pt x="1996" y="158"/>
                    <a:pt x="1679" y="63"/>
                    <a:pt x="136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5" name="Google Shape;3715;p36"/>
            <p:cNvSpPr/>
            <p:nvPr/>
          </p:nvSpPr>
          <p:spPr>
            <a:xfrm>
              <a:off x="2605375" y="2662325"/>
              <a:ext cx="133825" cy="254950"/>
            </a:xfrm>
            <a:custGeom>
              <a:avLst/>
              <a:gdLst/>
              <a:ahLst/>
              <a:cxnLst/>
              <a:rect l="l" t="t" r="r" b="b"/>
              <a:pathLst>
                <a:path w="5353" h="10198" extrusionOk="0">
                  <a:moveTo>
                    <a:pt x="5163" y="0"/>
                  </a:moveTo>
                  <a:cubicBezTo>
                    <a:pt x="4466" y="0"/>
                    <a:pt x="3801" y="127"/>
                    <a:pt x="3167" y="380"/>
                  </a:cubicBezTo>
                  <a:cubicBezTo>
                    <a:pt x="2534" y="665"/>
                    <a:pt x="1996" y="1014"/>
                    <a:pt x="1521" y="1489"/>
                  </a:cubicBezTo>
                  <a:cubicBezTo>
                    <a:pt x="1046" y="1964"/>
                    <a:pt x="666" y="2502"/>
                    <a:pt x="412" y="3135"/>
                  </a:cubicBezTo>
                  <a:cubicBezTo>
                    <a:pt x="159" y="3769"/>
                    <a:pt x="1" y="4434"/>
                    <a:pt x="1" y="5130"/>
                  </a:cubicBezTo>
                  <a:cubicBezTo>
                    <a:pt x="1" y="5827"/>
                    <a:pt x="159" y="6492"/>
                    <a:pt x="412" y="7126"/>
                  </a:cubicBezTo>
                  <a:cubicBezTo>
                    <a:pt x="666" y="7759"/>
                    <a:pt x="1046" y="8297"/>
                    <a:pt x="1521" y="8772"/>
                  </a:cubicBezTo>
                  <a:cubicBezTo>
                    <a:pt x="1996" y="9247"/>
                    <a:pt x="2534" y="9627"/>
                    <a:pt x="3167" y="9881"/>
                  </a:cubicBezTo>
                  <a:cubicBezTo>
                    <a:pt x="3484" y="10007"/>
                    <a:pt x="3801" y="10102"/>
                    <a:pt x="4149" y="10198"/>
                  </a:cubicBezTo>
                  <a:lnTo>
                    <a:pt x="4213" y="10198"/>
                  </a:lnTo>
                  <a:cubicBezTo>
                    <a:pt x="4276" y="10198"/>
                    <a:pt x="4371" y="10134"/>
                    <a:pt x="4403" y="10039"/>
                  </a:cubicBezTo>
                  <a:cubicBezTo>
                    <a:pt x="4403" y="9912"/>
                    <a:pt x="4339" y="9817"/>
                    <a:pt x="4244" y="9817"/>
                  </a:cubicBezTo>
                  <a:cubicBezTo>
                    <a:pt x="3927" y="9754"/>
                    <a:pt x="3611" y="9659"/>
                    <a:pt x="3294" y="9532"/>
                  </a:cubicBezTo>
                  <a:cubicBezTo>
                    <a:pt x="2724" y="9279"/>
                    <a:pt x="2217" y="8931"/>
                    <a:pt x="1774" y="8487"/>
                  </a:cubicBezTo>
                  <a:cubicBezTo>
                    <a:pt x="1362" y="8076"/>
                    <a:pt x="1014" y="7537"/>
                    <a:pt x="761" y="6999"/>
                  </a:cubicBezTo>
                  <a:cubicBezTo>
                    <a:pt x="507" y="6397"/>
                    <a:pt x="381" y="5764"/>
                    <a:pt x="381" y="5130"/>
                  </a:cubicBezTo>
                  <a:cubicBezTo>
                    <a:pt x="381" y="4497"/>
                    <a:pt x="507" y="3864"/>
                    <a:pt x="761" y="3294"/>
                  </a:cubicBezTo>
                  <a:cubicBezTo>
                    <a:pt x="1014" y="2724"/>
                    <a:pt x="1331" y="2217"/>
                    <a:pt x="1774" y="1774"/>
                  </a:cubicBezTo>
                  <a:cubicBezTo>
                    <a:pt x="2217" y="1330"/>
                    <a:pt x="2724" y="982"/>
                    <a:pt x="3294" y="729"/>
                  </a:cubicBezTo>
                  <a:cubicBezTo>
                    <a:pt x="3896" y="507"/>
                    <a:pt x="4529" y="380"/>
                    <a:pt x="5163" y="380"/>
                  </a:cubicBezTo>
                  <a:cubicBezTo>
                    <a:pt x="5258" y="380"/>
                    <a:pt x="5353" y="285"/>
                    <a:pt x="5353" y="190"/>
                  </a:cubicBezTo>
                  <a:cubicBezTo>
                    <a:pt x="5353" y="63"/>
                    <a:pt x="5258" y="0"/>
                    <a:pt x="516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6" name="Google Shape;3716;p36"/>
            <p:cNvSpPr/>
            <p:nvPr/>
          </p:nvSpPr>
          <p:spPr>
            <a:xfrm>
              <a:off x="2674250" y="2790575"/>
              <a:ext cx="219350" cy="175775"/>
            </a:xfrm>
            <a:custGeom>
              <a:avLst/>
              <a:gdLst/>
              <a:ahLst/>
              <a:cxnLst/>
              <a:rect l="l" t="t" r="r" b="b"/>
              <a:pathLst>
                <a:path w="8774" h="7031" extrusionOk="0">
                  <a:moveTo>
                    <a:pt x="7348" y="0"/>
                  </a:moveTo>
                  <a:cubicBezTo>
                    <a:pt x="7348" y="666"/>
                    <a:pt x="7221" y="1331"/>
                    <a:pt x="6968" y="1932"/>
                  </a:cubicBezTo>
                  <a:cubicBezTo>
                    <a:pt x="6715" y="2502"/>
                    <a:pt x="6366" y="3041"/>
                    <a:pt x="5891" y="3484"/>
                  </a:cubicBezTo>
                  <a:cubicBezTo>
                    <a:pt x="5448" y="3959"/>
                    <a:pt x="4909" y="4307"/>
                    <a:pt x="4339" y="4561"/>
                  </a:cubicBezTo>
                  <a:cubicBezTo>
                    <a:pt x="3738" y="4814"/>
                    <a:pt x="3073" y="4941"/>
                    <a:pt x="2408" y="4941"/>
                  </a:cubicBezTo>
                  <a:lnTo>
                    <a:pt x="2313" y="4941"/>
                  </a:lnTo>
                  <a:lnTo>
                    <a:pt x="2313" y="4339"/>
                  </a:lnTo>
                  <a:lnTo>
                    <a:pt x="1" y="5701"/>
                  </a:lnTo>
                  <a:lnTo>
                    <a:pt x="2313" y="7031"/>
                  </a:lnTo>
                  <a:lnTo>
                    <a:pt x="2313" y="6366"/>
                  </a:lnTo>
                  <a:lnTo>
                    <a:pt x="2408" y="6366"/>
                  </a:lnTo>
                  <a:cubicBezTo>
                    <a:pt x="3294" y="6366"/>
                    <a:pt x="4118" y="6208"/>
                    <a:pt x="4878" y="5859"/>
                  </a:cubicBezTo>
                  <a:cubicBezTo>
                    <a:pt x="5638" y="5543"/>
                    <a:pt x="6335" y="5099"/>
                    <a:pt x="6905" y="4497"/>
                  </a:cubicBezTo>
                  <a:cubicBezTo>
                    <a:pt x="7475" y="3927"/>
                    <a:pt x="7950" y="3231"/>
                    <a:pt x="8266" y="2471"/>
                  </a:cubicBezTo>
                  <a:cubicBezTo>
                    <a:pt x="8615" y="1711"/>
                    <a:pt x="8773" y="887"/>
                    <a:pt x="8773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7" name="Google Shape;3717;p36"/>
            <p:cNvSpPr/>
            <p:nvPr/>
          </p:nvSpPr>
          <p:spPr>
            <a:xfrm>
              <a:off x="2669500" y="2785825"/>
              <a:ext cx="228850" cy="185275"/>
            </a:xfrm>
            <a:custGeom>
              <a:avLst/>
              <a:gdLst/>
              <a:ahLst/>
              <a:cxnLst/>
              <a:rect l="l" t="t" r="r" b="b"/>
              <a:pathLst>
                <a:path w="9154" h="7411" extrusionOk="0">
                  <a:moveTo>
                    <a:pt x="7538" y="0"/>
                  </a:moveTo>
                  <a:cubicBezTo>
                    <a:pt x="7443" y="0"/>
                    <a:pt x="7348" y="95"/>
                    <a:pt x="7348" y="190"/>
                  </a:cubicBezTo>
                  <a:cubicBezTo>
                    <a:pt x="7348" y="824"/>
                    <a:pt x="7221" y="1457"/>
                    <a:pt x="6968" y="2059"/>
                  </a:cubicBezTo>
                  <a:cubicBezTo>
                    <a:pt x="6746" y="2597"/>
                    <a:pt x="6398" y="3136"/>
                    <a:pt x="5954" y="3547"/>
                  </a:cubicBezTo>
                  <a:cubicBezTo>
                    <a:pt x="5511" y="3991"/>
                    <a:pt x="5004" y="4339"/>
                    <a:pt x="4434" y="4592"/>
                  </a:cubicBezTo>
                  <a:cubicBezTo>
                    <a:pt x="3896" y="4814"/>
                    <a:pt x="3294" y="4941"/>
                    <a:pt x="2693" y="4941"/>
                  </a:cubicBezTo>
                  <a:lnTo>
                    <a:pt x="2693" y="4561"/>
                  </a:lnTo>
                  <a:cubicBezTo>
                    <a:pt x="2693" y="4466"/>
                    <a:pt x="2661" y="4402"/>
                    <a:pt x="2598" y="4371"/>
                  </a:cubicBezTo>
                  <a:cubicBezTo>
                    <a:pt x="2566" y="4355"/>
                    <a:pt x="2534" y="4347"/>
                    <a:pt x="2503" y="4347"/>
                  </a:cubicBezTo>
                  <a:cubicBezTo>
                    <a:pt x="2471" y="4347"/>
                    <a:pt x="2439" y="4355"/>
                    <a:pt x="2408" y="4371"/>
                  </a:cubicBezTo>
                  <a:lnTo>
                    <a:pt x="96" y="5733"/>
                  </a:lnTo>
                  <a:cubicBezTo>
                    <a:pt x="32" y="5764"/>
                    <a:pt x="1" y="5828"/>
                    <a:pt x="1" y="5891"/>
                  </a:cubicBezTo>
                  <a:cubicBezTo>
                    <a:pt x="1" y="5954"/>
                    <a:pt x="32" y="6018"/>
                    <a:pt x="96" y="6049"/>
                  </a:cubicBezTo>
                  <a:lnTo>
                    <a:pt x="2408" y="7379"/>
                  </a:lnTo>
                  <a:cubicBezTo>
                    <a:pt x="2439" y="7411"/>
                    <a:pt x="2471" y="7411"/>
                    <a:pt x="2503" y="7411"/>
                  </a:cubicBezTo>
                  <a:cubicBezTo>
                    <a:pt x="2534" y="7411"/>
                    <a:pt x="2566" y="7411"/>
                    <a:pt x="2629" y="7379"/>
                  </a:cubicBezTo>
                  <a:cubicBezTo>
                    <a:pt x="2661" y="7348"/>
                    <a:pt x="2724" y="7284"/>
                    <a:pt x="2724" y="7221"/>
                  </a:cubicBezTo>
                  <a:lnTo>
                    <a:pt x="2724" y="6778"/>
                  </a:lnTo>
                  <a:cubicBezTo>
                    <a:pt x="3548" y="6746"/>
                    <a:pt x="4371" y="6588"/>
                    <a:pt x="5163" y="6239"/>
                  </a:cubicBezTo>
                  <a:cubicBezTo>
                    <a:pt x="5923" y="5923"/>
                    <a:pt x="6651" y="5448"/>
                    <a:pt x="7253" y="4846"/>
                  </a:cubicBezTo>
                  <a:cubicBezTo>
                    <a:pt x="7855" y="4244"/>
                    <a:pt x="8330" y="3547"/>
                    <a:pt x="8646" y="2756"/>
                  </a:cubicBezTo>
                  <a:cubicBezTo>
                    <a:pt x="8995" y="1932"/>
                    <a:pt x="9153" y="1077"/>
                    <a:pt x="9153" y="190"/>
                  </a:cubicBezTo>
                  <a:cubicBezTo>
                    <a:pt x="9153" y="95"/>
                    <a:pt x="9090" y="0"/>
                    <a:pt x="8963" y="0"/>
                  </a:cubicBezTo>
                  <a:cubicBezTo>
                    <a:pt x="8868" y="0"/>
                    <a:pt x="8773" y="95"/>
                    <a:pt x="8773" y="190"/>
                  </a:cubicBezTo>
                  <a:cubicBezTo>
                    <a:pt x="8773" y="1014"/>
                    <a:pt x="8615" y="1837"/>
                    <a:pt x="8298" y="2597"/>
                  </a:cubicBezTo>
                  <a:cubicBezTo>
                    <a:pt x="7981" y="3326"/>
                    <a:pt x="7538" y="3991"/>
                    <a:pt x="6968" y="4561"/>
                  </a:cubicBezTo>
                  <a:cubicBezTo>
                    <a:pt x="6398" y="5131"/>
                    <a:pt x="5733" y="5574"/>
                    <a:pt x="5004" y="5891"/>
                  </a:cubicBezTo>
                  <a:cubicBezTo>
                    <a:pt x="4244" y="6208"/>
                    <a:pt x="3421" y="6398"/>
                    <a:pt x="2598" y="6398"/>
                  </a:cubicBezTo>
                  <a:lnTo>
                    <a:pt x="2503" y="6398"/>
                  </a:lnTo>
                  <a:cubicBezTo>
                    <a:pt x="2408" y="6398"/>
                    <a:pt x="2313" y="6461"/>
                    <a:pt x="2313" y="6588"/>
                  </a:cubicBezTo>
                  <a:lnTo>
                    <a:pt x="2313" y="6904"/>
                  </a:lnTo>
                  <a:lnTo>
                    <a:pt x="571" y="5891"/>
                  </a:lnTo>
                  <a:lnTo>
                    <a:pt x="2313" y="4877"/>
                  </a:lnTo>
                  <a:lnTo>
                    <a:pt x="2313" y="5162"/>
                  </a:lnTo>
                  <a:cubicBezTo>
                    <a:pt x="2313" y="5258"/>
                    <a:pt x="2408" y="5321"/>
                    <a:pt x="2503" y="5353"/>
                  </a:cubicBezTo>
                  <a:lnTo>
                    <a:pt x="2598" y="5353"/>
                  </a:lnTo>
                  <a:cubicBezTo>
                    <a:pt x="3294" y="5353"/>
                    <a:pt x="3959" y="5194"/>
                    <a:pt x="4593" y="4941"/>
                  </a:cubicBezTo>
                  <a:cubicBezTo>
                    <a:pt x="5194" y="4687"/>
                    <a:pt x="5764" y="4307"/>
                    <a:pt x="6240" y="3832"/>
                  </a:cubicBezTo>
                  <a:cubicBezTo>
                    <a:pt x="6715" y="3357"/>
                    <a:pt x="7063" y="2819"/>
                    <a:pt x="7348" y="2186"/>
                  </a:cubicBezTo>
                  <a:cubicBezTo>
                    <a:pt x="7601" y="1552"/>
                    <a:pt x="7728" y="887"/>
                    <a:pt x="7728" y="190"/>
                  </a:cubicBezTo>
                  <a:cubicBezTo>
                    <a:pt x="7728" y="95"/>
                    <a:pt x="7633" y="0"/>
                    <a:pt x="753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8" name="Google Shape;3718;p36"/>
            <p:cNvSpPr/>
            <p:nvPr/>
          </p:nvSpPr>
          <p:spPr>
            <a:xfrm>
              <a:off x="2574500" y="2617975"/>
              <a:ext cx="217750" cy="172625"/>
            </a:xfrm>
            <a:custGeom>
              <a:avLst/>
              <a:gdLst/>
              <a:ahLst/>
              <a:cxnLst/>
              <a:rect l="l" t="t" r="r" b="b"/>
              <a:pathLst>
                <a:path w="8710" h="6905" extrusionOk="0">
                  <a:moveTo>
                    <a:pt x="6398" y="1"/>
                  </a:moveTo>
                  <a:lnTo>
                    <a:pt x="6398" y="444"/>
                  </a:lnTo>
                  <a:lnTo>
                    <a:pt x="6398" y="539"/>
                  </a:lnTo>
                  <a:cubicBezTo>
                    <a:pt x="5511" y="539"/>
                    <a:pt x="4656" y="697"/>
                    <a:pt x="3896" y="1014"/>
                  </a:cubicBezTo>
                  <a:cubicBezTo>
                    <a:pt x="3136" y="1362"/>
                    <a:pt x="2471" y="1806"/>
                    <a:pt x="1869" y="2408"/>
                  </a:cubicBezTo>
                  <a:cubicBezTo>
                    <a:pt x="1299" y="2978"/>
                    <a:pt x="824" y="3643"/>
                    <a:pt x="507" y="4434"/>
                  </a:cubicBezTo>
                  <a:cubicBezTo>
                    <a:pt x="190" y="5194"/>
                    <a:pt x="0" y="6018"/>
                    <a:pt x="0" y="6904"/>
                  </a:cubicBezTo>
                  <a:lnTo>
                    <a:pt x="1426" y="6904"/>
                  </a:lnTo>
                  <a:cubicBezTo>
                    <a:pt x="1426" y="6208"/>
                    <a:pt x="1584" y="5574"/>
                    <a:pt x="1806" y="4973"/>
                  </a:cubicBezTo>
                  <a:cubicBezTo>
                    <a:pt x="2059" y="4371"/>
                    <a:pt x="2439" y="3833"/>
                    <a:pt x="2882" y="3389"/>
                  </a:cubicBezTo>
                  <a:cubicBezTo>
                    <a:pt x="3326" y="2946"/>
                    <a:pt x="3864" y="2598"/>
                    <a:pt x="4466" y="2344"/>
                  </a:cubicBezTo>
                  <a:cubicBezTo>
                    <a:pt x="5067" y="2091"/>
                    <a:pt x="5701" y="1932"/>
                    <a:pt x="6398" y="1932"/>
                  </a:cubicBezTo>
                  <a:lnTo>
                    <a:pt x="6398" y="2661"/>
                  </a:lnTo>
                  <a:lnTo>
                    <a:pt x="8709" y="1331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9" name="Google Shape;3719;p36"/>
            <p:cNvSpPr/>
            <p:nvPr/>
          </p:nvSpPr>
          <p:spPr>
            <a:xfrm>
              <a:off x="2569750" y="2612625"/>
              <a:ext cx="227250" cy="182725"/>
            </a:xfrm>
            <a:custGeom>
              <a:avLst/>
              <a:gdLst/>
              <a:ahLst/>
              <a:cxnLst/>
              <a:rect l="l" t="t" r="r" b="b"/>
              <a:pathLst>
                <a:path w="9090" h="7309" extrusionOk="0">
                  <a:moveTo>
                    <a:pt x="6576" y="1"/>
                  </a:moveTo>
                  <a:cubicBezTo>
                    <a:pt x="6540" y="1"/>
                    <a:pt x="6508" y="9"/>
                    <a:pt x="6493" y="25"/>
                  </a:cubicBezTo>
                  <a:cubicBezTo>
                    <a:pt x="6429" y="88"/>
                    <a:pt x="6398" y="151"/>
                    <a:pt x="6398" y="215"/>
                  </a:cubicBezTo>
                  <a:lnTo>
                    <a:pt x="6398" y="531"/>
                  </a:lnTo>
                  <a:cubicBezTo>
                    <a:pt x="5574" y="563"/>
                    <a:pt x="4782" y="753"/>
                    <a:pt x="4022" y="1070"/>
                  </a:cubicBezTo>
                  <a:cubicBezTo>
                    <a:pt x="3231" y="1386"/>
                    <a:pt x="2534" y="1861"/>
                    <a:pt x="1932" y="2463"/>
                  </a:cubicBezTo>
                  <a:cubicBezTo>
                    <a:pt x="1331" y="3065"/>
                    <a:pt x="855" y="3762"/>
                    <a:pt x="507" y="4553"/>
                  </a:cubicBezTo>
                  <a:cubicBezTo>
                    <a:pt x="190" y="5377"/>
                    <a:pt x="0" y="6232"/>
                    <a:pt x="0" y="7118"/>
                  </a:cubicBezTo>
                  <a:cubicBezTo>
                    <a:pt x="0" y="7213"/>
                    <a:pt x="95" y="7308"/>
                    <a:pt x="190" y="7308"/>
                  </a:cubicBezTo>
                  <a:cubicBezTo>
                    <a:pt x="317" y="7308"/>
                    <a:pt x="380" y="7213"/>
                    <a:pt x="380" y="7118"/>
                  </a:cubicBezTo>
                  <a:cubicBezTo>
                    <a:pt x="380" y="6295"/>
                    <a:pt x="539" y="5472"/>
                    <a:pt x="887" y="4712"/>
                  </a:cubicBezTo>
                  <a:cubicBezTo>
                    <a:pt x="1172" y="3983"/>
                    <a:pt x="1616" y="3318"/>
                    <a:pt x="2186" y="2748"/>
                  </a:cubicBezTo>
                  <a:cubicBezTo>
                    <a:pt x="2756" y="2178"/>
                    <a:pt x="3421" y="1735"/>
                    <a:pt x="4181" y="1418"/>
                  </a:cubicBezTo>
                  <a:cubicBezTo>
                    <a:pt x="4941" y="1101"/>
                    <a:pt x="5733" y="943"/>
                    <a:pt x="6588" y="943"/>
                  </a:cubicBezTo>
                  <a:cubicBezTo>
                    <a:pt x="6683" y="943"/>
                    <a:pt x="6778" y="848"/>
                    <a:pt x="6778" y="753"/>
                  </a:cubicBezTo>
                  <a:lnTo>
                    <a:pt x="6778" y="531"/>
                  </a:lnTo>
                  <a:lnTo>
                    <a:pt x="8519" y="1545"/>
                  </a:lnTo>
                  <a:lnTo>
                    <a:pt x="6778" y="2558"/>
                  </a:lnTo>
                  <a:lnTo>
                    <a:pt x="6778" y="2146"/>
                  </a:lnTo>
                  <a:cubicBezTo>
                    <a:pt x="6778" y="2051"/>
                    <a:pt x="6683" y="1956"/>
                    <a:pt x="6588" y="1956"/>
                  </a:cubicBezTo>
                  <a:cubicBezTo>
                    <a:pt x="5891" y="1956"/>
                    <a:pt x="5194" y="2115"/>
                    <a:pt x="4561" y="2368"/>
                  </a:cubicBezTo>
                  <a:cubicBezTo>
                    <a:pt x="3959" y="2622"/>
                    <a:pt x="3421" y="3002"/>
                    <a:pt x="2946" y="3477"/>
                  </a:cubicBezTo>
                  <a:cubicBezTo>
                    <a:pt x="2471" y="3952"/>
                    <a:pt x="2091" y="4490"/>
                    <a:pt x="1837" y="5123"/>
                  </a:cubicBezTo>
                  <a:cubicBezTo>
                    <a:pt x="1552" y="5757"/>
                    <a:pt x="1426" y="6422"/>
                    <a:pt x="1426" y="7118"/>
                  </a:cubicBezTo>
                  <a:cubicBezTo>
                    <a:pt x="1426" y="7213"/>
                    <a:pt x="1521" y="7308"/>
                    <a:pt x="1616" y="7308"/>
                  </a:cubicBezTo>
                  <a:cubicBezTo>
                    <a:pt x="1711" y="7308"/>
                    <a:pt x="1806" y="7213"/>
                    <a:pt x="1806" y="7118"/>
                  </a:cubicBezTo>
                  <a:cubicBezTo>
                    <a:pt x="1806" y="6485"/>
                    <a:pt x="1932" y="5852"/>
                    <a:pt x="2186" y="5250"/>
                  </a:cubicBezTo>
                  <a:cubicBezTo>
                    <a:pt x="2407" y="4680"/>
                    <a:pt x="2756" y="4173"/>
                    <a:pt x="3199" y="3730"/>
                  </a:cubicBezTo>
                  <a:cubicBezTo>
                    <a:pt x="3642" y="3318"/>
                    <a:pt x="4149" y="2970"/>
                    <a:pt x="4719" y="2717"/>
                  </a:cubicBezTo>
                  <a:cubicBezTo>
                    <a:pt x="5257" y="2495"/>
                    <a:pt x="5796" y="2368"/>
                    <a:pt x="6398" y="2336"/>
                  </a:cubicBezTo>
                  <a:lnTo>
                    <a:pt x="6398" y="2875"/>
                  </a:lnTo>
                  <a:cubicBezTo>
                    <a:pt x="6398" y="2938"/>
                    <a:pt x="6429" y="3002"/>
                    <a:pt x="6493" y="3033"/>
                  </a:cubicBezTo>
                  <a:cubicBezTo>
                    <a:pt x="6508" y="3065"/>
                    <a:pt x="6540" y="3081"/>
                    <a:pt x="6576" y="3081"/>
                  </a:cubicBezTo>
                  <a:cubicBezTo>
                    <a:pt x="6611" y="3081"/>
                    <a:pt x="6651" y="3065"/>
                    <a:pt x="6683" y="3033"/>
                  </a:cubicBezTo>
                  <a:lnTo>
                    <a:pt x="8994" y="1703"/>
                  </a:lnTo>
                  <a:cubicBezTo>
                    <a:pt x="9058" y="1671"/>
                    <a:pt x="9089" y="1608"/>
                    <a:pt x="9089" y="1545"/>
                  </a:cubicBezTo>
                  <a:cubicBezTo>
                    <a:pt x="9089" y="1481"/>
                    <a:pt x="9058" y="1418"/>
                    <a:pt x="8994" y="1386"/>
                  </a:cubicBezTo>
                  <a:lnTo>
                    <a:pt x="6683" y="25"/>
                  </a:lnTo>
                  <a:cubicBezTo>
                    <a:pt x="6651" y="9"/>
                    <a:pt x="6611" y="1"/>
                    <a:pt x="657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0" name="Google Shape;3720;p36"/>
            <p:cNvSpPr/>
            <p:nvPr/>
          </p:nvSpPr>
          <p:spPr>
            <a:xfrm>
              <a:off x="2652875" y="2705075"/>
              <a:ext cx="163125" cy="163125"/>
            </a:xfrm>
            <a:custGeom>
              <a:avLst/>
              <a:gdLst/>
              <a:ahLst/>
              <a:cxnLst/>
              <a:rect l="l" t="t" r="r" b="b"/>
              <a:pathLst>
                <a:path w="6525" h="6525" extrusionOk="0">
                  <a:moveTo>
                    <a:pt x="3276" y="2141"/>
                  </a:moveTo>
                  <a:cubicBezTo>
                    <a:pt x="3519" y="2141"/>
                    <a:pt x="3761" y="2217"/>
                    <a:pt x="3959" y="2375"/>
                  </a:cubicBezTo>
                  <a:cubicBezTo>
                    <a:pt x="4434" y="2755"/>
                    <a:pt x="4529" y="3484"/>
                    <a:pt x="4149" y="3959"/>
                  </a:cubicBezTo>
                  <a:cubicBezTo>
                    <a:pt x="3932" y="4248"/>
                    <a:pt x="3601" y="4393"/>
                    <a:pt x="3269" y="4393"/>
                  </a:cubicBezTo>
                  <a:cubicBezTo>
                    <a:pt x="3020" y="4393"/>
                    <a:pt x="2769" y="4312"/>
                    <a:pt x="2566" y="4149"/>
                  </a:cubicBezTo>
                  <a:cubicBezTo>
                    <a:pt x="2059" y="3769"/>
                    <a:pt x="1996" y="3040"/>
                    <a:pt x="2376" y="2565"/>
                  </a:cubicBezTo>
                  <a:cubicBezTo>
                    <a:pt x="2597" y="2289"/>
                    <a:pt x="2937" y="2141"/>
                    <a:pt x="3276" y="2141"/>
                  </a:cubicBezTo>
                  <a:close/>
                  <a:moveTo>
                    <a:pt x="3453" y="0"/>
                  </a:moveTo>
                  <a:lnTo>
                    <a:pt x="2376" y="127"/>
                  </a:lnTo>
                  <a:cubicBezTo>
                    <a:pt x="2281" y="127"/>
                    <a:pt x="2249" y="190"/>
                    <a:pt x="2249" y="254"/>
                  </a:cubicBezTo>
                  <a:lnTo>
                    <a:pt x="2313" y="824"/>
                  </a:lnTo>
                  <a:cubicBezTo>
                    <a:pt x="2313" y="887"/>
                    <a:pt x="2281" y="950"/>
                    <a:pt x="2249" y="950"/>
                  </a:cubicBezTo>
                  <a:cubicBezTo>
                    <a:pt x="2122" y="1014"/>
                    <a:pt x="1996" y="1077"/>
                    <a:pt x="1869" y="1172"/>
                  </a:cubicBezTo>
                  <a:cubicBezTo>
                    <a:pt x="1853" y="1188"/>
                    <a:pt x="1830" y="1196"/>
                    <a:pt x="1802" y="1196"/>
                  </a:cubicBezTo>
                  <a:cubicBezTo>
                    <a:pt x="1774" y="1196"/>
                    <a:pt x="1742" y="1188"/>
                    <a:pt x="1711" y="1172"/>
                  </a:cubicBezTo>
                  <a:lnTo>
                    <a:pt x="1267" y="792"/>
                  </a:lnTo>
                  <a:cubicBezTo>
                    <a:pt x="1241" y="779"/>
                    <a:pt x="1215" y="771"/>
                    <a:pt x="1189" y="771"/>
                  </a:cubicBezTo>
                  <a:cubicBezTo>
                    <a:pt x="1152" y="771"/>
                    <a:pt x="1115" y="787"/>
                    <a:pt x="1077" y="824"/>
                  </a:cubicBezTo>
                  <a:lnTo>
                    <a:pt x="412" y="1679"/>
                  </a:lnTo>
                  <a:cubicBezTo>
                    <a:pt x="381" y="1742"/>
                    <a:pt x="381" y="1805"/>
                    <a:pt x="444" y="1869"/>
                  </a:cubicBezTo>
                  <a:lnTo>
                    <a:pt x="887" y="2217"/>
                  </a:lnTo>
                  <a:cubicBezTo>
                    <a:pt x="919" y="2249"/>
                    <a:pt x="951" y="2312"/>
                    <a:pt x="919" y="2375"/>
                  </a:cubicBezTo>
                  <a:cubicBezTo>
                    <a:pt x="856" y="2502"/>
                    <a:pt x="824" y="2629"/>
                    <a:pt x="792" y="2755"/>
                  </a:cubicBezTo>
                  <a:cubicBezTo>
                    <a:pt x="792" y="2819"/>
                    <a:pt x="761" y="2850"/>
                    <a:pt x="697" y="2882"/>
                  </a:cubicBezTo>
                  <a:lnTo>
                    <a:pt x="127" y="2945"/>
                  </a:lnTo>
                  <a:cubicBezTo>
                    <a:pt x="32" y="2945"/>
                    <a:pt x="1" y="3009"/>
                    <a:pt x="1" y="3072"/>
                  </a:cubicBezTo>
                  <a:lnTo>
                    <a:pt x="127" y="4149"/>
                  </a:lnTo>
                  <a:cubicBezTo>
                    <a:pt x="127" y="4244"/>
                    <a:pt x="191" y="4276"/>
                    <a:pt x="254" y="4276"/>
                  </a:cubicBezTo>
                  <a:lnTo>
                    <a:pt x="856" y="4212"/>
                  </a:lnTo>
                  <a:cubicBezTo>
                    <a:pt x="887" y="4212"/>
                    <a:pt x="951" y="4244"/>
                    <a:pt x="982" y="4276"/>
                  </a:cubicBezTo>
                  <a:cubicBezTo>
                    <a:pt x="1014" y="4402"/>
                    <a:pt x="1109" y="4529"/>
                    <a:pt x="1172" y="4656"/>
                  </a:cubicBezTo>
                  <a:cubicBezTo>
                    <a:pt x="1204" y="4687"/>
                    <a:pt x="1204" y="4751"/>
                    <a:pt x="1172" y="4814"/>
                  </a:cubicBezTo>
                  <a:lnTo>
                    <a:pt x="824" y="5257"/>
                  </a:lnTo>
                  <a:cubicBezTo>
                    <a:pt x="761" y="5321"/>
                    <a:pt x="761" y="5384"/>
                    <a:pt x="824" y="5447"/>
                  </a:cubicBezTo>
                  <a:lnTo>
                    <a:pt x="1679" y="6112"/>
                  </a:lnTo>
                  <a:cubicBezTo>
                    <a:pt x="1705" y="6125"/>
                    <a:pt x="1732" y="6133"/>
                    <a:pt x="1758" y="6133"/>
                  </a:cubicBezTo>
                  <a:cubicBezTo>
                    <a:pt x="1795" y="6133"/>
                    <a:pt x="1832" y="6118"/>
                    <a:pt x="1869" y="6081"/>
                  </a:cubicBezTo>
                  <a:lnTo>
                    <a:pt x="2217" y="5637"/>
                  </a:lnTo>
                  <a:cubicBezTo>
                    <a:pt x="2240" y="5615"/>
                    <a:pt x="2278" y="5593"/>
                    <a:pt x="2321" y="5593"/>
                  </a:cubicBezTo>
                  <a:cubicBezTo>
                    <a:pt x="2339" y="5593"/>
                    <a:pt x="2357" y="5596"/>
                    <a:pt x="2376" y="5606"/>
                  </a:cubicBezTo>
                  <a:cubicBezTo>
                    <a:pt x="2503" y="5669"/>
                    <a:pt x="2629" y="5701"/>
                    <a:pt x="2788" y="5732"/>
                  </a:cubicBezTo>
                  <a:cubicBezTo>
                    <a:pt x="2819" y="5732"/>
                    <a:pt x="2883" y="5764"/>
                    <a:pt x="2883" y="5827"/>
                  </a:cubicBezTo>
                  <a:lnTo>
                    <a:pt x="2946" y="6397"/>
                  </a:lnTo>
                  <a:cubicBezTo>
                    <a:pt x="2946" y="6461"/>
                    <a:pt x="3009" y="6524"/>
                    <a:pt x="3073" y="6524"/>
                  </a:cubicBezTo>
                  <a:lnTo>
                    <a:pt x="4149" y="6397"/>
                  </a:lnTo>
                  <a:cubicBezTo>
                    <a:pt x="4244" y="6397"/>
                    <a:pt x="4276" y="6334"/>
                    <a:pt x="4276" y="6239"/>
                  </a:cubicBezTo>
                  <a:lnTo>
                    <a:pt x="4213" y="5669"/>
                  </a:lnTo>
                  <a:cubicBezTo>
                    <a:pt x="4213" y="5637"/>
                    <a:pt x="4244" y="5574"/>
                    <a:pt x="4276" y="5542"/>
                  </a:cubicBezTo>
                  <a:cubicBezTo>
                    <a:pt x="4403" y="5479"/>
                    <a:pt x="4529" y="5416"/>
                    <a:pt x="4656" y="5352"/>
                  </a:cubicBezTo>
                  <a:cubicBezTo>
                    <a:pt x="4672" y="5336"/>
                    <a:pt x="4696" y="5329"/>
                    <a:pt x="4723" y="5329"/>
                  </a:cubicBezTo>
                  <a:cubicBezTo>
                    <a:pt x="4751" y="5329"/>
                    <a:pt x="4783" y="5336"/>
                    <a:pt x="4814" y="5352"/>
                  </a:cubicBezTo>
                  <a:lnTo>
                    <a:pt x="5258" y="5701"/>
                  </a:lnTo>
                  <a:cubicBezTo>
                    <a:pt x="5289" y="5732"/>
                    <a:pt x="5321" y="5748"/>
                    <a:pt x="5353" y="5748"/>
                  </a:cubicBezTo>
                  <a:cubicBezTo>
                    <a:pt x="5384" y="5748"/>
                    <a:pt x="5416" y="5732"/>
                    <a:pt x="5448" y="5701"/>
                  </a:cubicBezTo>
                  <a:lnTo>
                    <a:pt x="6113" y="4846"/>
                  </a:lnTo>
                  <a:cubicBezTo>
                    <a:pt x="6176" y="4782"/>
                    <a:pt x="6144" y="4687"/>
                    <a:pt x="6081" y="4656"/>
                  </a:cubicBezTo>
                  <a:lnTo>
                    <a:pt x="5638" y="4307"/>
                  </a:lnTo>
                  <a:cubicBezTo>
                    <a:pt x="5606" y="4244"/>
                    <a:pt x="5606" y="4212"/>
                    <a:pt x="5606" y="4149"/>
                  </a:cubicBezTo>
                  <a:cubicBezTo>
                    <a:pt x="5669" y="4022"/>
                    <a:pt x="5701" y="3896"/>
                    <a:pt x="5733" y="3737"/>
                  </a:cubicBezTo>
                  <a:cubicBezTo>
                    <a:pt x="5733" y="3706"/>
                    <a:pt x="5796" y="3642"/>
                    <a:pt x="5828" y="3642"/>
                  </a:cubicBezTo>
                  <a:lnTo>
                    <a:pt x="6303" y="3579"/>
                  </a:lnTo>
                  <a:cubicBezTo>
                    <a:pt x="6429" y="3579"/>
                    <a:pt x="6524" y="3452"/>
                    <a:pt x="6524" y="3325"/>
                  </a:cubicBezTo>
                  <a:lnTo>
                    <a:pt x="6398" y="2344"/>
                  </a:lnTo>
                  <a:cubicBezTo>
                    <a:pt x="6398" y="2280"/>
                    <a:pt x="6334" y="2249"/>
                    <a:pt x="6271" y="2249"/>
                  </a:cubicBezTo>
                  <a:lnTo>
                    <a:pt x="5669" y="2312"/>
                  </a:lnTo>
                  <a:cubicBezTo>
                    <a:pt x="5638" y="2312"/>
                    <a:pt x="5574" y="2280"/>
                    <a:pt x="5543" y="2249"/>
                  </a:cubicBezTo>
                  <a:cubicBezTo>
                    <a:pt x="5511" y="2090"/>
                    <a:pt x="5416" y="1995"/>
                    <a:pt x="5353" y="1869"/>
                  </a:cubicBezTo>
                  <a:cubicBezTo>
                    <a:pt x="5321" y="1805"/>
                    <a:pt x="5321" y="1774"/>
                    <a:pt x="5353" y="1710"/>
                  </a:cubicBezTo>
                  <a:lnTo>
                    <a:pt x="5701" y="1267"/>
                  </a:lnTo>
                  <a:cubicBezTo>
                    <a:pt x="5764" y="1204"/>
                    <a:pt x="5764" y="1140"/>
                    <a:pt x="5701" y="1077"/>
                  </a:cubicBezTo>
                  <a:lnTo>
                    <a:pt x="4846" y="412"/>
                  </a:lnTo>
                  <a:cubicBezTo>
                    <a:pt x="4819" y="385"/>
                    <a:pt x="4792" y="375"/>
                    <a:pt x="4766" y="375"/>
                  </a:cubicBezTo>
                  <a:cubicBezTo>
                    <a:pt x="4729" y="375"/>
                    <a:pt x="4693" y="394"/>
                    <a:pt x="4656" y="412"/>
                  </a:cubicBezTo>
                  <a:lnTo>
                    <a:pt x="4308" y="887"/>
                  </a:lnTo>
                  <a:cubicBezTo>
                    <a:pt x="4276" y="919"/>
                    <a:pt x="4213" y="919"/>
                    <a:pt x="4149" y="919"/>
                  </a:cubicBezTo>
                  <a:cubicBezTo>
                    <a:pt x="4023" y="855"/>
                    <a:pt x="3896" y="824"/>
                    <a:pt x="3738" y="792"/>
                  </a:cubicBezTo>
                  <a:cubicBezTo>
                    <a:pt x="3706" y="792"/>
                    <a:pt x="3643" y="729"/>
                    <a:pt x="3643" y="697"/>
                  </a:cubicBezTo>
                  <a:lnTo>
                    <a:pt x="3579" y="127"/>
                  </a:lnTo>
                  <a:cubicBezTo>
                    <a:pt x="3579" y="32"/>
                    <a:pt x="3516" y="0"/>
                    <a:pt x="3453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1" name="Google Shape;3721;p36"/>
            <p:cNvSpPr/>
            <p:nvPr/>
          </p:nvSpPr>
          <p:spPr>
            <a:xfrm>
              <a:off x="2647325" y="2700325"/>
              <a:ext cx="173425" cy="172625"/>
            </a:xfrm>
            <a:custGeom>
              <a:avLst/>
              <a:gdLst/>
              <a:ahLst/>
              <a:cxnLst/>
              <a:rect l="l" t="t" r="r" b="b"/>
              <a:pathLst>
                <a:path w="6937" h="6905" extrusionOk="0">
                  <a:moveTo>
                    <a:pt x="3485" y="2502"/>
                  </a:moveTo>
                  <a:cubicBezTo>
                    <a:pt x="3706" y="2502"/>
                    <a:pt x="3896" y="2597"/>
                    <a:pt x="4055" y="2724"/>
                  </a:cubicBezTo>
                  <a:cubicBezTo>
                    <a:pt x="4276" y="2882"/>
                    <a:pt x="4371" y="3104"/>
                    <a:pt x="4403" y="3357"/>
                  </a:cubicBezTo>
                  <a:cubicBezTo>
                    <a:pt x="4435" y="3610"/>
                    <a:pt x="4371" y="3832"/>
                    <a:pt x="4213" y="4054"/>
                  </a:cubicBezTo>
                  <a:cubicBezTo>
                    <a:pt x="4055" y="4244"/>
                    <a:pt x="3833" y="4371"/>
                    <a:pt x="3580" y="4402"/>
                  </a:cubicBezTo>
                  <a:cubicBezTo>
                    <a:pt x="3326" y="4402"/>
                    <a:pt x="3073" y="4339"/>
                    <a:pt x="2883" y="4181"/>
                  </a:cubicBezTo>
                  <a:cubicBezTo>
                    <a:pt x="2693" y="4022"/>
                    <a:pt x="2566" y="3800"/>
                    <a:pt x="2535" y="3547"/>
                  </a:cubicBezTo>
                  <a:cubicBezTo>
                    <a:pt x="2535" y="3325"/>
                    <a:pt x="2598" y="3072"/>
                    <a:pt x="2756" y="2882"/>
                  </a:cubicBezTo>
                  <a:cubicBezTo>
                    <a:pt x="2915" y="2660"/>
                    <a:pt x="3136" y="2565"/>
                    <a:pt x="3358" y="2534"/>
                  </a:cubicBezTo>
                  <a:cubicBezTo>
                    <a:pt x="3421" y="2534"/>
                    <a:pt x="3453" y="2502"/>
                    <a:pt x="3485" y="2502"/>
                  </a:cubicBezTo>
                  <a:close/>
                  <a:moveTo>
                    <a:pt x="3511" y="2137"/>
                  </a:moveTo>
                  <a:cubicBezTo>
                    <a:pt x="3450" y="2137"/>
                    <a:pt x="3388" y="2142"/>
                    <a:pt x="3326" y="2154"/>
                  </a:cubicBezTo>
                  <a:cubicBezTo>
                    <a:pt x="2978" y="2185"/>
                    <a:pt x="2661" y="2344"/>
                    <a:pt x="2439" y="2629"/>
                  </a:cubicBezTo>
                  <a:cubicBezTo>
                    <a:pt x="2218" y="2914"/>
                    <a:pt x="2123" y="3262"/>
                    <a:pt x="2186" y="3610"/>
                  </a:cubicBezTo>
                  <a:cubicBezTo>
                    <a:pt x="2218" y="3959"/>
                    <a:pt x="2376" y="4276"/>
                    <a:pt x="2661" y="4497"/>
                  </a:cubicBezTo>
                  <a:cubicBezTo>
                    <a:pt x="2883" y="4687"/>
                    <a:pt x="3168" y="4782"/>
                    <a:pt x="3485" y="4782"/>
                  </a:cubicBezTo>
                  <a:cubicBezTo>
                    <a:pt x="3516" y="4782"/>
                    <a:pt x="3580" y="4782"/>
                    <a:pt x="3643" y="4751"/>
                  </a:cubicBezTo>
                  <a:cubicBezTo>
                    <a:pt x="3991" y="4719"/>
                    <a:pt x="4308" y="4561"/>
                    <a:pt x="4498" y="4276"/>
                  </a:cubicBezTo>
                  <a:cubicBezTo>
                    <a:pt x="4720" y="3991"/>
                    <a:pt x="4815" y="3642"/>
                    <a:pt x="4783" y="3294"/>
                  </a:cubicBezTo>
                  <a:cubicBezTo>
                    <a:pt x="4751" y="2945"/>
                    <a:pt x="4561" y="2629"/>
                    <a:pt x="4308" y="2407"/>
                  </a:cubicBezTo>
                  <a:cubicBezTo>
                    <a:pt x="4073" y="2251"/>
                    <a:pt x="3796" y="2137"/>
                    <a:pt x="3511" y="2137"/>
                  </a:cubicBezTo>
                  <a:close/>
                  <a:moveTo>
                    <a:pt x="3611" y="380"/>
                  </a:moveTo>
                  <a:lnTo>
                    <a:pt x="3675" y="887"/>
                  </a:lnTo>
                  <a:cubicBezTo>
                    <a:pt x="3675" y="1014"/>
                    <a:pt x="3801" y="1140"/>
                    <a:pt x="3928" y="1172"/>
                  </a:cubicBezTo>
                  <a:cubicBezTo>
                    <a:pt x="4055" y="1172"/>
                    <a:pt x="4181" y="1235"/>
                    <a:pt x="4308" y="1267"/>
                  </a:cubicBezTo>
                  <a:cubicBezTo>
                    <a:pt x="4343" y="1285"/>
                    <a:pt x="4381" y="1292"/>
                    <a:pt x="4419" y="1292"/>
                  </a:cubicBezTo>
                  <a:cubicBezTo>
                    <a:pt x="4516" y="1292"/>
                    <a:pt x="4611" y="1240"/>
                    <a:pt x="4656" y="1172"/>
                  </a:cubicBezTo>
                  <a:lnTo>
                    <a:pt x="4973" y="760"/>
                  </a:lnTo>
                  <a:lnTo>
                    <a:pt x="5733" y="1362"/>
                  </a:lnTo>
                  <a:lnTo>
                    <a:pt x="5416" y="1774"/>
                  </a:lnTo>
                  <a:cubicBezTo>
                    <a:pt x="5353" y="1869"/>
                    <a:pt x="5321" y="2027"/>
                    <a:pt x="5416" y="2154"/>
                  </a:cubicBezTo>
                  <a:cubicBezTo>
                    <a:pt x="5480" y="2249"/>
                    <a:pt x="5543" y="2375"/>
                    <a:pt x="5606" y="2502"/>
                  </a:cubicBezTo>
                  <a:cubicBezTo>
                    <a:pt x="5670" y="2629"/>
                    <a:pt x="5796" y="2692"/>
                    <a:pt x="5923" y="2692"/>
                  </a:cubicBezTo>
                  <a:lnTo>
                    <a:pt x="6430" y="2629"/>
                  </a:lnTo>
                  <a:lnTo>
                    <a:pt x="6556" y="3547"/>
                  </a:lnTo>
                  <a:cubicBezTo>
                    <a:pt x="6556" y="3547"/>
                    <a:pt x="6525" y="3579"/>
                    <a:pt x="6525" y="3579"/>
                  </a:cubicBezTo>
                  <a:lnTo>
                    <a:pt x="6493" y="3579"/>
                  </a:lnTo>
                  <a:lnTo>
                    <a:pt x="6050" y="3642"/>
                  </a:lnTo>
                  <a:cubicBezTo>
                    <a:pt x="5891" y="3674"/>
                    <a:pt x="5796" y="3769"/>
                    <a:pt x="5765" y="3896"/>
                  </a:cubicBezTo>
                  <a:cubicBezTo>
                    <a:pt x="5733" y="4022"/>
                    <a:pt x="5701" y="4149"/>
                    <a:pt x="5670" y="4276"/>
                  </a:cubicBezTo>
                  <a:cubicBezTo>
                    <a:pt x="5606" y="4402"/>
                    <a:pt x="5638" y="4561"/>
                    <a:pt x="5765" y="4624"/>
                  </a:cubicBezTo>
                  <a:lnTo>
                    <a:pt x="6145" y="4941"/>
                  </a:lnTo>
                  <a:lnTo>
                    <a:pt x="5543" y="5701"/>
                  </a:lnTo>
                  <a:lnTo>
                    <a:pt x="5163" y="5384"/>
                  </a:lnTo>
                  <a:cubicBezTo>
                    <a:pt x="5100" y="5352"/>
                    <a:pt x="5036" y="5336"/>
                    <a:pt x="4973" y="5336"/>
                  </a:cubicBezTo>
                  <a:cubicBezTo>
                    <a:pt x="4910" y="5336"/>
                    <a:pt x="4846" y="5352"/>
                    <a:pt x="4783" y="5384"/>
                  </a:cubicBezTo>
                  <a:cubicBezTo>
                    <a:pt x="4656" y="5447"/>
                    <a:pt x="4561" y="5511"/>
                    <a:pt x="4435" y="5574"/>
                  </a:cubicBezTo>
                  <a:cubicBezTo>
                    <a:pt x="4308" y="5637"/>
                    <a:pt x="4245" y="5764"/>
                    <a:pt x="4245" y="5891"/>
                  </a:cubicBezTo>
                  <a:lnTo>
                    <a:pt x="4308" y="6397"/>
                  </a:lnTo>
                  <a:lnTo>
                    <a:pt x="3358" y="6524"/>
                  </a:lnTo>
                  <a:lnTo>
                    <a:pt x="3295" y="6017"/>
                  </a:lnTo>
                  <a:cubicBezTo>
                    <a:pt x="3263" y="5859"/>
                    <a:pt x="3168" y="5764"/>
                    <a:pt x="3041" y="5732"/>
                  </a:cubicBezTo>
                  <a:cubicBezTo>
                    <a:pt x="2915" y="5701"/>
                    <a:pt x="2788" y="5669"/>
                    <a:pt x="2661" y="5637"/>
                  </a:cubicBezTo>
                  <a:cubicBezTo>
                    <a:pt x="2630" y="5606"/>
                    <a:pt x="2566" y="5606"/>
                    <a:pt x="2535" y="5606"/>
                  </a:cubicBezTo>
                  <a:cubicBezTo>
                    <a:pt x="2439" y="5606"/>
                    <a:pt x="2344" y="5637"/>
                    <a:pt x="2281" y="5701"/>
                  </a:cubicBezTo>
                  <a:lnTo>
                    <a:pt x="1964" y="6112"/>
                  </a:lnTo>
                  <a:lnTo>
                    <a:pt x="1204" y="5511"/>
                  </a:lnTo>
                  <a:lnTo>
                    <a:pt x="1521" y="5099"/>
                  </a:lnTo>
                  <a:cubicBezTo>
                    <a:pt x="1616" y="5004"/>
                    <a:pt x="1616" y="4846"/>
                    <a:pt x="1553" y="4751"/>
                  </a:cubicBezTo>
                  <a:cubicBezTo>
                    <a:pt x="1489" y="4624"/>
                    <a:pt x="1394" y="4529"/>
                    <a:pt x="1363" y="4402"/>
                  </a:cubicBezTo>
                  <a:cubicBezTo>
                    <a:pt x="1308" y="4292"/>
                    <a:pt x="1205" y="4206"/>
                    <a:pt x="1096" y="4206"/>
                  </a:cubicBezTo>
                  <a:cubicBezTo>
                    <a:pt x="1079" y="4206"/>
                    <a:pt x="1063" y="4208"/>
                    <a:pt x="1046" y="4212"/>
                  </a:cubicBezTo>
                  <a:lnTo>
                    <a:pt x="508" y="4276"/>
                  </a:lnTo>
                  <a:lnTo>
                    <a:pt x="413" y="3294"/>
                  </a:lnTo>
                  <a:lnTo>
                    <a:pt x="919" y="3262"/>
                  </a:lnTo>
                  <a:cubicBezTo>
                    <a:pt x="1046" y="3230"/>
                    <a:pt x="1173" y="3135"/>
                    <a:pt x="1204" y="3009"/>
                  </a:cubicBezTo>
                  <a:cubicBezTo>
                    <a:pt x="1204" y="2850"/>
                    <a:pt x="1268" y="2724"/>
                    <a:pt x="1299" y="2629"/>
                  </a:cubicBezTo>
                  <a:cubicBezTo>
                    <a:pt x="1363" y="2502"/>
                    <a:pt x="1299" y="2344"/>
                    <a:pt x="1204" y="2249"/>
                  </a:cubicBezTo>
                  <a:lnTo>
                    <a:pt x="793" y="1932"/>
                  </a:lnTo>
                  <a:lnTo>
                    <a:pt x="1394" y="1172"/>
                  </a:lnTo>
                  <a:lnTo>
                    <a:pt x="1806" y="1489"/>
                  </a:lnTo>
                  <a:cubicBezTo>
                    <a:pt x="1858" y="1541"/>
                    <a:pt x="1930" y="1564"/>
                    <a:pt x="2005" y="1564"/>
                  </a:cubicBezTo>
                  <a:cubicBezTo>
                    <a:pt x="2066" y="1564"/>
                    <a:pt x="2129" y="1549"/>
                    <a:pt x="2186" y="1520"/>
                  </a:cubicBezTo>
                  <a:cubicBezTo>
                    <a:pt x="2281" y="1425"/>
                    <a:pt x="2408" y="1362"/>
                    <a:pt x="2535" y="1330"/>
                  </a:cubicBezTo>
                  <a:cubicBezTo>
                    <a:pt x="2661" y="1267"/>
                    <a:pt x="2725" y="1140"/>
                    <a:pt x="2725" y="1014"/>
                  </a:cubicBezTo>
                  <a:lnTo>
                    <a:pt x="2661" y="475"/>
                  </a:lnTo>
                  <a:lnTo>
                    <a:pt x="3611" y="380"/>
                  </a:lnTo>
                  <a:close/>
                  <a:moveTo>
                    <a:pt x="3643" y="0"/>
                  </a:moveTo>
                  <a:lnTo>
                    <a:pt x="2535" y="127"/>
                  </a:lnTo>
                  <a:cubicBezTo>
                    <a:pt x="2471" y="127"/>
                    <a:pt x="2376" y="190"/>
                    <a:pt x="2344" y="254"/>
                  </a:cubicBezTo>
                  <a:cubicBezTo>
                    <a:pt x="2281" y="317"/>
                    <a:pt x="2249" y="412"/>
                    <a:pt x="2281" y="475"/>
                  </a:cubicBezTo>
                  <a:lnTo>
                    <a:pt x="2344" y="1014"/>
                  </a:lnTo>
                  <a:cubicBezTo>
                    <a:pt x="2218" y="1045"/>
                    <a:pt x="2123" y="1109"/>
                    <a:pt x="2028" y="1172"/>
                  </a:cubicBezTo>
                  <a:lnTo>
                    <a:pt x="1616" y="855"/>
                  </a:lnTo>
                  <a:cubicBezTo>
                    <a:pt x="1547" y="814"/>
                    <a:pt x="1472" y="790"/>
                    <a:pt x="1399" y="790"/>
                  </a:cubicBezTo>
                  <a:cubicBezTo>
                    <a:pt x="1304" y="790"/>
                    <a:pt x="1212" y="829"/>
                    <a:pt x="1141" y="919"/>
                  </a:cubicBezTo>
                  <a:lnTo>
                    <a:pt x="476" y="1774"/>
                  </a:lnTo>
                  <a:cubicBezTo>
                    <a:pt x="413" y="1837"/>
                    <a:pt x="413" y="1900"/>
                    <a:pt x="413" y="1995"/>
                  </a:cubicBezTo>
                  <a:cubicBezTo>
                    <a:pt x="413" y="2090"/>
                    <a:pt x="444" y="2154"/>
                    <a:pt x="539" y="2217"/>
                  </a:cubicBezTo>
                  <a:lnTo>
                    <a:pt x="951" y="2534"/>
                  </a:lnTo>
                  <a:cubicBezTo>
                    <a:pt x="888" y="2660"/>
                    <a:pt x="856" y="2755"/>
                    <a:pt x="824" y="2882"/>
                  </a:cubicBezTo>
                  <a:lnTo>
                    <a:pt x="318" y="2945"/>
                  </a:lnTo>
                  <a:cubicBezTo>
                    <a:pt x="128" y="2977"/>
                    <a:pt x="1" y="3135"/>
                    <a:pt x="33" y="3294"/>
                  </a:cubicBezTo>
                  <a:lnTo>
                    <a:pt x="159" y="4371"/>
                  </a:lnTo>
                  <a:cubicBezTo>
                    <a:pt x="188" y="4541"/>
                    <a:pt x="318" y="4660"/>
                    <a:pt x="459" y="4660"/>
                  </a:cubicBezTo>
                  <a:cubicBezTo>
                    <a:pt x="475" y="4660"/>
                    <a:pt x="491" y="4659"/>
                    <a:pt x="508" y="4656"/>
                  </a:cubicBezTo>
                  <a:lnTo>
                    <a:pt x="1046" y="4592"/>
                  </a:lnTo>
                  <a:cubicBezTo>
                    <a:pt x="1078" y="4719"/>
                    <a:pt x="1141" y="4814"/>
                    <a:pt x="1204" y="4909"/>
                  </a:cubicBezTo>
                  <a:lnTo>
                    <a:pt x="888" y="5321"/>
                  </a:lnTo>
                  <a:cubicBezTo>
                    <a:pt x="761" y="5479"/>
                    <a:pt x="793" y="5669"/>
                    <a:pt x="951" y="5796"/>
                  </a:cubicBezTo>
                  <a:lnTo>
                    <a:pt x="1774" y="6461"/>
                  </a:lnTo>
                  <a:cubicBezTo>
                    <a:pt x="1821" y="6507"/>
                    <a:pt x="1884" y="6536"/>
                    <a:pt x="1952" y="6536"/>
                  </a:cubicBezTo>
                  <a:cubicBezTo>
                    <a:pt x="1977" y="6536"/>
                    <a:pt x="2002" y="6533"/>
                    <a:pt x="2028" y="6524"/>
                  </a:cubicBezTo>
                  <a:cubicBezTo>
                    <a:pt x="2091" y="6524"/>
                    <a:pt x="2186" y="6492"/>
                    <a:pt x="2249" y="6397"/>
                  </a:cubicBezTo>
                  <a:lnTo>
                    <a:pt x="2566" y="5986"/>
                  </a:lnTo>
                  <a:cubicBezTo>
                    <a:pt x="2693" y="6049"/>
                    <a:pt x="2788" y="6081"/>
                    <a:pt x="2915" y="6112"/>
                  </a:cubicBezTo>
                  <a:lnTo>
                    <a:pt x="2978" y="6619"/>
                  </a:lnTo>
                  <a:cubicBezTo>
                    <a:pt x="2978" y="6777"/>
                    <a:pt x="3136" y="6904"/>
                    <a:pt x="3295" y="6904"/>
                  </a:cubicBezTo>
                  <a:lnTo>
                    <a:pt x="3326" y="6904"/>
                  </a:lnTo>
                  <a:lnTo>
                    <a:pt x="4403" y="6777"/>
                  </a:lnTo>
                  <a:cubicBezTo>
                    <a:pt x="4498" y="6777"/>
                    <a:pt x="4561" y="6714"/>
                    <a:pt x="4625" y="6651"/>
                  </a:cubicBezTo>
                  <a:cubicBezTo>
                    <a:pt x="4688" y="6587"/>
                    <a:pt x="4688" y="6492"/>
                    <a:pt x="4688" y="6429"/>
                  </a:cubicBezTo>
                  <a:lnTo>
                    <a:pt x="4625" y="5891"/>
                  </a:lnTo>
                  <a:cubicBezTo>
                    <a:pt x="4751" y="5859"/>
                    <a:pt x="4846" y="5796"/>
                    <a:pt x="4941" y="5732"/>
                  </a:cubicBezTo>
                  <a:lnTo>
                    <a:pt x="5353" y="6049"/>
                  </a:lnTo>
                  <a:cubicBezTo>
                    <a:pt x="5416" y="6112"/>
                    <a:pt x="5511" y="6112"/>
                    <a:pt x="5606" y="6112"/>
                  </a:cubicBezTo>
                  <a:cubicBezTo>
                    <a:pt x="5670" y="6112"/>
                    <a:pt x="5765" y="6081"/>
                    <a:pt x="5796" y="5986"/>
                  </a:cubicBezTo>
                  <a:lnTo>
                    <a:pt x="6493" y="5162"/>
                  </a:lnTo>
                  <a:cubicBezTo>
                    <a:pt x="6525" y="5067"/>
                    <a:pt x="6556" y="5004"/>
                    <a:pt x="6556" y="4909"/>
                  </a:cubicBezTo>
                  <a:cubicBezTo>
                    <a:pt x="6556" y="4814"/>
                    <a:pt x="6493" y="4751"/>
                    <a:pt x="6430" y="4687"/>
                  </a:cubicBezTo>
                  <a:lnTo>
                    <a:pt x="6018" y="4371"/>
                  </a:lnTo>
                  <a:cubicBezTo>
                    <a:pt x="6050" y="4244"/>
                    <a:pt x="6113" y="4149"/>
                    <a:pt x="6113" y="4022"/>
                  </a:cubicBezTo>
                  <a:lnTo>
                    <a:pt x="6556" y="3959"/>
                  </a:lnTo>
                  <a:cubicBezTo>
                    <a:pt x="6651" y="3959"/>
                    <a:pt x="6746" y="3896"/>
                    <a:pt x="6841" y="3832"/>
                  </a:cubicBezTo>
                  <a:cubicBezTo>
                    <a:pt x="6905" y="3737"/>
                    <a:pt x="6937" y="3610"/>
                    <a:pt x="6905" y="3515"/>
                  </a:cubicBezTo>
                  <a:lnTo>
                    <a:pt x="6810" y="2534"/>
                  </a:lnTo>
                  <a:cubicBezTo>
                    <a:pt x="6781" y="2363"/>
                    <a:pt x="6651" y="2244"/>
                    <a:pt x="6510" y="2244"/>
                  </a:cubicBezTo>
                  <a:cubicBezTo>
                    <a:pt x="6494" y="2244"/>
                    <a:pt x="6478" y="2245"/>
                    <a:pt x="6461" y="2249"/>
                  </a:cubicBezTo>
                  <a:lnTo>
                    <a:pt x="5923" y="2312"/>
                  </a:lnTo>
                  <a:cubicBezTo>
                    <a:pt x="5860" y="2185"/>
                    <a:pt x="5828" y="2090"/>
                    <a:pt x="5733" y="1995"/>
                  </a:cubicBezTo>
                  <a:lnTo>
                    <a:pt x="6081" y="1584"/>
                  </a:lnTo>
                  <a:cubicBezTo>
                    <a:pt x="6176" y="1425"/>
                    <a:pt x="6176" y="1235"/>
                    <a:pt x="6018" y="1140"/>
                  </a:cubicBezTo>
                  <a:lnTo>
                    <a:pt x="5163" y="444"/>
                  </a:lnTo>
                  <a:cubicBezTo>
                    <a:pt x="5100" y="412"/>
                    <a:pt x="5005" y="380"/>
                    <a:pt x="4941" y="380"/>
                  </a:cubicBezTo>
                  <a:cubicBezTo>
                    <a:pt x="4846" y="380"/>
                    <a:pt x="4783" y="444"/>
                    <a:pt x="4720" y="507"/>
                  </a:cubicBezTo>
                  <a:lnTo>
                    <a:pt x="4403" y="919"/>
                  </a:lnTo>
                  <a:cubicBezTo>
                    <a:pt x="4276" y="887"/>
                    <a:pt x="4150" y="824"/>
                    <a:pt x="4055" y="824"/>
                  </a:cubicBezTo>
                  <a:lnTo>
                    <a:pt x="3991" y="285"/>
                  </a:lnTo>
                  <a:cubicBezTo>
                    <a:pt x="3960" y="127"/>
                    <a:pt x="3801" y="0"/>
                    <a:pt x="3643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2" name="Google Shape;3722;p36"/>
            <p:cNvSpPr/>
            <p:nvPr/>
          </p:nvSpPr>
          <p:spPr>
            <a:xfrm>
              <a:off x="2572125" y="2992475"/>
              <a:ext cx="61775" cy="90275"/>
            </a:xfrm>
            <a:custGeom>
              <a:avLst/>
              <a:gdLst/>
              <a:ahLst/>
              <a:cxnLst/>
              <a:rect l="l" t="t" r="r" b="b"/>
              <a:pathLst>
                <a:path w="2471" h="3611" extrusionOk="0">
                  <a:moveTo>
                    <a:pt x="190" y="0"/>
                  </a:moveTo>
                  <a:cubicBezTo>
                    <a:pt x="64" y="0"/>
                    <a:pt x="0" y="95"/>
                    <a:pt x="0" y="190"/>
                  </a:cubicBezTo>
                  <a:cubicBezTo>
                    <a:pt x="0" y="317"/>
                    <a:pt x="64" y="380"/>
                    <a:pt x="190" y="380"/>
                  </a:cubicBezTo>
                  <a:lnTo>
                    <a:pt x="2027" y="380"/>
                  </a:lnTo>
                  <a:cubicBezTo>
                    <a:pt x="2059" y="380"/>
                    <a:pt x="2091" y="412"/>
                    <a:pt x="2091" y="443"/>
                  </a:cubicBezTo>
                  <a:lnTo>
                    <a:pt x="2091" y="3420"/>
                  </a:lnTo>
                  <a:cubicBezTo>
                    <a:pt x="2091" y="3515"/>
                    <a:pt x="2186" y="3610"/>
                    <a:pt x="2281" y="3610"/>
                  </a:cubicBezTo>
                  <a:cubicBezTo>
                    <a:pt x="2376" y="3610"/>
                    <a:pt x="2471" y="3515"/>
                    <a:pt x="2471" y="3420"/>
                  </a:cubicBezTo>
                  <a:lnTo>
                    <a:pt x="2471" y="443"/>
                  </a:lnTo>
                  <a:cubicBezTo>
                    <a:pt x="2471" y="190"/>
                    <a:pt x="2281" y="0"/>
                    <a:pt x="2027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3" name="Google Shape;3723;p36"/>
            <p:cNvSpPr/>
            <p:nvPr/>
          </p:nvSpPr>
          <p:spPr>
            <a:xfrm>
              <a:off x="2458125" y="3210175"/>
              <a:ext cx="103725" cy="9550"/>
            </a:xfrm>
            <a:custGeom>
              <a:avLst/>
              <a:gdLst/>
              <a:ahLst/>
              <a:cxnLst/>
              <a:rect l="l" t="t" r="r" b="b"/>
              <a:pathLst>
                <a:path w="4149" h="382" extrusionOk="0">
                  <a:moveTo>
                    <a:pt x="190" y="1"/>
                  </a:moveTo>
                  <a:cubicBezTo>
                    <a:pt x="63" y="1"/>
                    <a:pt x="0" y="96"/>
                    <a:pt x="0" y="191"/>
                  </a:cubicBezTo>
                  <a:cubicBezTo>
                    <a:pt x="0" y="286"/>
                    <a:pt x="63" y="381"/>
                    <a:pt x="190" y="381"/>
                  </a:cubicBezTo>
                  <a:lnTo>
                    <a:pt x="3959" y="381"/>
                  </a:lnTo>
                  <a:cubicBezTo>
                    <a:pt x="4054" y="381"/>
                    <a:pt x="4149" y="286"/>
                    <a:pt x="4149" y="191"/>
                  </a:cubicBezTo>
                  <a:cubicBezTo>
                    <a:pt x="4149" y="96"/>
                    <a:pt x="4054" y="1"/>
                    <a:pt x="395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4" name="Google Shape;3724;p36"/>
            <p:cNvSpPr/>
            <p:nvPr/>
          </p:nvSpPr>
          <p:spPr>
            <a:xfrm>
              <a:off x="2378150" y="2992475"/>
              <a:ext cx="61775" cy="90275"/>
            </a:xfrm>
            <a:custGeom>
              <a:avLst/>
              <a:gdLst/>
              <a:ahLst/>
              <a:cxnLst/>
              <a:rect l="l" t="t" r="r" b="b"/>
              <a:pathLst>
                <a:path w="2471" h="3611" extrusionOk="0">
                  <a:moveTo>
                    <a:pt x="476" y="0"/>
                  </a:moveTo>
                  <a:cubicBezTo>
                    <a:pt x="191" y="0"/>
                    <a:pt x="0" y="222"/>
                    <a:pt x="0" y="475"/>
                  </a:cubicBezTo>
                  <a:lnTo>
                    <a:pt x="0" y="3420"/>
                  </a:lnTo>
                  <a:cubicBezTo>
                    <a:pt x="0" y="3515"/>
                    <a:pt x="96" y="3610"/>
                    <a:pt x="191" y="3610"/>
                  </a:cubicBezTo>
                  <a:cubicBezTo>
                    <a:pt x="286" y="3610"/>
                    <a:pt x="381" y="3515"/>
                    <a:pt x="381" y="3420"/>
                  </a:cubicBezTo>
                  <a:lnTo>
                    <a:pt x="381" y="475"/>
                  </a:lnTo>
                  <a:cubicBezTo>
                    <a:pt x="381" y="412"/>
                    <a:pt x="412" y="380"/>
                    <a:pt x="476" y="380"/>
                  </a:cubicBezTo>
                  <a:lnTo>
                    <a:pt x="2281" y="380"/>
                  </a:lnTo>
                  <a:cubicBezTo>
                    <a:pt x="2376" y="380"/>
                    <a:pt x="2471" y="285"/>
                    <a:pt x="2471" y="190"/>
                  </a:cubicBezTo>
                  <a:cubicBezTo>
                    <a:pt x="2471" y="95"/>
                    <a:pt x="2376" y="0"/>
                    <a:pt x="228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5" name="Google Shape;3725;p36"/>
            <p:cNvSpPr/>
            <p:nvPr/>
          </p:nvSpPr>
          <p:spPr>
            <a:xfrm>
              <a:off x="2483450" y="2925175"/>
              <a:ext cx="47525" cy="49100"/>
            </a:xfrm>
            <a:custGeom>
              <a:avLst/>
              <a:gdLst/>
              <a:ahLst/>
              <a:cxnLst/>
              <a:rect l="l" t="t" r="r" b="b"/>
              <a:pathLst>
                <a:path w="1901" h="1964" extrusionOk="0">
                  <a:moveTo>
                    <a:pt x="951" y="0"/>
                  </a:moveTo>
                  <a:cubicBezTo>
                    <a:pt x="412" y="0"/>
                    <a:pt x="0" y="444"/>
                    <a:pt x="0" y="982"/>
                  </a:cubicBezTo>
                  <a:cubicBezTo>
                    <a:pt x="0" y="1520"/>
                    <a:pt x="412" y="1964"/>
                    <a:pt x="951" y="1964"/>
                  </a:cubicBezTo>
                  <a:cubicBezTo>
                    <a:pt x="1457" y="1964"/>
                    <a:pt x="1901" y="1520"/>
                    <a:pt x="1901" y="982"/>
                  </a:cubicBezTo>
                  <a:cubicBezTo>
                    <a:pt x="1901" y="444"/>
                    <a:pt x="1457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6" name="Google Shape;3726;p36"/>
            <p:cNvSpPr/>
            <p:nvPr/>
          </p:nvSpPr>
          <p:spPr>
            <a:xfrm>
              <a:off x="2478700" y="2920425"/>
              <a:ext cx="57025" cy="58600"/>
            </a:xfrm>
            <a:custGeom>
              <a:avLst/>
              <a:gdLst/>
              <a:ahLst/>
              <a:cxnLst/>
              <a:rect l="l" t="t" r="r" b="b"/>
              <a:pathLst>
                <a:path w="2281" h="2344" extrusionOk="0">
                  <a:moveTo>
                    <a:pt x="1141" y="380"/>
                  </a:moveTo>
                  <a:cubicBezTo>
                    <a:pt x="1552" y="380"/>
                    <a:pt x="1901" y="729"/>
                    <a:pt x="1901" y="1172"/>
                  </a:cubicBezTo>
                  <a:cubicBezTo>
                    <a:pt x="1901" y="1615"/>
                    <a:pt x="1552" y="1964"/>
                    <a:pt x="1141" y="1964"/>
                  </a:cubicBezTo>
                  <a:cubicBezTo>
                    <a:pt x="697" y="1964"/>
                    <a:pt x="380" y="1615"/>
                    <a:pt x="380" y="1172"/>
                  </a:cubicBezTo>
                  <a:cubicBezTo>
                    <a:pt x="380" y="729"/>
                    <a:pt x="697" y="380"/>
                    <a:pt x="1141" y="380"/>
                  </a:cubicBezTo>
                  <a:close/>
                  <a:moveTo>
                    <a:pt x="1141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41" y="2344"/>
                  </a:cubicBezTo>
                  <a:cubicBezTo>
                    <a:pt x="1774" y="2344"/>
                    <a:pt x="2281" y="1805"/>
                    <a:pt x="2281" y="1172"/>
                  </a:cubicBezTo>
                  <a:cubicBezTo>
                    <a:pt x="2281" y="539"/>
                    <a:pt x="1774" y="0"/>
                    <a:pt x="114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7" name="Google Shape;3727;p36"/>
            <p:cNvSpPr/>
            <p:nvPr/>
          </p:nvSpPr>
          <p:spPr>
            <a:xfrm>
              <a:off x="2462875" y="2986925"/>
              <a:ext cx="89475" cy="57025"/>
            </a:xfrm>
            <a:custGeom>
              <a:avLst/>
              <a:gdLst/>
              <a:ahLst/>
              <a:cxnLst/>
              <a:rect l="l" t="t" r="r" b="b"/>
              <a:pathLst>
                <a:path w="3579" h="2281" extrusionOk="0">
                  <a:moveTo>
                    <a:pt x="1172" y="0"/>
                  </a:moveTo>
                  <a:cubicBezTo>
                    <a:pt x="0" y="32"/>
                    <a:pt x="0" y="1964"/>
                    <a:pt x="0" y="1964"/>
                  </a:cubicBezTo>
                  <a:cubicBezTo>
                    <a:pt x="0" y="2122"/>
                    <a:pt x="823" y="2281"/>
                    <a:pt x="1805" y="2281"/>
                  </a:cubicBezTo>
                  <a:cubicBezTo>
                    <a:pt x="2787" y="2281"/>
                    <a:pt x="3579" y="2122"/>
                    <a:pt x="3579" y="1964"/>
                  </a:cubicBezTo>
                  <a:cubicBezTo>
                    <a:pt x="3579" y="1964"/>
                    <a:pt x="3579" y="1964"/>
                    <a:pt x="3579" y="1932"/>
                  </a:cubicBezTo>
                  <a:cubicBezTo>
                    <a:pt x="3579" y="1932"/>
                    <a:pt x="3484" y="32"/>
                    <a:pt x="2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8" name="Google Shape;3728;p36"/>
            <p:cNvSpPr/>
            <p:nvPr/>
          </p:nvSpPr>
          <p:spPr>
            <a:xfrm>
              <a:off x="2458125" y="2982175"/>
              <a:ext cx="98975" cy="66525"/>
            </a:xfrm>
            <a:custGeom>
              <a:avLst/>
              <a:gdLst/>
              <a:ahLst/>
              <a:cxnLst/>
              <a:rect l="l" t="t" r="r" b="b"/>
              <a:pathLst>
                <a:path w="3959" h="2661" extrusionOk="0">
                  <a:moveTo>
                    <a:pt x="2120" y="366"/>
                  </a:moveTo>
                  <a:cubicBezTo>
                    <a:pt x="2259" y="366"/>
                    <a:pt x="2407" y="370"/>
                    <a:pt x="2565" y="380"/>
                  </a:cubicBezTo>
                  <a:cubicBezTo>
                    <a:pt x="3389" y="412"/>
                    <a:pt x="3547" y="1774"/>
                    <a:pt x="3579" y="2091"/>
                  </a:cubicBezTo>
                  <a:cubicBezTo>
                    <a:pt x="3420" y="2154"/>
                    <a:pt x="2882" y="2281"/>
                    <a:pt x="1995" y="2281"/>
                  </a:cubicBezTo>
                  <a:cubicBezTo>
                    <a:pt x="1077" y="2281"/>
                    <a:pt x="538" y="2154"/>
                    <a:pt x="380" y="2091"/>
                  </a:cubicBezTo>
                  <a:cubicBezTo>
                    <a:pt x="412" y="1774"/>
                    <a:pt x="507" y="380"/>
                    <a:pt x="1362" y="380"/>
                  </a:cubicBezTo>
                  <a:cubicBezTo>
                    <a:pt x="1594" y="380"/>
                    <a:pt x="1840" y="366"/>
                    <a:pt x="2120" y="366"/>
                  </a:cubicBezTo>
                  <a:close/>
                  <a:moveTo>
                    <a:pt x="1362" y="0"/>
                  </a:moveTo>
                  <a:cubicBezTo>
                    <a:pt x="0" y="32"/>
                    <a:pt x="0" y="2059"/>
                    <a:pt x="0" y="2154"/>
                  </a:cubicBezTo>
                  <a:cubicBezTo>
                    <a:pt x="0" y="2566"/>
                    <a:pt x="1077" y="2661"/>
                    <a:pt x="1995" y="2661"/>
                  </a:cubicBezTo>
                  <a:cubicBezTo>
                    <a:pt x="2882" y="2661"/>
                    <a:pt x="3959" y="2566"/>
                    <a:pt x="3959" y="2154"/>
                  </a:cubicBezTo>
                  <a:lnTo>
                    <a:pt x="3959" y="2122"/>
                  </a:lnTo>
                  <a:cubicBezTo>
                    <a:pt x="3959" y="2059"/>
                    <a:pt x="3864" y="32"/>
                    <a:pt x="256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9" name="Google Shape;3729;p36"/>
            <p:cNvSpPr/>
            <p:nvPr/>
          </p:nvSpPr>
          <p:spPr>
            <a:xfrm>
              <a:off x="2606175" y="3107275"/>
              <a:ext cx="47525" cy="49100"/>
            </a:xfrm>
            <a:custGeom>
              <a:avLst/>
              <a:gdLst/>
              <a:ahLst/>
              <a:cxnLst/>
              <a:rect l="l" t="t" r="r" b="b"/>
              <a:pathLst>
                <a:path w="1901" h="1964" extrusionOk="0">
                  <a:moveTo>
                    <a:pt x="950" y="0"/>
                  </a:moveTo>
                  <a:cubicBezTo>
                    <a:pt x="444" y="0"/>
                    <a:pt x="0" y="443"/>
                    <a:pt x="0" y="982"/>
                  </a:cubicBezTo>
                  <a:cubicBezTo>
                    <a:pt x="0" y="1520"/>
                    <a:pt x="444" y="1964"/>
                    <a:pt x="950" y="1964"/>
                  </a:cubicBezTo>
                  <a:cubicBezTo>
                    <a:pt x="1489" y="1964"/>
                    <a:pt x="1900" y="1520"/>
                    <a:pt x="1900" y="982"/>
                  </a:cubicBezTo>
                  <a:cubicBezTo>
                    <a:pt x="1900" y="443"/>
                    <a:pt x="1489" y="0"/>
                    <a:pt x="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0" name="Google Shape;3730;p36"/>
            <p:cNvSpPr/>
            <p:nvPr/>
          </p:nvSpPr>
          <p:spPr>
            <a:xfrm>
              <a:off x="2601425" y="3102525"/>
              <a:ext cx="57025" cy="58600"/>
            </a:xfrm>
            <a:custGeom>
              <a:avLst/>
              <a:gdLst/>
              <a:ahLst/>
              <a:cxnLst/>
              <a:rect l="l" t="t" r="r" b="b"/>
              <a:pathLst>
                <a:path w="2281" h="2344" extrusionOk="0">
                  <a:moveTo>
                    <a:pt x="1140" y="380"/>
                  </a:moveTo>
                  <a:cubicBezTo>
                    <a:pt x="1584" y="380"/>
                    <a:pt x="1900" y="728"/>
                    <a:pt x="1900" y="1172"/>
                  </a:cubicBezTo>
                  <a:cubicBezTo>
                    <a:pt x="1900" y="1615"/>
                    <a:pt x="1584" y="1963"/>
                    <a:pt x="1140" y="1963"/>
                  </a:cubicBezTo>
                  <a:cubicBezTo>
                    <a:pt x="729" y="1963"/>
                    <a:pt x="380" y="1615"/>
                    <a:pt x="380" y="1172"/>
                  </a:cubicBezTo>
                  <a:cubicBezTo>
                    <a:pt x="380" y="728"/>
                    <a:pt x="729" y="380"/>
                    <a:pt x="1140" y="380"/>
                  </a:cubicBezTo>
                  <a:close/>
                  <a:moveTo>
                    <a:pt x="1140" y="0"/>
                  </a:moveTo>
                  <a:cubicBezTo>
                    <a:pt x="539" y="0"/>
                    <a:pt x="0" y="538"/>
                    <a:pt x="0" y="1172"/>
                  </a:cubicBezTo>
                  <a:cubicBezTo>
                    <a:pt x="0" y="1805"/>
                    <a:pt x="539" y="2344"/>
                    <a:pt x="1140" y="2344"/>
                  </a:cubicBezTo>
                  <a:cubicBezTo>
                    <a:pt x="1774" y="2344"/>
                    <a:pt x="2280" y="1805"/>
                    <a:pt x="2280" y="1172"/>
                  </a:cubicBezTo>
                  <a:cubicBezTo>
                    <a:pt x="2280" y="538"/>
                    <a:pt x="1774" y="0"/>
                    <a:pt x="114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1" name="Google Shape;3731;p36"/>
            <p:cNvSpPr/>
            <p:nvPr/>
          </p:nvSpPr>
          <p:spPr>
            <a:xfrm>
              <a:off x="2586375" y="3168675"/>
              <a:ext cx="89500" cy="56575"/>
            </a:xfrm>
            <a:custGeom>
              <a:avLst/>
              <a:gdLst/>
              <a:ahLst/>
              <a:cxnLst/>
              <a:rect l="l" t="t" r="r" b="b"/>
              <a:pathLst>
                <a:path w="3580" h="2263" extrusionOk="0">
                  <a:moveTo>
                    <a:pt x="1914" y="0"/>
                  </a:moveTo>
                  <a:cubicBezTo>
                    <a:pt x="1637" y="0"/>
                    <a:pt x="1383" y="14"/>
                    <a:pt x="1172" y="14"/>
                  </a:cubicBezTo>
                  <a:cubicBezTo>
                    <a:pt x="0" y="46"/>
                    <a:pt x="0" y="1978"/>
                    <a:pt x="0" y="1978"/>
                  </a:cubicBezTo>
                  <a:cubicBezTo>
                    <a:pt x="0" y="2136"/>
                    <a:pt x="792" y="2263"/>
                    <a:pt x="1774" y="2263"/>
                  </a:cubicBezTo>
                  <a:cubicBezTo>
                    <a:pt x="2787" y="2263"/>
                    <a:pt x="3579" y="2136"/>
                    <a:pt x="3579" y="1978"/>
                  </a:cubicBezTo>
                  <a:cubicBezTo>
                    <a:pt x="3579" y="1978"/>
                    <a:pt x="3579" y="1946"/>
                    <a:pt x="3579" y="1946"/>
                  </a:cubicBezTo>
                  <a:cubicBezTo>
                    <a:pt x="3579" y="1946"/>
                    <a:pt x="3484" y="46"/>
                    <a:pt x="2344" y="14"/>
                  </a:cubicBezTo>
                  <a:cubicBezTo>
                    <a:pt x="2196" y="4"/>
                    <a:pt x="2052" y="0"/>
                    <a:pt x="1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2" name="Google Shape;3732;p36"/>
            <p:cNvSpPr/>
            <p:nvPr/>
          </p:nvSpPr>
          <p:spPr>
            <a:xfrm>
              <a:off x="2581625" y="3163675"/>
              <a:ext cx="99000" cy="67125"/>
            </a:xfrm>
            <a:custGeom>
              <a:avLst/>
              <a:gdLst/>
              <a:ahLst/>
              <a:cxnLst/>
              <a:rect l="l" t="t" r="r" b="b"/>
              <a:pathLst>
                <a:path w="3960" h="2685" extrusionOk="0">
                  <a:moveTo>
                    <a:pt x="2534" y="404"/>
                  </a:moveTo>
                  <a:cubicBezTo>
                    <a:pt x="3389" y="436"/>
                    <a:pt x="3547" y="1798"/>
                    <a:pt x="3579" y="2114"/>
                  </a:cubicBezTo>
                  <a:cubicBezTo>
                    <a:pt x="3421" y="2178"/>
                    <a:pt x="2882" y="2304"/>
                    <a:pt x="1964" y="2304"/>
                  </a:cubicBezTo>
                  <a:cubicBezTo>
                    <a:pt x="1077" y="2304"/>
                    <a:pt x="539" y="2178"/>
                    <a:pt x="380" y="2114"/>
                  </a:cubicBezTo>
                  <a:cubicBezTo>
                    <a:pt x="380" y="1798"/>
                    <a:pt x="475" y="404"/>
                    <a:pt x="1362" y="404"/>
                  </a:cubicBezTo>
                  <a:close/>
                  <a:moveTo>
                    <a:pt x="1905" y="0"/>
                  </a:moveTo>
                  <a:cubicBezTo>
                    <a:pt x="1703" y="0"/>
                    <a:pt x="1521" y="8"/>
                    <a:pt x="1362" y="24"/>
                  </a:cubicBezTo>
                  <a:cubicBezTo>
                    <a:pt x="0" y="56"/>
                    <a:pt x="0" y="2083"/>
                    <a:pt x="0" y="2178"/>
                  </a:cubicBezTo>
                  <a:cubicBezTo>
                    <a:pt x="0" y="2589"/>
                    <a:pt x="1077" y="2684"/>
                    <a:pt x="1964" y="2684"/>
                  </a:cubicBezTo>
                  <a:cubicBezTo>
                    <a:pt x="2882" y="2684"/>
                    <a:pt x="3959" y="2589"/>
                    <a:pt x="3959" y="2178"/>
                  </a:cubicBezTo>
                  <a:lnTo>
                    <a:pt x="3959" y="2146"/>
                  </a:lnTo>
                  <a:cubicBezTo>
                    <a:pt x="3959" y="2051"/>
                    <a:pt x="3832" y="56"/>
                    <a:pt x="2566" y="24"/>
                  </a:cubicBezTo>
                  <a:cubicBezTo>
                    <a:pt x="2328" y="8"/>
                    <a:pt x="2106" y="0"/>
                    <a:pt x="190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3" name="Google Shape;3733;p36"/>
            <p:cNvSpPr/>
            <p:nvPr/>
          </p:nvSpPr>
          <p:spPr>
            <a:xfrm>
              <a:off x="2360725" y="3101725"/>
              <a:ext cx="47525" cy="49100"/>
            </a:xfrm>
            <a:custGeom>
              <a:avLst/>
              <a:gdLst/>
              <a:ahLst/>
              <a:cxnLst/>
              <a:rect l="l" t="t" r="r" b="b"/>
              <a:pathLst>
                <a:path w="1901" h="1964" extrusionOk="0">
                  <a:moveTo>
                    <a:pt x="951" y="0"/>
                  </a:moveTo>
                  <a:cubicBezTo>
                    <a:pt x="444" y="0"/>
                    <a:pt x="1" y="444"/>
                    <a:pt x="1" y="982"/>
                  </a:cubicBezTo>
                  <a:cubicBezTo>
                    <a:pt x="1" y="1520"/>
                    <a:pt x="444" y="1964"/>
                    <a:pt x="951" y="1964"/>
                  </a:cubicBezTo>
                  <a:cubicBezTo>
                    <a:pt x="1489" y="1964"/>
                    <a:pt x="1901" y="1520"/>
                    <a:pt x="1901" y="982"/>
                  </a:cubicBezTo>
                  <a:cubicBezTo>
                    <a:pt x="1901" y="444"/>
                    <a:pt x="1489" y="0"/>
                    <a:pt x="9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4" name="Google Shape;3734;p36"/>
            <p:cNvSpPr/>
            <p:nvPr/>
          </p:nvSpPr>
          <p:spPr>
            <a:xfrm>
              <a:off x="2355975" y="3096975"/>
              <a:ext cx="57025" cy="58600"/>
            </a:xfrm>
            <a:custGeom>
              <a:avLst/>
              <a:gdLst/>
              <a:ahLst/>
              <a:cxnLst/>
              <a:rect l="l" t="t" r="r" b="b"/>
              <a:pathLst>
                <a:path w="2281" h="2344" extrusionOk="0">
                  <a:moveTo>
                    <a:pt x="1141" y="380"/>
                  </a:moveTo>
                  <a:cubicBezTo>
                    <a:pt x="1584" y="380"/>
                    <a:pt x="1901" y="729"/>
                    <a:pt x="1901" y="1172"/>
                  </a:cubicBezTo>
                  <a:cubicBezTo>
                    <a:pt x="1901" y="1615"/>
                    <a:pt x="1584" y="1964"/>
                    <a:pt x="1141" y="1964"/>
                  </a:cubicBezTo>
                  <a:cubicBezTo>
                    <a:pt x="729" y="1964"/>
                    <a:pt x="381" y="1615"/>
                    <a:pt x="381" y="1172"/>
                  </a:cubicBezTo>
                  <a:cubicBezTo>
                    <a:pt x="381" y="729"/>
                    <a:pt x="729" y="380"/>
                    <a:pt x="1141" y="380"/>
                  </a:cubicBezTo>
                  <a:close/>
                  <a:moveTo>
                    <a:pt x="1141" y="0"/>
                  </a:moveTo>
                  <a:cubicBezTo>
                    <a:pt x="539" y="0"/>
                    <a:pt x="1" y="539"/>
                    <a:pt x="1" y="1172"/>
                  </a:cubicBezTo>
                  <a:cubicBezTo>
                    <a:pt x="1" y="1805"/>
                    <a:pt x="539" y="2344"/>
                    <a:pt x="1141" y="2344"/>
                  </a:cubicBezTo>
                  <a:cubicBezTo>
                    <a:pt x="1774" y="2344"/>
                    <a:pt x="2281" y="1805"/>
                    <a:pt x="2281" y="1172"/>
                  </a:cubicBezTo>
                  <a:cubicBezTo>
                    <a:pt x="2281" y="539"/>
                    <a:pt x="1774" y="0"/>
                    <a:pt x="114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5" name="Google Shape;3735;p36"/>
            <p:cNvSpPr/>
            <p:nvPr/>
          </p:nvSpPr>
          <p:spPr>
            <a:xfrm>
              <a:off x="2340950" y="3163475"/>
              <a:ext cx="89475" cy="57025"/>
            </a:xfrm>
            <a:custGeom>
              <a:avLst/>
              <a:gdLst/>
              <a:ahLst/>
              <a:cxnLst/>
              <a:rect l="l" t="t" r="r" b="b"/>
              <a:pathLst>
                <a:path w="3579" h="2281" extrusionOk="0">
                  <a:moveTo>
                    <a:pt x="1172" y="1"/>
                  </a:moveTo>
                  <a:cubicBezTo>
                    <a:pt x="0" y="32"/>
                    <a:pt x="0" y="1964"/>
                    <a:pt x="0" y="1964"/>
                  </a:cubicBezTo>
                  <a:cubicBezTo>
                    <a:pt x="0" y="2122"/>
                    <a:pt x="792" y="2281"/>
                    <a:pt x="1805" y="2281"/>
                  </a:cubicBezTo>
                  <a:cubicBezTo>
                    <a:pt x="2787" y="2281"/>
                    <a:pt x="3579" y="2122"/>
                    <a:pt x="3579" y="1964"/>
                  </a:cubicBezTo>
                  <a:cubicBezTo>
                    <a:pt x="3579" y="1964"/>
                    <a:pt x="3484" y="32"/>
                    <a:pt x="23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6" name="Google Shape;3736;p36"/>
            <p:cNvSpPr/>
            <p:nvPr/>
          </p:nvSpPr>
          <p:spPr>
            <a:xfrm>
              <a:off x="2336200" y="3158725"/>
              <a:ext cx="98975" cy="66525"/>
            </a:xfrm>
            <a:custGeom>
              <a:avLst/>
              <a:gdLst/>
              <a:ahLst/>
              <a:cxnLst/>
              <a:rect l="l" t="t" r="r" b="b"/>
              <a:pathLst>
                <a:path w="3959" h="2661" extrusionOk="0">
                  <a:moveTo>
                    <a:pt x="2534" y="381"/>
                  </a:moveTo>
                  <a:cubicBezTo>
                    <a:pt x="3389" y="412"/>
                    <a:pt x="3547" y="1774"/>
                    <a:pt x="3579" y="2091"/>
                  </a:cubicBezTo>
                  <a:cubicBezTo>
                    <a:pt x="3420" y="2154"/>
                    <a:pt x="2882" y="2281"/>
                    <a:pt x="1964" y="2281"/>
                  </a:cubicBezTo>
                  <a:cubicBezTo>
                    <a:pt x="1077" y="2281"/>
                    <a:pt x="538" y="2154"/>
                    <a:pt x="380" y="2091"/>
                  </a:cubicBezTo>
                  <a:cubicBezTo>
                    <a:pt x="380" y="1774"/>
                    <a:pt x="475" y="412"/>
                    <a:pt x="1362" y="381"/>
                  </a:cubicBezTo>
                  <a:close/>
                  <a:moveTo>
                    <a:pt x="1362" y="1"/>
                  </a:moveTo>
                  <a:cubicBezTo>
                    <a:pt x="0" y="32"/>
                    <a:pt x="0" y="2059"/>
                    <a:pt x="0" y="2154"/>
                  </a:cubicBezTo>
                  <a:cubicBezTo>
                    <a:pt x="0" y="2566"/>
                    <a:pt x="1077" y="2661"/>
                    <a:pt x="1964" y="2661"/>
                  </a:cubicBezTo>
                  <a:cubicBezTo>
                    <a:pt x="2882" y="2661"/>
                    <a:pt x="3959" y="2566"/>
                    <a:pt x="3959" y="2154"/>
                  </a:cubicBezTo>
                  <a:lnTo>
                    <a:pt x="3959" y="2122"/>
                  </a:lnTo>
                  <a:cubicBezTo>
                    <a:pt x="3959" y="2059"/>
                    <a:pt x="3832" y="32"/>
                    <a:pt x="256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7" name="Google Shape;3737;p36"/>
            <p:cNvSpPr/>
            <p:nvPr/>
          </p:nvSpPr>
          <p:spPr>
            <a:xfrm>
              <a:off x="2452575" y="3078750"/>
              <a:ext cx="114825" cy="84750"/>
            </a:xfrm>
            <a:custGeom>
              <a:avLst/>
              <a:gdLst/>
              <a:ahLst/>
              <a:cxnLst/>
              <a:rect l="l" t="t" r="r" b="b"/>
              <a:pathLst>
                <a:path w="4593" h="3390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3263"/>
                  </a:lnTo>
                  <a:cubicBezTo>
                    <a:pt x="0" y="3326"/>
                    <a:pt x="64" y="3390"/>
                    <a:pt x="159" y="3390"/>
                  </a:cubicBezTo>
                  <a:lnTo>
                    <a:pt x="4434" y="3390"/>
                  </a:lnTo>
                  <a:cubicBezTo>
                    <a:pt x="4529" y="3390"/>
                    <a:pt x="4592" y="3326"/>
                    <a:pt x="4592" y="3263"/>
                  </a:cubicBezTo>
                  <a:lnTo>
                    <a:pt x="4592" y="159"/>
                  </a:lnTo>
                  <a:cubicBezTo>
                    <a:pt x="4592" y="64"/>
                    <a:pt x="4497" y="1"/>
                    <a:pt x="4434" y="1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8" name="Google Shape;3738;p36"/>
            <p:cNvSpPr/>
            <p:nvPr/>
          </p:nvSpPr>
          <p:spPr>
            <a:xfrm>
              <a:off x="2447825" y="3074000"/>
              <a:ext cx="124325" cy="94250"/>
            </a:xfrm>
            <a:custGeom>
              <a:avLst/>
              <a:gdLst/>
              <a:ahLst/>
              <a:cxnLst/>
              <a:rect l="l" t="t" r="r" b="b"/>
              <a:pathLst>
                <a:path w="4973" h="3770" extrusionOk="0">
                  <a:moveTo>
                    <a:pt x="4592" y="381"/>
                  </a:moveTo>
                  <a:lnTo>
                    <a:pt x="4592" y="3390"/>
                  </a:lnTo>
                  <a:lnTo>
                    <a:pt x="380" y="3390"/>
                  </a:lnTo>
                  <a:lnTo>
                    <a:pt x="380" y="381"/>
                  </a:lnTo>
                  <a:close/>
                  <a:moveTo>
                    <a:pt x="349" y="1"/>
                  </a:moveTo>
                  <a:cubicBezTo>
                    <a:pt x="159" y="1"/>
                    <a:pt x="0" y="159"/>
                    <a:pt x="0" y="349"/>
                  </a:cubicBezTo>
                  <a:lnTo>
                    <a:pt x="0" y="3453"/>
                  </a:lnTo>
                  <a:cubicBezTo>
                    <a:pt x="0" y="3643"/>
                    <a:pt x="159" y="3770"/>
                    <a:pt x="349" y="3770"/>
                  </a:cubicBezTo>
                  <a:lnTo>
                    <a:pt x="4624" y="3770"/>
                  </a:lnTo>
                  <a:cubicBezTo>
                    <a:pt x="4814" y="3770"/>
                    <a:pt x="4972" y="3643"/>
                    <a:pt x="4972" y="3453"/>
                  </a:cubicBezTo>
                  <a:lnTo>
                    <a:pt x="4972" y="349"/>
                  </a:lnTo>
                  <a:cubicBezTo>
                    <a:pt x="4972" y="159"/>
                    <a:pt x="4814" y="1"/>
                    <a:pt x="4624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9" name="Google Shape;3739;p36"/>
            <p:cNvSpPr/>
            <p:nvPr/>
          </p:nvSpPr>
          <p:spPr>
            <a:xfrm>
              <a:off x="2452575" y="3092225"/>
              <a:ext cx="114825" cy="40400"/>
            </a:xfrm>
            <a:custGeom>
              <a:avLst/>
              <a:gdLst/>
              <a:ahLst/>
              <a:cxnLst/>
              <a:rect l="l" t="t" r="r" b="b"/>
              <a:pathLst>
                <a:path w="4593" h="1616" extrusionOk="0">
                  <a:moveTo>
                    <a:pt x="0" y="0"/>
                  </a:moveTo>
                  <a:lnTo>
                    <a:pt x="475" y="950"/>
                  </a:lnTo>
                  <a:lnTo>
                    <a:pt x="570" y="1140"/>
                  </a:lnTo>
                  <a:cubicBezTo>
                    <a:pt x="697" y="1457"/>
                    <a:pt x="1014" y="1615"/>
                    <a:pt x="1330" y="1615"/>
                  </a:cubicBezTo>
                  <a:lnTo>
                    <a:pt x="3262" y="1615"/>
                  </a:lnTo>
                  <a:cubicBezTo>
                    <a:pt x="3579" y="1615"/>
                    <a:pt x="3896" y="1425"/>
                    <a:pt x="4022" y="1140"/>
                  </a:cubicBezTo>
                  <a:lnTo>
                    <a:pt x="4117" y="950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0" name="Google Shape;3740;p36"/>
            <p:cNvSpPr/>
            <p:nvPr/>
          </p:nvSpPr>
          <p:spPr>
            <a:xfrm>
              <a:off x="2447025" y="3087625"/>
              <a:ext cx="125125" cy="49750"/>
            </a:xfrm>
            <a:custGeom>
              <a:avLst/>
              <a:gdLst/>
              <a:ahLst/>
              <a:cxnLst/>
              <a:rect l="l" t="t" r="r" b="b"/>
              <a:pathLst>
                <a:path w="5005" h="1990" extrusionOk="0">
                  <a:moveTo>
                    <a:pt x="212" y="0"/>
                  </a:moveTo>
                  <a:cubicBezTo>
                    <a:pt x="183" y="0"/>
                    <a:pt x="154" y="8"/>
                    <a:pt x="127" y="26"/>
                  </a:cubicBezTo>
                  <a:cubicBezTo>
                    <a:pt x="32" y="58"/>
                    <a:pt x="1" y="184"/>
                    <a:pt x="64" y="279"/>
                  </a:cubicBezTo>
                  <a:lnTo>
                    <a:pt x="507" y="1198"/>
                  </a:lnTo>
                  <a:lnTo>
                    <a:pt x="602" y="1419"/>
                  </a:lnTo>
                  <a:cubicBezTo>
                    <a:pt x="792" y="1768"/>
                    <a:pt x="1141" y="1989"/>
                    <a:pt x="1552" y="1989"/>
                  </a:cubicBezTo>
                  <a:lnTo>
                    <a:pt x="3484" y="1989"/>
                  </a:lnTo>
                  <a:cubicBezTo>
                    <a:pt x="3864" y="1989"/>
                    <a:pt x="4244" y="1768"/>
                    <a:pt x="4403" y="1419"/>
                  </a:cubicBezTo>
                  <a:lnTo>
                    <a:pt x="4973" y="279"/>
                  </a:lnTo>
                  <a:cubicBezTo>
                    <a:pt x="5004" y="184"/>
                    <a:pt x="4973" y="58"/>
                    <a:pt x="4878" y="26"/>
                  </a:cubicBezTo>
                  <a:cubicBezTo>
                    <a:pt x="4851" y="8"/>
                    <a:pt x="4825" y="0"/>
                    <a:pt x="4799" y="0"/>
                  </a:cubicBezTo>
                  <a:cubicBezTo>
                    <a:pt x="4732" y="0"/>
                    <a:pt x="4670" y="53"/>
                    <a:pt x="4624" y="121"/>
                  </a:cubicBezTo>
                  <a:lnTo>
                    <a:pt x="4149" y="1039"/>
                  </a:lnTo>
                  <a:lnTo>
                    <a:pt x="4086" y="1261"/>
                  </a:lnTo>
                  <a:cubicBezTo>
                    <a:pt x="3959" y="1483"/>
                    <a:pt x="3738" y="1609"/>
                    <a:pt x="3484" y="1609"/>
                  </a:cubicBezTo>
                  <a:lnTo>
                    <a:pt x="1552" y="1609"/>
                  </a:lnTo>
                  <a:cubicBezTo>
                    <a:pt x="1299" y="1609"/>
                    <a:pt x="1077" y="1483"/>
                    <a:pt x="951" y="1261"/>
                  </a:cubicBezTo>
                  <a:lnTo>
                    <a:pt x="381" y="121"/>
                  </a:lnTo>
                  <a:cubicBezTo>
                    <a:pt x="358" y="53"/>
                    <a:pt x="286" y="0"/>
                    <a:pt x="2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1" name="Google Shape;3741;p36"/>
            <p:cNvSpPr/>
            <p:nvPr/>
          </p:nvSpPr>
          <p:spPr>
            <a:xfrm>
              <a:off x="2497700" y="3123100"/>
              <a:ext cx="23775" cy="20600"/>
            </a:xfrm>
            <a:custGeom>
              <a:avLst/>
              <a:gdLst/>
              <a:ahLst/>
              <a:cxnLst/>
              <a:rect l="l" t="t" r="r" b="b"/>
              <a:pathLst>
                <a:path w="951" h="824" extrusionOk="0">
                  <a:moveTo>
                    <a:pt x="96" y="0"/>
                  </a:moveTo>
                  <a:cubicBezTo>
                    <a:pt x="64" y="0"/>
                    <a:pt x="1" y="32"/>
                    <a:pt x="1" y="95"/>
                  </a:cubicBezTo>
                  <a:lnTo>
                    <a:pt x="1" y="729"/>
                  </a:lnTo>
                  <a:cubicBezTo>
                    <a:pt x="1" y="792"/>
                    <a:pt x="64" y="824"/>
                    <a:pt x="96" y="824"/>
                  </a:cubicBezTo>
                  <a:lnTo>
                    <a:pt x="856" y="824"/>
                  </a:lnTo>
                  <a:cubicBezTo>
                    <a:pt x="919" y="824"/>
                    <a:pt x="951" y="792"/>
                    <a:pt x="951" y="729"/>
                  </a:cubicBezTo>
                  <a:lnTo>
                    <a:pt x="951" y="95"/>
                  </a:lnTo>
                  <a:cubicBezTo>
                    <a:pt x="951" y="32"/>
                    <a:pt x="919" y="0"/>
                    <a:pt x="856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2" name="Google Shape;3742;p36"/>
            <p:cNvSpPr/>
            <p:nvPr/>
          </p:nvSpPr>
          <p:spPr>
            <a:xfrm>
              <a:off x="2492950" y="3118350"/>
              <a:ext cx="33275" cy="30100"/>
            </a:xfrm>
            <a:custGeom>
              <a:avLst/>
              <a:gdLst/>
              <a:ahLst/>
              <a:cxnLst/>
              <a:rect l="l" t="t" r="r" b="b"/>
              <a:pathLst>
                <a:path w="1331" h="1204" extrusionOk="0">
                  <a:moveTo>
                    <a:pt x="951" y="380"/>
                  </a:moveTo>
                  <a:lnTo>
                    <a:pt x="951" y="824"/>
                  </a:lnTo>
                  <a:lnTo>
                    <a:pt x="381" y="824"/>
                  </a:lnTo>
                  <a:lnTo>
                    <a:pt x="381" y="380"/>
                  </a:lnTo>
                  <a:close/>
                  <a:moveTo>
                    <a:pt x="286" y="0"/>
                  </a:moveTo>
                  <a:cubicBezTo>
                    <a:pt x="127" y="0"/>
                    <a:pt x="1" y="127"/>
                    <a:pt x="1" y="285"/>
                  </a:cubicBezTo>
                  <a:lnTo>
                    <a:pt x="1" y="919"/>
                  </a:lnTo>
                  <a:cubicBezTo>
                    <a:pt x="1" y="1077"/>
                    <a:pt x="127" y="1204"/>
                    <a:pt x="286" y="1204"/>
                  </a:cubicBezTo>
                  <a:lnTo>
                    <a:pt x="1046" y="1204"/>
                  </a:lnTo>
                  <a:cubicBezTo>
                    <a:pt x="1204" y="1204"/>
                    <a:pt x="1331" y="1077"/>
                    <a:pt x="1331" y="919"/>
                  </a:cubicBezTo>
                  <a:lnTo>
                    <a:pt x="1331" y="285"/>
                  </a:lnTo>
                  <a:cubicBezTo>
                    <a:pt x="1331" y="127"/>
                    <a:pt x="1204" y="0"/>
                    <a:pt x="104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3" name="Google Shape;3743;p36"/>
            <p:cNvSpPr/>
            <p:nvPr/>
          </p:nvSpPr>
          <p:spPr>
            <a:xfrm>
              <a:off x="2491375" y="3063725"/>
              <a:ext cx="37225" cy="15050"/>
            </a:xfrm>
            <a:custGeom>
              <a:avLst/>
              <a:gdLst/>
              <a:ahLst/>
              <a:cxnLst/>
              <a:rect l="l" t="t" r="r" b="b"/>
              <a:pathLst>
                <a:path w="1489" h="602" extrusionOk="0">
                  <a:moveTo>
                    <a:pt x="95" y="0"/>
                  </a:moveTo>
                  <a:cubicBezTo>
                    <a:pt x="32" y="0"/>
                    <a:pt x="0" y="64"/>
                    <a:pt x="0" y="127"/>
                  </a:cubicBezTo>
                  <a:lnTo>
                    <a:pt x="0" y="602"/>
                  </a:lnTo>
                  <a:lnTo>
                    <a:pt x="1489" y="602"/>
                  </a:lnTo>
                  <a:lnTo>
                    <a:pt x="1489" y="127"/>
                  </a:lnTo>
                  <a:cubicBezTo>
                    <a:pt x="1489" y="64"/>
                    <a:pt x="1425" y="0"/>
                    <a:pt x="1362" y="0"/>
                  </a:cubicBez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4" name="Google Shape;3744;p36"/>
            <p:cNvSpPr/>
            <p:nvPr/>
          </p:nvSpPr>
          <p:spPr>
            <a:xfrm>
              <a:off x="2486625" y="3058975"/>
              <a:ext cx="46725" cy="24550"/>
            </a:xfrm>
            <a:custGeom>
              <a:avLst/>
              <a:gdLst/>
              <a:ahLst/>
              <a:cxnLst/>
              <a:rect l="l" t="t" r="r" b="b"/>
              <a:pathLst>
                <a:path w="1869" h="982" extrusionOk="0">
                  <a:moveTo>
                    <a:pt x="1489" y="380"/>
                  </a:moveTo>
                  <a:lnTo>
                    <a:pt x="1489" y="602"/>
                  </a:lnTo>
                  <a:lnTo>
                    <a:pt x="380" y="602"/>
                  </a:lnTo>
                  <a:lnTo>
                    <a:pt x="380" y="380"/>
                  </a:lnTo>
                  <a:close/>
                  <a:moveTo>
                    <a:pt x="285" y="0"/>
                  </a:moveTo>
                  <a:cubicBezTo>
                    <a:pt x="127" y="0"/>
                    <a:pt x="0" y="159"/>
                    <a:pt x="0" y="317"/>
                  </a:cubicBezTo>
                  <a:lnTo>
                    <a:pt x="0" y="792"/>
                  </a:lnTo>
                  <a:cubicBezTo>
                    <a:pt x="0" y="887"/>
                    <a:pt x="63" y="982"/>
                    <a:pt x="190" y="982"/>
                  </a:cubicBezTo>
                  <a:lnTo>
                    <a:pt x="1679" y="982"/>
                  </a:lnTo>
                  <a:cubicBezTo>
                    <a:pt x="1774" y="982"/>
                    <a:pt x="1869" y="887"/>
                    <a:pt x="1869" y="792"/>
                  </a:cubicBezTo>
                  <a:lnTo>
                    <a:pt x="1869" y="317"/>
                  </a:lnTo>
                  <a:cubicBezTo>
                    <a:pt x="1869" y="159"/>
                    <a:pt x="1710" y="0"/>
                    <a:pt x="155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5" name="Google Shape;3745;p36"/>
            <p:cNvSpPr/>
            <p:nvPr/>
          </p:nvSpPr>
          <p:spPr>
            <a:xfrm>
              <a:off x="2285525" y="2663100"/>
              <a:ext cx="218525" cy="157575"/>
            </a:xfrm>
            <a:custGeom>
              <a:avLst/>
              <a:gdLst/>
              <a:ahLst/>
              <a:cxnLst/>
              <a:rect l="l" t="t" r="r" b="b"/>
              <a:pathLst>
                <a:path w="8741" h="6303" extrusionOk="0">
                  <a:moveTo>
                    <a:pt x="0" y="1"/>
                  </a:moveTo>
                  <a:lnTo>
                    <a:pt x="0" y="6303"/>
                  </a:lnTo>
                  <a:lnTo>
                    <a:pt x="8741" y="6303"/>
                  </a:lnTo>
                  <a:lnTo>
                    <a:pt x="8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6" name="Google Shape;3746;p36"/>
            <p:cNvSpPr/>
            <p:nvPr/>
          </p:nvSpPr>
          <p:spPr>
            <a:xfrm>
              <a:off x="2281550" y="2658350"/>
              <a:ext cx="227250" cy="167075"/>
            </a:xfrm>
            <a:custGeom>
              <a:avLst/>
              <a:gdLst/>
              <a:ahLst/>
              <a:cxnLst/>
              <a:rect l="l" t="t" r="r" b="b"/>
              <a:pathLst>
                <a:path w="9090" h="6683" extrusionOk="0">
                  <a:moveTo>
                    <a:pt x="8710" y="381"/>
                  </a:moveTo>
                  <a:lnTo>
                    <a:pt x="8710" y="6303"/>
                  </a:lnTo>
                  <a:lnTo>
                    <a:pt x="381" y="6303"/>
                  </a:lnTo>
                  <a:lnTo>
                    <a:pt x="381" y="381"/>
                  </a:lnTo>
                  <a:close/>
                  <a:moveTo>
                    <a:pt x="191" y="1"/>
                  </a:moveTo>
                  <a:cubicBezTo>
                    <a:pt x="64" y="1"/>
                    <a:pt x="1" y="96"/>
                    <a:pt x="1" y="191"/>
                  </a:cubicBezTo>
                  <a:lnTo>
                    <a:pt x="1" y="6493"/>
                  </a:lnTo>
                  <a:cubicBezTo>
                    <a:pt x="1" y="6588"/>
                    <a:pt x="64" y="6683"/>
                    <a:pt x="191" y="6683"/>
                  </a:cubicBezTo>
                  <a:lnTo>
                    <a:pt x="8900" y="6683"/>
                  </a:lnTo>
                  <a:cubicBezTo>
                    <a:pt x="8995" y="6683"/>
                    <a:pt x="9090" y="6588"/>
                    <a:pt x="9090" y="6493"/>
                  </a:cubicBezTo>
                  <a:lnTo>
                    <a:pt x="9090" y="191"/>
                  </a:lnTo>
                  <a:cubicBezTo>
                    <a:pt x="9090" y="96"/>
                    <a:pt x="8995" y="1"/>
                    <a:pt x="890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7" name="Google Shape;3747;p36"/>
            <p:cNvSpPr/>
            <p:nvPr/>
          </p:nvSpPr>
          <p:spPr>
            <a:xfrm>
              <a:off x="2275225" y="2644100"/>
              <a:ext cx="237550" cy="24575"/>
            </a:xfrm>
            <a:custGeom>
              <a:avLst/>
              <a:gdLst/>
              <a:ahLst/>
              <a:cxnLst/>
              <a:rect l="l" t="t" r="r" b="b"/>
              <a:pathLst>
                <a:path w="9502" h="983" extrusionOk="0">
                  <a:moveTo>
                    <a:pt x="349" y="1"/>
                  </a:moveTo>
                  <a:cubicBezTo>
                    <a:pt x="159" y="1"/>
                    <a:pt x="1" y="159"/>
                    <a:pt x="1" y="349"/>
                  </a:cubicBezTo>
                  <a:lnTo>
                    <a:pt x="1" y="634"/>
                  </a:lnTo>
                  <a:cubicBezTo>
                    <a:pt x="1" y="824"/>
                    <a:pt x="159" y="982"/>
                    <a:pt x="349" y="982"/>
                  </a:cubicBezTo>
                  <a:lnTo>
                    <a:pt x="9153" y="982"/>
                  </a:lnTo>
                  <a:cubicBezTo>
                    <a:pt x="9343" y="982"/>
                    <a:pt x="9501" y="824"/>
                    <a:pt x="9501" y="634"/>
                  </a:cubicBezTo>
                  <a:lnTo>
                    <a:pt x="9501" y="349"/>
                  </a:lnTo>
                  <a:cubicBezTo>
                    <a:pt x="9501" y="159"/>
                    <a:pt x="9343" y="1"/>
                    <a:pt x="915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8" name="Google Shape;3748;p36"/>
            <p:cNvSpPr/>
            <p:nvPr/>
          </p:nvSpPr>
          <p:spPr>
            <a:xfrm>
              <a:off x="2270475" y="2639350"/>
              <a:ext cx="247050" cy="34075"/>
            </a:xfrm>
            <a:custGeom>
              <a:avLst/>
              <a:gdLst/>
              <a:ahLst/>
              <a:cxnLst/>
              <a:rect l="l" t="t" r="r" b="b"/>
              <a:pathLst>
                <a:path w="9882" h="1363" extrusionOk="0">
                  <a:moveTo>
                    <a:pt x="9343" y="381"/>
                  </a:moveTo>
                  <a:cubicBezTo>
                    <a:pt x="9438" y="381"/>
                    <a:pt x="9501" y="444"/>
                    <a:pt x="9501" y="539"/>
                  </a:cubicBezTo>
                  <a:lnTo>
                    <a:pt x="9501" y="824"/>
                  </a:lnTo>
                  <a:cubicBezTo>
                    <a:pt x="9501" y="887"/>
                    <a:pt x="9438" y="982"/>
                    <a:pt x="9343" y="982"/>
                  </a:cubicBezTo>
                  <a:lnTo>
                    <a:pt x="571" y="982"/>
                  </a:lnTo>
                  <a:cubicBezTo>
                    <a:pt x="476" y="982"/>
                    <a:pt x="412" y="887"/>
                    <a:pt x="412" y="824"/>
                  </a:cubicBezTo>
                  <a:lnTo>
                    <a:pt x="412" y="539"/>
                  </a:lnTo>
                  <a:cubicBezTo>
                    <a:pt x="412" y="444"/>
                    <a:pt x="476" y="381"/>
                    <a:pt x="571" y="381"/>
                  </a:cubicBezTo>
                  <a:close/>
                  <a:moveTo>
                    <a:pt x="539" y="1"/>
                  </a:moveTo>
                  <a:cubicBezTo>
                    <a:pt x="254" y="1"/>
                    <a:pt x="1" y="254"/>
                    <a:pt x="1" y="539"/>
                  </a:cubicBezTo>
                  <a:lnTo>
                    <a:pt x="1" y="824"/>
                  </a:lnTo>
                  <a:cubicBezTo>
                    <a:pt x="1" y="1109"/>
                    <a:pt x="254" y="1362"/>
                    <a:pt x="539" y="1362"/>
                  </a:cubicBezTo>
                  <a:lnTo>
                    <a:pt x="9343" y="1362"/>
                  </a:lnTo>
                  <a:cubicBezTo>
                    <a:pt x="9660" y="1362"/>
                    <a:pt x="9881" y="1109"/>
                    <a:pt x="9881" y="824"/>
                  </a:cubicBezTo>
                  <a:lnTo>
                    <a:pt x="9881" y="539"/>
                  </a:lnTo>
                  <a:cubicBezTo>
                    <a:pt x="9881" y="254"/>
                    <a:pt x="9628" y="1"/>
                    <a:pt x="934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9" name="Google Shape;3749;p36"/>
            <p:cNvSpPr/>
            <p:nvPr/>
          </p:nvSpPr>
          <p:spPr>
            <a:xfrm>
              <a:off x="2305300" y="2695175"/>
              <a:ext cx="167100" cy="111250"/>
            </a:xfrm>
            <a:custGeom>
              <a:avLst/>
              <a:gdLst/>
              <a:ahLst/>
              <a:cxnLst/>
              <a:rect l="l" t="t" r="r" b="b"/>
              <a:pathLst>
                <a:path w="6684" h="4450" extrusionOk="0">
                  <a:moveTo>
                    <a:pt x="6465" y="0"/>
                  </a:moveTo>
                  <a:cubicBezTo>
                    <a:pt x="6414" y="0"/>
                    <a:pt x="6366" y="16"/>
                    <a:pt x="6335" y="48"/>
                  </a:cubicBezTo>
                  <a:lnTo>
                    <a:pt x="4498" y="2233"/>
                  </a:lnTo>
                  <a:lnTo>
                    <a:pt x="3516" y="1536"/>
                  </a:lnTo>
                  <a:cubicBezTo>
                    <a:pt x="3457" y="1501"/>
                    <a:pt x="3393" y="1483"/>
                    <a:pt x="3331" y="1483"/>
                  </a:cubicBezTo>
                  <a:cubicBezTo>
                    <a:pt x="3229" y="1483"/>
                    <a:pt x="3132" y="1532"/>
                    <a:pt x="3073" y="1631"/>
                  </a:cubicBezTo>
                  <a:lnTo>
                    <a:pt x="2218" y="2835"/>
                  </a:lnTo>
                  <a:lnTo>
                    <a:pt x="1743" y="2455"/>
                  </a:lnTo>
                  <a:cubicBezTo>
                    <a:pt x="1679" y="2391"/>
                    <a:pt x="1616" y="2391"/>
                    <a:pt x="1521" y="2391"/>
                  </a:cubicBezTo>
                  <a:cubicBezTo>
                    <a:pt x="1426" y="2391"/>
                    <a:pt x="1363" y="2455"/>
                    <a:pt x="1299" y="2518"/>
                  </a:cubicBezTo>
                  <a:lnTo>
                    <a:pt x="64" y="4165"/>
                  </a:lnTo>
                  <a:cubicBezTo>
                    <a:pt x="1" y="4228"/>
                    <a:pt x="1" y="4355"/>
                    <a:pt x="96" y="4418"/>
                  </a:cubicBezTo>
                  <a:cubicBezTo>
                    <a:pt x="128" y="4450"/>
                    <a:pt x="159" y="4450"/>
                    <a:pt x="223" y="4450"/>
                  </a:cubicBezTo>
                  <a:cubicBezTo>
                    <a:pt x="286" y="4450"/>
                    <a:pt x="318" y="4418"/>
                    <a:pt x="349" y="4387"/>
                  </a:cubicBezTo>
                  <a:lnTo>
                    <a:pt x="1553" y="2803"/>
                  </a:lnTo>
                  <a:lnTo>
                    <a:pt x="2123" y="3246"/>
                  </a:lnTo>
                  <a:cubicBezTo>
                    <a:pt x="2154" y="3310"/>
                    <a:pt x="2218" y="3310"/>
                    <a:pt x="2281" y="3310"/>
                  </a:cubicBezTo>
                  <a:cubicBezTo>
                    <a:pt x="2313" y="3310"/>
                    <a:pt x="2376" y="3278"/>
                    <a:pt x="2408" y="3215"/>
                  </a:cubicBezTo>
                  <a:lnTo>
                    <a:pt x="3326" y="1885"/>
                  </a:lnTo>
                  <a:lnTo>
                    <a:pt x="4403" y="2645"/>
                  </a:lnTo>
                  <a:cubicBezTo>
                    <a:pt x="4439" y="2669"/>
                    <a:pt x="4476" y="2679"/>
                    <a:pt x="4510" y="2679"/>
                  </a:cubicBezTo>
                  <a:cubicBezTo>
                    <a:pt x="4566" y="2679"/>
                    <a:pt x="4617" y="2652"/>
                    <a:pt x="4656" y="2613"/>
                  </a:cubicBezTo>
                  <a:lnTo>
                    <a:pt x="6620" y="301"/>
                  </a:lnTo>
                  <a:cubicBezTo>
                    <a:pt x="6683" y="238"/>
                    <a:pt x="6683" y="111"/>
                    <a:pt x="6620" y="48"/>
                  </a:cubicBezTo>
                  <a:cubicBezTo>
                    <a:pt x="6572" y="16"/>
                    <a:pt x="6517" y="0"/>
                    <a:pt x="646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0" name="Google Shape;3750;p36"/>
            <p:cNvSpPr/>
            <p:nvPr/>
          </p:nvSpPr>
          <p:spPr>
            <a:xfrm>
              <a:off x="2453375" y="2682900"/>
              <a:ext cx="26150" cy="29325"/>
            </a:xfrm>
            <a:custGeom>
              <a:avLst/>
              <a:gdLst/>
              <a:ahLst/>
              <a:cxnLst/>
              <a:rect l="l" t="t" r="r" b="b"/>
              <a:pathLst>
                <a:path w="1046" h="1173" extrusionOk="0">
                  <a:moveTo>
                    <a:pt x="1045" y="1"/>
                  </a:moveTo>
                  <a:lnTo>
                    <a:pt x="0" y="602"/>
                  </a:lnTo>
                  <a:lnTo>
                    <a:pt x="728" y="1172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1" name="Google Shape;3751;p36"/>
            <p:cNvSpPr/>
            <p:nvPr/>
          </p:nvSpPr>
          <p:spPr>
            <a:xfrm>
              <a:off x="2448625" y="2678425"/>
              <a:ext cx="35650" cy="38550"/>
            </a:xfrm>
            <a:custGeom>
              <a:avLst/>
              <a:gdLst/>
              <a:ahLst/>
              <a:cxnLst/>
              <a:rect l="l" t="t" r="r" b="b"/>
              <a:pathLst>
                <a:path w="1426" h="1542" extrusionOk="0">
                  <a:moveTo>
                    <a:pt x="918" y="591"/>
                  </a:moveTo>
                  <a:lnTo>
                    <a:pt x="792" y="1035"/>
                  </a:lnTo>
                  <a:lnTo>
                    <a:pt x="507" y="813"/>
                  </a:lnTo>
                  <a:lnTo>
                    <a:pt x="918" y="591"/>
                  </a:lnTo>
                  <a:close/>
                  <a:moveTo>
                    <a:pt x="1219" y="0"/>
                  </a:moveTo>
                  <a:cubicBezTo>
                    <a:pt x="1193" y="0"/>
                    <a:pt x="1166" y="8"/>
                    <a:pt x="1140" y="21"/>
                  </a:cubicBezTo>
                  <a:lnTo>
                    <a:pt x="95" y="623"/>
                  </a:lnTo>
                  <a:cubicBezTo>
                    <a:pt x="32" y="655"/>
                    <a:pt x="0" y="718"/>
                    <a:pt x="0" y="781"/>
                  </a:cubicBezTo>
                  <a:cubicBezTo>
                    <a:pt x="0" y="845"/>
                    <a:pt x="32" y="908"/>
                    <a:pt x="63" y="940"/>
                  </a:cubicBezTo>
                  <a:lnTo>
                    <a:pt x="792" y="1510"/>
                  </a:lnTo>
                  <a:cubicBezTo>
                    <a:pt x="823" y="1541"/>
                    <a:pt x="855" y="1541"/>
                    <a:pt x="918" y="1541"/>
                  </a:cubicBezTo>
                  <a:lnTo>
                    <a:pt x="950" y="1541"/>
                  </a:lnTo>
                  <a:cubicBezTo>
                    <a:pt x="1013" y="1510"/>
                    <a:pt x="1077" y="1446"/>
                    <a:pt x="1077" y="1415"/>
                  </a:cubicBezTo>
                  <a:lnTo>
                    <a:pt x="1393" y="243"/>
                  </a:lnTo>
                  <a:cubicBezTo>
                    <a:pt x="1425" y="211"/>
                    <a:pt x="1425" y="211"/>
                    <a:pt x="1425" y="180"/>
                  </a:cubicBezTo>
                  <a:cubicBezTo>
                    <a:pt x="1425" y="116"/>
                    <a:pt x="1393" y="85"/>
                    <a:pt x="1330" y="53"/>
                  </a:cubicBezTo>
                  <a:cubicBezTo>
                    <a:pt x="1293" y="16"/>
                    <a:pt x="1256" y="0"/>
                    <a:pt x="121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2" name="Google Shape;3752;p36"/>
            <p:cNvSpPr/>
            <p:nvPr/>
          </p:nvSpPr>
          <p:spPr>
            <a:xfrm>
              <a:off x="2213475" y="2803250"/>
              <a:ext cx="77600" cy="251000"/>
            </a:xfrm>
            <a:custGeom>
              <a:avLst/>
              <a:gdLst/>
              <a:ahLst/>
              <a:cxnLst/>
              <a:rect l="l" t="t" r="r" b="b"/>
              <a:pathLst>
                <a:path w="3104" h="10040" extrusionOk="0">
                  <a:moveTo>
                    <a:pt x="0" y="0"/>
                  </a:moveTo>
                  <a:lnTo>
                    <a:pt x="95" y="4370"/>
                  </a:lnTo>
                  <a:lnTo>
                    <a:pt x="95" y="7569"/>
                  </a:lnTo>
                  <a:lnTo>
                    <a:pt x="95" y="9311"/>
                  </a:lnTo>
                  <a:cubicBezTo>
                    <a:pt x="95" y="9723"/>
                    <a:pt x="412" y="10039"/>
                    <a:pt x="824" y="10039"/>
                  </a:cubicBezTo>
                  <a:cubicBezTo>
                    <a:pt x="1235" y="10039"/>
                    <a:pt x="1584" y="9723"/>
                    <a:pt x="1584" y="9311"/>
                  </a:cubicBezTo>
                  <a:cubicBezTo>
                    <a:pt x="1584" y="9723"/>
                    <a:pt x="1932" y="10039"/>
                    <a:pt x="2344" y="10039"/>
                  </a:cubicBezTo>
                  <a:lnTo>
                    <a:pt x="2376" y="10039"/>
                  </a:lnTo>
                  <a:cubicBezTo>
                    <a:pt x="2787" y="10039"/>
                    <a:pt x="3104" y="9691"/>
                    <a:pt x="3104" y="9279"/>
                  </a:cubicBezTo>
                  <a:lnTo>
                    <a:pt x="3072" y="4877"/>
                  </a:lnTo>
                  <a:lnTo>
                    <a:pt x="3072" y="3515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3" name="Google Shape;3753;p36"/>
            <p:cNvSpPr/>
            <p:nvPr/>
          </p:nvSpPr>
          <p:spPr>
            <a:xfrm>
              <a:off x="2208725" y="2798500"/>
              <a:ext cx="87100" cy="261275"/>
            </a:xfrm>
            <a:custGeom>
              <a:avLst/>
              <a:gdLst/>
              <a:ahLst/>
              <a:cxnLst/>
              <a:rect l="l" t="t" r="r" b="b"/>
              <a:pathLst>
                <a:path w="3484" h="10451" extrusionOk="0">
                  <a:moveTo>
                    <a:pt x="2977" y="380"/>
                  </a:moveTo>
                  <a:lnTo>
                    <a:pt x="3072" y="3705"/>
                  </a:lnTo>
                  <a:lnTo>
                    <a:pt x="3072" y="5067"/>
                  </a:lnTo>
                  <a:lnTo>
                    <a:pt x="3104" y="9469"/>
                  </a:lnTo>
                  <a:cubicBezTo>
                    <a:pt x="3104" y="9786"/>
                    <a:pt x="2882" y="10039"/>
                    <a:pt x="2566" y="10039"/>
                  </a:cubicBezTo>
                  <a:lnTo>
                    <a:pt x="2534" y="10039"/>
                  </a:lnTo>
                  <a:cubicBezTo>
                    <a:pt x="2375" y="10039"/>
                    <a:pt x="2217" y="9976"/>
                    <a:pt x="2122" y="9881"/>
                  </a:cubicBezTo>
                  <a:cubicBezTo>
                    <a:pt x="2027" y="9786"/>
                    <a:pt x="1995" y="9691"/>
                    <a:pt x="1964" y="9564"/>
                  </a:cubicBezTo>
                  <a:cubicBezTo>
                    <a:pt x="1964" y="9564"/>
                    <a:pt x="1964" y="9533"/>
                    <a:pt x="1964" y="9501"/>
                  </a:cubicBezTo>
                  <a:cubicBezTo>
                    <a:pt x="1964" y="9469"/>
                    <a:pt x="1964" y="9438"/>
                    <a:pt x="1964" y="9438"/>
                  </a:cubicBezTo>
                  <a:lnTo>
                    <a:pt x="1964" y="5922"/>
                  </a:lnTo>
                  <a:cubicBezTo>
                    <a:pt x="1964" y="5827"/>
                    <a:pt x="1869" y="5732"/>
                    <a:pt x="1774" y="5732"/>
                  </a:cubicBezTo>
                  <a:cubicBezTo>
                    <a:pt x="1647" y="5732"/>
                    <a:pt x="1584" y="5827"/>
                    <a:pt x="1584" y="5922"/>
                  </a:cubicBezTo>
                  <a:lnTo>
                    <a:pt x="1584" y="9501"/>
                  </a:lnTo>
                  <a:cubicBezTo>
                    <a:pt x="1584" y="9533"/>
                    <a:pt x="1584" y="9564"/>
                    <a:pt x="1584" y="9564"/>
                  </a:cubicBezTo>
                  <a:cubicBezTo>
                    <a:pt x="1552" y="9849"/>
                    <a:pt x="1299" y="10039"/>
                    <a:pt x="1014" y="10039"/>
                  </a:cubicBezTo>
                  <a:cubicBezTo>
                    <a:pt x="729" y="10039"/>
                    <a:pt x="475" y="9818"/>
                    <a:pt x="475" y="9501"/>
                  </a:cubicBezTo>
                  <a:lnTo>
                    <a:pt x="475" y="4529"/>
                  </a:lnTo>
                  <a:lnTo>
                    <a:pt x="380" y="380"/>
                  </a:lnTo>
                  <a:close/>
                  <a:moveTo>
                    <a:pt x="190" y="0"/>
                  </a:moveTo>
                  <a:cubicBezTo>
                    <a:pt x="127" y="0"/>
                    <a:pt x="95" y="32"/>
                    <a:pt x="32" y="64"/>
                  </a:cubicBezTo>
                  <a:cubicBezTo>
                    <a:pt x="0" y="95"/>
                    <a:pt x="0" y="127"/>
                    <a:pt x="0" y="190"/>
                  </a:cubicBezTo>
                  <a:lnTo>
                    <a:pt x="95" y="4560"/>
                  </a:lnTo>
                  <a:lnTo>
                    <a:pt x="95" y="9501"/>
                  </a:lnTo>
                  <a:cubicBezTo>
                    <a:pt x="95" y="10008"/>
                    <a:pt x="507" y="10451"/>
                    <a:pt x="1014" y="10451"/>
                  </a:cubicBezTo>
                  <a:cubicBezTo>
                    <a:pt x="1330" y="10451"/>
                    <a:pt x="1615" y="10293"/>
                    <a:pt x="1774" y="10071"/>
                  </a:cubicBezTo>
                  <a:cubicBezTo>
                    <a:pt x="1805" y="10103"/>
                    <a:pt x="1837" y="10134"/>
                    <a:pt x="1869" y="10166"/>
                  </a:cubicBezTo>
                  <a:cubicBezTo>
                    <a:pt x="2007" y="10332"/>
                    <a:pt x="2218" y="10425"/>
                    <a:pt x="2437" y="10425"/>
                  </a:cubicBezTo>
                  <a:cubicBezTo>
                    <a:pt x="2469" y="10425"/>
                    <a:pt x="2502" y="10423"/>
                    <a:pt x="2534" y="10419"/>
                  </a:cubicBezTo>
                  <a:lnTo>
                    <a:pt x="2566" y="10419"/>
                  </a:lnTo>
                  <a:cubicBezTo>
                    <a:pt x="3072" y="10419"/>
                    <a:pt x="3484" y="10008"/>
                    <a:pt x="3484" y="9501"/>
                  </a:cubicBezTo>
                  <a:lnTo>
                    <a:pt x="3452" y="5067"/>
                  </a:lnTo>
                  <a:lnTo>
                    <a:pt x="3452" y="3705"/>
                  </a:lnTo>
                  <a:lnTo>
                    <a:pt x="3357" y="190"/>
                  </a:lnTo>
                  <a:cubicBezTo>
                    <a:pt x="3357" y="95"/>
                    <a:pt x="3262" y="32"/>
                    <a:pt x="3167" y="32"/>
                  </a:cubicBezTo>
                  <a:lnTo>
                    <a:pt x="190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4" name="Google Shape;3754;p36"/>
            <p:cNvSpPr/>
            <p:nvPr/>
          </p:nvSpPr>
          <p:spPr>
            <a:xfrm>
              <a:off x="2230900" y="2847575"/>
              <a:ext cx="68900" cy="82375"/>
            </a:xfrm>
            <a:custGeom>
              <a:avLst/>
              <a:gdLst/>
              <a:ahLst/>
              <a:cxnLst/>
              <a:rect l="l" t="t" r="r" b="b"/>
              <a:pathLst>
                <a:path w="2756" h="3295" extrusionOk="0">
                  <a:moveTo>
                    <a:pt x="1235" y="1"/>
                  </a:moveTo>
                  <a:lnTo>
                    <a:pt x="380" y="1046"/>
                  </a:lnTo>
                  <a:lnTo>
                    <a:pt x="0" y="2312"/>
                  </a:lnTo>
                  <a:lnTo>
                    <a:pt x="1077" y="3294"/>
                  </a:lnTo>
                  <a:lnTo>
                    <a:pt x="2755" y="1299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5" name="Google Shape;3755;p36"/>
            <p:cNvSpPr/>
            <p:nvPr/>
          </p:nvSpPr>
          <p:spPr>
            <a:xfrm>
              <a:off x="2225350" y="2842825"/>
              <a:ext cx="79200" cy="91875"/>
            </a:xfrm>
            <a:custGeom>
              <a:avLst/>
              <a:gdLst/>
              <a:ahLst/>
              <a:cxnLst/>
              <a:rect l="l" t="t" r="r" b="b"/>
              <a:pathLst>
                <a:path w="3168" h="3675" extrusionOk="0">
                  <a:moveTo>
                    <a:pt x="1425" y="1"/>
                  </a:moveTo>
                  <a:cubicBezTo>
                    <a:pt x="1394" y="1"/>
                    <a:pt x="1330" y="32"/>
                    <a:pt x="1299" y="64"/>
                  </a:cubicBezTo>
                  <a:lnTo>
                    <a:pt x="475" y="1109"/>
                  </a:lnTo>
                  <a:cubicBezTo>
                    <a:pt x="412" y="1172"/>
                    <a:pt x="412" y="1299"/>
                    <a:pt x="475" y="1362"/>
                  </a:cubicBezTo>
                  <a:cubicBezTo>
                    <a:pt x="523" y="1394"/>
                    <a:pt x="578" y="1410"/>
                    <a:pt x="630" y="1410"/>
                  </a:cubicBezTo>
                  <a:cubicBezTo>
                    <a:pt x="681" y="1410"/>
                    <a:pt x="729" y="1394"/>
                    <a:pt x="760" y="1362"/>
                  </a:cubicBezTo>
                  <a:lnTo>
                    <a:pt x="1489" y="476"/>
                  </a:lnTo>
                  <a:lnTo>
                    <a:pt x="2692" y="1521"/>
                  </a:lnTo>
                  <a:lnTo>
                    <a:pt x="1267" y="3199"/>
                  </a:lnTo>
                  <a:lnTo>
                    <a:pt x="349" y="2344"/>
                  </a:lnTo>
                  <a:cubicBezTo>
                    <a:pt x="301" y="2312"/>
                    <a:pt x="254" y="2297"/>
                    <a:pt x="206" y="2297"/>
                  </a:cubicBezTo>
                  <a:cubicBezTo>
                    <a:pt x="159" y="2297"/>
                    <a:pt x="111" y="2312"/>
                    <a:pt x="64" y="2344"/>
                  </a:cubicBezTo>
                  <a:cubicBezTo>
                    <a:pt x="0" y="2439"/>
                    <a:pt x="0" y="2566"/>
                    <a:pt x="95" y="2629"/>
                  </a:cubicBezTo>
                  <a:lnTo>
                    <a:pt x="1172" y="3611"/>
                  </a:lnTo>
                  <a:cubicBezTo>
                    <a:pt x="1204" y="3643"/>
                    <a:pt x="1267" y="3674"/>
                    <a:pt x="1299" y="3674"/>
                  </a:cubicBezTo>
                  <a:cubicBezTo>
                    <a:pt x="1362" y="3674"/>
                    <a:pt x="1394" y="3643"/>
                    <a:pt x="1425" y="3611"/>
                  </a:cubicBezTo>
                  <a:lnTo>
                    <a:pt x="3104" y="1616"/>
                  </a:lnTo>
                  <a:cubicBezTo>
                    <a:pt x="3167" y="1521"/>
                    <a:pt x="3167" y="1394"/>
                    <a:pt x="3072" y="1331"/>
                  </a:cubicBezTo>
                  <a:lnTo>
                    <a:pt x="1584" y="64"/>
                  </a:lnTo>
                  <a:cubicBezTo>
                    <a:pt x="1552" y="32"/>
                    <a:pt x="1489" y="1"/>
                    <a:pt x="1425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6" name="Google Shape;3756;p36"/>
            <p:cNvSpPr/>
            <p:nvPr/>
          </p:nvSpPr>
          <p:spPr>
            <a:xfrm>
              <a:off x="2188125" y="2800075"/>
              <a:ext cx="180550" cy="107875"/>
            </a:xfrm>
            <a:custGeom>
              <a:avLst/>
              <a:gdLst/>
              <a:ahLst/>
              <a:cxnLst/>
              <a:rect l="l" t="t" r="r" b="b"/>
              <a:pathLst>
                <a:path w="7222" h="4315" extrusionOk="0">
                  <a:moveTo>
                    <a:pt x="1204" y="1"/>
                  </a:moveTo>
                  <a:cubicBezTo>
                    <a:pt x="539" y="1"/>
                    <a:pt x="1" y="507"/>
                    <a:pt x="1" y="1172"/>
                  </a:cubicBezTo>
                  <a:lnTo>
                    <a:pt x="33" y="3547"/>
                  </a:lnTo>
                  <a:cubicBezTo>
                    <a:pt x="33" y="3985"/>
                    <a:pt x="409" y="4315"/>
                    <a:pt x="839" y="4315"/>
                  </a:cubicBezTo>
                  <a:cubicBezTo>
                    <a:pt x="876" y="4315"/>
                    <a:pt x="913" y="4312"/>
                    <a:pt x="951" y="4307"/>
                  </a:cubicBezTo>
                  <a:lnTo>
                    <a:pt x="2819" y="3927"/>
                  </a:lnTo>
                  <a:cubicBezTo>
                    <a:pt x="3136" y="3896"/>
                    <a:pt x="3326" y="3579"/>
                    <a:pt x="3263" y="3294"/>
                  </a:cubicBezTo>
                  <a:cubicBezTo>
                    <a:pt x="3208" y="3018"/>
                    <a:pt x="2984" y="2839"/>
                    <a:pt x="2719" y="2839"/>
                  </a:cubicBezTo>
                  <a:cubicBezTo>
                    <a:pt x="2679" y="2839"/>
                    <a:pt x="2639" y="2843"/>
                    <a:pt x="2598" y="2851"/>
                  </a:cubicBezTo>
                  <a:lnTo>
                    <a:pt x="1173" y="3136"/>
                  </a:lnTo>
                  <a:lnTo>
                    <a:pt x="1173" y="1394"/>
                  </a:lnTo>
                  <a:lnTo>
                    <a:pt x="3770" y="1457"/>
                  </a:lnTo>
                  <a:lnTo>
                    <a:pt x="4720" y="2534"/>
                  </a:lnTo>
                  <a:cubicBezTo>
                    <a:pt x="4800" y="2634"/>
                    <a:pt x="4931" y="2696"/>
                    <a:pt x="5072" y="2696"/>
                  </a:cubicBezTo>
                  <a:cubicBezTo>
                    <a:pt x="5154" y="2696"/>
                    <a:pt x="5240" y="2676"/>
                    <a:pt x="5321" y="2629"/>
                  </a:cubicBezTo>
                  <a:lnTo>
                    <a:pt x="6968" y="1742"/>
                  </a:lnTo>
                  <a:cubicBezTo>
                    <a:pt x="7126" y="1647"/>
                    <a:pt x="7221" y="1457"/>
                    <a:pt x="7221" y="1267"/>
                  </a:cubicBezTo>
                  <a:cubicBezTo>
                    <a:pt x="7221" y="976"/>
                    <a:pt x="6980" y="759"/>
                    <a:pt x="6710" y="759"/>
                  </a:cubicBezTo>
                  <a:cubicBezTo>
                    <a:pt x="6628" y="759"/>
                    <a:pt x="6543" y="779"/>
                    <a:pt x="6461" y="824"/>
                  </a:cubicBezTo>
                  <a:lnTo>
                    <a:pt x="5416" y="1426"/>
                  </a:lnTo>
                  <a:lnTo>
                    <a:pt x="4435" y="349"/>
                  </a:lnTo>
                  <a:cubicBezTo>
                    <a:pt x="4245" y="127"/>
                    <a:pt x="3991" y="1"/>
                    <a:pt x="36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7" name="Google Shape;3757;p36"/>
            <p:cNvSpPr/>
            <p:nvPr/>
          </p:nvSpPr>
          <p:spPr>
            <a:xfrm>
              <a:off x="2183375" y="2795325"/>
              <a:ext cx="190050" cy="117200"/>
            </a:xfrm>
            <a:custGeom>
              <a:avLst/>
              <a:gdLst/>
              <a:ahLst/>
              <a:cxnLst/>
              <a:rect l="l" t="t" r="r" b="b"/>
              <a:pathLst>
                <a:path w="7602" h="4688" extrusionOk="0">
                  <a:moveTo>
                    <a:pt x="1394" y="0"/>
                  </a:moveTo>
                  <a:cubicBezTo>
                    <a:pt x="634" y="0"/>
                    <a:pt x="1" y="571"/>
                    <a:pt x="1" y="1362"/>
                  </a:cubicBezTo>
                  <a:lnTo>
                    <a:pt x="33" y="3737"/>
                  </a:lnTo>
                  <a:cubicBezTo>
                    <a:pt x="33" y="4022"/>
                    <a:pt x="159" y="4276"/>
                    <a:pt x="381" y="4466"/>
                  </a:cubicBezTo>
                  <a:cubicBezTo>
                    <a:pt x="571" y="4624"/>
                    <a:pt x="793" y="4687"/>
                    <a:pt x="1014" y="4687"/>
                  </a:cubicBezTo>
                  <a:cubicBezTo>
                    <a:pt x="1078" y="4687"/>
                    <a:pt x="1109" y="4687"/>
                    <a:pt x="1173" y="4656"/>
                  </a:cubicBezTo>
                  <a:lnTo>
                    <a:pt x="3041" y="4307"/>
                  </a:lnTo>
                  <a:cubicBezTo>
                    <a:pt x="3231" y="4276"/>
                    <a:pt x="3421" y="4149"/>
                    <a:pt x="3516" y="3991"/>
                  </a:cubicBezTo>
                  <a:cubicBezTo>
                    <a:pt x="3643" y="3832"/>
                    <a:pt x="3675" y="3611"/>
                    <a:pt x="3643" y="3421"/>
                  </a:cubicBezTo>
                  <a:cubicBezTo>
                    <a:pt x="3558" y="3051"/>
                    <a:pt x="3243" y="2809"/>
                    <a:pt x="2882" y="2809"/>
                  </a:cubicBezTo>
                  <a:cubicBezTo>
                    <a:pt x="2840" y="2809"/>
                    <a:pt x="2798" y="2813"/>
                    <a:pt x="2756" y="2819"/>
                  </a:cubicBezTo>
                  <a:lnTo>
                    <a:pt x="1553" y="3072"/>
                  </a:lnTo>
                  <a:lnTo>
                    <a:pt x="1553" y="1584"/>
                  </a:lnTo>
                  <a:cubicBezTo>
                    <a:pt x="1553" y="1489"/>
                    <a:pt x="1458" y="1394"/>
                    <a:pt x="1363" y="1394"/>
                  </a:cubicBezTo>
                  <a:cubicBezTo>
                    <a:pt x="1268" y="1394"/>
                    <a:pt x="1173" y="1489"/>
                    <a:pt x="1173" y="1584"/>
                  </a:cubicBezTo>
                  <a:lnTo>
                    <a:pt x="1173" y="3326"/>
                  </a:lnTo>
                  <a:cubicBezTo>
                    <a:pt x="1173" y="3357"/>
                    <a:pt x="1204" y="3421"/>
                    <a:pt x="1236" y="3452"/>
                  </a:cubicBezTo>
                  <a:cubicBezTo>
                    <a:pt x="1281" y="3475"/>
                    <a:pt x="1326" y="3497"/>
                    <a:pt x="1359" y="3497"/>
                  </a:cubicBezTo>
                  <a:cubicBezTo>
                    <a:pt x="1373" y="3497"/>
                    <a:pt x="1385" y="3493"/>
                    <a:pt x="1394" y="3484"/>
                  </a:cubicBezTo>
                  <a:lnTo>
                    <a:pt x="2819" y="3199"/>
                  </a:lnTo>
                  <a:cubicBezTo>
                    <a:pt x="2842" y="3196"/>
                    <a:pt x="2865" y="3194"/>
                    <a:pt x="2887" y="3194"/>
                  </a:cubicBezTo>
                  <a:cubicBezTo>
                    <a:pt x="3079" y="3194"/>
                    <a:pt x="3234" y="3314"/>
                    <a:pt x="3263" y="3484"/>
                  </a:cubicBezTo>
                  <a:cubicBezTo>
                    <a:pt x="3294" y="3579"/>
                    <a:pt x="3263" y="3706"/>
                    <a:pt x="3199" y="3769"/>
                  </a:cubicBezTo>
                  <a:cubicBezTo>
                    <a:pt x="3168" y="3864"/>
                    <a:pt x="3073" y="3927"/>
                    <a:pt x="2978" y="3927"/>
                  </a:cubicBezTo>
                  <a:lnTo>
                    <a:pt x="1109" y="4276"/>
                  </a:lnTo>
                  <a:cubicBezTo>
                    <a:pt x="1070" y="4284"/>
                    <a:pt x="1028" y="4288"/>
                    <a:pt x="986" y="4288"/>
                  </a:cubicBezTo>
                  <a:cubicBezTo>
                    <a:pt x="860" y="4288"/>
                    <a:pt x="729" y="4252"/>
                    <a:pt x="634" y="4181"/>
                  </a:cubicBezTo>
                  <a:cubicBezTo>
                    <a:pt x="508" y="4054"/>
                    <a:pt x="413" y="3896"/>
                    <a:pt x="413" y="3706"/>
                  </a:cubicBezTo>
                  <a:lnTo>
                    <a:pt x="381" y="1331"/>
                  </a:lnTo>
                  <a:cubicBezTo>
                    <a:pt x="381" y="792"/>
                    <a:pt x="824" y="349"/>
                    <a:pt x="1394" y="349"/>
                  </a:cubicBezTo>
                  <a:lnTo>
                    <a:pt x="3865" y="349"/>
                  </a:lnTo>
                  <a:cubicBezTo>
                    <a:pt x="4118" y="349"/>
                    <a:pt x="4340" y="476"/>
                    <a:pt x="4498" y="634"/>
                  </a:cubicBezTo>
                  <a:lnTo>
                    <a:pt x="5448" y="1742"/>
                  </a:lnTo>
                  <a:cubicBezTo>
                    <a:pt x="5485" y="1779"/>
                    <a:pt x="5533" y="1795"/>
                    <a:pt x="5586" y="1795"/>
                  </a:cubicBezTo>
                  <a:cubicBezTo>
                    <a:pt x="5623" y="1795"/>
                    <a:pt x="5662" y="1787"/>
                    <a:pt x="5701" y="1774"/>
                  </a:cubicBezTo>
                  <a:lnTo>
                    <a:pt x="6746" y="1172"/>
                  </a:lnTo>
                  <a:cubicBezTo>
                    <a:pt x="6794" y="1141"/>
                    <a:pt x="6849" y="1125"/>
                    <a:pt x="6905" y="1125"/>
                  </a:cubicBezTo>
                  <a:cubicBezTo>
                    <a:pt x="6960" y="1125"/>
                    <a:pt x="7016" y="1141"/>
                    <a:pt x="7063" y="1172"/>
                  </a:cubicBezTo>
                  <a:cubicBezTo>
                    <a:pt x="7158" y="1236"/>
                    <a:pt x="7221" y="1331"/>
                    <a:pt x="7221" y="1457"/>
                  </a:cubicBezTo>
                  <a:cubicBezTo>
                    <a:pt x="7221" y="1584"/>
                    <a:pt x="7158" y="1679"/>
                    <a:pt x="7063" y="1742"/>
                  </a:cubicBezTo>
                  <a:lnTo>
                    <a:pt x="5416" y="2661"/>
                  </a:lnTo>
                  <a:cubicBezTo>
                    <a:pt x="5371" y="2683"/>
                    <a:pt x="5323" y="2694"/>
                    <a:pt x="5274" y="2694"/>
                  </a:cubicBezTo>
                  <a:cubicBezTo>
                    <a:pt x="5185" y="2694"/>
                    <a:pt x="5098" y="2659"/>
                    <a:pt x="5036" y="2597"/>
                  </a:cubicBezTo>
                  <a:lnTo>
                    <a:pt x="4086" y="1489"/>
                  </a:lnTo>
                  <a:cubicBezTo>
                    <a:pt x="4055" y="1457"/>
                    <a:pt x="4007" y="1441"/>
                    <a:pt x="3960" y="1441"/>
                  </a:cubicBezTo>
                  <a:cubicBezTo>
                    <a:pt x="3912" y="1441"/>
                    <a:pt x="3865" y="1457"/>
                    <a:pt x="3833" y="1489"/>
                  </a:cubicBezTo>
                  <a:cubicBezTo>
                    <a:pt x="3738" y="1552"/>
                    <a:pt x="3738" y="1679"/>
                    <a:pt x="3801" y="1774"/>
                  </a:cubicBezTo>
                  <a:lnTo>
                    <a:pt x="4751" y="2851"/>
                  </a:lnTo>
                  <a:cubicBezTo>
                    <a:pt x="4889" y="2989"/>
                    <a:pt x="5076" y="3065"/>
                    <a:pt x="5267" y="3065"/>
                  </a:cubicBezTo>
                  <a:cubicBezTo>
                    <a:pt x="5382" y="3065"/>
                    <a:pt x="5499" y="3037"/>
                    <a:pt x="5606" y="2977"/>
                  </a:cubicBezTo>
                  <a:lnTo>
                    <a:pt x="7253" y="2091"/>
                  </a:lnTo>
                  <a:cubicBezTo>
                    <a:pt x="7475" y="1964"/>
                    <a:pt x="7601" y="1711"/>
                    <a:pt x="7601" y="1457"/>
                  </a:cubicBezTo>
                  <a:cubicBezTo>
                    <a:pt x="7601" y="1204"/>
                    <a:pt x="7475" y="982"/>
                    <a:pt x="7253" y="856"/>
                  </a:cubicBezTo>
                  <a:cubicBezTo>
                    <a:pt x="7142" y="792"/>
                    <a:pt x="7024" y="761"/>
                    <a:pt x="6905" y="761"/>
                  </a:cubicBezTo>
                  <a:cubicBezTo>
                    <a:pt x="6786" y="761"/>
                    <a:pt x="6667" y="792"/>
                    <a:pt x="6556" y="856"/>
                  </a:cubicBezTo>
                  <a:lnTo>
                    <a:pt x="5638" y="1362"/>
                  </a:lnTo>
                  <a:lnTo>
                    <a:pt x="4783" y="412"/>
                  </a:lnTo>
                  <a:cubicBezTo>
                    <a:pt x="4561" y="127"/>
                    <a:pt x="4213" y="0"/>
                    <a:pt x="386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8" name="Google Shape;3758;p36"/>
            <p:cNvSpPr/>
            <p:nvPr/>
          </p:nvSpPr>
          <p:spPr>
            <a:xfrm>
              <a:off x="2234850" y="2781875"/>
              <a:ext cx="29325" cy="24675"/>
            </a:xfrm>
            <a:custGeom>
              <a:avLst/>
              <a:gdLst/>
              <a:ahLst/>
              <a:cxnLst/>
              <a:rect l="l" t="t" r="r" b="b"/>
              <a:pathLst>
                <a:path w="1173" h="987" extrusionOk="0">
                  <a:moveTo>
                    <a:pt x="0" y="0"/>
                  </a:moveTo>
                  <a:lnTo>
                    <a:pt x="0" y="634"/>
                  </a:lnTo>
                  <a:lnTo>
                    <a:pt x="0" y="697"/>
                  </a:lnTo>
                  <a:cubicBezTo>
                    <a:pt x="180" y="891"/>
                    <a:pt x="366" y="987"/>
                    <a:pt x="553" y="987"/>
                  </a:cubicBezTo>
                  <a:cubicBezTo>
                    <a:pt x="762" y="987"/>
                    <a:pt x="972" y="867"/>
                    <a:pt x="1172" y="634"/>
                  </a:cubicBezTo>
                  <a:lnTo>
                    <a:pt x="11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9" name="Google Shape;3759;p36"/>
            <p:cNvSpPr/>
            <p:nvPr/>
          </p:nvSpPr>
          <p:spPr>
            <a:xfrm>
              <a:off x="2230100" y="2777125"/>
              <a:ext cx="38825" cy="34050"/>
            </a:xfrm>
            <a:custGeom>
              <a:avLst/>
              <a:gdLst/>
              <a:ahLst/>
              <a:cxnLst/>
              <a:rect l="l" t="t" r="r" b="b"/>
              <a:pathLst>
                <a:path w="1553" h="1362" extrusionOk="0">
                  <a:moveTo>
                    <a:pt x="190" y="0"/>
                  </a:moveTo>
                  <a:cubicBezTo>
                    <a:pt x="64" y="0"/>
                    <a:pt x="0" y="63"/>
                    <a:pt x="0" y="190"/>
                  </a:cubicBezTo>
                  <a:lnTo>
                    <a:pt x="0" y="887"/>
                  </a:lnTo>
                  <a:cubicBezTo>
                    <a:pt x="0" y="919"/>
                    <a:pt x="0" y="982"/>
                    <a:pt x="32" y="1014"/>
                  </a:cubicBezTo>
                  <a:cubicBezTo>
                    <a:pt x="285" y="1235"/>
                    <a:pt x="507" y="1362"/>
                    <a:pt x="760" y="1362"/>
                  </a:cubicBezTo>
                  <a:cubicBezTo>
                    <a:pt x="1014" y="1362"/>
                    <a:pt x="1267" y="1204"/>
                    <a:pt x="1520" y="950"/>
                  </a:cubicBezTo>
                  <a:cubicBezTo>
                    <a:pt x="1552" y="919"/>
                    <a:pt x="1552" y="887"/>
                    <a:pt x="1552" y="824"/>
                  </a:cubicBezTo>
                  <a:lnTo>
                    <a:pt x="1552" y="190"/>
                  </a:lnTo>
                  <a:cubicBezTo>
                    <a:pt x="1552" y="95"/>
                    <a:pt x="1457" y="0"/>
                    <a:pt x="1362" y="0"/>
                  </a:cubicBezTo>
                  <a:cubicBezTo>
                    <a:pt x="1267" y="0"/>
                    <a:pt x="1172" y="95"/>
                    <a:pt x="1172" y="190"/>
                  </a:cubicBezTo>
                  <a:lnTo>
                    <a:pt x="1172" y="760"/>
                  </a:lnTo>
                  <a:cubicBezTo>
                    <a:pt x="1045" y="919"/>
                    <a:pt x="887" y="982"/>
                    <a:pt x="760" y="982"/>
                  </a:cubicBezTo>
                  <a:cubicBezTo>
                    <a:pt x="634" y="982"/>
                    <a:pt x="507" y="919"/>
                    <a:pt x="380" y="792"/>
                  </a:cubicBezTo>
                  <a:lnTo>
                    <a:pt x="380" y="190"/>
                  </a:lnTo>
                  <a:cubicBezTo>
                    <a:pt x="380" y="63"/>
                    <a:pt x="285" y="0"/>
                    <a:pt x="19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0" name="Google Shape;3760;p36"/>
            <p:cNvSpPr/>
            <p:nvPr/>
          </p:nvSpPr>
          <p:spPr>
            <a:xfrm>
              <a:off x="2213475" y="2710600"/>
              <a:ext cx="72850" cy="73675"/>
            </a:xfrm>
            <a:custGeom>
              <a:avLst/>
              <a:gdLst/>
              <a:ahLst/>
              <a:cxnLst/>
              <a:rect l="l" t="t" r="r" b="b"/>
              <a:pathLst>
                <a:path w="2914" h="2947" extrusionOk="0">
                  <a:moveTo>
                    <a:pt x="1457" y="1"/>
                  </a:moveTo>
                  <a:cubicBezTo>
                    <a:pt x="665" y="1"/>
                    <a:pt x="0" y="666"/>
                    <a:pt x="0" y="1489"/>
                  </a:cubicBezTo>
                  <a:cubicBezTo>
                    <a:pt x="0" y="2281"/>
                    <a:pt x="665" y="2946"/>
                    <a:pt x="1457" y="2946"/>
                  </a:cubicBezTo>
                  <a:cubicBezTo>
                    <a:pt x="2281" y="2946"/>
                    <a:pt x="2914" y="2281"/>
                    <a:pt x="2914" y="1489"/>
                  </a:cubicBezTo>
                  <a:cubicBezTo>
                    <a:pt x="2914" y="666"/>
                    <a:pt x="2281" y="1"/>
                    <a:pt x="1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1" name="Google Shape;3761;p36"/>
            <p:cNvSpPr/>
            <p:nvPr/>
          </p:nvSpPr>
          <p:spPr>
            <a:xfrm>
              <a:off x="2208725" y="2705850"/>
              <a:ext cx="83150" cy="83175"/>
            </a:xfrm>
            <a:custGeom>
              <a:avLst/>
              <a:gdLst/>
              <a:ahLst/>
              <a:cxnLst/>
              <a:rect l="l" t="t" r="r" b="b"/>
              <a:pathLst>
                <a:path w="3326" h="3327" extrusionOk="0">
                  <a:moveTo>
                    <a:pt x="1647" y="381"/>
                  </a:moveTo>
                  <a:cubicBezTo>
                    <a:pt x="2344" y="381"/>
                    <a:pt x="2946" y="951"/>
                    <a:pt x="2946" y="1679"/>
                  </a:cubicBezTo>
                  <a:cubicBezTo>
                    <a:pt x="2946" y="2376"/>
                    <a:pt x="2344" y="2946"/>
                    <a:pt x="1647" y="2946"/>
                  </a:cubicBezTo>
                  <a:cubicBezTo>
                    <a:pt x="950" y="2946"/>
                    <a:pt x="380" y="2376"/>
                    <a:pt x="380" y="1679"/>
                  </a:cubicBezTo>
                  <a:cubicBezTo>
                    <a:pt x="380" y="951"/>
                    <a:pt x="950" y="381"/>
                    <a:pt x="1647" y="381"/>
                  </a:cubicBezTo>
                  <a:close/>
                  <a:moveTo>
                    <a:pt x="1647" y="1"/>
                  </a:moveTo>
                  <a:cubicBezTo>
                    <a:pt x="729" y="1"/>
                    <a:pt x="0" y="761"/>
                    <a:pt x="0" y="1679"/>
                  </a:cubicBezTo>
                  <a:cubicBezTo>
                    <a:pt x="0" y="2566"/>
                    <a:pt x="729" y="3326"/>
                    <a:pt x="1647" y="3326"/>
                  </a:cubicBezTo>
                  <a:cubicBezTo>
                    <a:pt x="2566" y="3326"/>
                    <a:pt x="3326" y="2598"/>
                    <a:pt x="3326" y="1679"/>
                  </a:cubicBezTo>
                  <a:cubicBezTo>
                    <a:pt x="3326" y="761"/>
                    <a:pt x="2566" y="1"/>
                    <a:pt x="1647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2" name="Google Shape;3762;p36"/>
            <p:cNvSpPr/>
            <p:nvPr/>
          </p:nvSpPr>
          <p:spPr>
            <a:xfrm>
              <a:off x="2199225" y="2682100"/>
              <a:ext cx="100575" cy="61000"/>
            </a:xfrm>
            <a:custGeom>
              <a:avLst/>
              <a:gdLst/>
              <a:ahLst/>
              <a:cxnLst/>
              <a:rect l="l" t="t" r="r" b="b"/>
              <a:pathLst>
                <a:path w="4023" h="2440" extrusionOk="0">
                  <a:moveTo>
                    <a:pt x="1774" y="1"/>
                  </a:moveTo>
                  <a:lnTo>
                    <a:pt x="1742" y="1109"/>
                  </a:lnTo>
                  <a:lnTo>
                    <a:pt x="1520" y="286"/>
                  </a:lnTo>
                  <a:cubicBezTo>
                    <a:pt x="855" y="476"/>
                    <a:pt x="349" y="1109"/>
                    <a:pt x="349" y="1869"/>
                  </a:cubicBezTo>
                  <a:cubicBezTo>
                    <a:pt x="159" y="1869"/>
                    <a:pt x="0" y="2028"/>
                    <a:pt x="0" y="2218"/>
                  </a:cubicBezTo>
                  <a:lnTo>
                    <a:pt x="0" y="2439"/>
                  </a:lnTo>
                  <a:lnTo>
                    <a:pt x="4022" y="2439"/>
                  </a:lnTo>
                  <a:lnTo>
                    <a:pt x="4022" y="2218"/>
                  </a:lnTo>
                  <a:cubicBezTo>
                    <a:pt x="4022" y="2028"/>
                    <a:pt x="3864" y="1869"/>
                    <a:pt x="3674" y="1869"/>
                  </a:cubicBezTo>
                  <a:cubicBezTo>
                    <a:pt x="3674" y="1109"/>
                    <a:pt x="3167" y="476"/>
                    <a:pt x="2502" y="286"/>
                  </a:cubicBezTo>
                  <a:lnTo>
                    <a:pt x="2249" y="1109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AFAF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3" name="Google Shape;3763;p36"/>
            <p:cNvSpPr/>
            <p:nvPr/>
          </p:nvSpPr>
          <p:spPr>
            <a:xfrm>
              <a:off x="2194475" y="2677350"/>
              <a:ext cx="110075" cy="70500"/>
            </a:xfrm>
            <a:custGeom>
              <a:avLst/>
              <a:gdLst/>
              <a:ahLst/>
              <a:cxnLst/>
              <a:rect l="l" t="t" r="r" b="b"/>
              <a:pathLst>
                <a:path w="4403" h="2820" extrusionOk="0">
                  <a:moveTo>
                    <a:pt x="2249" y="381"/>
                  </a:moveTo>
                  <a:lnTo>
                    <a:pt x="2249" y="1299"/>
                  </a:lnTo>
                  <a:cubicBezTo>
                    <a:pt x="2249" y="1394"/>
                    <a:pt x="2312" y="1458"/>
                    <a:pt x="2407" y="1489"/>
                  </a:cubicBezTo>
                  <a:cubicBezTo>
                    <a:pt x="2502" y="1489"/>
                    <a:pt x="2565" y="1458"/>
                    <a:pt x="2597" y="1363"/>
                  </a:cubicBezTo>
                  <a:lnTo>
                    <a:pt x="2787" y="729"/>
                  </a:lnTo>
                  <a:cubicBezTo>
                    <a:pt x="3326" y="951"/>
                    <a:pt x="3674" y="1489"/>
                    <a:pt x="3674" y="2059"/>
                  </a:cubicBezTo>
                  <a:cubicBezTo>
                    <a:pt x="3674" y="2154"/>
                    <a:pt x="3737" y="2249"/>
                    <a:pt x="3864" y="2249"/>
                  </a:cubicBezTo>
                  <a:cubicBezTo>
                    <a:pt x="3959" y="2249"/>
                    <a:pt x="4022" y="2313"/>
                    <a:pt x="4022" y="2408"/>
                  </a:cubicBezTo>
                  <a:lnTo>
                    <a:pt x="4022" y="2439"/>
                  </a:lnTo>
                  <a:lnTo>
                    <a:pt x="380" y="2439"/>
                  </a:lnTo>
                  <a:lnTo>
                    <a:pt x="380" y="2408"/>
                  </a:lnTo>
                  <a:cubicBezTo>
                    <a:pt x="380" y="2313"/>
                    <a:pt x="444" y="2249"/>
                    <a:pt x="539" y="2249"/>
                  </a:cubicBezTo>
                  <a:cubicBezTo>
                    <a:pt x="665" y="2249"/>
                    <a:pt x="729" y="2154"/>
                    <a:pt x="729" y="2059"/>
                  </a:cubicBezTo>
                  <a:cubicBezTo>
                    <a:pt x="729" y="1489"/>
                    <a:pt x="1077" y="951"/>
                    <a:pt x="1584" y="729"/>
                  </a:cubicBezTo>
                  <a:lnTo>
                    <a:pt x="1742" y="1331"/>
                  </a:lnTo>
                  <a:cubicBezTo>
                    <a:pt x="1774" y="1426"/>
                    <a:pt x="1869" y="1489"/>
                    <a:pt x="1964" y="1489"/>
                  </a:cubicBezTo>
                  <a:cubicBezTo>
                    <a:pt x="2059" y="1489"/>
                    <a:pt x="2122" y="1394"/>
                    <a:pt x="2122" y="1299"/>
                  </a:cubicBezTo>
                  <a:lnTo>
                    <a:pt x="2154" y="381"/>
                  </a:lnTo>
                  <a:close/>
                  <a:moveTo>
                    <a:pt x="1964" y="1"/>
                  </a:moveTo>
                  <a:cubicBezTo>
                    <a:pt x="1869" y="1"/>
                    <a:pt x="1805" y="96"/>
                    <a:pt x="1774" y="191"/>
                  </a:cubicBezTo>
                  <a:lnTo>
                    <a:pt x="1774" y="286"/>
                  </a:lnTo>
                  <a:lnTo>
                    <a:pt x="1679" y="286"/>
                  </a:lnTo>
                  <a:cubicBezTo>
                    <a:pt x="950" y="508"/>
                    <a:pt x="444" y="1173"/>
                    <a:pt x="380" y="1901"/>
                  </a:cubicBezTo>
                  <a:cubicBezTo>
                    <a:pt x="159" y="1964"/>
                    <a:pt x="0" y="2186"/>
                    <a:pt x="0" y="2408"/>
                  </a:cubicBezTo>
                  <a:lnTo>
                    <a:pt x="0" y="2629"/>
                  </a:lnTo>
                  <a:cubicBezTo>
                    <a:pt x="0" y="2756"/>
                    <a:pt x="95" y="2819"/>
                    <a:pt x="190" y="2819"/>
                  </a:cubicBezTo>
                  <a:lnTo>
                    <a:pt x="4212" y="2819"/>
                  </a:lnTo>
                  <a:cubicBezTo>
                    <a:pt x="4339" y="2819"/>
                    <a:pt x="4402" y="2724"/>
                    <a:pt x="4402" y="2629"/>
                  </a:cubicBezTo>
                  <a:lnTo>
                    <a:pt x="4402" y="2408"/>
                  </a:lnTo>
                  <a:cubicBezTo>
                    <a:pt x="4402" y="2186"/>
                    <a:pt x="4244" y="1964"/>
                    <a:pt x="4022" y="1901"/>
                  </a:cubicBezTo>
                  <a:cubicBezTo>
                    <a:pt x="3959" y="1173"/>
                    <a:pt x="3452" y="508"/>
                    <a:pt x="2724" y="286"/>
                  </a:cubicBezTo>
                  <a:cubicBezTo>
                    <a:pt x="2692" y="286"/>
                    <a:pt x="2660" y="286"/>
                    <a:pt x="2597" y="318"/>
                  </a:cubicBezTo>
                  <a:lnTo>
                    <a:pt x="2597" y="191"/>
                  </a:lnTo>
                  <a:cubicBezTo>
                    <a:pt x="2597" y="96"/>
                    <a:pt x="2534" y="1"/>
                    <a:pt x="243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4" name="Google Shape;3764;p36"/>
            <p:cNvSpPr/>
            <p:nvPr/>
          </p:nvSpPr>
          <p:spPr>
            <a:xfrm>
              <a:off x="2359950" y="2770750"/>
              <a:ext cx="68900" cy="54675"/>
            </a:xfrm>
            <a:custGeom>
              <a:avLst/>
              <a:gdLst/>
              <a:ahLst/>
              <a:cxnLst/>
              <a:rect l="l" t="t" r="r" b="b"/>
              <a:pathLst>
                <a:path w="2756" h="2187" extrusionOk="0">
                  <a:moveTo>
                    <a:pt x="2524" y="0"/>
                  </a:moveTo>
                  <a:cubicBezTo>
                    <a:pt x="2491" y="0"/>
                    <a:pt x="2461" y="11"/>
                    <a:pt x="2439" y="33"/>
                  </a:cubicBezTo>
                  <a:lnTo>
                    <a:pt x="95" y="1839"/>
                  </a:lnTo>
                  <a:cubicBezTo>
                    <a:pt x="0" y="1902"/>
                    <a:pt x="0" y="2029"/>
                    <a:pt x="63" y="2092"/>
                  </a:cubicBezTo>
                  <a:cubicBezTo>
                    <a:pt x="95" y="2155"/>
                    <a:pt x="158" y="2187"/>
                    <a:pt x="190" y="2187"/>
                  </a:cubicBezTo>
                  <a:cubicBezTo>
                    <a:pt x="253" y="2187"/>
                    <a:pt x="285" y="2155"/>
                    <a:pt x="317" y="2124"/>
                  </a:cubicBezTo>
                  <a:lnTo>
                    <a:pt x="2660" y="350"/>
                  </a:lnTo>
                  <a:cubicBezTo>
                    <a:pt x="2755" y="287"/>
                    <a:pt x="2755" y="160"/>
                    <a:pt x="2692" y="97"/>
                  </a:cubicBezTo>
                  <a:cubicBezTo>
                    <a:pt x="2651" y="35"/>
                    <a:pt x="2584" y="0"/>
                    <a:pt x="252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5" name="Google Shape;3765;p36"/>
            <p:cNvSpPr/>
            <p:nvPr/>
          </p:nvSpPr>
          <p:spPr>
            <a:xfrm>
              <a:off x="2283925" y="2840450"/>
              <a:ext cx="9525" cy="34075"/>
            </a:xfrm>
            <a:custGeom>
              <a:avLst/>
              <a:gdLst/>
              <a:ahLst/>
              <a:cxnLst/>
              <a:rect l="l" t="t" r="r" b="b"/>
              <a:pathLst>
                <a:path w="381" h="1363" extrusionOk="0">
                  <a:moveTo>
                    <a:pt x="191" y="1"/>
                  </a:moveTo>
                  <a:cubicBezTo>
                    <a:pt x="96" y="1"/>
                    <a:pt x="1" y="64"/>
                    <a:pt x="1" y="191"/>
                  </a:cubicBezTo>
                  <a:lnTo>
                    <a:pt x="1" y="1172"/>
                  </a:lnTo>
                  <a:cubicBezTo>
                    <a:pt x="1" y="1267"/>
                    <a:pt x="96" y="1362"/>
                    <a:pt x="191" y="1362"/>
                  </a:cubicBezTo>
                  <a:cubicBezTo>
                    <a:pt x="318" y="1362"/>
                    <a:pt x="381" y="1267"/>
                    <a:pt x="381" y="1172"/>
                  </a:cubicBezTo>
                  <a:lnTo>
                    <a:pt x="381" y="191"/>
                  </a:lnTo>
                  <a:cubicBezTo>
                    <a:pt x="381" y="64"/>
                    <a:pt x="318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68" name="Google Shape;3768;p36"/>
          <p:cNvSpPr txBox="1"/>
          <p:nvPr/>
        </p:nvSpPr>
        <p:spPr>
          <a:xfrm>
            <a:off x="856311" y="4057682"/>
            <a:ext cx="1870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Evaluar</a:t>
            </a:r>
            <a:r>
              <a:rPr lang="en-US" sz="14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el</a:t>
            </a:r>
            <a:r>
              <a:rPr lang="en-US" sz="14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estado</a:t>
            </a:r>
            <a:r>
              <a:rPr lang="en-US" sz="14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actual para </a:t>
            </a:r>
            <a:r>
              <a:rPr lang="en-US" sz="1400" dirty="0" err="1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identificar</a:t>
            </a:r>
            <a:r>
              <a:rPr lang="en-US" sz="14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oportunidades</a:t>
            </a:r>
            <a:r>
              <a:rPr lang="en-US" sz="14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 de </a:t>
            </a:r>
            <a:r>
              <a:rPr lang="en-US" sz="1400" dirty="0" err="1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cambio</a:t>
            </a:r>
            <a:endParaRPr lang="en-US" sz="1400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3770" name="Google Shape;3770;p36"/>
          <p:cNvSpPr txBox="1"/>
          <p:nvPr/>
        </p:nvSpPr>
        <p:spPr>
          <a:xfrm>
            <a:off x="2973389" y="4501450"/>
            <a:ext cx="1870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Crear y difundir alternativas innovadoras con el uso de la tecnología </a:t>
            </a:r>
            <a:endParaRPr lang="en-US" sz="1400" dirty="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3772" name="Google Shape;3772;p36"/>
          <p:cNvSpPr txBox="1"/>
          <p:nvPr/>
        </p:nvSpPr>
        <p:spPr>
          <a:xfrm>
            <a:off x="7159170" y="4594570"/>
            <a:ext cx="2117492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140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Experiencia innovadora donde su uso sea simple y fácil por medio de una interfaz amigable y accesible a todo público.</a:t>
            </a:r>
            <a:endParaRPr lang="en-US" sz="140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3774" name="Google Shape;3774;p36"/>
          <p:cNvSpPr txBox="1"/>
          <p:nvPr/>
        </p:nvSpPr>
        <p:spPr>
          <a:xfrm>
            <a:off x="9485248" y="3997036"/>
            <a:ext cx="18704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140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Contar con un plan continuo de actividades de innovación</a:t>
            </a:r>
          </a:p>
        </p:txBody>
      </p:sp>
      <p:sp>
        <p:nvSpPr>
          <p:cNvPr id="3776" name="Google Shape;3776;p36"/>
          <p:cNvSpPr txBox="1"/>
          <p:nvPr/>
        </p:nvSpPr>
        <p:spPr>
          <a:xfrm>
            <a:off x="5125073" y="3392969"/>
            <a:ext cx="1909755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1400">
                <a:latin typeface="Arial" panose="020B0604020202020204" pitchFamily="34" charset="0"/>
                <a:ea typeface="Fira Sans"/>
                <a:cs typeface="Arial" panose="020B0604020202020204" pitchFamily="34" charset="0"/>
                <a:sym typeface="Fira Sans"/>
              </a:rPr>
              <a:t>Utilizar los medios digitales para romper las fronteras internacionales, generando así ecosistemas emprendedores.</a:t>
            </a:r>
            <a:endParaRPr lang="en-US" sz="1400">
              <a:latin typeface="Arial" panose="020B0604020202020204" pitchFamily="34" charset="0"/>
              <a:ea typeface="Fira Sans"/>
              <a:cs typeface="Arial" panose="020B0604020202020204" pitchFamily="34" charset="0"/>
              <a:sym typeface="Fira Sans"/>
            </a:endParaRPr>
          </a:p>
        </p:txBody>
      </p:sp>
      <p:sp>
        <p:nvSpPr>
          <p:cNvPr id="429" name="Título 2">
            <a:extLst>
              <a:ext uri="{FF2B5EF4-FFF2-40B4-BE49-F238E27FC236}">
                <a16:creationId xmlns:a16="http://schemas.microsoft.com/office/drawing/2014/main" id="{E175877A-7113-47C6-9CC1-341D892754BE}"/>
              </a:ext>
            </a:extLst>
          </p:cNvPr>
          <p:cNvSpPr txBox="1">
            <a:spLocks/>
          </p:cNvSpPr>
          <p:nvPr/>
        </p:nvSpPr>
        <p:spPr>
          <a:xfrm>
            <a:off x="1001525" y="395684"/>
            <a:ext cx="9666514" cy="7468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lang="en-GB" sz="2933" b="1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z="4000">
                <a:latin typeface="Arial" panose="020B0604020202020204" pitchFamily="34" charset="0"/>
                <a:cs typeface="Arial" panose="020B0604020202020204" pitchFamily="34" charset="0"/>
              </a:rPr>
              <a:t>Propuesta planteada</a:t>
            </a:r>
          </a:p>
        </p:txBody>
      </p:sp>
      <p:sp>
        <p:nvSpPr>
          <p:cNvPr id="430" name="Rectángulo 429">
            <a:extLst>
              <a:ext uri="{FF2B5EF4-FFF2-40B4-BE49-F238E27FC236}">
                <a16:creationId xmlns:a16="http://schemas.microsoft.com/office/drawing/2014/main" id="{2C68AABB-CE3E-4ECF-A77A-DA228A98E5DD}"/>
              </a:ext>
            </a:extLst>
          </p:cNvPr>
          <p:cNvSpPr/>
          <p:nvPr/>
        </p:nvSpPr>
        <p:spPr>
          <a:xfrm>
            <a:off x="789964" y="292028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431" name="Marcador de posición de imagen 10">
            <a:extLst>
              <a:ext uri="{FF2B5EF4-FFF2-40B4-BE49-F238E27FC236}">
                <a16:creationId xmlns:a16="http://schemas.microsoft.com/office/drawing/2014/main" id="{1B6BF81C-075F-4277-8E34-157D7FD5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46382" y="6309913"/>
            <a:ext cx="12145618" cy="548086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432" name="Rectángulo 431" descr="Bloque de fondo de número de diapositiva">
            <a:extLst>
              <a:ext uri="{FF2B5EF4-FFF2-40B4-BE49-F238E27FC236}">
                <a16:creationId xmlns:a16="http://schemas.microsoft.com/office/drawing/2014/main" id="{4AF4E3E8-32E5-4CE7-9172-B879BA039E8E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433" name="Marcador de número de diapositiva 5">
            <a:extLst>
              <a:ext uri="{FF2B5EF4-FFF2-40B4-BE49-F238E27FC236}">
                <a16:creationId xmlns:a16="http://schemas.microsoft.com/office/drawing/2014/main" id="{6ABAE13D-985D-4E76-8D3E-82F87E43A3E9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21</a:t>
            </a:fld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Elbow Connector 31">
            <a:extLst>
              <a:ext uri="{FF2B5EF4-FFF2-40B4-BE49-F238E27FC236}">
                <a16:creationId xmlns:a16="http://schemas.microsoft.com/office/drawing/2014/main" id="{49BC53E2-EF47-47E3-91D1-9906702A6753}"/>
              </a:ext>
            </a:extLst>
          </p:cNvPr>
          <p:cNvCxnSpPr>
            <a:cxnSpLocks/>
          </p:cNvCxnSpPr>
          <p:nvPr/>
        </p:nvCxnSpPr>
        <p:spPr>
          <a:xfrm flipV="1">
            <a:off x="2553329" y="1562039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7EEC74D-AFED-4B4B-B22D-87C132F66466}"/>
              </a:ext>
            </a:extLst>
          </p:cNvPr>
          <p:cNvGrpSpPr/>
          <p:nvPr/>
        </p:nvGrpSpPr>
        <p:grpSpPr>
          <a:xfrm>
            <a:off x="4092448" y="923537"/>
            <a:ext cx="1277005" cy="1277005"/>
            <a:chOff x="899591" y="1902000"/>
            <a:chExt cx="1250671" cy="12506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4A6122D-37ED-4846-A4E3-CFEDD4A0C795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B8814E-949C-455E-8907-2465482F4343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2ABA969-94E4-48E9-8EB8-313D2F1FD1B0}"/>
              </a:ext>
            </a:extLst>
          </p:cNvPr>
          <p:cNvGrpSpPr/>
          <p:nvPr/>
        </p:nvGrpSpPr>
        <p:grpSpPr>
          <a:xfrm>
            <a:off x="4035039" y="2248598"/>
            <a:ext cx="1277005" cy="1277005"/>
            <a:chOff x="899591" y="1902000"/>
            <a:chExt cx="1250671" cy="12506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139630A-FF9C-4BE5-8E13-07E17594E534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D6C3CE1-2554-4436-98AC-2EE8C96B567C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65350E-9472-4815-9297-2800645B06F1}"/>
              </a:ext>
            </a:extLst>
          </p:cNvPr>
          <p:cNvGrpSpPr/>
          <p:nvPr/>
        </p:nvGrpSpPr>
        <p:grpSpPr>
          <a:xfrm>
            <a:off x="4092448" y="4938253"/>
            <a:ext cx="1277005" cy="1277005"/>
            <a:chOff x="899591" y="1902000"/>
            <a:chExt cx="1250671" cy="12506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B821AD1-150E-40F3-9FFE-C40DF07E60F9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1B8277D-29FF-4433-A024-D3C56CF111A6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3" name="Elbow Connector 51">
            <a:extLst>
              <a:ext uri="{FF2B5EF4-FFF2-40B4-BE49-F238E27FC236}">
                <a16:creationId xmlns:a16="http://schemas.microsoft.com/office/drawing/2014/main" id="{5F5A382E-DABC-4842-828B-2DC5C2A8E634}"/>
              </a:ext>
            </a:extLst>
          </p:cNvPr>
          <p:cNvCxnSpPr>
            <a:cxnSpLocks/>
          </p:cNvCxnSpPr>
          <p:nvPr/>
        </p:nvCxnSpPr>
        <p:spPr>
          <a:xfrm>
            <a:off x="2553329" y="4417643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986C2-D3E3-4277-8E08-C16505DE81AA}"/>
              </a:ext>
            </a:extLst>
          </p:cNvPr>
          <p:cNvCxnSpPr>
            <a:cxnSpLocks/>
          </p:cNvCxnSpPr>
          <p:nvPr/>
        </p:nvCxnSpPr>
        <p:spPr>
          <a:xfrm>
            <a:off x="2550201" y="2876394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7BC03FB-7842-4D4B-8F60-AD67E6802EFA}"/>
              </a:ext>
            </a:extLst>
          </p:cNvPr>
          <p:cNvSpPr/>
          <p:nvPr/>
        </p:nvSpPr>
        <p:spPr>
          <a:xfrm>
            <a:off x="4506900" y="127924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0929CA-6BE2-4242-9660-67A7FE971A12}"/>
              </a:ext>
            </a:extLst>
          </p:cNvPr>
          <p:cNvSpPr/>
          <p:nvPr/>
        </p:nvSpPr>
        <p:spPr>
          <a:xfrm>
            <a:off x="4440059" y="2606727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93FECE9-43A2-4B0A-8B67-B9B144D231ED}"/>
              </a:ext>
            </a:extLst>
          </p:cNvPr>
          <p:cNvSpPr/>
          <p:nvPr/>
        </p:nvSpPr>
        <p:spPr>
          <a:xfrm>
            <a:off x="4444426" y="5310324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848961-64E5-4350-8A7A-81EFB7D070C4}"/>
              </a:ext>
            </a:extLst>
          </p:cNvPr>
          <p:cNvSpPr txBox="1"/>
          <p:nvPr/>
        </p:nvSpPr>
        <p:spPr>
          <a:xfrm>
            <a:off x="6469425" y="1246185"/>
            <a:ext cx="5084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</a:t>
            </a:r>
            <a:r>
              <a:rPr lang="es-EC" sz="1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Mipymes</a:t>
            </a:r>
            <a:r>
              <a:rPr lang="es-EC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sector comercial mantiene una inclusión financiera pero no en su totalidad</a:t>
            </a:r>
            <a:endParaRPr lang="es-E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BC24C4-33F9-47A1-886C-1C148A6D06DC}"/>
              </a:ext>
            </a:extLst>
          </p:cNvPr>
          <p:cNvSpPr/>
          <p:nvPr/>
        </p:nvSpPr>
        <p:spPr>
          <a:xfrm>
            <a:off x="6433088" y="674656"/>
            <a:ext cx="475484" cy="4754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A4F84-4EAA-45B7-8522-14AB39EF9362}"/>
              </a:ext>
            </a:extLst>
          </p:cNvPr>
          <p:cNvSpPr txBox="1"/>
          <p:nvPr/>
        </p:nvSpPr>
        <p:spPr>
          <a:xfrm>
            <a:off x="6469425" y="2460895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medio del estudio realizado se identificó una correlación en el impacto del uso Fintech en el desarrollo de la gestión financiera del sector comercial</a:t>
            </a:r>
            <a:endParaRPr lang="es-E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E3C6B34-14E4-4E9E-BCCB-E9B887ABD59C}"/>
              </a:ext>
            </a:extLst>
          </p:cNvPr>
          <p:cNvSpPr/>
          <p:nvPr/>
        </p:nvSpPr>
        <p:spPr>
          <a:xfrm>
            <a:off x="6526390" y="2000017"/>
            <a:ext cx="475484" cy="4754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D7E776-6FF1-490E-8BA8-02F3FA4724B3}"/>
              </a:ext>
            </a:extLst>
          </p:cNvPr>
          <p:cNvSpPr txBox="1"/>
          <p:nvPr/>
        </p:nvSpPr>
        <p:spPr>
          <a:xfrm>
            <a:off x="6433088" y="3817270"/>
            <a:ext cx="5539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evidenció que el uso de la tecnología financiera brinda beneficios en la optimización de recursos, mejora en la experiencia del cliente, transparencia en sus operaciones y la ampliación en mercados internacionales.</a:t>
            </a:r>
            <a:endParaRPr lang="es-E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45E747-CE46-4FE2-8FE0-F9DBA40C0BFF}"/>
              </a:ext>
            </a:extLst>
          </p:cNvPr>
          <p:cNvSpPr/>
          <p:nvPr/>
        </p:nvSpPr>
        <p:spPr>
          <a:xfrm>
            <a:off x="6526390" y="4925246"/>
            <a:ext cx="475484" cy="4754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8B6B36A9-CCB7-458F-A95F-831E9C433E3D}"/>
              </a:ext>
            </a:extLst>
          </p:cNvPr>
          <p:cNvCxnSpPr>
            <a:cxnSpLocks/>
          </p:cNvCxnSpPr>
          <p:nvPr/>
        </p:nvCxnSpPr>
        <p:spPr>
          <a:xfrm flipH="1" flipV="1">
            <a:off x="5369452" y="5576756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2B3A76FE-A02E-40CC-B498-20A3074DA075}"/>
              </a:ext>
            </a:extLst>
          </p:cNvPr>
          <p:cNvCxnSpPr>
            <a:cxnSpLocks/>
          </p:cNvCxnSpPr>
          <p:nvPr/>
        </p:nvCxnSpPr>
        <p:spPr>
          <a:xfrm flipH="1" flipV="1">
            <a:off x="5312043" y="2887100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8">
            <a:extLst>
              <a:ext uri="{FF2B5EF4-FFF2-40B4-BE49-F238E27FC236}">
                <a16:creationId xmlns:a16="http://schemas.microsoft.com/office/drawing/2014/main" id="{A63BA0BC-10F3-4903-BEA9-4E634391E387}"/>
              </a:ext>
            </a:extLst>
          </p:cNvPr>
          <p:cNvCxnSpPr>
            <a:cxnSpLocks/>
          </p:cNvCxnSpPr>
          <p:nvPr/>
        </p:nvCxnSpPr>
        <p:spPr>
          <a:xfrm flipH="1">
            <a:off x="5369452" y="1562039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2FB89ECD-8312-4BC5-94D4-212D75FDBF50}"/>
              </a:ext>
            </a:extLst>
          </p:cNvPr>
          <p:cNvSpPr/>
          <p:nvPr/>
        </p:nvSpPr>
        <p:spPr>
          <a:xfrm flipH="1">
            <a:off x="4576523" y="5464023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A174726E-AAF0-4236-9DAD-E919282446A9}"/>
              </a:ext>
            </a:extLst>
          </p:cNvPr>
          <p:cNvSpPr>
            <a:spLocks noChangeAspect="1"/>
          </p:cNvSpPr>
          <p:nvPr/>
        </p:nvSpPr>
        <p:spPr>
          <a:xfrm rot="9900000">
            <a:off x="4587520" y="2755024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DE1B836-7A3F-47E1-A2C7-94AE02597804}"/>
              </a:ext>
            </a:extLst>
          </p:cNvPr>
          <p:cNvGrpSpPr/>
          <p:nvPr/>
        </p:nvGrpSpPr>
        <p:grpSpPr>
          <a:xfrm>
            <a:off x="779991" y="2915252"/>
            <a:ext cx="1369129" cy="2616029"/>
            <a:chOff x="3688167" y="3417317"/>
            <a:chExt cx="1152686" cy="2202466"/>
          </a:xfrm>
        </p:grpSpPr>
        <p:sp>
          <p:nvSpPr>
            <p:cNvPr id="34" name="Rounded Rectangle 17">
              <a:extLst>
                <a:ext uri="{FF2B5EF4-FFF2-40B4-BE49-F238E27FC236}">
                  <a16:creationId xmlns:a16="http://schemas.microsoft.com/office/drawing/2014/main" id="{46BCC5E9-8B65-4DE7-BF9F-D622C0672D28}"/>
                </a:ext>
              </a:extLst>
            </p:cNvPr>
            <p:cNvSpPr/>
            <p:nvPr/>
          </p:nvSpPr>
          <p:spPr>
            <a:xfrm>
              <a:off x="3688167" y="3417317"/>
              <a:ext cx="1152686" cy="2202466"/>
            </a:xfrm>
            <a:prstGeom prst="roundRect">
              <a:avLst>
                <a:gd name="adj" fmla="val 12305"/>
              </a:avLst>
            </a:prstGeom>
            <a:solidFill>
              <a:srgbClr val="262626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A9E3F9-54ED-474A-819C-FF2AC1697620}"/>
                </a:ext>
              </a:extLst>
            </p:cNvPr>
            <p:cNvSpPr/>
            <p:nvPr/>
          </p:nvSpPr>
          <p:spPr>
            <a:xfrm>
              <a:off x="3749651" y="3637564"/>
              <a:ext cx="1035739" cy="17069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B4AEF287-A98B-4E4C-A413-07F3DFEC0E5A}"/>
                </a:ext>
              </a:extLst>
            </p:cNvPr>
            <p:cNvSpPr/>
            <p:nvPr/>
          </p:nvSpPr>
          <p:spPr>
            <a:xfrm>
              <a:off x="4106841" y="3505590"/>
              <a:ext cx="315337" cy="55062"/>
            </a:xfrm>
            <a:prstGeom prst="roundRect">
              <a:avLst>
                <a:gd name="adj" fmla="val 50000"/>
              </a:avLst>
            </a:prstGeom>
            <a:solidFill>
              <a:srgbClr val="ECECEC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8EB5B4-3CE3-4B27-A2DE-8DF3DA7A7966}"/>
                </a:ext>
              </a:extLst>
            </p:cNvPr>
            <p:cNvSpPr/>
            <p:nvPr/>
          </p:nvSpPr>
          <p:spPr>
            <a:xfrm>
              <a:off x="4165418" y="5378702"/>
              <a:ext cx="190033" cy="192694"/>
            </a:xfrm>
            <a:prstGeom prst="ellipse">
              <a:avLst/>
            </a:prstGeom>
            <a:solidFill>
              <a:srgbClr val="ECECEC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F2C11A-4E10-45A1-9BA6-C2B70BFAB128}"/>
                </a:ext>
              </a:extLst>
            </p:cNvPr>
            <p:cNvSpPr/>
            <p:nvPr/>
          </p:nvSpPr>
          <p:spPr>
            <a:xfrm>
              <a:off x="4219713" y="5433757"/>
              <a:ext cx="81443" cy="82583"/>
            </a:xfrm>
            <a:prstGeom prst="rect">
              <a:avLst/>
            </a:prstGeom>
            <a:noFill/>
            <a:ln w="12700">
              <a:solidFill>
                <a:srgbClr val="262626">
                  <a:alpha val="22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58">
              <a:extLst>
                <a:ext uri="{FF2B5EF4-FFF2-40B4-BE49-F238E27FC236}">
                  <a16:creationId xmlns:a16="http://schemas.microsoft.com/office/drawing/2014/main" id="{7751B047-3BBC-43A7-9087-585F8E0AB0E0}"/>
                </a:ext>
              </a:extLst>
            </p:cNvPr>
            <p:cNvSpPr/>
            <p:nvPr/>
          </p:nvSpPr>
          <p:spPr>
            <a:xfrm>
              <a:off x="3751673" y="3640769"/>
              <a:ext cx="1017329" cy="408218"/>
            </a:xfrm>
            <a:custGeom>
              <a:avLst/>
              <a:gdLst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  <a:gd name="connsiteX0" fmla="*/ 0 w 1349069"/>
                <a:gd name="connsiteY0" fmla="*/ 0 h 533856"/>
                <a:gd name="connsiteX1" fmla="*/ 1349069 w 1349069"/>
                <a:gd name="connsiteY1" fmla="*/ 0 h 533856"/>
                <a:gd name="connsiteX2" fmla="*/ 0 w 1349069"/>
                <a:gd name="connsiteY2" fmla="*/ 533856 h 533856"/>
                <a:gd name="connsiteX3" fmla="*/ 0 w 1349069"/>
                <a:gd name="connsiteY3" fmla="*/ 0 h 53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9069" h="533856">
                  <a:moveTo>
                    <a:pt x="0" y="0"/>
                  </a:moveTo>
                  <a:lnTo>
                    <a:pt x="1349069" y="0"/>
                  </a:lnTo>
                  <a:cubicBezTo>
                    <a:pt x="899379" y="16027"/>
                    <a:pt x="182990" y="213029"/>
                    <a:pt x="0" y="5338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16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15798A2-8CE2-42A9-AB16-9EF18862209D}"/>
              </a:ext>
            </a:extLst>
          </p:cNvPr>
          <p:cNvGrpSpPr/>
          <p:nvPr/>
        </p:nvGrpSpPr>
        <p:grpSpPr>
          <a:xfrm>
            <a:off x="1199467" y="4170266"/>
            <a:ext cx="786996" cy="786996"/>
            <a:chOff x="3924417" y="4453570"/>
            <a:chExt cx="754422" cy="75442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33CAF3-990D-421B-A840-086649E98778}"/>
                </a:ext>
              </a:extLst>
            </p:cNvPr>
            <p:cNvSpPr/>
            <p:nvPr/>
          </p:nvSpPr>
          <p:spPr>
            <a:xfrm>
              <a:off x="4063248" y="4592401"/>
              <a:ext cx="476761" cy="476761"/>
            </a:xfrm>
            <a:prstGeom prst="ellipse">
              <a:avLst/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7F79442-3FA7-4AFC-BC3B-DC8576FBBCC8}"/>
                </a:ext>
              </a:extLst>
            </p:cNvPr>
            <p:cNvSpPr/>
            <p:nvPr/>
          </p:nvSpPr>
          <p:spPr>
            <a:xfrm>
              <a:off x="3924417" y="4453570"/>
              <a:ext cx="754422" cy="754422"/>
            </a:xfrm>
            <a:prstGeom prst="ellipse">
              <a:avLst/>
            </a:prstGeom>
            <a:noFill/>
            <a:ln w="130175">
              <a:solidFill>
                <a:schemeClr val="bg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Oval 68">
            <a:extLst>
              <a:ext uri="{FF2B5EF4-FFF2-40B4-BE49-F238E27FC236}">
                <a16:creationId xmlns:a16="http://schemas.microsoft.com/office/drawing/2014/main" id="{241A48BD-C4E3-4E15-BCD3-92CA551BF00F}"/>
              </a:ext>
            </a:extLst>
          </p:cNvPr>
          <p:cNvSpPr/>
          <p:nvPr/>
        </p:nvSpPr>
        <p:spPr>
          <a:xfrm rot="3052891" flipH="1">
            <a:off x="966319" y="1504731"/>
            <a:ext cx="1102721" cy="961622"/>
          </a:xfrm>
          <a:custGeom>
            <a:avLst/>
            <a:gdLst/>
            <a:ahLst/>
            <a:cxnLst/>
            <a:rect l="l" t="t" r="r" b="b"/>
            <a:pathLst>
              <a:path w="1057079" h="921820">
                <a:moveTo>
                  <a:pt x="596169" y="0"/>
                </a:moveTo>
                <a:cubicBezTo>
                  <a:pt x="850723" y="0"/>
                  <a:pt x="1057079" y="206356"/>
                  <a:pt x="1057079" y="460910"/>
                </a:cubicBezTo>
                <a:cubicBezTo>
                  <a:pt x="1057079" y="715464"/>
                  <a:pt x="850723" y="921820"/>
                  <a:pt x="596169" y="921820"/>
                </a:cubicBezTo>
                <a:cubicBezTo>
                  <a:pt x="485424" y="921820"/>
                  <a:pt x="383802" y="882762"/>
                  <a:pt x="305664" y="816036"/>
                </a:cubicBezTo>
                <a:lnTo>
                  <a:pt x="0" y="902526"/>
                </a:lnTo>
                <a:lnTo>
                  <a:pt x="180651" y="657214"/>
                </a:lnTo>
                <a:cubicBezTo>
                  <a:pt x="151066" y="598124"/>
                  <a:pt x="135259" y="531363"/>
                  <a:pt x="135259" y="460910"/>
                </a:cubicBezTo>
                <a:cubicBezTo>
                  <a:pt x="135259" y="206356"/>
                  <a:pt x="341615" y="0"/>
                  <a:pt x="596169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aphic 21">
            <a:extLst>
              <a:ext uri="{FF2B5EF4-FFF2-40B4-BE49-F238E27FC236}">
                <a16:creationId xmlns:a16="http://schemas.microsoft.com/office/drawing/2014/main" id="{EDD7258F-3072-4764-BC31-E387AC4F7B6E}"/>
              </a:ext>
            </a:extLst>
          </p:cNvPr>
          <p:cNvGrpSpPr/>
          <p:nvPr/>
        </p:nvGrpSpPr>
        <p:grpSpPr>
          <a:xfrm>
            <a:off x="1497364" y="4097018"/>
            <a:ext cx="1318798" cy="2357993"/>
            <a:chOff x="4170900" y="0"/>
            <a:chExt cx="3835079" cy="685706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576D43-5E0C-4BD3-96D5-525BBC1D50EE}"/>
                </a:ext>
              </a:extLst>
            </p:cNvPr>
            <p:cNvSpPr/>
            <p:nvPr/>
          </p:nvSpPr>
          <p:spPr>
            <a:xfrm>
              <a:off x="4170900" y="0"/>
              <a:ext cx="3835079" cy="6857067"/>
            </a:xfrm>
            <a:custGeom>
              <a:avLst/>
              <a:gdLst>
                <a:gd name="connsiteX0" fmla="*/ 1859688 w 3816220"/>
                <a:gd name="connsiteY0" fmla="*/ 0 h 6848669"/>
                <a:gd name="connsiteX1" fmla="*/ 2719037 w 3816220"/>
                <a:gd name="connsiteY1" fmla="*/ 937727 h 6848669"/>
                <a:gd name="connsiteX2" fmla="*/ 3404837 w 3816220"/>
                <a:gd name="connsiteY2" fmla="*/ 2455817 h 6848669"/>
                <a:gd name="connsiteX3" fmla="*/ 3397373 w 3816220"/>
                <a:gd name="connsiteY3" fmla="*/ 4784738 h 6848669"/>
                <a:gd name="connsiteX4" fmla="*/ 3818184 w 3816220"/>
                <a:gd name="connsiteY4" fmla="*/ 6857067 h 6848669"/>
                <a:gd name="connsiteX5" fmla="*/ 1609628 w 3816220"/>
                <a:gd name="connsiteY5" fmla="*/ 6857067 h 6848669"/>
                <a:gd name="connsiteX6" fmla="*/ 1469669 w 3816220"/>
                <a:gd name="connsiteY6" fmla="*/ 6241247 h 6848669"/>
                <a:gd name="connsiteX7" fmla="*/ 555269 w 3816220"/>
                <a:gd name="connsiteY7" fmla="*/ 4011230 h 6848669"/>
                <a:gd name="connsiteX8" fmla="*/ 316405 w 3816220"/>
                <a:gd name="connsiteY8" fmla="*/ 2427826 h 6848669"/>
                <a:gd name="connsiteX9" fmla="*/ 255756 w 3816220"/>
                <a:gd name="connsiteY9" fmla="*/ 1045029 h 6848669"/>
                <a:gd name="connsiteX10" fmla="*/ 1686139 w 3816220"/>
                <a:gd name="connsiteY10" fmla="*/ 2580848 h 6848669"/>
                <a:gd name="connsiteX11" fmla="*/ 1859688 w 3816220"/>
                <a:gd name="connsiteY11" fmla="*/ 0 h 6848669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69 w 3818183"/>
                <a:gd name="connsiteY7" fmla="*/ 4011230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59688 w 3818183"/>
                <a:gd name="connsiteY0" fmla="*/ 0 h 6857067"/>
                <a:gd name="connsiteX1" fmla="*/ 2719037 w 3818183"/>
                <a:gd name="connsiteY1" fmla="*/ 937727 h 6857067"/>
                <a:gd name="connsiteX2" fmla="*/ 3404837 w 3818183"/>
                <a:gd name="connsiteY2" fmla="*/ 2455817 h 6857067"/>
                <a:gd name="connsiteX3" fmla="*/ 3397373 w 3818183"/>
                <a:gd name="connsiteY3" fmla="*/ 4784738 h 6857067"/>
                <a:gd name="connsiteX4" fmla="*/ 3818184 w 3818183"/>
                <a:gd name="connsiteY4" fmla="*/ 6857067 h 6857067"/>
                <a:gd name="connsiteX5" fmla="*/ 1609628 w 3818183"/>
                <a:gd name="connsiteY5" fmla="*/ 6857067 h 6857067"/>
                <a:gd name="connsiteX6" fmla="*/ 1469669 w 3818183"/>
                <a:gd name="connsiteY6" fmla="*/ 6241247 h 6857067"/>
                <a:gd name="connsiteX7" fmla="*/ 555270 w 3818183"/>
                <a:gd name="connsiteY7" fmla="*/ 4152778 h 6857067"/>
                <a:gd name="connsiteX8" fmla="*/ 316405 w 3818183"/>
                <a:gd name="connsiteY8" fmla="*/ 2427826 h 6857067"/>
                <a:gd name="connsiteX9" fmla="*/ 255756 w 3818183"/>
                <a:gd name="connsiteY9" fmla="*/ 1045029 h 6857067"/>
                <a:gd name="connsiteX10" fmla="*/ 1686139 w 3818183"/>
                <a:gd name="connsiteY10" fmla="*/ 2580848 h 6857067"/>
                <a:gd name="connsiteX11" fmla="*/ 1859688 w 3818183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703035 w 3835079"/>
                <a:gd name="connsiteY10" fmla="*/ 2580848 h 6857067"/>
                <a:gd name="connsiteX11" fmla="*/ 1876584 w 3835079"/>
                <a:gd name="connsiteY11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79877 w 3835079"/>
                <a:gd name="connsiteY10" fmla="*/ 1844225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  <a:gd name="connsiteX0" fmla="*/ 1876584 w 3835079"/>
                <a:gd name="connsiteY0" fmla="*/ 0 h 6857067"/>
                <a:gd name="connsiteX1" fmla="*/ 2735933 w 3835079"/>
                <a:gd name="connsiteY1" fmla="*/ 937727 h 6857067"/>
                <a:gd name="connsiteX2" fmla="*/ 3421733 w 3835079"/>
                <a:gd name="connsiteY2" fmla="*/ 2455817 h 6857067"/>
                <a:gd name="connsiteX3" fmla="*/ 3414269 w 3835079"/>
                <a:gd name="connsiteY3" fmla="*/ 4784738 h 6857067"/>
                <a:gd name="connsiteX4" fmla="*/ 3835080 w 3835079"/>
                <a:gd name="connsiteY4" fmla="*/ 6857067 h 6857067"/>
                <a:gd name="connsiteX5" fmla="*/ 1626524 w 3835079"/>
                <a:gd name="connsiteY5" fmla="*/ 6857067 h 6857067"/>
                <a:gd name="connsiteX6" fmla="*/ 1486565 w 3835079"/>
                <a:gd name="connsiteY6" fmla="*/ 6241247 h 6857067"/>
                <a:gd name="connsiteX7" fmla="*/ 572166 w 3835079"/>
                <a:gd name="connsiteY7" fmla="*/ 4152778 h 6857067"/>
                <a:gd name="connsiteX8" fmla="*/ 333301 w 3835079"/>
                <a:gd name="connsiteY8" fmla="*/ 2427826 h 6857067"/>
                <a:gd name="connsiteX9" fmla="*/ 272652 w 3835079"/>
                <a:gd name="connsiteY9" fmla="*/ 1045029 h 6857067"/>
                <a:gd name="connsiteX10" fmla="*/ 1349547 w 3835079"/>
                <a:gd name="connsiteY10" fmla="*/ 1773450 h 6857067"/>
                <a:gd name="connsiteX11" fmla="*/ 1703035 w 3835079"/>
                <a:gd name="connsiteY11" fmla="*/ 2580848 h 6857067"/>
                <a:gd name="connsiteX12" fmla="*/ 1876584 w 3835079"/>
                <a:gd name="connsiteY12" fmla="*/ 0 h 685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079" h="6857067">
                  <a:moveTo>
                    <a:pt x="1876584" y="0"/>
                  </a:moveTo>
                  <a:cubicBezTo>
                    <a:pt x="2380437" y="78377"/>
                    <a:pt x="2558652" y="523447"/>
                    <a:pt x="2735933" y="937727"/>
                  </a:cubicBezTo>
                  <a:cubicBezTo>
                    <a:pt x="2956136" y="1453709"/>
                    <a:pt x="3344289" y="1891315"/>
                    <a:pt x="3421733" y="2455817"/>
                  </a:cubicBezTo>
                  <a:cubicBezTo>
                    <a:pt x="3527169" y="3221860"/>
                    <a:pt x="3383478" y="4014030"/>
                    <a:pt x="3414269" y="4784738"/>
                  </a:cubicBezTo>
                  <a:cubicBezTo>
                    <a:pt x="3443194" y="5498530"/>
                    <a:pt x="3721246" y="6157271"/>
                    <a:pt x="3835080" y="6857067"/>
                  </a:cubicBezTo>
                  <a:lnTo>
                    <a:pt x="1626524" y="6857067"/>
                  </a:lnTo>
                  <a:cubicBezTo>
                    <a:pt x="1579871" y="6623802"/>
                    <a:pt x="1662291" y="6691962"/>
                    <a:pt x="1486565" y="6241247"/>
                  </a:cubicBezTo>
                  <a:cubicBezTo>
                    <a:pt x="1310839" y="5790532"/>
                    <a:pt x="535776" y="4930019"/>
                    <a:pt x="572166" y="4152778"/>
                  </a:cubicBezTo>
                  <a:cubicBezTo>
                    <a:pt x="599224" y="3570548"/>
                    <a:pt x="661157" y="3044425"/>
                    <a:pt x="333301" y="2427826"/>
                  </a:cubicBezTo>
                  <a:cubicBezTo>
                    <a:pt x="160822" y="2079489"/>
                    <a:pt x="-287185" y="1240971"/>
                    <a:pt x="272652" y="1045029"/>
                  </a:cubicBezTo>
                  <a:cubicBezTo>
                    <a:pt x="811062" y="816322"/>
                    <a:pt x="1111150" y="1517480"/>
                    <a:pt x="1349547" y="1773450"/>
                  </a:cubicBezTo>
                  <a:cubicBezTo>
                    <a:pt x="1587944" y="2029420"/>
                    <a:pt x="1620251" y="2888219"/>
                    <a:pt x="1703035" y="2580848"/>
                  </a:cubicBezTo>
                  <a:cubicBezTo>
                    <a:pt x="2060397" y="1828800"/>
                    <a:pt x="1874718" y="807098"/>
                    <a:pt x="1876584" y="0"/>
                  </a:cubicBezTo>
                  <a:close/>
                </a:path>
              </a:pathLst>
            </a:custGeom>
            <a:solidFill>
              <a:srgbClr val="D9D9D9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091DDC4-3663-413F-9ABD-CE468EADD051}"/>
                </a:ext>
              </a:extLst>
            </p:cNvPr>
            <p:cNvSpPr/>
            <p:nvPr/>
          </p:nvSpPr>
          <p:spPr>
            <a:xfrm>
              <a:off x="4430993" y="974000"/>
              <a:ext cx="846423" cy="721829"/>
            </a:xfrm>
            <a:custGeom>
              <a:avLst/>
              <a:gdLst>
                <a:gd name="connsiteX0" fmla="*/ 201811 w 867746"/>
                <a:gd name="connsiteY0" fmla="*/ 15957 h 662473"/>
                <a:gd name="connsiteX1" fmla="*/ 876414 w 867746"/>
                <a:gd name="connsiteY1" fmla="*/ 373320 h 662473"/>
                <a:gd name="connsiteX2" fmla="*/ 105705 w 867746"/>
                <a:gd name="connsiteY2" fmla="*/ 664435 h 662473"/>
                <a:gd name="connsiteX3" fmla="*/ 201811 w 867746"/>
                <a:gd name="connsiteY3" fmla="*/ 15957 h 662473"/>
                <a:gd name="connsiteX0" fmla="*/ 288539 w 841815"/>
                <a:gd name="connsiteY0" fmla="*/ 17995 h 626033"/>
                <a:gd name="connsiteX1" fmla="*/ 841815 w 841815"/>
                <a:gd name="connsiteY1" fmla="*/ 334917 h 626033"/>
                <a:gd name="connsiteX2" fmla="*/ 71106 w 841815"/>
                <a:gd name="connsiteY2" fmla="*/ 626032 h 626033"/>
                <a:gd name="connsiteX3" fmla="*/ 288539 w 841815"/>
                <a:gd name="connsiteY3" fmla="*/ 17995 h 626033"/>
                <a:gd name="connsiteX0" fmla="*/ 288539 w 922701"/>
                <a:gd name="connsiteY0" fmla="*/ 17995 h 626033"/>
                <a:gd name="connsiteX1" fmla="*/ 922701 w 922701"/>
                <a:gd name="connsiteY1" fmla="*/ 334918 h 626033"/>
                <a:gd name="connsiteX2" fmla="*/ 71106 w 922701"/>
                <a:gd name="connsiteY2" fmla="*/ 626032 h 626033"/>
                <a:gd name="connsiteX3" fmla="*/ 288539 w 922701"/>
                <a:gd name="connsiteY3" fmla="*/ 17995 h 626033"/>
                <a:gd name="connsiteX0" fmla="*/ 329797 w 913407"/>
                <a:gd name="connsiteY0" fmla="*/ 14324 h 703246"/>
                <a:gd name="connsiteX1" fmla="*/ 913407 w 913407"/>
                <a:gd name="connsiteY1" fmla="*/ 412131 h 703246"/>
                <a:gd name="connsiteX2" fmla="*/ 61812 w 913407"/>
                <a:gd name="connsiteY2" fmla="*/ 703245 h 703246"/>
                <a:gd name="connsiteX3" fmla="*/ 329797 w 913407"/>
                <a:gd name="connsiteY3" fmla="*/ 14324 h 703246"/>
                <a:gd name="connsiteX0" fmla="*/ 201810 w 785420"/>
                <a:gd name="connsiteY0" fmla="*/ 14324 h 662804"/>
                <a:gd name="connsiteX1" fmla="*/ 785420 w 785420"/>
                <a:gd name="connsiteY1" fmla="*/ 412131 h 662804"/>
                <a:gd name="connsiteX2" fmla="*/ 105706 w 785420"/>
                <a:gd name="connsiteY2" fmla="*/ 662804 h 662804"/>
                <a:gd name="connsiteX3" fmla="*/ 201810 w 785420"/>
                <a:gd name="connsiteY3" fmla="*/ 14324 h 662804"/>
                <a:gd name="connsiteX0" fmla="*/ 167496 w 751106"/>
                <a:gd name="connsiteY0" fmla="*/ 14324 h 672912"/>
                <a:gd name="connsiteX1" fmla="*/ 751106 w 751106"/>
                <a:gd name="connsiteY1" fmla="*/ 412131 h 672912"/>
                <a:gd name="connsiteX2" fmla="*/ 132056 w 751106"/>
                <a:gd name="connsiteY2" fmla="*/ 672912 h 672912"/>
                <a:gd name="connsiteX3" fmla="*/ 167496 w 751106"/>
                <a:gd name="connsiteY3" fmla="*/ 14324 h 672912"/>
                <a:gd name="connsiteX0" fmla="*/ 132271 w 796768"/>
                <a:gd name="connsiteY0" fmla="*/ 12987 h 712016"/>
                <a:gd name="connsiteX1" fmla="*/ 796768 w 796768"/>
                <a:gd name="connsiteY1" fmla="*/ 451235 h 712016"/>
                <a:gd name="connsiteX2" fmla="*/ 177718 w 796768"/>
                <a:gd name="connsiteY2" fmla="*/ 712016 h 712016"/>
                <a:gd name="connsiteX3" fmla="*/ 132271 w 796768"/>
                <a:gd name="connsiteY3" fmla="*/ 12987 h 712016"/>
                <a:gd name="connsiteX0" fmla="*/ 152924 w 766868"/>
                <a:gd name="connsiteY0" fmla="*/ 12135 h 741494"/>
                <a:gd name="connsiteX1" fmla="*/ 766868 w 766868"/>
                <a:gd name="connsiteY1" fmla="*/ 480713 h 741494"/>
                <a:gd name="connsiteX2" fmla="*/ 147818 w 766868"/>
                <a:gd name="connsiteY2" fmla="*/ 741494 h 741494"/>
                <a:gd name="connsiteX3" fmla="*/ 152924 w 766868"/>
                <a:gd name="connsiteY3" fmla="*/ 12135 h 741494"/>
                <a:gd name="connsiteX0" fmla="*/ 172736 w 786680"/>
                <a:gd name="connsiteY0" fmla="*/ 12135 h 741494"/>
                <a:gd name="connsiteX1" fmla="*/ 786680 w 786680"/>
                <a:gd name="connsiteY1" fmla="*/ 480713 h 741494"/>
                <a:gd name="connsiteX2" fmla="*/ 127187 w 786680"/>
                <a:gd name="connsiteY2" fmla="*/ 741494 h 741494"/>
                <a:gd name="connsiteX3" fmla="*/ 172736 w 786680"/>
                <a:gd name="connsiteY3" fmla="*/ 12135 h 741494"/>
                <a:gd name="connsiteX0" fmla="*/ 148439 w 812936"/>
                <a:gd name="connsiteY0" fmla="*/ 12690 h 721827"/>
                <a:gd name="connsiteX1" fmla="*/ 812936 w 812936"/>
                <a:gd name="connsiteY1" fmla="*/ 461046 h 721827"/>
                <a:gd name="connsiteX2" fmla="*/ 153443 w 812936"/>
                <a:gd name="connsiteY2" fmla="*/ 721827 h 721827"/>
                <a:gd name="connsiteX3" fmla="*/ 148439 w 812936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29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  <a:gd name="connsiteX0" fmla="*/ 181925 w 846422"/>
                <a:gd name="connsiteY0" fmla="*/ 12690 h 721827"/>
                <a:gd name="connsiteX1" fmla="*/ 846422 w 846422"/>
                <a:gd name="connsiteY1" fmla="*/ 461046 h 721827"/>
                <a:gd name="connsiteX2" fmla="*/ 186930 w 846422"/>
                <a:gd name="connsiteY2" fmla="*/ 721827 h 721827"/>
                <a:gd name="connsiteX3" fmla="*/ 181925 w 846422"/>
                <a:gd name="connsiteY3" fmla="*/ 12690 h 72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6422" h="721827">
                  <a:moveTo>
                    <a:pt x="181925" y="12690"/>
                  </a:moveTo>
                  <a:cubicBezTo>
                    <a:pt x="568699" y="-73151"/>
                    <a:pt x="767112" y="298693"/>
                    <a:pt x="846422" y="461046"/>
                  </a:cubicBezTo>
                  <a:cubicBezTo>
                    <a:pt x="676940" y="439722"/>
                    <a:pt x="430013" y="516522"/>
                    <a:pt x="186930" y="721827"/>
                  </a:cubicBezTo>
                  <a:cubicBezTo>
                    <a:pt x="18046" y="360732"/>
                    <a:pt x="-129423" y="90762"/>
                    <a:pt x="181925" y="12690"/>
                  </a:cubicBezTo>
                  <a:close/>
                </a:path>
              </a:pathLst>
            </a:custGeom>
            <a:solidFill>
              <a:srgbClr val="BFBFBF"/>
            </a:solidFill>
            <a:ln w="9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Rectangle 9">
            <a:extLst>
              <a:ext uri="{FF2B5EF4-FFF2-40B4-BE49-F238E27FC236}">
                <a16:creationId xmlns:a16="http://schemas.microsoft.com/office/drawing/2014/main" id="{CC39B6D1-D6E7-4D5B-A397-AFCD1926F33D}"/>
              </a:ext>
            </a:extLst>
          </p:cNvPr>
          <p:cNvSpPr/>
          <p:nvPr/>
        </p:nvSpPr>
        <p:spPr>
          <a:xfrm flipH="1">
            <a:off x="1242066" y="1733981"/>
            <a:ext cx="435067" cy="4072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2">
            <a:extLst>
              <a:ext uri="{FF2B5EF4-FFF2-40B4-BE49-F238E27FC236}">
                <a16:creationId xmlns:a16="http://schemas.microsoft.com/office/drawing/2014/main" id="{4D4FC8FE-8D00-4A10-A313-D94CE4ACBD0A}"/>
              </a:ext>
            </a:extLst>
          </p:cNvPr>
          <p:cNvSpPr/>
          <p:nvPr/>
        </p:nvSpPr>
        <p:spPr>
          <a:xfrm>
            <a:off x="4654478" y="1377130"/>
            <a:ext cx="241455" cy="28773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ítulo 2">
            <a:extLst>
              <a:ext uri="{FF2B5EF4-FFF2-40B4-BE49-F238E27FC236}">
                <a16:creationId xmlns:a16="http://schemas.microsoft.com/office/drawing/2014/main" id="{16236846-8CCF-411B-BF08-0974562A3918}"/>
              </a:ext>
            </a:extLst>
          </p:cNvPr>
          <p:cNvSpPr txBox="1">
            <a:spLocks/>
          </p:cNvSpPr>
          <p:nvPr/>
        </p:nvSpPr>
        <p:spPr>
          <a:xfrm>
            <a:off x="1001525" y="395684"/>
            <a:ext cx="9666514" cy="7468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lang="en-GB" sz="2933" b="1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6E88186-2DBC-4ECC-82CD-FAE57365060E}"/>
              </a:ext>
            </a:extLst>
          </p:cNvPr>
          <p:cNvSpPr/>
          <p:nvPr/>
        </p:nvSpPr>
        <p:spPr>
          <a:xfrm>
            <a:off x="789964" y="292028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 descr="Bloque de fondo de número de diapositiva">
            <a:extLst>
              <a:ext uri="{FF2B5EF4-FFF2-40B4-BE49-F238E27FC236}">
                <a16:creationId xmlns:a16="http://schemas.microsoft.com/office/drawing/2014/main" id="{FAFA9F9A-A664-46B8-B9E2-375D557F91D3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54" name="Marcador de número de diapositiva 5">
            <a:extLst>
              <a:ext uri="{FF2B5EF4-FFF2-40B4-BE49-F238E27FC236}">
                <a16:creationId xmlns:a16="http://schemas.microsoft.com/office/drawing/2014/main" id="{D08036F5-42F4-4FFF-A53E-0FCEAD3110F4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22</a:t>
            </a:fld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55" name="Marcador de posición de imagen 10">
            <a:extLst>
              <a:ext uri="{FF2B5EF4-FFF2-40B4-BE49-F238E27FC236}">
                <a16:creationId xmlns:a16="http://schemas.microsoft.com/office/drawing/2014/main" id="{73C84355-E66B-43D8-807F-B04125B5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46382" y="6334352"/>
            <a:ext cx="12145618" cy="523647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grpSp>
        <p:nvGrpSpPr>
          <p:cNvPr id="56" name="Group 6">
            <a:extLst>
              <a:ext uri="{FF2B5EF4-FFF2-40B4-BE49-F238E27FC236}">
                <a16:creationId xmlns:a16="http://schemas.microsoft.com/office/drawing/2014/main" id="{748C5318-B1D1-4599-9BA9-7C90105CF73B}"/>
              </a:ext>
            </a:extLst>
          </p:cNvPr>
          <p:cNvGrpSpPr/>
          <p:nvPr/>
        </p:nvGrpSpPr>
        <p:grpSpPr>
          <a:xfrm>
            <a:off x="4035039" y="3548445"/>
            <a:ext cx="1277005" cy="1277005"/>
            <a:chOff x="899591" y="1902000"/>
            <a:chExt cx="1250671" cy="1250671"/>
          </a:xfrm>
          <a:solidFill>
            <a:schemeClr val="accent5">
              <a:lumMod val="50000"/>
            </a:schemeClr>
          </a:solidFill>
        </p:grpSpPr>
        <p:sp>
          <p:nvSpPr>
            <p:cNvPr id="57" name="Oval 7">
              <a:extLst>
                <a:ext uri="{FF2B5EF4-FFF2-40B4-BE49-F238E27FC236}">
                  <a16:creationId xmlns:a16="http://schemas.microsoft.com/office/drawing/2014/main" id="{B1F2214A-A237-4A97-AA61-92603FF0BF88}"/>
                </a:ext>
              </a:extLst>
            </p:cNvPr>
            <p:cNvSpPr/>
            <p:nvPr/>
          </p:nvSpPr>
          <p:spPr>
            <a:xfrm>
              <a:off x="899591" y="1902000"/>
              <a:ext cx="1250671" cy="1250671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Oval 8">
              <a:extLst>
                <a:ext uri="{FF2B5EF4-FFF2-40B4-BE49-F238E27FC236}">
                  <a16:creationId xmlns:a16="http://schemas.microsoft.com/office/drawing/2014/main" id="{4F96DDBB-28D1-4881-9540-6E12263A2A8F}"/>
                </a:ext>
              </a:extLst>
            </p:cNvPr>
            <p:cNvSpPr/>
            <p:nvPr/>
          </p:nvSpPr>
          <p:spPr>
            <a:xfrm>
              <a:off x="1016229" y="2018638"/>
              <a:ext cx="1017395" cy="101739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9" name="Straight Connector 13">
            <a:extLst>
              <a:ext uri="{FF2B5EF4-FFF2-40B4-BE49-F238E27FC236}">
                <a16:creationId xmlns:a16="http://schemas.microsoft.com/office/drawing/2014/main" id="{FC5D22C5-86B1-4FFA-8CB2-CD7572C6D1A9}"/>
              </a:ext>
            </a:extLst>
          </p:cNvPr>
          <p:cNvCxnSpPr>
            <a:cxnSpLocks/>
          </p:cNvCxnSpPr>
          <p:nvPr/>
        </p:nvCxnSpPr>
        <p:spPr>
          <a:xfrm>
            <a:off x="2550201" y="4203919"/>
            <a:ext cx="1484838" cy="10707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2">
            <a:extLst>
              <a:ext uri="{FF2B5EF4-FFF2-40B4-BE49-F238E27FC236}">
                <a16:creationId xmlns:a16="http://schemas.microsoft.com/office/drawing/2014/main" id="{0873F4F6-0D55-427C-B732-2E765B3B3117}"/>
              </a:ext>
            </a:extLst>
          </p:cNvPr>
          <p:cNvSpPr txBox="1"/>
          <p:nvPr/>
        </p:nvSpPr>
        <p:spPr>
          <a:xfrm>
            <a:off x="6469425" y="5354022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s-EC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importancia de la inclusión Financiera se centra en un eje estratégico de la iniciativa de pública y privada, para la cobertura y acceso al sistema financiero</a:t>
            </a:r>
            <a:endParaRPr lang="es-ES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23">
            <a:extLst>
              <a:ext uri="{FF2B5EF4-FFF2-40B4-BE49-F238E27FC236}">
                <a16:creationId xmlns:a16="http://schemas.microsoft.com/office/drawing/2014/main" id="{9CBBAD8E-D8C1-40FC-A0EC-C66B7CC33206}"/>
              </a:ext>
            </a:extLst>
          </p:cNvPr>
          <p:cNvSpPr/>
          <p:nvPr/>
        </p:nvSpPr>
        <p:spPr>
          <a:xfrm>
            <a:off x="6526390" y="3356472"/>
            <a:ext cx="475484" cy="475484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17">
            <a:extLst>
              <a:ext uri="{FF2B5EF4-FFF2-40B4-BE49-F238E27FC236}">
                <a16:creationId xmlns:a16="http://schemas.microsoft.com/office/drawing/2014/main" id="{06A66D3C-851A-4D1A-8E09-36222BFFB747}"/>
              </a:ext>
            </a:extLst>
          </p:cNvPr>
          <p:cNvCxnSpPr>
            <a:cxnSpLocks/>
          </p:cNvCxnSpPr>
          <p:nvPr/>
        </p:nvCxnSpPr>
        <p:spPr>
          <a:xfrm flipH="1" flipV="1">
            <a:off x="5312043" y="4214625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23">
            <a:extLst>
              <a:ext uri="{FF2B5EF4-FFF2-40B4-BE49-F238E27FC236}">
                <a16:creationId xmlns:a16="http://schemas.microsoft.com/office/drawing/2014/main" id="{C46A2C4D-8452-4439-95B2-211D06CB0793}"/>
              </a:ext>
            </a:extLst>
          </p:cNvPr>
          <p:cNvSpPr/>
          <p:nvPr/>
        </p:nvSpPr>
        <p:spPr>
          <a:xfrm>
            <a:off x="4404818" y="3930912"/>
            <a:ext cx="526251" cy="527882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" name="Google Shape;618;p18">
            <a:extLst>
              <a:ext uri="{FF2B5EF4-FFF2-40B4-BE49-F238E27FC236}">
                <a16:creationId xmlns:a16="http://schemas.microsoft.com/office/drawing/2014/main" id="{42EEB4A9-E831-46E8-B465-10A5A5D36A03}"/>
              </a:ext>
            </a:extLst>
          </p:cNvPr>
          <p:cNvGrpSpPr/>
          <p:nvPr/>
        </p:nvGrpSpPr>
        <p:grpSpPr>
          <a:xfrm>
            <a:off x="4492815" y="4007463"/>
            <a:ext cx="327334" cy="330690"/>
            <a:chOff x="409151" y="-4528252"/>
            <a:chExt cx="5239625" cy="5239625"/>
          </a:xfrm>
          <a:solidFill>
            <a:schemeClr val="bg1"/>
          </a:solidFill>
        </p:grpSpPr>
        <p:sp>
          <p:nvSpPr>
            <p:cNvPr id="66" name="Google Shape;619;p18">
              <a:extLst>
                <a:ext uri="{FF2B5EF4-FFF2-40B4-BE49-F238E27FC236}">
                  <a16:creationId xmlns:a16="http://schemas.microsoft.com/office/drawing/2014/main" id="{2CA07332-1A8E-4FCE-865E-D52D5B04B3E6}"/>
                </a:ext>
              </a:extLst>
            </p:cNvPr>
            <p:cNvSpPr/>
            <p:nvPr/>
          </p:nvSpPr>
          <p:spPr>
            <a:xfrm>
              <a:off x="409151" y="-2432427"/>
              <a:ext cx="2532500" cy="3143800"/>
            </a:xfrm>
            <a:custGeom>
              <a:avLst/>
              <a:gdLst/>
              <a:ahLst/>
              <a:cxnLst/>
              <a:rect l="l" t="t" r="r" b="b"/>
              <a:pathLst>
                <a:path w="101300" h="125752" extrusionOk="0">
                  <a:moveTo>
                    <a:pt x="73355" y="6987"/>
                  </a:moveTo>
                  <a:cubicBezTo>
                    <a:pt x="75276" y="6987"/>
                    <a:pt x="76848" y="8559"/>
                    <a:pt x="76848" y="10480"/>
                  </a:cubicBezTo>
                  <a:lnTo>
                    <a:pt x="76848" y="17466"/>
                  </a:lnTo>
                  <a:lnTo>
                    <a:pt x="20958" y="17466"/>
                  </a:lnTo>
                  <a:lnTo>
                    <a:pt x="20958" y="10480"/>
                  </a:lnTo>
                  <a:cubicBezTo>
                    <a:pt x="20958" y="8559"/>
                    <a:pt x="22530" y="6987"/>
                    <a:pt x="24452" y="6987"/>
                  </a:cubicBezTo>
                  <a:close/>
                  <a:moveTo>
                    <a:pt x="10479" y="45411"/>
                  </a:moveTo>
                  <a:cubicBezTo>
                    <a:pt x="12400" y="45411"/>
                    <a:pt x="13972" y="46983"/>
                    <a:pt x="13972" y="48904"/>
                  </a:cubicBezTo>
                  <a:cubicBezTo>
                    <a:pt x="13972" y="50825"/>
                    <a:pt x="12400" y="52397"/>
                    <a:pt x="10479" y="52397"/>
                  </a:cubicBezTo>
                  <a:cubicBezTo>
                    <a:pt x="8558" y="52397"/>
                    <a:pt x="6986" y="50825"/>
                    <a:pt x="6986" y="48904"/>
                  </a:cubicBezTo>
                  <a:cubicBezTo>
                    <a:pt x="6986" y="46983"/>
                    <a:pt x="8558" y="45411"/>
                    <a:pt x="10479" y="45411"/>
                  </a:cubicBezTo>
                  <a:close/>
                  <a:moveTo>
                    <a:pt x="10479" y="59383"/>
                  </a:moveTo>
                  <a:cubicBezTo>
                    <a:pt x="12400" y="59383"/>
                    <a:pt x="13972" y="60955"/>
                    <a:pt x="13972" y="62876"/>
                  </a:cubicBezTo>
                  <a:cubicBezTo>
                    <a:pt x="13972" y="64798"/>
                    <a:pt x="12400" y="66370"/>
                    <a:pt x="10479" y="66370"/>
                  </a:cubicBezTo>
                  <a:cubicBezTo>
                    <a:pt x="8558" y="66370"/>
                    <a:pt x="6986" y="64798"/>
                    <a:pt x="6986" y="62876"/>
                  </a:cubicBezTo>
                  <a:cubicBezTo>
                    <a:pt x="6986" y="60955"/>
                    <a:pt x="8558" y="59383"/>
                    <a:pt x="10479" y="59383"/>
                  </a:cubicBezTo>
                  <a:close/>
                  <a:moveTo>
                    <a:pt x="10479" y="73356"/>
                  </a:moveTo>
                  <a:cubicBezTo>
                    <a:pt x="12400" y="73356"/>
                    <a:pt x="13972" y="74928"/>
                    <a:pt x="13972" y="76849"/>
                  </a:cubicBezTo>
                  <a:cubicBezTo>
                    <a:pt x="13972" y="78770"/>
                    <a:pt x="12400" y="80342"/>
                    <a:pt x="10479" y="80342"/>
                  </a:cubicBezTo>
                  <a:cubicBezTo>
                    <a:pt x="8558" y="80342"/>
                    <a:pt x="6986" y="78770"/>
                    <a:pt x="6986" y="76849"/>
                  </a:cubicBezTo>
                  <a:cubicBezTo>
                    <a:pt x="6986" y="74928"/>
                    <a:pt x="8558" y="73356"/>
                    <a:pt x="10479" y="73356"/>
                  </a:cubicBezTo>
                  <a:close/>
                  <a:moveTo>
                    <a:pt x="76848" y="24453"/>
                  </a:moveTo>
                  <a:lnTo>
                    <a:pt x="76848" y="48904"/>
                  </a:lnTo>
                  <a:lnTo>
                    <a:pt x="76848" y="59383"/>
                  </a:lnTo>
                  <a:lnTo>
                    <a:pt x="76848" y="87328"/>
                  </a:lnTo>
                  <a:lnTo>
                    <a:pt x="20958" y="87328"/>
                  </a:lnTo>
                  <a:lnTo>
                    <a:pt x="20958" y="24453"/>
                  </a:lnTo>
                  <a:close/>
                  <a:moveTo>
                    <a:pt x="10479" y="87328"/>
                  </a:moveTo>
                  <a:cubicBezTo>
                    <a:pt x="12400" y="87328"/>
                    <a:pt x="13972" y="88900"/>
                    <a:pt x="13972" y="90821"/>
                  </a:cubicBezTo>
                  <a:cubicBezTo>
                    <a:pt x="13972" y="92742"/>
                    <a:pt x="12400" y="94314"/>
                    <a:pt x="10479" y="94314"/>
                  </a:cubicBezTo>
                  <a:cubicBezTo>
                    <a:pt x="8558" y="94314"/>
                    <a:pt x="6986" y="92742"/>
                    <a:pt x="6986" y="90821"/>
                  </a:cubicBezTo>
                  <a:cubicBezTo>
                    <a:pt x="6986" y="88900"/>
                    <a:pt x="8558" y="87328"/>
                    <a:pt x="10479" y="87328"/>
                  </a:cubicBezTo>
                  <a:close/>
                  <a:moveTo>
                    <a:pt x="76848" y="94314"/>
                  </a:moveTo>
                  <a:lnTo>
                    <a:pt x="76848" y="101300"/>
                  </a:lnTo>
                  <a:cubicBezTo>
                    <a:pt x="76848" y="103222"/>
                    <a:pt x="75276" y="104793"/>
                    <a:pt x="73355" y="104793"/>
                  </a:cubicBezTo>
                  <a:lnTo>
                    <a:pt x="24452" y="104793"/>
                  </a:lnTo>
                  <a:cubicBezTo>
                    <a:pt x="22530" y="104793"/>
                    <a:pt x="20958" y="103222"/>
                    <a:pt x="20958" y="101300"/>
                  </a:cubicBezTo>
                  <a:lnTo>
                    <a:pt x="20958" y="94314"/>
                  </a:lnTo>
                  <a:close/>
                  <a:moveTo>
                    <a:pt x="24452" y="1"/>
                  </a:moveTo>
                  <a:cubicBezTo>
                    <a:pt x="18688" y="1"/>
                    <a:pt x="13972" y="4717"/>
                    <a:pt x="13972" y="10480"/>
                  </a:cubicBezTo>
                  <a:lnTo>
                    <a:pt x="13972" y="39054"/>
                  </a:lnTo>
                  <a:cubicBezTo>
                    <a:pt x="12889" y="38669"/>
                    <a:pt x="11702" y="38425"/>
                    <a:pt x="10479" y="38425"/>
                  </a:cubicBezTo>
                  <a:cubicBezTo>
                    <a:pt x="4716" y="38425"/>
                    <a:pt x="0" y="43141"/>
                    <a:pt x="0" y="48904"/>
                  </a:cubicBezTo>
                  <a:cubicBezTo>
                    <a:pt x="0" y="51594"/>
                    <a:pt x="1048" y="54039"/>
                    <a:pt x="2725" y="55890"/>
                  </a:cubicBezTo>
                  <a:cubicBezTo>
                    <a:pt x="1048" y="57742"/>
                    <a:pt x="0" y="60187"/>
                    <a:pt x="0" y="62876"/>
                  </a:cubicBezTo>
                  <a:cubicBezTo>
                    <a:pt x="0" y="65566"/>
                    <a:pt x="1048" y="68011"/>
                    <a:pt x="2725" y="69863"/>
                  </a:cubicBezTo>
                  <a:cubicBezTo>
                    <a:pt x="1048" y="71714"/>
                    <a:pt x="0" y="74159"/>
                    <a:pt x="0" y="76849"/>
                  </a:cubicBezTo>
                  <a:cubicBezTo>
                    <a:pt x="0" y="79538"/>
                    <a:pt x="1048" y="81984"/>
                    <a:pt x="2725" y="83835"/>
                  </a:cubicBezTo>
                  <a:cubicBezTo>
                    <a:pt x="1048" y="85686"/>
                    <a:pt x="0" y="88131"/>
                    <a:pt x="0" y="90821"/>
                  </a:cubicBezTo>
                  <a:cubicBezTo>
                    <a:pt x="0" y="96585"/>
                    <a:pt x="4716" y="101300"/>
                    <a:pt x="10479" y="101300"/>
                  </a:cubicBezTo>
                  <a:cubicBezTo>
                    <a:pt x="11702" y="101300"/>
                    <a:pt x="12889" y="101056"/>
                    <a:pt x="13972" y="100672"/>
                  </a:cubicBezTo>
                  <a:lnTo>
                    <a:pt x="13972" y="101300"/>
                  </a:lnTo>
                  <a:cubicBezTo>
                    <a:pt x="13972" y="107064"/>
                    <a:pt x="18688" y="111780"/>
                    <a:pt x="24452" y="111780"/>
                  </a:cubicBezTo>
                  <a:lnTo>
                    <a:pt x="31438" y="111780"/>
                  </a:lnTo>
                  <a:lnTo>
                    <a:pt x="31438" y="125752"/>
                  </a:lnTo>
                  <a:lnTo>
                    <a:pt x="38424" y="125752"/>
                  </a:lnTo>
                  <a:lnTo>
                    <a:pt x="38424" y="111780"/>
                  </a:lnTo>
                  <a:lnTo>
                    <a:pt x="73355" y="111780"/>
                  </a:lnTo>
                  <a:cubicBezTo>
                    <a:pt x="79118" y="111780"/>
                    <a:pt x="83834" y="107064"/>
                    <a:pt x="83834" y="101300"/>
                  </a:cubicBezTo>
                  <a:lnTo>
                    <a:pt x="83834" y="59383"/>
                  </a:lnTo>
                  <a:lnTo>
                    <a:pt x="83834" y="48904"/>
                  </a:lnTo>
                  <a:cubicBezTo>
                    <a:pt x="83834" y="42407"/>
                    <a:pt x="88305" y="36923"/>
                    <a:pt x="94313" y="35386"/>
                  </a:cubicBezTo>
                  <a:lnTo>
                    <a:pt x="94313" y="125752"/>
                  </a:lnTo>
                  <a:lnTo>
                    <a:pt x="101299" y="125752"/>
                  </a:lnTo>
                  <a:lnTo>
                    <a:pt x="101299" y="31439"/>
                  </a:lnTo>
                  <a:cubicBezTo>
                    <a:pt x="101299" y="29518"/>
                    <a:pt x="99728" y="27946"/>
                    <a:pt x="97806" y="27946"/>
                  </a:cubicBezTo>
                  <a:cubicBezTo>
                    <a:pt x="92427" y="27946"/>
                    <a:pt x="87537" y="30007"/>
                    <a:pt x="83834" y="33325"/>
                  </a:cubicBezTo>
                  <a:lnTo>
                    <a:pt x="83834" y="10480"/>
                  </a:lnTo>
                  <a:cubicBezTo>
                    <a:pt x="83834" y="4717"/>
                    <a:pt x="79118" y="1"/>
                    <a:pt x="73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Google Shape;620;p18">
              <a:extLst>
                <a:ext uri="{FF2B5EF4-FFF2-40B4-BE49-F238E27FC236}">
                  <a16:creationId xmlns:a16="http://schemas.microsoft.com/office/drawing/2014/main" id="{8AB92FAF-6D17-458C-B5A8-1778A35F1BC0}"/>
                </a:ext>
              </a:extLst>
            </p:cNvPr>
            <p:cNvSpPr/>
            <p:nvPr/>
          </p:nvSpPr>
          <p:spPr>
            <a:xfrm>
              <a:off x="2679651" y="-4528252"/>
              <a:ext cx="2969125" cy="2969125"/>
            </a:xfrm>
            <a:custGeom>
              <a:avLst/>
              <a:gdLst/>
              <a:ahLst/>
              <a:cxnLst/>
              <a:rect l="l" t="t" r="r" b="b"/>
              <a:pathLst>
                <a:path w="118765" h="118765" extrusionOk="0">
                  <a:moveTo>
                    <a:pt x="59383" y="6986"/>
                  </a:moveTo>
                  <a:cubicBezTo>
                    <a:pt x="88270" y="6986"/>
                    <a:pt x="111779" y="30495"/>
                    <a:pt x="111779" y="59382"/>
                  </a:cubicBezTo>
                  <a:cubicBezTo>
                    <a:pt x="111779" y="88270"/>
                    <a:pt x="88270" y="111779"/>
                    <a:pt x="59383" y="111779"/>
                  </a:cubicBezTo>
                  <a:cubicBezTo>
                    <a:pt x="30495" y="111779"/>
                    <a:pt x="6986" y="88270"/>
                    <a:pt x="6986" y="59382"/>
                  </a:cubicBezTo>
                  <a:cubicBezTo>
                    <a:pt x="6986" y="30495"/>
                    <a:pt x="30495" y="6986"/>
                    <a:pt x="59383" y="6986"/>
                  </a:cubicBezTo>
                  <a:close/>
                  <a:moveTo>
                    <a:pt x="59383" y="0"/>
                  </a:moveTo>
                  <a:cubicBezTo>
                    <a:pt x="26652" y="0"/>
                    <a:pt x="0" y="26652"/>
                    <a:pt x="0" y="59382"/>
                  </a:cubicBezTo>
                  <a:cubicBezTo>
                    <a:pt x="0" y="92113"/>
                    <a:pt x="26652" y="118765"/>
                    <a:pt x="59383" y="118765"/>
                  </a:cubicBezTo>
                  <a:cubicBezTo>
                    <a:pt x="92113" y="118765"/>
                    <a:pt x="118765" y="92113"/>
                    <a:pt x="118765" y="59382"/>
                  </a:cubicBezTo>
                  <a:cubicBezTo>
                    <a:pt x="118765" y="26652"/>
                    <a:pt x="92113" y="0"/>
                    <a:pt x="59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Google Shape;621;p18">
              <a:extLst>
                <a:ext uri="{FF2B5EF4-FFF2-40B4-BE49-F238E27FC236}">
                  <a16:creationId xmlns:a16="http://schemas.microsoft.com/office/drawing/2014/main" id="{91E55ABA-A401-4F8B-A9FB-5A6E744B6923}"/>
                </a:ext>
              </a:extLst>
            </p:cNvPr>
            <p:cNvSpPr/>
            <p:nvPr/>
          </p:nvSpPr>
          <p:spPr>
            <a:xfrm>
              <a:off x="3028951" y="-4178952"/>
              <a:ext cx="2270525" cy="2270525"/>
            </a:xfrm>
            <a:custGeom>
              <a:avLst/>
              <a:gdLst/>
              <a:ahLst/>
              <a:cxnLst/>
              <a:rect l="l" t="t" r="r" b="b"/>
              <a:pathLst>
                <a:path w="90821" h="90821" extrusionOk="0">
                  <a:moveTo>
                    <a:pt x="45411" y="6986"/>
                  </a:moveTo>
                  <a:cubicBezTo>
                    <a:pt x="66614" y="6986"/>
                    <a:pt x="83834" y="24207"/>
                    <a:pt x="83834" y="45410"/>
                  </a:cubicBezTo>
                  <a:cubicBezTo>
                    <a:pt x="83834" y="66613"/>
                    <a:pt x="66614" y="83834"/>
                    <a:pt x="45411" y="83834"/>
                  </a:cubicBezTo>
                  <a:cubicBezTo>
                    <a:pt x="24242" y="83834"/>
                    <a:pt x="6987" y="66613"/>
                    <a:pt x="6987" y="45410"/>
                  </a:cubicBezTo>
                  <a:cubicBezTo>
                    <a:pt x="6987" y="24207"/>
                    <a:pt x="24242" y="6986"/>
                    <a:pt x="45411" y="6986"/>
                  </a:cubicBezTo>
                  <a:close/>
                  <a:moveTo>
                    <a:pt x="45411" y="0"/>
                  </a:moveTo>
                  <a:cubicBezTo>
                    <a:pt x="20365" y="0"/>
                    <a:pt x="0" y="20365"/>
                    <a:pt x="0" y="45410"/>
                  </a:cubicBezTo>
                  <a:cubicBezTo>
                    <a:pt x="0" y="70456"/>
                    <a:pt x="20365" y="90820"/>
                    <a:pt x="45411" y="90820"/>
                  </a:cubicBezTo>
                  <a:cubicBezTo>
                    <a:pt x="70456" y="90820"/>
                    <a:pt x="90821" y="70456"/>
                    <a:pt x="90821" y="45410"/>
                  </a:cubicBezTo>
                  <a:cubicBezTo>
                    <a:pt x="90821" y="20365"/>
                    <a:pt x="70456" y="0"/>
                    <a:pt x="45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Google Shape;622;p18">
              <a:extLst>
                <a:ext uri="{FF2B5EF4-FFF2-40B4-BE49-F238E27FC236}">
                  <a16:creationId xmlns:a16="http://schemas.microsoft.com/office/drawing/2014/main" id="{BD70F2C0-C29C-460F-A027-A955C0D5F46D}"/>
                </a:ext>
              </a:extLst>
            </p:cNvPr>
            <p:cNvSpPr/>
            <p:nvPr/>
          </p:nvSpPr>
          <p:spPr>
            <a:xfrm>
              <a:off x="3727576" y="-3829652"/>
              <a:ext cx="873275" cy="1571925"/>
            </a:xfrm>
            <a:custGeom>
              <a:avLst/>
              <a:gdLst/>
              <a:ahLst/>
              <a:cxnLst/>
              <a:rect l="l" t="t" r="r" b="b"/>
              <a:pathLst>
                <a:path w="34931" h="62877" extrusionOk="0">
                  <a:moveTo>
                    <a:pt x="13972" y="1"/>
                  </a:moveTo>
                  <a:lnTo>
                    <a:pt x="13972" y="6987"/>
                  </a:lnTo>
                  <a:cubicBezTo>
                    <a:pt x="6253" y="6987"/>
                    <a:pt x="0" y="13239"/>
                    <a:pt x="0" y="20959"/>
                  </a:cubicBezTo>
                  <a:cubicBezTo>
                    <a:pt x="0" y="28679"/>
                    <a:pt x="6253" y="34931"/>
                    <a:pt x="13972" y="34931"/>
                  </a:cubicBezTo>
                  <a:lnTo>
                    <a:pt x="20959" y="34931"/>
                  </a:lnTo>
                  <a:cubicBezTo>
                    <a:pt x="24801" y="34931"/>
                    <a:pt x="27945" y="38075"/>
                    <a:pt x="27945" y="41918"/>
                  </a:cubicBezTo>
                  <a:cubicBezTo>
                    <a:pt x="27945" y="45760"/>
                    <a:pt x="24801" y="48904"/>
                    <a:pt x="20959" y="48904"/>
                  </a:cubicBezTo>
                  <a:lnTo>
                    <a:pt x="13972" y="48904"/>
                  </a:lnTo>
                  <a:cubicBezTo>
                    <a:pt x="10130" y="48904"/>
                    <a:pt x="6986" y="45760"/>
                    <a:pt x="6986" y="41918"/>
                  </a:cubicBezTo>
                  <a:lnTo>
                    <a:pt x="0" y="41918"/>
                  </a:lnTo>
                  <a:cubicBezTo>
                    <a:pt x="0" y="49637"/>
                    <a:pt x="6253" y="55890"/>
                    <a:pt x="13972" y="55890"/>
                  </a:cubicBezTo>
                  <a:lnTo>
                    <a:pt x="13972" y="62876"/>
                  </a:lnTo>
                  <a:lnTo>
                    <a:pt x="20959" y="62876"/>
                  </a:lnTo>
                  <a:lnTo>
                    <a:pt x="20959" y="55890"/>
                  </a:lnTo>
                  <a:cubicBezTo>
                    <a:pt x="28678" y="55890"/>
                    <a:pt x="34931" y="49637"/>
                    <a:pt x="34931" y="41918"/>
                  </a:cubicBezTo>
                  <a:cubicBezTo>
                    <a:pt x="34931" y="34198"/>
                    <a:pt x="28678" y="27945"/>
                    <a:pt x="20959" y="27945"/>
                  </a:cubicBezTo>
                  <a:lnTo>
                    <a:pt x="13972" y="27945"/>
                  </a:lnTo>
                  <a:cubicBezTo>
                    <a:pt x="10130" y="27945"/>
                    <a:pt x="6986" y="24802"/>
                    <a:pt x="6986" y="20959"/>
                  </a:cubicBezTo>
                  <a:cubicBezTo>
                    <a:pt x="6986" y="17117"/>
                    <a:pt x="10130" y="13973"/>
                    <a:pt x="13972" y="13973"/>
                  </a:cubicBezTo>
                  <a:lnTo>
                    <a:pt x="20959" y="13973"/>
                  </a:lnTo>
                  <a:cubicBezTo>
                    <a:pt x="24801" y="13973"/>
                    <a:pt x="27945" y="17117"/>
                    <a:pt x="27945" y="20959"/>
                  </a:cubicBezTo>
                  <a:lnTo>
                    <a:pt x="34931" y="20959"/>
                  </a:lnTo>
                  <a:cubicBezTo>
                    <a:pt x="34931" y="13239"/>
                    <a:pt x="28678" y="6987"/>
                    <a:pt x="20959" y="6987"/>
                  </a:cubicBezTo>
                  <a:lnTo>
                    <a:pt x="209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Google Shape;623;p18">
              <a:extLst>
                <a:ext uri="{FF2B5EF4-FFF2-40B4-BE49-F238E27FC236}">
                  <a16:creationId xmlns:a16="http://schemas.microsoft.com/office/drawing/2014/main" id="{3D520122-42A4-48C2-9D17-9A66E3F21260}"/>
                </a:ext>
              </a:extLst>
            </p:cNvPr>
            <p:cNvSpPr/>
            <p:nvPr/>
          </p:nvSpPr>
          <p:spPr>
            <a:xfrm>
              <a:off x="3378251" y="-31310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Google Shape;624;p18">
              <a:extLst>
                <a:ext uri="{FF2B5EF4-FFF2-40B4-BE49-F238E27FC236}">
                  <a16:creationId xmlns:a16="http://schemas.microsoft.com/office/drawing/2014/main" id="{5DE0E237-6DAB-4970-9F30-5884AA259E86}"/>
                </a:ext>
              </a:extLst>
            </p:cNvPr>
            <p:cNvSpPr/>
            <p:nvPr/>
          </p:nvSpPr>
          <p:spPr>
            <a:xfrm>
              <a:off x="4775501" y="-31310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Google Shape;625;p18">
              <a:extLst>
                <a:ext uri="{FF2B5EF4-FFF2-40B4-BE49-F238E27FC236}">
                  <a16:creationId xmlns:a16="http://schemas.microsoft.com/office/drawing/2014/main" id="{C90825E2-4387-4CFE-96C5-F8614FDBE44E}"/>
                </a:ext>
              </a:extLst>
            </p:cNvPr>
            <p:cNvSpPr/>
            <p:nvPr/>
          </p:nvSpPr>
          <p:spPr>
            <a:xfrm>
              <a:off x="1631726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0" y="1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Google Shape;626;p18">
              <a:extLst>
                <a:ext uri="{FF2B5EF4-FFF2-40B4-BE49-F238E27FC236}">
                  <a16:creationId xmlns:a16="http://schemas.microsoft.com/office/drawing/2014/main" id="{33928D1D-2C40-4E9B-9BEE-7F5B3D316A66}"/>
                </a:ext>
              </a:extLst>
            </p:cNvPr>
            <p:cNvSpPr/>
            <p:nvPr/>
          </p:nvSpPr>
          <p:spPr>
            <a:xfrm>
              <a:off x="1981026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0" y="1"/>
                  </a:moveTo>
                  <a:lnTo>
                    <a:pt x="0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Google Shape;627;p18">
              <a:extLst>
                <a:ext uri="{FF2B5EF4-FFF2-40B4-BE49-F238E27FC236}">
                  <a16:creationId xmlns:a16="http://schemas.microsoft.com/office/drawing/2014/main" id="{DAFCE2DC-F69F-493E-82A4-3D0638DE19C7}"/>
                </a:ext>
              </a:extLst>
            </p:cNvPr>
            <p:cNvSpPr/>
            <p:nvPr/>
          </p:nvSpPr>
          <p:spPr>
            <a:xfrm>
              <a:off x="2330326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1" y="1"/>
                  </a:moveTo>
                  <a:lnTo>
                    <a:pt x="1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Google Shape;628;p18">
              <a:extLst>
                <a:ext uri="{FF2B5EF4-FFF2-40B4-BE49-F238E27FC236}">
                  <a16:creationId xmlns:a16="http://schemas.microsoft.com/office/drawing/2014/main" id="{44B26B28-613E-4350-A937-97976CD503DB}"/>
                </a:ext>
              </a:extLst>
            </p:cNvPr>
            <p:cNvSpPr/>
            <p:nvPr/>
          </p:nvSpPr>
          <p:spPr>
            <a:xfrm>
              <a:off x="1282401" y="-3480352"/>
              <a:ext cx="174675" cy="174700"/>
            </a:xfrm>
            <a:custGeom>
              <a:avLst/>
              <a:gdLst/>
              <a:ahLst/>
              <a:cxnLst/>
              <a:rect l="l" t="t" r="r" b="b"/>
              <a:pathLst>
                <a:path w="6987" h="6988" extrusionOk="0">
                  <a:moveTo>
                    <a:pt x="1" y="1"/>
                  </a:moveTo>
                  <a:lnTo>
                    <a:pt x="1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Google Shape;629;p18">
              <a:extLst>
                <a:ext uri="{FF2B5EF4-FFF2-40B4-BE49-F238E27FC236}">
                  <a16:creationId xmlns:a16="http://schemas.microsoft.com/office/drawing/2014/main" id="{B04C486E-E6B3-474B-8CE7-5F6F2FF916B0}"/>
                </a:ext>
              </a:extLst>
            </p:cNvPr>
            <p:cNvSpPr/>
            <p:nvPr/>
          </p:nvSpPr>
          <p:spPr>
            <a:xfrm>
              <a:off x="1282401" y="-31310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630;p18">
              <a:extLst>
                <a:ext uri="{FF2B5EF4-FFF2-40B4-BE49-F238E27FC236}">
                  <a16:creationId xmlns:a16="http://schemas.microsoft.com/office/drawing/2014/main" id="{29C1C77B-92FB-41A9-A4F5-B61E5D9E6FA9}"/>
                </a:ext>
              </a:extLst>
            </p:cNvPr>
            <p:cNvSpPr/>
            <p:nvPr/>
          </p:nvSpPr>
          <p:spPr>
            <a:xfrm>
              <a:off x="1282401" y="-27817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1"/>
                  </a:moveTo>
                  <a:lnTo>
                    <a:pt x="1" y="6987"/>
                  </a:lnTo>
                  <a:lnTo>
                    <a:pt x="6987" y="6987"/>
                  </a:lnTo>
                  <a:lnTo>
                    <a:pt x="6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Google Shape;631;p18">
              <a:extLst>
                <a:ext uri="{FF2B5EF4-FFF2-40B4-BE49-F238E27FC236}">
                  <a16:creationId xmlns:a16="http://schemas.microsoft.com/office/drawing/2014/main" id="{1A0B1C41-1040-422F-9B4E-A12DA9A3C2E3}"/>
                </a:ext>
              </a:extLst>
            </p:cNvPr>
            <p:cNvSpPr/>
            <p:nvPr/>
          </p:nvSpPr>
          <p:spPr>
            <a:xfrm>
              <a:off x="3465576" y="-161902"/>
              <a:ext cx="174700" cy="174675"/>
            </a:xfrm>
            <a:custGeom>
              <a:avLst/>
              <a:gdLst/>
              <a:ahLst/>
              <a:cxnLst/>
              <a:rect l="l" t="t" r="r" b="b"/>
              <a:pathLst>
                <a:path w="6988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Google Shape;632;p18">
              <a:extLst>
                <a:ext uri="{FF2B5EF4-FFF2-40B4-BE49-F238E27FC236}">
                  <a16:creationId xmlns:a16="http://schemas.microsoft.com/office/drawing/2014/main" id="{95A00280-2A3B-4179-B7AF-6291A3C4510A}"/>
                </a:ext>
              </a:extLst>
            </p:cNvPr>
            <p:cNvSpPr/>
            <p:nvPr/>
          </p:nvSpPr>
          <p:spPr>
            <a:xfrm>
              <a:off x="3116276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Google Shape;633;p18">
              <a:extLst>
                <a:ext uri="{FF2B5EF4-FFF2-40B4-BE49-F238E27FC236}">
                  <a16:creationId xmlns:a16="http://schemas.microsoft.com/office/drawing/2014/main" id="{4B588D33-237E-43B2-ABEC-5AAF815AE3D6}"/>
                </a:ext>
              </a:extLst>
            </p:cNvPr>
            <p:cNvSpPr/>
            <p:nvPr/>
          </p:nvSpPr>
          <p:spPr>
            <a:xfrm>
              <a:off x="3814901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Google Shape;634;p18">
              <a:extLst>
                <a:ext uri="{FF2B5EF4-FFF2-40B4-BE49-F238E27FC236}">
                  <a16:creationId xmlns:a16="http://schemas.microsoft.com/office/drawing/2014/main" id="{80FC8B20-9D56-47C8-AD05-B6BAAA7CA2F7}"/>
                </a:ext>
              </a:extLst>
            </p:cNvPr>
            <p:cNvSpPr/>
            <p:nvPr/>
          </p:nvSpPr>
          <p:spPr>
            <a:xfrm>
              <a:off x="4164201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Google Shape;635;p18">
              <a:extLst>
                <a:ext uri="{FF2B5EF4-FFF2-40B4-BE49-F238E27FC236}">
                  <a16:creationId xmlns:a16="http://schemas.microsoft.com/office/drawing/2014/main" id="{D2D333D5-7CF3-456E-A0A2-182F26C4B065}"/>
                </a:ext>
              </a:extLst>
            </p:cNvPr>
            <p:cNvSpPr/>
            <p:nvPr/>
          </p:nvSpPr>
          <p:spPr>
            <a:xfrm>
              <a:off x="4513501" y="-161902"/>
              <a:ext cx="174700" cy="174675"/>
            </a:xfrm>
            <a:custGeom>
              <a:avLst/>
              <a:gdLst/>
              <a:ahLst/>
              <a:cxnLst/>
              <a:rect l="l" t="t" r="r" b="b"/>
              <a:pathLst>
                <a:path w="6988" h="6987" extrusionOk="0">
                  <a:moveTo>
                    <a:pt x="1" y="0"/>
                  </a:moveTo>
                  <a:lnTo>
                    <a:pt x="1" y="6986"/>
                  </a:lnTo>
                  <a:lnTo>
                    <a:pt x="6987" y="6986"/>
                  </a:lnTo>
                  <a:lnTo>
                    <a:pt x="69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Google Shape;636;p18">
              <a:extLst>
                <a:ext uri="{FF2B5EF4-FFF2-40B4-BE49-F238E27FC236}">
                  <a16:creationId xmlns:a16="http://schemas.microsoft.com/office/drawing/2014/main" id="{36773946-4754-4378-B8E1-6C0786FFF840}"/>
                </a:ext>
              </a:extLst>
            </p:cNvPr>
            <p:cNvSpPr/>
            <p:nvPr/>
          </p:nvSpPr>
          <p:spPr>
            <a:xfrm>
              <a:off x="4862826" y="-16190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Google Shape;637;p18">
              <a:extLst>
                <a:ext uri="{FF2B5EF4-FFF2-40B4-BE49-F238E27FC236}">
                  <a16:creationId xmlns:a16="http://schemas.microsoft.com/office/drawing/2014/main" id="{6DFA99EA-610D-4981-880A-C61B9A19B0DE}"/>
                </a:ext>
              </a:extLst>
            </p:cNvPr>
            <p:cNvSpPr/>
            <p:nvPr/>
          </p:nvSpPr>
          <p:spPr>
            <a:xfrm>
              <a:off x="4862826" y="-5112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1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Google Shape;638;p18">
              <a:extLst>
                <a:ext uri="{FF2B5EF4-FFF2-40B4-BE49-F238E27FC236}">
                  <a16:creationId xmlns:a16="http://schemas.microsoft.com/office/drawing/2014/main" id="{3FD06838-17C9-4EEE-B400-9B6EF2E1495B}"/>
                </a:ext>
              </a:extLst>
            </p:cNvPr>
            <p:cNvSpPr/>
            <p:nvPr/>
          </p:nvSpPr>
          <p:spPr>
            <a:xfrm>
              <a:off x="4862826" y="-8605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Google Shape;639;p18">
              <a:extLst>
                <a:ext uri="{FF2B5EF4-FFF2-40B4-BE49-F238E27FC236}">
                  <a16:creationId xmlns:a16="http://schemas.microsoft.com/office/drawing/2014/main" id="{AA7BFC2D-3F70-4AD2-97DD-69B5366AE9B3}"/>
                </a:ext>
              </a:extLst>
            </p:cNvPr>
            <p:cNvSpPr/>
            <p:nvPr/>
          </p:nvSpPr>
          <p:spPr>
            <a:xfrm>
              <a:off x="4862826" y="-1209827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0"/>
                  </a:moveTo>
                  <a:lnTo>
                    <a:pt x="0" y="6986"/>
                  </a:lnTo>
                  <a:lnTo>
                    <a:pt x="6986" y="6986"/>
                  </a:lnTo>
                  <a:lnTo>
                    <a:pt x="69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Google Shape;640;p18">
              <a:extLst>
                <a:ext uri="{FF2B5EF4-FFF2-40B4-BE49-F238E27FC236}">
                  <a16:creationId xmlns:a16="http://schemas.microsoft.com/office/drawing/2014/main" id="{24B8AA9D-EDE1-4371-BC8D-9B475E316909}"/>
                </a:ext>
              </a:extLst>
            </p:cNvPr>
            <p:cNvSpPr/>
            <p:nvPr/>
          </p:nvSpPr>
          <p:spPr>
            <a:xfrm>
              <a:off x="4862826" y="-1559152"/>
              <a:ext cx="174675" cy="174675"/>
            </a:xfrm>
            <a:custGeom>
              <a:avLst/>
              <a:gdLst/>
              <a:ahLst/>
              <a:cxnLst/>
              <a:rect l="l" t="t" r="r" b="b"/>
              <a:pathLst>
                <a:path w="6987" h="6987" extrusionOk="0">
                  <a:moveTo>
                    <a:pt x="0" y="1"/>
                  </a:moveTo>
                  <a:lnTo>
                    <a:pt x="0" y="6987"/>
                  </a:lnTo>
                  <a:lnTo>
                    <a:pt x="6986" y="6987"/>
                  </a:lnTo>
                  <a:lnTo>
                    <a:pt x="69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Google Shape;641;p18">
              <a:extLst>
                <a:ext uri="{FF2B5EF4-FFF2-40B4-BE49-F238E27FC236}">
                  <a16:creationId xmlns:a16="http://schemas.microsoft.com/office/drawing/2014/main" id="{48CC1227-E0C4-426E-8879-8C34319DDBD8}"/>
                </a:ext>
              </a:extLst>
            </p:cNvPr>
            <p:cNvSpPr/>
            <p:nvPr/>
          </p:nvSpPr>
          <p:spPr>
            <a:xfrm>
              <a:off x="1220401" y="-1446502"/>
              <a:ext cx="909975" cy="673325"/>
            </a:xfrm>
            <a:custGeom>
              <a:avLst/>
              <a:gdLst/>
              <a:ahLst/>
              <a:cxnLst/>
              <a:rect l="l" t="t" r="r" b="b"/>
              <a:pathLst>
                <a:path w="36399" h="26933" extrusionOk="0">
                  <a:moveTo>
                    <a:pt x="31438" y="1"/>
                  </a:moveTo>
                  <a:lnTo>
                    <a:pt x="12960" y="18514"/>
                  </a:lnTo>
                  <a:lnTo>
                    <a:pt x="4961" y="10480"/>
                  </a:lnTo>
                  <a:lnTo>
                    <a:pt x="1" y="15440"/>
                  </a:lnTo>
                  <a:lnTo>
                    <a:pt x="10480" y="25920"/>
                  </a:lnTo>
                  <a:cubicBezTo>
                    <a:pt x="11179" y="26583"/>
                    <a:pt x="12052" y="26933"/>
                    <a:pt x="12960" y="26933"/>
                  </a:cubicBezTo>
                  <a:cubicBezTo>
                    <a:pt x="13868" y="26933"/>
                    <a:pt x="14742" y="26583"/>
                    <a:pt x="15440" y="25920"/>
                  </a:cubicBezTo>
                  <a:lnTo>
                    <a:pt x="36399" y="4961"/>
                  </a:lnTo>
                  <a:lnTo>
                    <a:pt x="314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 animBg="1"/>
      <p:bldP spid="61" grpId="0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8067647-48EC-4C5D-BDB7-C16A0C36854D}"/>
              </a:ext>
            </a:extLst>
          </p:cNvPr>
          <p:cNvSpPr/>
          <p:nvPr/>
        </p:nvSpPr>
        <p:spPr>
          <a:xfrm>
            <a:off x="8629616" y="916973"/>
            <a:ext cx="2724303" cy="49308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5CEAC9-5935-4038-B95B-872063D63EF1}"/>
              </a:ext>
            </a:extLst>
          </p:cNvPr>
          <p:cNvGrpSpPr/>
          <p:nvPr/>
        </p:nvGrpSpPr>
        <p:grpSpPr>
          <a:xfrm>
            <a:off x="5234400" y="1522341"/>
            <a:ext cx="3838415" cy="3838415"/>
            <a:chOff x="3544388" y="1380450"/>
            <a:chExt cx="5477691" cy="547769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A2CFF8-5EED-475C-B249-ED95512165FF}"/>
                </a:ext>
              </a:extLst>
            </p:cNvPr>
            <p:cNvGrpSpPr/>
            <p:nvPr/>
          </p:nvGrpSpPr>
          <p:grpSpPr>
            <a:xfrm flipH="1">
              <a:off x="4172545" y="2472415"/>
              <a:ext cx="4849534" cy="3982909"/>
              <a:chOff x="694037" y="1907584"/>
              <a:chExt cx="4600185" cy="3778119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A8B46A9-F7D4-47ED-8EB5-9642130C42F6}"/>
                  </a:ext>
                </a:extLst>
              </p:cNvPr>
              <p:cNvGrpSpPr/>
              <p:nvPr/>
            </p:nvGrpSpPr>
            <p:grpSpPr>
              <a:xfrm>
                <a:off x="694037" y="1907584"/>
                <a:ext cx="4600185" cy="3778119"/>
                <a:chOff x="6317071" y="541239"/>
                <a:chExt cx="4600185" cy="3778119"/>
              </a:xfrm>
            </p:grpSpPr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21E317F4-1ACC-43F0-AD60-D8159CA71F99}"/>
                    </a:ext>
                  </a:extLst>
                </p:cNvPr>
                <p:cNvSpPr/>
                <p:nvPr/>
              </p:nvSpPr>
              <p:spPr>
                <a:xfrm>
                  <a:off x="7792347" y="541239"/>
                  <a:ext cx="1769425" cy="2142119"/>
                </a:xfrm>
                <a:custGeom>
                  <a:avLst/>
                  <a:gdLst>
                    <a:gd name="connsiteX0" fmla="*/ 2660333 w 2715559"/>
                    <a:gd name="connsiteY0" fmla="*/ 1901649 h 3287536"/>
                    <a:gd name="connsiteX1" fmla="*/ 2655570 w 2715559"/>
                    <a:gd name="connsiteY1" fmla="*/ 1765441 h 3287536"/>
                    <a:gd name="connsiteX2" fmla="*/ 2713672 w 2715559"/>
                    <a:gd name="connsiteY2" fmla="*/ 1554939 h 3287536"/>
                    <a:gd name="connsiteX3" fmla="*/ 2673668 w 2715559"/>
                    <a:gd name="connsiteY3" fmla="*/ 1450164 h 3287536"/>
                    <a:gd name="connsiteX4" fmla="*/ 2648903 w 2715559"/>
                    <a:gd name="connsiteY4" fmla="*/ 1334911 h 3287536"/>
                    <a:gd name="connsiteX5" fmla="*/ 2655570 w 2715559"/>
                    <a:gd name="connsiteY5" fmla="*/ 1231089 h 3287536"/>
                    <a:gd name="connsiteX6" fmla="*/ 2480310 w 2715559"/>
                    <a:gd name="connsiteY6" fmla="*/ 1001536 h 3287536"/>
                    <a:gd name="connsiteX7" fmla="*/ 1182052 w 2715559"/>
                    <a:gd name="connsiteY7" fmla="*/ 964389 h 3287536"/>
                    <a:gd name="connsiteX8" fmla="*/ 886777 w 2715559"/>
                    <a:gd name="connsiteY8" fmla="*/ 993916 h 3287536"/>
                    <a:gd name="connsiteX9" fmla="*/ 865823 w 2715559"/>
                    <a:gd name="connsiteY9" fmla="*/ 979629 h 3287536"/>
                    <a:gd name="connsiteX10" fmla="*/ 901065 w 2715559"/>
                    <a:gd name="connsiteY10" fmla="*/ 824371 h 3287536"/>
                    <a:gd name="connsiteX11" fmla="*/ 973455 w 2715559"/>
                    <a:gd name="connsiteY11" fmla="*/ 680544 h 3287536"/>
                    <a:gd name="connsiteX12" fmla="*/ 973455 w 2715559"/>
                    <a:gd name="connsiteY12" fmla="*/ 680544 h 3287536"/>
                    <a:gd name="connsiteX13" fmla="*/ 985838 w 2715559"/>
                    <a:gd name="connsiteY13" fmla="*/ 133809 h 3287536"/>
                    <a:gd name="connsiteX14" fmla="*/ 1012508 w 2715559"/>
                    <a:gd name="connsiteY14" fmla="*/ 103329 h 3287536"/>
                    <a:gd name="connsiteX15" fmla="*/ 983933 w 2715559"/>
                    <a:gd name="connsiteY15" fmla="*/ 57609 h 3287536"/>
                    <a:gd name="connsiteX16" fmla="*/ 784860 w 2715559"/>
                    <a:gd name="connsiteY16" fmla="*/ 42369 h 3287536"/>
                    <a:gd name="connsiteX17" fmla="*/ 716280 w 2715559"/>
                    <a:gd name="connsiteY17" fmla="*/ 156669 h 3287536"/>
                    <a:gd name="connsiteX18" fmla="*/ 649605 w 2715559"/>
                    <a:gd name="connsiteY18" fmla="*/ 318594 h 3287536"/>
                    <a:gd name="connsiteX19" fmla="*/ 258127 w 2715559"/>
                    <a:gd name="connsiteY19" fmla="*/ 921526 h 3287536"/>
                    <a:gd name="connsiteX20" fmla="*/ 160020 w 2715559"/>
                    <a:gd name="connsiteY20" fmla="*/ 1078689 h 3287536"/>
                    <a:gd name="connsiteX21" fmla="*/ 40005 w 2715559"/>
                    <a:gd name="connsiteY21" fmla="*/ 1474929 h 3287536"/>
                    <a:gd name="connsiteX22" fmla="*/ 0 w 2715559"/>
                    <a:gd name="connsiteY22" fmla="*/ 1522554 h 3287536"/>
                    <a:gd name="connsiteX23" fmla="*/ 3810 w 2715559"/>
                    <a:gd name="connsiteY23" fmla="*/ 1534936 h 3287536"/>
                    <a:gd name="connsiteX24" fmla="*/ 303848 w 2715559"/>
                    <a:gd name="connsiteY24" fmla="*/ 2331226 h 3287536"/>
                    <a:gd name="connsiteX25" fmla="*/ 664845 w 2715559"/>
                    <a:gd name="connsiteY25" fmla="*/ 3287536 h 3287536"/>
                    <a:gd name="connsiteX26" fmla="*/ 701040 w 2715559"/>
                    <a:gd name="connsiteY26" fmla="*/ 3279916 h 3287536"/>
                    <a:gd name="connsiteX27" fmla="*/ 992505 w 2715559"/>
                    <a:gd name="connsiteY27" fmla="*/ 3169426 h 3287536"/>
                    <a:gd name="connsiteX28" fmla="*/ 1344930 w 2715559"/>
                    <a:gd name="connsiteY28" fmla="*/ 3009406 h 3287536"/>
                    <a:gd name="connsiteX29" fmla="*/ 2436495 w 2715559"/>
                    <a:gd name="connsiteY29" fmla="*/ 2568399 h 3287536"/>
                    <a:gd name="connsiteX30" fmla="*/ 2579370 w 2715559"/>
                    <a:gd name="connsiteY30" fmla="*/ 2518869 h 3287536"/>
                    <a:gd name="connsiteX31" fmla="*/ 2651760 w 2715559"/>
                    <a:gd name="connsiteY31" fmla="*/ 2436001 h 3287536"/>
                    <a:gd name="connsiteX32" fmla="*/ 2594610 w 2715559"/>
                    <a:gd name="connsiteY32" fmla="*/ 2215974 h 3287536"/>
                    <a:gd name="connsiteX33" fmla="*/ 2700338 w 2715559"/>
                    <a:gd name="connsiteY33" fmla="*/ 2056906 h 3287536"/>
                    <a:gd name="connsiteX34" fmla="*/ 2660333 w 2715559"/>
                    <a:gd name="connsiteY34" fmla="*/ 1901649 h 3287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15559" h="3287536">
                      <a:moveTo>
                        <a:pt x="2660333" y="1901649"/>
                      </a:moveTo>
                      <a:cubicBezTo>
                        <a:pt x="2630805" y="1854024"/>
                        <a:pt x="2619375" y="1812114"/>
                        <a:pt x="2655570" y="1765441"/>
                      </a:cubicBezTo>
                      <a:cubicBezTo>
                        <a:pt x="2695575" y="1700671"/>
                        <a:pt x="2723197" y="1633044"/>
                        <a:pt x="2713672" y="1554939"/>
                      </a:cubicBezTo>
                      <a:cubicBezTo>
                        <a:pt x="2707005" y="1506361"/>
                        <a:pt x="2686050" y="1459689"/>
                        <a:pt x="2673668" y="1450164"/>
                      </a:cubicBezTo>
                      <a:cubicBezTo>
                        <a:pt x="2630805" y="1418731"/>
                        <a:pt x="2627947" y="1379679"/>
                        <a:pt x="2648903" y="1334911"/>
                      </a:cubicBezTo>
                      <a:cubicBezTo>
                        <a:pt x="2663190" y="1310146"/>
                        <a:pt x="2662238" y="1257759"/>
                        <a:pt x="2655570" y="1231089"/>
                      </a:cubicBezTo>
                      <a:cubicBezTo>
                        <a:pt x="2627947" y="1131076"/>
                        <a:pt x="2575560" y="1050114"/>
                        <a:pt x="2480310" y="1001536"/>
                      </a:cubicBezTo>
                      <a:cubicBezTo>
                        <a:pt x="2211705" y="870091"/>
                        <a:pt x="1816418" y="870091"/>
                        <a:pt x="1182052" y="964389"/>
                      </a:cubicBezTo>
                      <a:cubicBezTo>
                        <a:pt x="1154430" y="977724"/>
                        <a:pt x="998220" y="981534"/>
                        <a:pt x="886777" y="993916"/>
                      </a:cubicBezTo>
                      <a:cubicBezTo>
                        <a:pt x="867727" y="995821"/>
                        <a:pt x="863918" y="996774"/>
                        <a:pt x="865823" y="979629"/>
                      </a:cubicBezTo>
                      <a:cubicBezTo>
                        <a:pt x="871538" y="927241"/>
                        <a:pt x="869633" y="873901"/>
                        <a:pt x="901065" y="824371"/>
                      </a:cubicBezTo>
                      <a:cubicBezTo>
                        <a:pt x="929640" y="779604"/>
                        <a:pt x="949643" y="729121"/>
                        <a:pt x="973455" y="680544"/>
                      </a:cubicBezTo>
                      <a:cubicBezTo>
                        <a:pt x="973455" y="680544"/>
                        <a:pt x="973455" y="680544"/>
                        <a:pt x="973455" y="680544"/>
                      </a:cubicBezTo>
                      <a:cubicBezTo>
                        <a:pt x="978218" y="498616"/>
                        <a:pt x="982027" y="315736"/>
                        <a:pt x="985838" y="133809"/>
                      </a:cubicBezTo>
                      <a:cubicBezTo>
                        <a:pt x="985838" y="112854"/>
                        <a:pt x="990600" y="101424"/>
                        <a:pt x="1012508" y="103329"/>
                      </a:cubicBezTo>
                      <a:cubicBezTo>
                        <a:pt x="1002983" y="88089"/>
                        <a:pt x="995363" y="71896"/>
                        <a:pt x="983933" y="57609"/>
                      </a:cubicBezTo>
                      <a:cubicBezTo>
                        <a:pt x="929640" y="-12876"/>
                        <a:pt x="848677" y="-19544"/>
                        <a:pt x="784860" y="42369"/>
                      </a:cubicBezTo>
                      <a:cubicBezTo>
                        <a:pt x="751523" y="74754"/>
                        <a:pt x="729615" y="112854"/>
                        <a:pt x="716280" y="156669"/>
                      </a:cubicBezTo>
                      <a:cubicBezTo>
                        <a:pt x="698183" y="211914"/>
                        <a:pt x="681990" y="269064"/>
                        <a:pt x="649605" y="318594"/>
                      </a:cubicBezTo>
                      <a:cubicBezTo>
                        <a:pt x="519113" y="519571"/>
                        <a:pt x="387667" y="719596"/>
                        <a:pt x="258127" y="921526"/>
                      </a:cubicBezTo>
                      <a:cubicBezTo>
                        <a:pt x="224790" y="972961"/>
                        <a:pt x="182880" y="1020586"/>
                        <a:pt x="160020" y="1078689"/>
                      </a:cubicBezTo>
                      <a:cubicBezTo>
                        <a:pt x="109538" y="1207276"/>
                        <a:pt x="78105" y="1342531"/>
                        <a:pt x="40005" y="1474929"/>
                      </a:cubicBezTo>
                      <a:cubicBezTo>
                        <a:pt x="33338" y="1497789"/>
                        <a:pt x="26670" y="1517791"/>
                        <a:pt x="0" y="1522554"/>
                      </a:cubicBezTo>
                      <a:cubicBezTo>
                        <a:pt x="953" y="1526364"/>
                        <a:pt x="1905" y="1531126"/>
                        <a:pt x="3810" y="1534936"/>
                      </a:cubicBezTo>
                      <a:cubicBezTo>
                        <a:pt x="103823" y="1800684"/>
                        <a:pt x="203835" y="2065479"/>
                        <a:pt x="303848" y="2331226"/>
                      </a:cubicBezTo>
                      <a:cubicBezTo>
                        <a:pt x="423863" y="2650314"/>
                        <a:pt x="544830" y="2968449"/>
                        <a:pt x="664845" y="3287536"/>
                      </a:cubicBezTo>
                      <a:cubicBezTo>
                        <a:pt x="677227" y="3284679"/>
                        <a:pt x="688658" y="3282774"/>
                        <a:pt x="701040" y="3279916"/>
                      </a:cubicBezTo>
                      <a:cubicBezTo>
                        <a:pt x="801052" y="3250389"/>
                        <a:pt x="896302" y="3208479"/>
                        <a:pt x="992505" y="3169426"/>
                      </a:cubicBezTo>
                      <a:cubicBezTo>
                        <a:pt x="1109663" y="3121801"/>
                        <a:pt x="1229677" y="3062746"/>
                        <a:pt x="1344930" y="3009406"/>
                      </a:cubicBezTo>
                      <a:cubicBezTo>
                        <a:pt x="1480185" y="2930349"/>
                        <a:pt x="2380298" y="2584591"/>
                        <a:pt x="2436495" y="2568399"/>
                      </a:cubicBezTo>
                      <a:cubicBezTo>
                        <a:pt x="2484120" y="2551254"/>
                        <a:pt x="2536508" y="2534109"/>
                        <a:pt x="2579370" y="2518869"/>
                      </a:cubicBezTo>
                      <a:cubicBezTo>
                        <a:pt x="2617470" y="2505534"/>
                        <a:pt x="2642235" y="2476959"/>
                        <a:pt x="2651760" y="2436001"/>
                      </a:cubicBezTo>
                      <a:cubicBezTo>
                        <a:pt x="2670810" y="2353134"/>
                        <a:pt x="2670810" y="2275029"/>
                        <a:pt x="2594610" y="2215974"/>
                      </a:cubicBezTo>
                      <a:cubicBezTo>
                        <a:pt x="2682240" y="2173111"/>
                        <a:pt x="2707958" y="2135964"/>
                        <a:pt x="2700338" y="2056906"/>
                      </a:cubicBezTo>
                      <a:cubicBezTo>
                        <a:pt x="2696528" y="2003566"/>
                        <a:pt x="2688908" y="1947369"/>
                        <a:pt x="2660333" y="1901649"/>
                      </a:cubicBezTo>
                      <a:close/>
                    </a:path>
                  </a:pathLst>
                </a:custGeom>
                <a:solidFill>
                  <a:srgbClr val="FD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E46E65DC-2E7C-43E1-AA2D-476C7A2D7110}"/>
                    </a:ext>
                  </a:extLst>
                </p:cNvPr>
                <p:cNvSpPr/>
                <p:nvPr/>
              </p:nvSpPr>
              <p:spPr>
                <a:xfrm>
                  <a:off x="8393113" y="600488"/>
                  <a:ext cx="1045795" cy="1919653"/>
                </a:xfrm>
                <a:custGeom>
                  <a:avLst/>
                  <a:gdLst>
                    <a:gd name="connsiteX0" fmla="*/ 1460199 w 1604995"/>
                    <a:gd name="connsiteY0" fmla="*/ 2946099 h 2946115"/>
                    <a:gd name="connsiteX1" fmla="*/ 92409 w 1604995"/>
                    <a:gd name="connsiteY1" fmla="*/ 2921334 h 2946115"/>
                    <a:gd name="connsiteX2" fmla="*/ 16 w 1604995"/>
                    <a:gd name="connsiteY2" fmla="*/ 2825131 h 2946115"/>
                    <a:gd name="connsiteX3" fmla="*/ 48594 w 1604995"/>
                    <a:gd name="connsiteY3" fmla="*/ 92409 h 2946115"/>
                    <a:gd name="connsiteX4" fmla="*/ 144796 w 1604995"/>
                    <a:gd name="connsiteY4" fmla="*/ 16 h 2946115"/>
                    <a:gd name="connsiteX5" fmla="*/ 1512586 w 1604995"/>
                    <a:gd name="connsiteY5" fmla="*/ 24781 h 2946115"/>
                    <a:gd name="connsiteX6" fmla="*/ 1604979 w 1604995"/>
                    <a:gd name="connsiteY6" fmla="*/ 120984 h 2946115"/>
                    <a:gd name="connsiteX7" fmla="*/ 1555449 w 1604995"/>
                    <a:gd name="connsiteY7" fmla="*/ 2853706 h 2946115"/>
                    <a:gd name="connsiteX8" fmla="*/ 1460199 w 1604995"/>
                    <a:gd name="connsiteY8" fmla="*/ 2946099 h 2946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4995" h="2946115">
                      <a:moveTo>
                        <a:pt x="1460199" y="2946099"/>
                      </a:moveTo>
                      <a:lnTo>
                        <a:pt x="92409" y="2921334"/>
                      </a:lnTo>
                      <a:cubicBezTo>
                        <a:pt x="40021" y="2920381"/>
                        <a:pt x="-936" y="2877519"/>
                        <a:pt x="16" y="2825131"/>
                      </a:cubicBezTo>
                      <a:lnTo>
                        <a:pt x="48594" y="92409"/>
                      </a:lnTo>
                      <a:cubicBezTo>
                        <a:pt x="49546" y="40021"/>
                        <a:pt x="92409" y="-936"/>
                        <a:pt x="144796" y="16"/>
                      </a:cubicBezTo>
                      <a:lnTo>
                        <a:pt x="1512586" y="24781"/>
                      </a:lnTo>
                      <a:cubicBezTo>
                        <a:pt x="1564974" y="25734"/>
                        <a:pt x="1605931" y="68596"/>
                        <a:pt x="1604979" y="120984"/>
                      </a:cubicBezTo>
                      <a:lnTo>
                        <a:pt x="1555449" y="2853706"/>
                      </a:lnTo>
                      <a:cubicBezTo>
                        <a:pt x="1554496" y="2906094"/>
                        <a:pt x="1511634" y="2947051"/>
                        <a:pt x="1460199" y="294609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CD546D4A-6991-4A25-A5ED-4469B01E8B33}"/>
                    </a:ext>
                  </a:extLst>
                </p:cNvPr>
                <p:cNvSpPr/>
                <p:nvPr/>
              </p:nvSpPr>
              <p:spPr>
                <a:xfrm>
                  <a:off x="8458911" y="789793"/>
                  <a:ext cx="909854" cy="1477737"/>
                </a:xfrm>
                <a:custGeom>
                  <a:avLst/>
                  <a:gdLst>
                    <a:gd name="connsiteX0" fmla="*/ 1320165 w 1396365"/>
                    <a:gd name="connsiteY0" fmla="*/ 2267903 h 2267902"/>
                    <a:gd name="connsiteX1" fmla="*/ 36195 w 1396365"/>
                    <a:gd name="connsiteY1" fmla="*/ 2245043 h 2267902"/>
                    <a:gd name="connsiteX2" fmla="*/ 0 w 1396365"/>
                    <a:gd name="connsiteY2" fmla="*/ 2207895 h 2267902"/>
                    <a:gd name="connsiteX3" fmla="*/ 39053 w 1396365"/>
                    <a:gd name="connsiteY3" fmla="*/ 36195 h 2267902"/>
                    <a:gd name="connsiteX4" fmla="*/ 76200 w 1396365"/>
                    <a:gd name="connsiteY4" fmla="*/ 0 h 2267902"/>
                    <a:gd name="connsiteX5" fmla="*/ 1360170 w 1396365"/>
                    <a:gd name="connsiteY5" fmla="*/ 22860 h 2267902"/>
                    <a:gd name="connsiteX6" fmla="*/ 1396365 w 1396365"/>
                    <a:gd name="connsiteY6" fmla="*/ 60007 h 2267902"/>
                    <a:gd name="connsiteX7" fmla="*/ 1357313 w 1396365"/>
                    <a:gd name="connsiteY7" fmla="*/ 2231708 h 2267902"/>
                    <a:gd name="connsiteX8" fmla="*/ 1320165 w 1396365"/>
                    <a:gd name="connsiteY8" fmla="*/ 2267903 h 2267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6365" h="2267902">
                      <a:moveTo>
                        <a:pt x="1320165" y="2267903"/>
                      </a:moveTo>
                      <a:lnTo>
                        <a:pt x="36195" y="2245043"/>
                      </a:lnTo>
                      <a:cubicBezTo>
                        <a:pt x="16192" y="2245043"/>
                        <a:pt x="0" y="2227897"/>
                        <a:pt x="0" y="2207895"/>
                      </a:cubicBezTo>
                      <a:lnTo>
                        <a:pt x="39053" y="36195"/>
                      </a:lnTo>
                      <a:cubicBezTo>
                        <a:pt x="39053" y="16192"/>
                        <a:pt x="56197" y="0"/>
                        <a:pt x="76200" y="0"/>
                      </a:cubicBezTo>
                      <a:lnTo>
                        <a:pt x="1360170" y="22860"/>
                      </a:lnTo>
                      <a:cubicBezTo>
                        <a:pt x="1380173" y="22860"/>
                        <a:pt x="1396365" y="40005"/>
                        <a:pt x="1396365" y="60007"/>
                      </a:cubicBezTo>
                      <a:lnTo>
                        <a:pt x="1357313" y="2231708"/>
                      </a:lnTo>
                      <a:cubicBezTo>
                        <a:pt x="1356360" y="2251710"/>
                        <a:pt x="1340167" y="2267903"/>
                        <a:pt x="1320165" y="2267903"/>
                      </a:cubicBezTo>
                      <a:close/>
                    </a:path>
                  </a:pathLst>
                </a:custGeom>
                <a:solidFill>
                  <a:srgbClr val="C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C5349293-946B-4891-B737-9A4467D06E49}"/>
                    </a:ext>
                  </a:extLst>
                </p:cNvPr>
                <p:cNvSpPr/>
                <p:nvPr/>
              </p:nvSpPr>
              <p:spPr>
                <a:xfrm>
                  <a:off x="6317071" y="1517968"/>
                  <a:ext cx="1940714" cy="1844831"/>
                </a:xfrm>
                <a:custGeom>
                  <a:avLst/>
                  <a:gdLst>
                    <a:gd name="connsiteX0" fmla="*/ 2219357 w 2978438"/>
                    <a:gd name="connsiteY0" fmla="*/ 5459 h 2831285"/>
                    <a:gd name="connsiteX1" fmla="*/ 2265077 w 2978438"/>
                    <a:gd name="connsiteY1" fmla="*/ 24509 h 2831285"/>
                    <a:gd name="connsiteX2" fmla="*/ 2973737 w 2978438"/>
                    <a:gd name="connsiteY2" fmla="*/ 1905696 h 2831285"/>
                    <a:gd name="connsiteX3" fmla="*/ 2957544 w 2978438"/>
                    <a:gd name="connsiteY3" fmla="*/ 1943796 h 2831285"/>
                    <a:gd name="connsiteX4" fmla="*/ 627729 w 2978438"/>
                    <a:gd name="connsiteY4" fmla="*/ 2822954 h 2831285"/>
                    <a:gd name="connsiteX5" fmla="*/ 588677 w 2978438"/>
                    <a:gd name="connsiteY5" fmla="*/ 2828669 h 2831285"/>
                    <a:gd name="connsiteX6" fmla="*/ 361029 w 2978438"/>
                    <a:gd name="connsiteY6" fmla="*/ 2400996 h 2831285"/>
                    <a:gd name="connsiteX7" fmla="*/ 126714 w 2978438"/>
                    <a:gd name="connsiteY7" fmla="*/ 1732341 h 2831285"/>
                    <a:gd name="connsiteX8" fmla="*/ 36226 w 2978438"/>
                    <a:gd name="connsiteY8" fmla="*/ 1268474 h 2831285"/>
                    <a:gd name="connsiteX9" fmla="*/ 31 w 2978438"/>
                    <a:gd name="connsiteY9" fmla="*/ 826514 h 2831285"/>
                    <a:gd name="connsiteX10" fmla="*/ 7651 w 2978438"/>
                    <a:gd name="connsiteY10" fmla="*/ 794129 h 2831285"/>
                    <a:gd name="connsiteX11" fmla="*/ 40989 w 2978438"/>
                    <a:gd name="connsiteY11" fmla="*/ 773173 h 2831285"/>
                    <a:gd name="connsiteX12" fmla="*/ 2219357 w 2978438"/>
                    <a:gd name="connsiteY12" fmla="*/ 5459 h 2831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78438" h="2831285">
                      <a:moveTo>
                        <a:pt x="2219357" y="5459"/>
                      </a:moveTo>
                      <a:cubicBezTo>
                        <a:pt x="2244122" y="-4066"/>
                        <a:pt x="2258409" y="-3114"/>
                        <a:pt x="2265077" y="24509"/>
                      </a:cubicBezTo>
                      <a:cubicBezTo>
                        <a:pt x="2275554" y="32129"/>
                        <a:pt x="2957544" y="1867596"/>
                        <a:pt x="2973737" y="1905696"/>
                      </a:cubicBezTo>
                      <a:cubicBezTo>
                        <a:pt x="2982309" y="1926651"/>
                        <a:pt x="2980404" y="1935224"/>
                        <a:pt x="2957544" y="1943796"/>
                      </a:cubicBezTo>
                      <a:cubicBezTo>
                        <a:pt x="2807049" y="1998089"/>
                        <a:pt x="850614" y="2742944"/>
                        <a:pt x="627729" y="2822954"/>
                      </a:cubicBezTo>
                      <a:cubicBezTo>
                        <a:pt x="615347" y="2827716"/>
                        <a:pt x="602964" y="2835336"/>
                        <a:pt x="588677" y="2828669"/>
                      </a:cubicBezTo>
                      <a:cubicBezTo>
                        <a:pt x="504857" y="2690556"/>
                        <a:pt x="427704" y="2548634"/>
                        <a:pt x="361029" y="2400996"/>
                      </a:cubicBezTo>
                      <a:cubicBezTo>
                        <a:pt x="263874" y="2184779"/>
                        <a:pt x="184816" y="1962846"/>
                        <a:pt x="126714" y="1732341"/>
                      </a:cubicBezTo>
                      <a:cubicBezTo>
                        <a:pt x="87661" y="1578989"/>
                        <a:pt x="57181" y="1423731"/>
                        <a:pt x="36226" y="1268474"/>
                      </a:cubicBezTo>
                      <a:cubicBezTo>
                        <a:pt x="20986" y="1158936"/>
                        <a:pt x="31" y="863661"/>
                        <a:pt x="31" y="826514"/>
                      </a:cubicBezTo>
                      <a:cubicBezTo>
                        <a:pt x="31" y="815084"/>
                        <a:pt x="-921" y="803654"/>
                        <a:pt x="7651" y="794129"/>
                      </a:cubicBezTo>
                      <a:cubicBezTo>
                        <a:pt x="14319" y="779841"/>
                        <a:pt x="28606" y="777936"/>
                        <a:pt x="40989" y="773173"/>
                      </a:cubicBezTo>
                      <a:cubicBezTo>
                        <a:pt x="314357" y="675066"/>
                        <a:pt x="2105057" y="48321"/>
                        <a:pt x="2219357" y="545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1DFACA1-E795-4DF0-8C9A-824C3D146613}"/>
                    </a:ext>
                  </a:extLst>
                </p:cNvPr>
                <p:cNvSpPr/>
                <p:nvPr/>
              </p:nvSpPr>
              <p:spPr>
                <a:xfrm>
                  <a:off x="9780807" y="3331581"/>
                  <a:ext cx="1136449" cy="987777"/>
                </a:xfrm>
                <a:custGeom>
                  <a:avLst/>
                  <a:gdLst>
                    <a:gd name="connsiteX0" fmla="*/ 603980 w 1744122"/>
                    <a:gd name="connsiteY0" fmla="*/ 1515955 h 1515954"/>
                    <a:gd name="connsiteX1" fmla="*/ 18193 w 1744122"/>
                    <a:gd name="connsiteY1" fmla="*/ 836822 h 1515954"/>
                    <a:gd name="connsiteX2" fmla="*/ 24860 w 1744122"/>
                    <a:gd name="connsiteY2" fmla="*/ 774910 h 1515954"/>
                    <a:gd name="connsiteX3" fmla="*/ 1165003 w 1744122"/>
                    <a:gd name="connsiteY3" fmla="*/ 8147 h 1515954"/>
                    <a:gd name="connsiteX4" fmla="*/ 1203103 w 1744122"/>
                    <a:gd name="connsiteY4" fmla="*/ 11958 h 1515954"/>
                    <a:gd name="connsiteX5" fmla="*/ 1744123 w 1744122"/>
                    <a:gd name="connsiteY5" fmla="*/ 619652 h 1515954"/>
                    <a:gd name="connsiteX6" fmla="*/ 1651730 w 1744122"/>
                    <a:gd name="connsiteY6" fmla="*/ 733000 h 1515954"/>
                    <a:gd name="connsiteX7" fmla="*/ 684943 w 1744122"/>
                    <a:gd name="connsiteY7" fmla="*/ 1478808 h 1515954"/>
                    <a:gd name="connsiteX8" fmla="*/ 603980 w 1744122"/>
                    <a:gd name="connsiteY8" fmla="*/ 1515955 h 151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44122" h="1515954">
                      <a:moveTo>
                        <a:pt x="603980" y="1515955"/>
                      </a:moveTo>
                      <a:cubicBezTo>
                        <a:pt x="458248" y="1343552"/>
                        <a:pt x="53435" y="876827"/>
                        <a:pt x="18193" y="836822"/>
                      </a:cubicBezTo>
                      <a:cubicBezTo>
                        <a:pt x="-7525" y="807295"/>
                        <a:pt x="-6572" y="797770"/>
                        <a:pt x="24860" y="774910"/>
                      </a:cubicBezTo>
                      <a:cubicBezTo>
                        <a:pt x="86773" y="728238"/>
                        <a:pt x="1084993" y="63392"/>
                        <a:pt x="1165003" y="8147"/>
                      </a:cubicBezTo>
                      <a:cubicBezTo>
                        <a:pt x="1181195" y="-3283"/>
                        <a:pt x="1188816" y="-3283"/>
                        <a:pt x="1203103" y="11958"/>
                      </a:cubicBezTo>
                      <a:cubicBezTo>
                        <a:pt x="1383125" y="214840"/>
                        <a:pt x="1564100" y="416770"/>
                        <a:pt x="1744123" y="619652"/>
                      </a:cubicBezTo>
                      <a:cubicBezTo>
                        <a:pt x="1724120" y="666325"/>
                        <a:pt x="1685068" y="698710"/>
                        <a:pt x="1651730" y="733000"/>
                      </a:cubicBezTo>
                      <a:cubicBezTo>
                        <a:pt x="1365028" y="1027322"/>
                        <a:pt x="1044988" y="1278783"/>
                        <a:pt x="684943" y="1478808"/>
                      </a:cubicBezTo>
                      <a:cubicBezTo>
                        <a:pt x="659225" y="1492142"/>
                        <a:pt x="634460" y="1510240"/>
                        <a:pt x="603980" y="151595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97D07245-C1D6-4739-B371-A857EA2D488D}"/>
                    </a:ext>
                  </a:extLst>
                </p:cNvPr>
                <p:cNvSpPr/>
                <p:nvPr/>
              </p:nvSpPr>
              <p:spPr>
                <a:xfrm>
                  <a:off x="9074897" y="1948024"/>
                  <a:ext cx="1306749" cy="1894064"/>
                </a:xfrm>
                <a:custGeom>
                  <a:avLst/>
                  <a:gdLst>
                    <a:gd name="connsiteX0" fmla="*/ 2005485 w 2005484"/>
                    <a:gd name="connsiteY0" fmla="*/ 2294387 h 2906844"/>
                    <a:gd name="connsiteX1" fmla="*/ 1502564 w 2005484"/>
                    <a:gd name="connsiteY1" fmla="*/ 2638239 h 2906844"/>
                    <a:gd name="connsiteX2" fmla="*/ 1095847 w 2005484"/>
                    <a:gd name="connsiteY2" fmla="*/ 2906845 h 2906844"/>
                    <a:gd name="connsiteX3" fmla="*/ 725324 w 2005484"/>
                    <a:gd name="connsiteY3" fmla="*/ 2624904 h 2906844"/>
                    <a:gd name="connsiteX4" fmla="*/ 351944 w 2005484"/>
                    <a:gd name="connsiteY4" fmla="*/ 2177229 h 2906844"/>
                    <a:gd name="connsiteX5" fmla="*/ 249074 w 2005484"/>
                    <a:gd name="connsiteY5" fmla="*/ 2015304 h 2906844"/>
                    <a:gd name="connsiteX6" fmla="*/ 227167 w 2005484"/>
                    <a:gd name="connsiteY6" fmla="*/ 1910529 h 2906844"/>
                    <a:gd name="connsiteX7" fmla="*/ 220499 w 2005484"/>
                    <a:gd name="connsiteY7" fmla="*/ 1660974 h 2906844"/>
                    <a:gd name="connsiteX8" fmla="*/ 201449 w 2005484"/>
                    <a:gd name="connsiteY8" fmla="*/ 1409514 h 2906844"/>
                    <a:gd name="connsiteX9" fmla="*/ 320512 w 2005484"/>
                    <a:gd name="connsiteY9" fmla="*/ 1135194 h 2906844"/>
                    <a:gd name="connsiteX10" fmla="*/ 329084 w 2005484"/>
                    <a:gd name="connsiteY10" fmla="*/ 1108524 h 2906844"/>
                    <a:gd name="connsiteX11" fmla="*/ 238597 w 2005484"/>
                    <a:gd name="connsiteY11" fmla="*/ 865637 h 2906844"/>
                    <a:gd name="connsiteX12" fmla="*/ 210974 w 2005484"/>
                    <a:gd name="connsiteY12" fmla="*/ 813249 h 2906844"/>
                    <a:gd name="connsiteX13" fmla="*/ 88102 w 2005484"/>
                    <a:gd name="connsiteY13" fmla="*/ 479874 h 2906844"/>
                    <a:gd name="connsiteX14" fmla="*/ 12855 w 2005484"/>
                    <a:gd name="connsiteY14" fmla="*/ 237939 h 2906844"/>
                    <a:gd name="connsiteX15" fmla="*/ 472 w 2005484"/>
                    <a:gd name="connsiteY15" fmla="*/ 117924 h 2906844"/>
                    <a:gd name="connsiteX16" fmla="*/ 108105 w 2005484"/>
                    <a:gd name="connsiteY16" fmla="*/ 3624 h 2906844"/>
                    <a:gd name="connsiteX17" fmla="*/ 188114 w 2005484"/>
                    <a:gd name="connsiteY17" fmla="*/ 767 h 2906844"/>
                    <a:gd name="connsiteX18" fmla="*/ 284317 w 2005484"/>
                    <a:gd name="connsiteY18" fmla="*/ 69347 h 2906844"/>
                    <a:gd name="connsiteX19" fmla="*/ 410999 w 2005484"/>
                    <a:gd name="connsiteY19" fmla="*/ 318902 h 2906844"/>
                    <a:gd name="connsiteX20" fmla="*/ 474817 w 2005484"/>
                    <a:gd name="connsiteY20" fmla="*/ 467492 h 2906844"/>
                    <a:gd name="connsiteX21" fmla="*/ 664364 w 2005484"/>
                    <a:gd name="connsiteY21" fmla="*/ 835157 h 2906844"/>
                    <a:gd name="connsiteX22" fmla="*/ 689130 w 2005484"/>
                    <a:gd name="connsiteY22" fmla="*/ 841824 h 2906844"/>
                    <a:gd name="connsiteX23" fmla="*/ 758662 w 2005484"/>
                    <a:gd name="connsiteY23" fmla="*/ 815154 h 2906844"/>
                    <a:gd name="connsiteX24" fmla="*/ 940589 w 2005484"/>
                    <a:gd name="connsiteY24" fmla="*/ 830394 h 2906844"/>
                    <a:gd name="connsiteX25" fmla="*/ 987262 w 2005484"/>
                    <a:gd name="connsiteY25" fmla="*/ 857064 h 2906844"/>
                    <a:gd name="connsiteX26" fmla="*/ 1163474 w 2005484"/>
                    <a:gd name="connsiteY26" fmla="*/ 918024 h 2906844"/>
                    <a:gd name="connsiteX27" fmla="*/ 1332067 w 2005484"/>
                    <a:gd name="connsiteY27" fmla="*/ 979937 h 2906844"/>
                    <a:gd name="connsiteX28" fmla="*/ 1627342 w 2005484"/>
                    <a:gd name="connsiteY28" fmla="*/ 1078997 h 2906844"/>
                    <a:gd name="connsiteX29" fmla="*/ 1854037 w 2005484"/>
                    <a:gd name="connsiteY29" fmla="*/ 1292357 h 2906844"/>
                    <a:gd name="connsiteX30" fmla="*/ 1879755 w 2005484"/>
                    <a:gd name="connsiteY30" fmla="*/ 1525719 h 2906844"/>
                    <a:gd name="connsiteX31" fmla="*/ 1927380 w 2005484"/>
                    <a:gd name="connsiteY31" fmla="*/ 2072454 h 2906844"/>
                    <a:gd name="connsiteX32" fmla="*/ 2005485 w 2005484"/>
                    <a:gd name="connsiteY32" fmla="*/ 2294387 h 290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2005484" h="2906844">
                      <a:moveTo>
                        <a:pt x="2005485" y="2294387"/>
                      </a:moveTo>
                      <a:cubicBezTo>
                        <a:pt x="1837844" y="2408687"/>
                        <a:pt x="1670205" y="2523939"/>
                        <a:pt x="1502564" y="2638239"/>
                      </a:cubicBezTo>
                      <a:cubicBezTo>
                        <a:pt x="1371119" y="2727775"/>
                        <a:pt x="1229197" y="2818262"/>
                        <a:pt x="1095847" y="2906845"/>
                      </a:cubicBezTo>
                      <a:cubicBezTo>
                        <a:pt x="1025362" y="2854457"/>
                        <a:pt x="855817" y="2739204"/>
                        <a:pt x="725324" y="2624904"/>
                      </a:cubicBezTo>
                      <a:cubicBezTo>
                        <a:pt x="577687" y="2495364"/>
                        <a:pt x="465292" y="2336297"/>
                        <a:pt x="351944" y="2177229"/>
                      </a:cubicBezTo>
                      <a:cubicBezTo>
                        <a:pt x="314797" y="2124842"/>
                        <a:pt x="271934" y="2076264"/>
                        <a:pt x="249074" y="2015304"/>
                      </a:cubicBezTo>
                      <a:cubicBezTo>
                        <a:pt x="235739" y="1981014"/>
                        <a:pt x="229072" y="1945772"/>
                        <a:pt x="227167" y="1910529"/>
                      </a:cubicBezTo>
                      <a:cubicBezTo>
                        <a:pt x="223357" y="1827662"/>
                        <a:pt x="224309" y="1743842"/>
                        <a:pt x="220499" y="1660974"/>
                      </a:cubicBezTo>
                      <a:cubicBezTo>
                        <a:pt x="216689" y="1577154"/>
                        <a:pt x="209069" y="1493334"/>
                        <a:pt x="201449" y="1409514"/>
                      </a:cubicBezTo>
                      <a:cubicBezTo>
                        <a:pt x="191924" y="1296167"/>
                        <a:pt x="209069" y="1195202"/>
                        <a:pt x="320512" y="1135194"/>
                      </a:cubicBezTo>
                      <a:cubicBezTo>
                        <a:pt x="332894" y="1128527"/>
                        <a:pt x="334799" y="1121859"/>
                        <a:pt x="329084" y="1108524"/>
                      </a:cubicBezTo>
                      <a:cubicBezTo>
                        <a:pt x="298605" y="1027562"/>
                        <a:pt x="268124" y="946599"/>
                        <a:pt x="238597" y="865637"/>
                      </a:cubicBezTo>
                      <a:cubicBezTo>
                        <a:pt x="221452" y="852302"/>
                        <a:pt x="217642" y="831347"/>
                        <a:pt x="210974" y="813249"/>
                      </a:cubicBezTo>
                      <a:cubicBezTo>
                        <a:pt x="170017" y="701807"/>
                        <a:pt x="129059" y="591317"/>
                        <a:pt x="88102" y="479874"/>
                      </a:cubicBezTo>
                      <a:cubicBezTo>
                        <a:pt x="62384" y="399864"/>
                        <a:pt x="34762" y="319854"/>
                        <a:pt x="12855" y="237939"/>
                      </a:cubicBezTo>
                      <a:cubicBezTo>
                        <a:pt x="2377" y="198887"/>
                        <a:pt x="-1433" y="157929"/>
                        <a:pt x="472" y="117924"/>
                      </a:cubicBezTo>
                      <a:cubicBezTo>
                        <a:pt x="4282" y="55059"/>
                        <a:pt x="45239" y="10292"/>
                        <a:pt x="108105" y="3624"/>
                      </a:cubicBezTo>
                      <a:cubicBezTo>
                        <a:pt x="134774" y="767"/>
                        <a:pt x="161444" y="-1138"/>
                        <a:pt x="188114" y="767"/>
                      </a:cubicBezTo>
                      <a:cubicBezTo>
                        <a:pt x="236692" y="3624"/>
                        <a:pt x="263362" y="30294"/>
                        <a:pt x="284317" y="69347"/>
                      </a:cubicBezTo>
                      <a:cubicBezTo>
                        <a:pt x="329084" y="151262"/>
                        <a:pt x="370994" y="235082"/>
                        <a:pt x="410999" y="318902"/>
                      </a:cubicBezTo>
                      <a:cubicBezTo>
                        <a:pt x="428144" y="370337"/>
                        <a:pt x="463387" y="413199"/>
                        <a:pt x="474817" y="467492"/>
                      </a:cubicBezTo>
                      <a:cubicBezTo>
                        <a:pt x="527205" y="596079"/>
                        <a:pt x="601499" y="713237"/>
                        <a:pt x="664364" y="835157"/>
                      </a:cubicBezTo>
                      <a:cubicBezTo>
                        <a:pt x="671032" y="847539"/>
                        <a:pt x="677699" y="846587"/>
                        <a:pt x="689130" y="841824"/>
                      </a:cubicBezTo>
                      <a:cubicBezTo>
                        <a:pt x="711989" y="832299"/>
                        <a:pt x="734849" y="823727"/>
                        <a:pt x="758662" y="815154"/>
                      </a:cubicBezTo>
                      <a:cubicBezTo>
                        <a:pt x="821527" y="793247"/>
                        <a:pt x="882487" y="799914"/>
                        <a:pt x="940589" y="830394"/>
                      </a:cubicBezTo>
                      <a:cubicBezTo>
                        <a:pt x="956782" y="838967"/>
                        <a:pt x="973927" y="845634"/>
                        <a:pt x="987262" y="857064"/>
                      </a:cubicBezTo>
                      <a:cubicBezTo>
                        <a:pt x="1038697" y="898974"/>
                        <a:pt x="1096799" y="915167"/>
                        <a:pt x="1163474" y="918024"/>
                      </a:cubicBezTo>
                      <a:cubicBezTo>
                        <a:pt x="1225387" y="919929"/>
                        <a:pt x="1281585" y="947552"/>
                        <a:pt x="1332067" y="979937"/>
                      </a:cubicBezTo>
                      <a:cubicBezTo>
                        <a:pt x="1422555" y="1037087"/>
                        <a:pt x="1520662" y="1066614"/>
                        <a:pt x="1627342" y="1078997"/>
                      </a:cubicBezTo>
                      <a:cubicBezTo>
                        <a:pt x="1758787" y="1093284"/>
                        <a:pt x="1824510" y="1162817"/>
                        <a:pt x="1854037" y="1292357"/>
                      </a:cubicBezTo>
                      <a:cubicBezTo>
                        <a:pt x="1871182" y="1369509"/>
                        <a:pt x="1872135" y="1448567"/>
                        <a:pt x="1879755" y="1525719"/>
                      </a:cubicBezTo>
                      <a:cubicBezTo>
                        <a:pt x="1896899" y="1707647"/>
                        <a:pt x="1902614" y="1890527"/>
                        <a:pt x="1927380" y="2072454"/>
                      </a:cubicBezTo>
                      <a:cubicBezTo>
                        <a:pt x="1940714" y="2151512"/>
                        <a:pt x="1967385" y="2224854"/>
                        <a:pt x="2005485" y="2294387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AD98B56A-F6AE-4F50-AE88-8405BC916496}"/>
                    </a:ext>
                  </a:extLst>
                </p:cNvPr>
                <p:cNvSpPr/>
                <p:nvPr/>
              </p:nvSpPr>
              <p:spPr>
                <a:xfrm>
                  <a:off x="10152751" y="1107758"/>
                  <a:ext cx="209372" cy="83446"/>
                </a:xfrm>
                <a:custGeom>
                  <a:avLst/>
                  <a:gdLst>
                    <a:gd name="connsiteX0" fmla="*/ 145548 w 321326"/>
                    <a:gd name="connsiteY0" fmla="*/ 1600 h 128066"/>
                    <a:gd name="connsiteX1" fmla="*/ 302711 w 321326"/>
                    <a:gd name="connsiteY1" fmla="*/ 11125 h 128066"/>
                    <a:gd name="connsiteX2" fmla="*/ 316046 w 321326"/>
                    <a:gd name="connsiteY2" fmla="*/ 36842 h 128066"/>
                    <a:gd name="connsiteX3" fmla="*/ 8388 w 321326"/>
                    <a:gd name="connsiteY3" fmla="*/ 53035 h 128066"/>
                    <a:gd name="connsiteX4" fmla="*/ 18866 w 321326"/>
                    <a:gd name="connsiteY4" fmla="*/ 22555 h 128066"/>
                    <a:gd name="connsiteX5" fmla="*/ 145548 w 321326"/>
                    <a:gd name="connsiteY5" fmla="*/ 1600 h 12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1326" h="128066">
                      <a:moveTo>
                        <a:pt x="145548" y="1600"/>
                      </a:moveTo>
                      <a:cubicBezTo>
                        <a:pt x="212223" y="-3163"/>
                        <a:pt x="257943" y="3505"/>
                        <a:pt x="302711" y="11125"/>
                      </a:cubicBezTo>
                      <a:cubicBezTo>
                        <a:pt x="316998" y="13982"/>
                        <a:pt x="328428" y="16840"/>
                        <a:pt x="316046" y="36842"/>
                      </a:cubicBezTo>
                      <a:cubicBezTo>
                        <a:pt x="244608" y="151142"/>
                        <a:pt x="87446" y="159715"/>
                        <a:pt x="8388" y="53035"/>
                      </a:cubicBezTo>
                      <a:cubicBezTo>
                        <a:pt x="-4947" y="34937"/>
                        <a:pt x="-3042" y="28270"/>
                        <a:pt x="18866" y="22555"/>
                      </a:cubicBezTo>
                      <a:cubicBezTo>
                        <a:pt x="67443" y="10172"/>
                        <a:pt x="116021" y="2552"/>
                        <a:pt x="145548" y="1600"/>
                      </a:cubicBezTo>
                      <a:close/>
                    </a:path>
                  </a:pathLst>
                </a:custGeom>
                <a:solidFill>
                  <a:srgbClr val="FEFE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56053AD-5FE6-4940-9E73-50339659EB58}"/>
                    </a:ext>
                  </a:extLst>
                </p:cNvPr>
                <p:cNvSpPr/>
                <p:nvPr/>
              </p:nvSpPr>
              <p:spPr>
                <a:xfrm>
                  <a:off x="8820736" y="1893900"/>
                  <a:ext cx="185604" cy="184964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F5561E8-EFC4-4435-8FC1-581E0A63DF01}"/>
                    </a:ext>
                  </a:extLst>
                </p:cNvPr>
                <p:cNvSpPr/>
                <p:nvPr/>
              </p:nvSpPr>
              <p:spPr>
                <a:xfrm>
                  <a:off x="8879065" y="1951626"/>
                  <a:ext cx="67046" cy="67668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F3ADE6AA-52BA-4384-9F2E-113CEB9D0B26}"/>
                  </a:ext>
                </a:extLst>
              </p:cNvPr>
              <p:cNvSpPr/>
              <p:nvPr/>
            </p:nvSpPr>
            <p:spPr>
              <a:xfrm>
                <a:off x="2995080" y="2432538"/>
                <a:ext cx="588948" cy="551308"/>
              </a:xfrm>
              <a:custGeom>
                <a:avLst/>
                <a:gdLst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833935 w 3239999"/>
                  <a:gd name="connsiteY0" fmla="*/ 22 h 3032924"/>
                  <a:gd name="connsiteX1" fmla="*/ 1576606 w 3239999"/>
                  <a:gd name="connsiteY1" fmla="*/ 402054 h 3032924"/>
                  <a:gd name="connsiteX2" fmla="*/ 1576606 w 3239999"/>
                  <a:gd name="connsiteY2" fmla="*/ 430441 h 3032924"/>
                  <a:gd name="connsiteX3" fmla="*/ 1576606 w 3239999"/>
                  <a:gd name="connsiteY3" fmla="*/ 526981 h 3032924"/>
                  <a:gd name="connsiteX4" fmla="*/ 1576606 w 3239999"/>
                  <a:gd name="connsiteY4" fmla="*/ 2765302 h 3032924"/>
                  <a:gd name="connsiteX5" fmla="*/ 378630 w 3239999"/>
                  <a:gd name="connsiteY5" fmla="*/ 2472117 h 3032924"/>
                  <a:gd name="connsiteX6" fmla="*/ 384918 w 3239999"/>
                  <a:gd name="connsiteY6" fmla="*/ 526981 h 3032924"/>
                  <a:gd name="connsiteX7" fmla="*/ 239143 w 3239999"/>
                  <a:gd name="connsiteY7" fmla="*/ 526981 h 3032924"/>
                  <a:gd name="connsiteX8" fmla="*/ 239143 w 3239999"/>
                  <a:gd name="connsiteY8" fmla="*/ 2776423 h 3032924"/>
                  <a:gd name="connsiteX9" fmla="*/ 1576606 w 3239999"/>
                  <a:gd name="connsiteY9" fmla="*/ 2776423 h 3032924"/>
                  <a:gd name="connsiteX10" fmla="*/ 1576606 w 3239999"/>
                  <a:gd name="connsiteY10" fmla="*/ 2778202 h 3032924"/>
                  <a:gd name="connsiteX11" fmla="*/ 1663394 w 3239999"/>
                  <a:gd name="connsiteY11" fmla="*/ 2778202 h 3032924"/>
                  <a:gd name="connsiteX12" fmla="*/ 1663394 w 3239999"/>
                  <a:gd name="connsiteY12" fmla="*/ 2776423 h 3032924"/>
                  <a:gd name="connsiteX13" fmla="*/ 3000856 w 3239999"/>
                  <a:gd name="connsiteY13" fmla="*/ 2776423 h 3032924"/>
                  <a:gd name="connsiteX14" fmla="*/ 3000856 w 3239999"/>
                  <a:gd name="connsiteY14" fmla="*/ 526981 h 3032924"/>
                  <a:gd name="connsiteX15" fmla="*/ 2855082 w 3239999"/>
                  <a:gd name="connsiteY15" fmla="*/ 526981 h 3032924"/>
                  <a:gd name="connsiteX16" fmla="*/ 2861369 w 3239999"/>
                  <a:gd name="connsiteY16" fmla="*/ 2472117 h 3032924"/>
                  <a:gd name="connsiteX17" fmla="*/ 1663394 w 3239999"/>
                  <a:gd name="connsiteY17" fmla="*/ 2765302 h 3032924"/>
                  <a:gd name="connsiteX18" fmla="*/ 1663394 w 3239999"/>
                  <a:gd name="connsiteY18" fmla="*/ 526981 h 3032924"/>
                  <a:gd name="connsiteX19" fmla="*/ 1663394 w 3239999"/>
                  <a:gd name="connsiteY19" fmla="*/ 430441 h 3032924"/>
                  <a:gd name="connsiteX20" fmla="*/ 1663394 w 3239999"/>
                  <a:gd name="connsiteY20" fmla="*/ 402054 h 3032924"/>
                  <a:gd name="connsiteX21" fmla="*/ 2406065 w 3239999"/>
                  <a:gd name="connsiteY21" fmla="*/ 22 h 3032924"/>
                  <a:gd name="connsiteX22" fmla="*/ 2853673 w 3239999"/>
                  <a:gd name="connsiteY22" fmla="*/ 91100 h 3032924"/>
                  <a:gd name="connsiteX23" fmla="*/ 2854770 w 3239999"/>
                  <a:gd name="connsiteY23" fmla="*/ 430441 h 3032924"/>
                  <a:gd name="connsiteX24" fmla="*/ 3120669 w 3239999"/>
                  <a:gd name="connsiteY24" fmla="*/ 428517 h 3032924"/>
                  <a:gd name="connsiteX25" fmla="*/ 3120669 w 3239999"/>
                  <a:gd name="connsiteY25" fmla="*/ 738345 h 3032924"/>
                  <a:gd name="connsiteX26" fmla="*/ 3239999 w 3239999"/>
                  <a:gd name="connsiteY26" fmla="*/ 738345 h 3032924"/>
                  <a:gd name="connsiteX27" fmla="*/ 3239999 w 3239999"/>
                  <a:gd name="connsiteY27" fmla="*/ 3032924 h 3032924"/>
                  <a:gd name="connsiteX28" fmla="*/ 0 w 3239999"/>
                  <a:gd name="connsiteY28" fmla="*/ 3032924 h 3032924"/>
                  <a:gd name="connsiteX29" fmla="*/ 0 w 3239999"/>
                  <a:gd name="connsiteY29" fmla="*/ 738345 h 3032924"/>
                  <a:gd name="connsiteX30" fmla="*/ 102477 w 3239999"/>
                  <a:gd name="connsiteY30" fmla="*/ 738345 h 3032924"/>
                  <a:gd name="connsiteX31" fmla="*/ 102477 w 3239999"/>
                  <a:gd name="connsiteY31" fmla="*/ 428517 h 3032924"/>
                  <a:gd name="connsiteX32" fmla="*/ 385229 w 3239999"/>
                  <a:gd name="connsiteY32" fmla="*/ 430441 h 3032924"/>
                  <a:gd name="connsiteX33" fmla="*/ 386326 w 3239999"/>
                  <a:gd name="connsiteY33" fmla="*/ 91100 h 3032924"/>
                  <a:gd name="connsiteX34" fmla="*/ 833935 w 3239999"/>
                  <a:gd name="connsiteY34" fmla="*/ 2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34" fmla="*/ 1668046 w 3239999"/>
                  <a:gd name="connsiteY34" fmla="*/ 2869642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39143 w 3239999"/>
                  <a:gd name="connsiteY32" fmla="*/ 2776423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3000856 w 3239999"/>
                  <a:gd name="connsiteY3" fmla="*/ 2776423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  <a:gd name="connsiteX0" fmla="*/ 1576606 w 3239999"/>
                  <a:gd name="connsiteY0" fmla="*/ 2778202 h 3032924"/>
                  <a:gd name="connsiteX1" fmla="*/ 1663394 w 3239999"/>
                  <a:gd name="connsiteY1" fmla="*/ 2778202 h 3032924"/>
                  <a:gd name="connsiteX2" fmla="*/ 1663394 w 3239999"/>
                  <a:gd name="connsiteY2" fmla="*/ 2776423 h 3032924"/>
                  <a:gd name="connsiteX3" fmla="*/ 2991331 w 3239999"/>
                  <a:gd name="connsiteY3" fmla="*/ 2709748 h 3032924"/>
                  <a:gd name="connsiteX4" fmla="*/ 3000856 w 3239999"/>
                  <a:gd name="connsiteY4" fmla="*/ 526981 h 3032924"/>
                  <a:gd name="connsiteX5" fmla="*/ 2855082 w 3239999"/>
                  <a:gd name="connsiteY5" fmla="*/ 526981 h 3032924"/>
                  <a:gd name="connsiteX6" fmla="*/ 2861369 w 3239999"/>
                  <a:gd name="connsiteY6" fmla="*/ 2472117 h 3032924"/>
                  <a:gd name="connsiteX7" fmla="*/ 1663394 w 3239999"/>
                  <a:gd name="connsiteY7" fmla="*/ 2765302 h 3032924"/>
                  <a:gd name="connsiteX8" fmla="*/ 1663394 w 3239999"/>
                  <a:gd name="connsiteY8" fmla="*/ 526981 h 3032924"/>
                  <a:gd name="connsiteX9" fmla="*/ 1663394 w 3239999"/>
                  <a:gd name="connsiteY9" fmla="*/ 430441 h 3032924"/>
                  <a:gd name="connsiteX10" fmla="*/ 1663394 w 3239999"/>
                  <a:gd name="connsiteY10" fmla="*/ 402054 h 3032924"/>
                  <a:gd name="connsiteX11" fmla="*/ 2406065 w 3239999"/>
                  <a:gd name="connsiteY11" fmla="*/ 22 h 3032924"/>
                  <a:gd name="connsiteX12" fmla="*/ 2853673 w 3239999"/>
                  <a:gd name="connsiteY12" fmla="*/ 91100 h 3032924"/>
                  <a:gd name="connsiteX13" fmla="*/ 2854770 w 3239999"/>
                  <a:gd name="connsiteY13" fmla="*/ 430441 h 3032924"/>
                  <a:gd name="connsiteX14" fmla="*/ 3120669 w 3239999"/>
                  <a:gd name="connsiteY14" fmla="*/ 428517 h 3032924"/>
                  <a:gd name="connsiteX15" fmla="*/ 3120669 w 3239999"/>
                  <a:gd name="connsiteY15" fmla="*/ 738345 h 3032924"/>
                  <a:gd name="connsiteX16" fmla="*/ 3239999 w 3239999"/>
                  <a:gd name="connsiteY16" fmla="*/ 738345 h 3032924"/>
                  <a:gd name="connsiteX17" fmla="*/ 3239999 w 3239999"/>
                  <a:gd name="connsiteY17" fmla="*/ 3032924 h 3032924"/>
                  <a:gd name="connsiteX18" fmla="*/ 0 w 3239999"/>
                  <a:gd name="connsiteY18" fmla="*/ 3032924 h 3032924"/>
                  <a:gd name="connsiteX19" fmla="*/ 0 w 3239999"/>
                  <a:gd name="connsiteY19" fmla="*/ 738345 h 3032924"/>
                  <a:gd name="connsiteX20" fmla="*/ 102477 w 3239999"/>
                  <a:gd name="connsiteY20" fmla="*/ 738345 h 3032924"/>
                  <a:gd name="connsiteX21" fmla="*/ 102477 w 3239999"/>
                  <a:gd name="connsiteY21" fmla="*/ 428517 h 3032924"/>
                  <a:gd name="connsiteX22" fmla="*/ 385229 w 3239999"/>
                  <a:gd name="connsiteY22" fmla="*/ 430441 h 3032924"/>
                  <a:gd name="connsiteX23" fmla="*/ 386326 w 3239999"/>
                  <a:gd name="connsiteY23" fmla="*/ 91100 h 3032924"/>
                  <a:gd name="connsiteX24" fmla="*/ 833935 w 3239999"/>
                  <a:gd name="connsiteY24" fmla="*/ 22 h 3032924"/>
                  <a:gd name="connsiteX25" fmla="*/ 1576606 w 3239999"/>
                  <a:gd name="connsiteY25" fmla="*/ 402054 h 3032924"/>
                  <a:gd name="connsiteX26" fmla="*/ 1576606 w 3239999"/>
                  <a:gd name="connsiteY26" fmla="*/ 430441 h 3032924"/>
                  <a:gd name="connsiteX27" fmla="*/ 1576606 w 3239999"/>
                  <a:gd name="connsiteY27" fmla="*/ 526981 h 3032924"/>
                  <a:gd name="connsiteX28" fmla="*/ 1576606 w 3239999"/>
                  <a:gd name="connsiteY28" fmla="*/ 2765302 h 3032924"/>
                  <a:gd name="connsiteX29" fmla="*/ 378630 w 3239999"/>
                  <a:gd name="connsiteY29" fmla="*/ 2472117 h 3032924"/>
                  <a:gd name="connsiteX30" fmla="*/ 384918 w 3239999"/>
                  <a:gd name="connsiteY30" fmla="*/ 526981 h 3032924"/>
                  <a:gd name="connsiteX31" fmla="*/ 239143 w 3239999"/>
                  <a:gd name="connsiteY31" fmla="*/ 526981 h 3032924"/>
                  <a:gd name="connsiteX32" fmla="*/ 229618 w 3239999"/>
                  <a:gd name="connsiteY32" fmla="*/ 2690698 h 3032924"/>
                  <a:gd name="connsiteX33" fmla="*/ 1576606 w 3239999"/>
                  <a:gd name="connsiteY33" fmla="*/ 2776423 h 3032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239999" h="3032924">
                    <a:moveTo>
                      <a:pt x="1576606" y="2778202"/>
                    </a:moveTo>
                    <a:cubicBezTo>
                      <a:pt x="1576606" y="2778795"/>
                      <a:pt x="1663394" y="2792670"/>
                      <a:pt x="1663394" y="2778202"/>
                    </a:cubicBezTo>
                    <a:lnTo>
                      <a:pt x="1663394" y="2776423"/>
                    </a:lnTo>
                    <a:cubicBezTo>
                      <a:pt x="2185083" y="2605634"/>
                      <a:pt x="2444552" y="2500589"/>
                      <a:pt x="2991331" y="2709748"/>
                    </a:cubicBezTo>
                    <a:lnTo>
                      <a:pt x="3000856" y="526981"/>
                    </a:lnTo>
                    <a:lnTo>
                      <a:pt x="2855082" y="526981"/>
                    </a:lnTo>
                    <a:cubicBezTo>
                      <a:pt x="2857178" y="1175360"/>
                      <a:pt x="2859273" y="1823738"/>
                      <a:pt x="2861369" y="2472117"/>
                    </a:cubicBezTo>
                    <a:cubicBezTo>
                      <a:pt x="2483869" y="2318121"/>
                      <a:pt x="2052449" y="2439541"/>
                      <a:pt x="1663394" y="2765302"/>
                    </a:cubicBezTo>
                    <a:lnTo>
                      <a:pt x="1663394" y="526981"/>
                    </a:lnTo>
                    <a:lnTo>
                      <a:pt x="1663394" y="430441"/>
                    </a:lnTo>
                    <a:lnTo>
                      <a:pt x="1663394" y="402054"/>
                    </a:lnTo>
                    <a:cubicBezTo>
                      <a:pt x="1896442" y="149589"/>
                      <a:pt x="2115835" y="2106"/>
                      <a:pt x="2406065" y="22"/>
                    </a:cubicBezTo>
                    <a:cubicBezTo>
                      <a:pt x="2537987" y="-925"/>
                      <a:pt x="2684544" y="28169"/>
                      <a:pt x="2853673" y="91100"/>
                    </a:cubicBezTo>
                    <a:cubicBezTo>
                      <a:pt x="2854039" y="204214"/>
                      <a:pt x="2854404" y="317327"/>
                      <a:pt x="2854770" y="430441"/>
                    </a:cubicBezTo>
                    <a:lnTo>
                      <a:pt x="3120669" y="428517"/>
                    </a:lnTo>
                    <a:lnTo>
                      <a:pt x="3120669" y="738345"/>
                    </a:lnTo>
                    <a:lnTo>
                      <a:pt x="3239999" y="738345"/>
                    </a:lnTo>
                    <a:lnTo>
                      <a:pt x="3239999" y="3032924"/>
                    </a:lnTo>
                    <a:lnTo>
                      <a:pt x="0" y="3032924"/>
                    </a:lnTo>
                    <a:lnTo>
                      <a:pt x="0" y="738345"/>
                    </a:lnTo>
                    <a:lnTo>
                      <a:pt x="102477" y="738345"/>
                    </a:lnTo>
                    <a:lnTo>
                      <a:pt x="102477" y="428517"/>
                    </a:lnTo>
                    <a:lnTo>
                      <a:pt x="385229" y="430441"/>
                    </a:lnTo>
                    <a:cubicBezTo>
                      <a:pt x="385595" y="317327"/>
                      <a:pt x="385960" y="204214"/>
                      <a:pt x="386326" y="91100"/>
                    </a:cubicBezTo>
                    <a:cubicBezTo>
                      <a:pt x="555455" y="28169"/>
                      <a:pt x="702013" y="-925"/>
                      <a:pt x="833935" y="22"/>
                    </a:cubicBezTo>
                    <a:cubicBezTo>
                      <a:pt x="1124164" y="2106"/>
                      <a:pt x="1343558" y="149589"/>
                      <a:pt x="1576606" y="402054"/>
                    </a:cubicBezTo>
                    <a:lnTo>
                      <a:pt x="1576606" y="430441"/>
                    </a:lnTo>
                    <a:lnTo>
                      <a:pt x="1576606" y="526981"/>
                    </a:lnTo>
                    <a:lnTo>
                      <a:pt x="1576606" y="2765302"/>
                    </a:lnTo>
                    <a:cubicBezTo>
                      <a:pt x="1187550" y="2439541"/>
                      <a:pt x="756130" y="2318121"/>
                      <a:pt x="378630" y="2472117"/>
                    </a:cubicBezTo>
                    <a:lnTo>
                      <a:pt x="384918" y="526981"/>
                    </a:lnTo>
                    <a:lnTo>
                      <a:pt x="239143" y="526981"/>
                    </a:lnTo>
                    <a:lnTo>
                      <a:pt x="229618" y="2690698"/>
                    </a:lnTo>
                    <a:cubicBezTo>
                      <a:pt x="773243" y="2466244"/>
                      <a:pt x="1081748" y="2626096"/>
                      <a:pt x="1576606" y="277642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050C2254-B065-4B1F-BC6B-5F2343AEAF35}"/>
                </a:ext>
              </a:extLst>
            </p:cNvPr>
            <p:cNvSpPr/>
            <p:nvPr/>
          </p:nvSpPr>
          <p:spPr>
            <a:xfrm>
              <a:off x="3544388" y="1380450"/>
              <a:ext cx="5477691" cy="5477691"/>
            </a:xfrm>
            <a:prstGeom prst="donut">
              <a:avLst>
                <a:gd name="adj" fmla="val 18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7756DF-B7EE-4C10-A50A-56B340C7D04D}"/>
              </a:ext>
            </a:extLst>
          </p:cNvPr>
          <p:cNvGrpSpPr/>
          <p:nvPr/>
        </p:nvGrpSpPr>
        <p:grpSpPr>
          <a:xfrm>
            <a:off x="547908" y="2164438"/>
            <a:ext cx="3843639" cy="1185584"/>
            <a:chOff x="1904943" y="3014315"/>
            <a:chExt cx="3843639" cy="1185584"/>
          </a:xfrm>
        </p:grpSpPr>
        <p:sp>
          <p:nvSpPr>
            <p:cNvPr id="59" name="Donut 61">
              <a:extLst>
                <a:ext uri="{FF2B5EF4-FFF2-40B4-BE49-F238E27FC236}">
                  <a16:creationId xmlns:a16="http://schemas.microsoft.com/office/drawing/2014/main" id="{3734CE86-0D8A-428B-9293-B459E6FD979B}"/>
                </a:ext>
              </a:extLst>
            </p:cNvPr>
            <p:cNvSpPr/>
            <p:nvPr/>
          </p:nvSpPr>
          <p:spPr>
            <a:xfrm>
              <a:off x="1904943" y="301431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426694-F6CE-4A81-BC71-1AA689B9786B}"/>
                </a:ext>
              </a:extLst>
            </p:cNvPr>
            <p:cNvCxnSpPr>
              <a:cxnSpLocks/>
              <a:stCxn id="59" idx="6"/>
            </p:cNvCxnSpPr>
            <p:nvPr/>
          </p:nvCxnSpPr>
          <p:spPr>
            <a:xfrm>
              <a:off x="2605973" y="3364831"/>
              <a:ext cx="3142609" cy="407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5">
              <a:extLst>
                <a:ext uri="{FF2B5EF4-FFF2-40B4-BE49-F238E27FC236}">
                  <a16:creationId xmlns:a16="http://schemas.microsoft.com/office/drawing/2014/main" id="{5075B16A-8A48-4597-BCAC-57A1E037B183}"/>
                </a:ext>
              </a:extLst>
            </p:cNvPr>
            <p:cNvGrpSpPr/>
            <p:nvPr/>
          </p:nvGrpSpPr>
          <p:grpSpPr>
            <a:xfrm>
              <a:off x="2677079" y="3062720"/>
              <a:ext cx="2996190" cy="1137179"/>
              <a:chOff x="8697852" y="2990115"/>
              <a:chExt cx="2493362" cy="113717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09FECC7-0930-4DB7-BE5E-E4F37171ED71}"/>
                  </a:ext>
                </a:extLst>
              </p:cNvPr>
              <p:cNvSpPr txBox="1"/>
              <p:nvPr/>
            </p:nvSpPr>
            <p:spPr>
              <a:xfrm>
                <a:off x="8706406" y="3296297"/>
                <a:ext cx="24848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C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Implementar el uso de indicadores financieros adaptados a la empresa, a su vez, dinamizar y controlar los mismos.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9E636FA-15A7-4026-96F7-617317F80522}"/>
                  </a:ext>
                </a:extLst>
              </p:cNvPr>
              <p:cNvSpPr txBox="1"/>
              <p:nvPr/>
            </p:nvSpPr>
            <p:spPr>
              <a:xfrm>
                <a:off x="8697852" y="2990115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ADAPTACIÓN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9EB9BEC4-D1B5-4B64-982C-2F77E9E3766D}"/>
                </a:ext>
              </a:extLst>
            </p:cNvPr>
            <p:cNvSpPr/>
            <p:nvPr/>
          </p:nvSpPr>
          <p:spPr>
            <a:xfrm>
              <a:off x="2115733" y="3207636"/>
              <a:ext cx="295624" cy="2947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3A8F8D-ED95-4BD6-9129-1D6B48042529}"/>
              </a:ext>
            </a:extLst>
          </p:cNvPr>
          <p:cNvGrpSpPr/>
          <p:nvPr/>
        </p:nvGrpSpPr>
        <p:grpSpPr>
          <a:xfrm>
            <a:off x="547908" y="1096868"/>
            <a:ext cx="4845649" cy="806305"/>
            <a:chOff x="902933" y="1946745"/>
            <a:chExt cx="4845649" cy="806305"/>
          </a:xfrm>
        </p:grpSpPr>
        <p:sp>
          <p:nvSpPr>
            <p:cNvPr id="49" name="Donut 59">
              <a:extLst>
                <a:ext uri="{FF2B5EF4-FFF2-40B4-BE49-F238E27FC236}">
                  <a16:creationId xmlns:a16="http://schemas.microsoft.com/office/drawing/2014/main" id="{B4E9BD01-8100-4DD3-95AC-6F9C2DB07D87}"/>
                </a:ext>
              </a:extLst>
            </p:cNvPr>
            <p:cNvSpPr/>
            <p:nvPr/>
          </p:nvSpPr>
          <p:spPr>
            <a:xfrm>
              <a:off x="902933" y="1946745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129505F-4078-4D78-B428-0E9249AC4EE7}"/>
                </a:ext>
              </a:extLst>
            </p:cNvPr>
            <p:cNvCxnSpPr>
              <a:cxnSpLocks/>
              <a:stCxn id="49" idx="6"/>
            </p:cNvCxnSpPr>
            <p:nvPr/>
          </p:nvCxnSpPr>
          <p:spPr>
            <a:xfrm>
              <a:off x="1603963" y="2297260"/>
              <a:ext cx="4144619" cy="0"/>
            </a:xfrm>
            <a:prstGeom prst="line">
              <a:avLst/>
            </a:prstGeom>
            <a:ln w="12700"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그룹 6">
              <a:extLst>
                <a:ext uri="{FF2B5EF4-FFF2-40B4-BE49-F238E27FC236}">
                  <a16:creationId xmlns:a16="http://schemas.microsoft.com/office/drawing/2014/main" id="{783E384A-1F56-4C47-88EE-8DAE280C29A2}"/>
                </a:ext>
              </a:extLst>
            </p:cNvPr>
            <p:cNvGrpSpPr/>
            <p:nvPr/>
          </p:nvGrpSpPr>
          <p:grpSpPr>
            <a:xfrm>
              <a:off x="1634283" y="1994931"/>
              <a:ext cx="4063349" cy="758119"/>
              <a:chOff x="8306211" y="1865918"/>
              <a:chExt cx="2909365" cy="75811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5526170-35D0-484C-B780-84ABB98E8330}"/>
                  </a:ext>
                </a:extLst>
              </p:cNvPr>
              <p:cNvSpPr txBox="1"/>
              <p:nvPr/>
            </p:nvSpPr>
            <p:spPr>
              <a:xfrm>
                <a:off x="8315999" y="2162372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C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Implementación de políticas que tomen en consideración las necesidades del sector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D51668-9F79-420B-8048-B425EDD788E2}"/>
                  </a:ext>
                </a:extLst>
              </p:cNvPr>
              <p:cNvSpPr txBox="1"/>
              <p:nvPr/>
            </p:nvSpPr>
            <p:spPr>
              <a:xfrm>
                <a:off x="8306211" y="1865918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REGULARIZACIÓN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5" name="Frame 17">
              <a:extLst>
                <a:ext uri="{FF2B5EF4-FFF2-40B4-BE49-F238E27FC236}">
                  <a16:creationId xmlns:a16="http://schemas.microsoft.com/office/drawing/2014/main" id="{FFC1A8DE-E883-4167-9B7C-213F7485986B}"/>
                </a:ext>
              </a:extLst>
            </p:cNvPr>
            <p:cNvSpPr/>
            <p:nvPr/>
          </p:nvSpPr>
          <p:spPr>
            <a:xfrm>
              <a:off x="1103282" y="2141530"/>
              <a:ext cx="294760" cy="29476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4AAB5F-7F3A-417D-A467-20C911B828BE}"/>
              </a:ext>
            </a:extLst>
          </p:cNvPr>
          <p:cNvGrpSpPr/>
          <p:nvPr/>
        </p:nvGrpSpPr>
        <p:grpSpPr>
          <a:xfrm>
            <a:off x="547908" y="4613650"/>
            <a:ext cx="4845649" cy="808110"/>
            <a:chOff x="902933" y="5463527"/>
            <a:chExt cx="4845649" cy="808110"/>
          </a:xfrm>
        </p:grpSpPr>
        <p:sp>
          <p:nvSpPr>
            <p:cNvPr id="54" name="Donut 60">
              <a:extLst>
                <a:ext uri="{FF2B5EF4-FFF2-40B4-BE49-F238E27FC236}">
                  <a16:creationId xmlns:a16="http://schemas.microsoft.com/office/drawing/2014/main" id="{5FD7B03D-8D69-4DBD-814E-496006D3A3F9}"/>
                </a:ext>
              </a:extLst>
            </p:cNvPr>
            <p:cNvSpPr/>
            <p:nvPr/>
          </p:nvSpPr>
          <p:spPr>
            <a:xfrm>
              <a:off x="902933" y="5463527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F2D2EF5-2977-4CE7-B366-AEE416AFFDD7}"/>
                </a:ext>
              </a:extLst>
            </p:cNvPr>
            <p:cNvCxnSpPr>
              <a:cxnSpLocks/>
              <a:stCxn id="54" idx="6"/>
            </p:cNvCxnSpPr>
            <p:nvPr/>
          </p:nvCxnSpPr>
          <p:spPr>
            <a:xfrm>
              <a:off x="1603963" y="5814042"/>
              <a:ext cx="4144619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그룹 7">
              <a:extLst>
                <a:ext uri="{FF2B5EF4-FFF2-40B4-BE49-F238E27FC236}">
                  <a16:creationId xmlns:a16="http://schemas.microsoft.com/office/drawing/2014/main" id="{18B5D412-20EF-4A10-AF5B-35DA0EFBBEF2}"/>
                </a:ext>
              </a:extLst>
            </p:cNvPr>
            <p:cNvGrpSpPr/>
            <p:nvPr/>
          </p:nvGrpSpPr>
          <p:grpSpPr>
            <a:xfrm>
              <a:off x="1634283" y="5503790"/>
              <a:ext cx="4063349" cy="767847"/>
              <a:chOff x="8306211" y="5374777"/>
              <a:chExt cx="2909365" cy="76784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E7DD31-327A-4374-8C06-6C9D3D3D0266}"/>
                  </a:ext>
                </a:extLst>
              </p:cNvPr>
              <p:cNvSpPr txBox="1"/>
              <p:nvPr/>
            </p:nvSpPr>
            <p:spPr>
              <a:xfrm>
                <a:off x="8315999" y="5680959"/>
                <a:ext cx="28995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C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Tomar en cuenta las estrategias planteadas en la matriz DOFA a fin de facilitar la toma de decisiones.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8BACC61-B7AA-4239-9907-D91F9C42B406}"/>
                  </a:ext>
                </a:extLst>
              </p:cNvPr>
              <p:cNvSpPr txBox="1"/>
              <p:nvPr/>
            </p:nvSpPr>
            <p:spPr>
              <a:xfrm>
                <a:off x="8306211" y="5374777"/>
                <a:ext cx="290819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ESTRATEGIAS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6" name="Isosceles Triangle 8">
              <a:extLst>
                <a:ext uri="{FF2B5EF4-FFF2-40B4-BE49-F238E27FC236}">
                  <a16:creationId xmlns:a16="http://schemas.microsoft.com/office/drawing/2014/main" id="{57FA563B-CA68-4E9A-96E8-880F84A7D673}"/>
                </a:ext>
              </a:extLst>
            </p:cNvPr>
            <p:cNvSpPr/>
            <p:nvPr/>
          </p:nvSpPr>
          <p:spPr>
            <a:xfrm rot="16200000">
              <a:off x="1112917" y="5637543"/>
              <a:ext cx="290652" cy="3465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B784F7-B266-4B51-AE4C-9C6D8CE162E2}"/>
              </a:ext>
            </a:extLst>
          </p:cNvPr>
          <p:cNvGrpSpPr/>
          <p:nvPr/>
        </p:nvGrpSpPr>
        <p:grpSpPr>
          <a:xfrm>
            <a:off x="547908" y="3395842"/>
            <a:ext cx="3843639" cy="1171988"/>
            <a:chOff x="1904943" y="4245719"/>
            <a:chExt cx="3843639" cy="1171988"/>
          </a:xfrm>
        </p:grpSpPr>
        <p:sp>
          <p:nvSpPr>
            <p:cNvPr id="44" name="Donut 66">
              <a:extLst>
                <a:ext uri="{FF2B5EF4-FFF2-40B4-BE49-F238E27FC236}">
                  <a16:creationId xmlns:a16="http://schemas.microsoft.com/office/drawing/2014/main" id="{20943181-94F7-43B1-B21A-7D081D1151EE}"/>
                </a:ext>
              </a:extLst>
            </p:cNvPr>
            <p:cNvSpPr/>
            <p:nvPr/>
          </p:nvSpPr>
          <p:spPr>
            <a:xfrm>
              <a:off x="1904943" y="4245719"/>
              <a:ext cx="701030" cy="701030"/>
            </a:xfrm>
            <a:prstGeom prst="donut">
              <a:avLst>
                <a:gd name="adj" fmla="val 873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A49E6B3-E9E5-41F7-809C-91E70CD22EEB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>
              <a:off x="2605973" y="4596233"/>
              <a:ext cx="3142609" cy="4070"/>
            </a:xfrm>
            <a:prstGeom prst="line">
              <a:avLst/>
            </a:prstGeom>
            <a:ln w="12700"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그룹 2">
              <a:extLst>
                <a:ext uri="{FF2B5EF4-FFF2-40B4-BE49-F238E27FC236}">
                  <a16:creationId xmlns:a16="http://schemas.microsoft.com/office/drawing/2014/main" id="{0E31B8DF-1A34-4CCF-9190-A5E2B6FA4032}"/>
                </a:ext>
              </a:extLst>
            </p:cNvPr>
            <p:cNvGrpSpPr/>
            <p:nvPr/>
          </p:nvGrpSpPr>
          <p:grpSpPr>
            <a:xfrm>
              <a:off x="2696269" y="4290256"/>
              <a:ext cx="2996190" cy="1127451"/>
              <a:chOff x="8736091" y="4094174"/>
              <a:chExt cx="2493362" cy="1127451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2B2070-B8E5-4888-BD70-98645BE3823A}"/>
                  </a:ext>
                </a:extLst>
              </p:cNvPr>
              <p:cNvSpPr txBox="1"/>
              <p:nvPr/>
            </p:nvSpPr>
            <p:spPr>
              <a:xfrm>
                <a:off x="8744645" y="4390628"/>
                <a:ext cx="248480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C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Uso de tecnología financiera como generador de ventaja competitiva en el sector comercial de las Mipymes.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42439DA-AAFD-4D93-9058-5CA64ADEBD63}"/>
                  </a:ext>
                </a:extLst>
              </p:cNvPr>
              <p:cNvSpPr txBox="1"/>
              <p:nvPr/>
            </p:nvSpPr>
            <p:spPr>
              <a:xfrm>
                <a:off x="8736091" y="4094174"/>
                <a:ext cx="2492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IMPLEMENTACIÓN</a:t>
                </a:r>
                <a:endParaRPr lang="ko-KR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67" name="Donut 39">
              <a:extLst>
                <a:ext uri="{FF2B5EF4-FFF2-40B4-BE49-F238E27FC236}">
                  <a16:creationId xmlns:a16="http://schemas.microsoft.com/office/drawing/2014/main" id="{34645813-F06A-4087-8D72-51F33BB2FB92}"/>
                </a:ext>
              </a:extLst>
            </p:cNvPr>
            <p:cNvSpPr/>
            <p:nvPr/>
          </p:nvSpPr>
          <p:spPr>
            <a:xfrm>
              <a:off x="2060096" y="4400835"/>
              <a:ext cx="376632" cy="37663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3824AF5-0F7F-44C2-9206-998C8E26DD89}"/>
              </a:ext>
            </a:extLst>
          </p:cNvPr>
          <p:cNvGrpSpPr/>
          <p:nvPr/>
        </p:nvGrpSpPr>
        <p:grpSpPr>
          <a:xfrm flipH="1">
            <a:off x="7449406" y="1145054"/>
            <a:ext cx="1108620" cy="395987"/>
            <a:chOff x="2934789" y="2586961"/>
            <a:chExt cx="1108620" cy="266348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4A538BE-B038-4BE4-B08B-9356A8E05B97}"/>
                </a:ext>
              </a:extLst>
            </p:cNvPr>
            <p:cNvCxnSpPr>
              <a:cxnSpLocks/>
            </p:cNvCxnSpPr>
            <p:nvPr/>
          </p:nvCxnSpPr>
          <p:spPr>
            <a:xfrm>
              <a:off x="2934789" y="2586961"/>
              <a:ext cx="815887" cy="6841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76A4369-7E19-405A-9B9B-C9D8478D1CF0}"/>
                </a:ext>
              </a:extLst>
            </p:cNvPr>
            <p:cNvCxnSpPr>
              <a:cxnSpLocks/>
            </p:cNvCxnSpPr>
            <p:nvPr/>
          </p:nvCxnSpPr>
          <p:spPr>
            <a:xfrm>
              <a:off x="3750677" y="2593802"/>
              <a:ext cx="292732" cy="25950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779177-2D59-4138-8AC2-A7D6BB61E2CC}"/>
              </a:ext>
            </a:extLst>
          </p:cNvPr>
          <p:cNvSpPr txBox="1"/>
          <p:nvPr/>
        </p:nvSpPr>
        <p:spPr>
          <a:xfrm>
            <a:off x="9509382" y="2119763"/>
            <a:ext cx="2278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“ La innovación distingue a los líderes de los seguidores”</a:t>
            </a:r>
          </a:p>
          <a:p>
            <a:pPr algn="ctr"/>
            <a:endParaRPr lang="en-US" altLang="ko-KR" sz="24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en-US" altLang="ko-KR" sz="2400" i="1">
                <a:solidFill>
                  <a:schemeClr val="tx1">
                    <a:lumMod val="75000"/>
                    <a:lumOff val="25000"/>
                  </a:schemeClr>
                </a:solidFill>
              </a:rPr>
              <a:t>Steve Jobs</a:t>
            </a:r>
            <a:endParaRPr lang="ko-KR" altLang="en-US" sz="2400" i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0" name="Marcador de posición de imagen 10">
            <a:extLst>
              <a:ext uri="{FF2B5EF4-FFF2-40B4-BE49-F238E27FC236}">
                <a16:creationId xmlns:a16="http://schemas.microsoft.com/office/drawing/2014/main" id="{645CF1B2-ED0C-4CFA-92B4-BD0BE0DBA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46382" y="6267396"/>
            <a:ext cx="12145618" cy="590603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72" name="Google Shape;3629;p42">
            <a:extLst>
              <a:ext uri="{FF2B5EF4-FFF2-40B4-BE49-F238E27FC236}">
                <a16:creationId xmlns:a16="http://schemas.microsoft.com/office/drawing/2014/main" id="{2DE85F57-4DEC-4FEB-B2A4-3B3ED8966AD1}"/>
              </a:ext>
            </a:extLst>
          </p:cNvPr>
          <p:cNvSpPr txBox="1">
            <a:spLocks/>
          </p:cNvSpPr>
          <p:nvPr/>
        </p:nvSpPr>
        <p:spPr>
          <a:xfrm>
            <a:off x="8026856" y="873106"/>
            <a:ext cx="3929824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200">
                <a:solidFill>
                  <a:schemeClr val="bg2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E7F39BC-01E4-4B09-96C2-D00D970E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06" y="2726836"/>
            <a:ext cx="11174187" cy="1089529"/>
          </a:xfrm>
        </p:spPr>
        <p:txBody>
          <a:bodyPr wrap="square" anchor="ctr">
            <a:noAutofit/>
          </a:bodyPr>
          <a:lstStyle/>
          <a:p>
            <a:pPr algn="ctr"/>
            <a:r>
              <a:rPr lang="es-EC" sz="8800" dirty="0">
                <a:solidFill>
                  <a:schemeClr val="tx2">
                    <a:lumMod val="60000"/>
                    <a:lumOff val="40000"/>
                  </a:schemeClr>
                </a:solidFill>
                <a:latin typeface="Bodoni MT Black" panose="02070A03080606020203" pitchFamily="18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951688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2079521" y="359196"/>
            <a:ext cx="7628000" cy="52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s-EC"/>
              <a:t>Planteamiento del problema</a:t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3698956" y="1278326"/>
            <a:ext cx="4687200" cy="426071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</a:rPr>
              <a:t>Fintech y Gestión financiera</a:t>
            </a:r>
          </a:p>
        </p:txBody>
      </p:sp>
      <p:grpSp>
        <p:nvGrpSpPr>
          <p:cNvPr id="99" name="Google Shape;99;p16"/>
          <p:cNvGrpSpPr/>
          <p:nvPr/>
        </p:nvGrpSpPr>
        <p:grpSpPr>
          <a:xfrm>
            <a:off x="2151197" y="1704397"/>
            <a:ext cx="7499240" cy="691336"/>
            <a:chOff x="1759675" y="1436701"/>
            <a:chExt cx="5624430" cy="700520"/>
          </a:xfrm>
        </p:grpSpPr>
        <p:grpSp>
          <p:nvGrpSpPr>
            <p:cNvPr id="100" name="Google Shape;100;p16"/>
            <p:cNvGrpSpPr/>
            <p:nvPr/>
          </p:nvGrpSpPr>
          <p:grpSpPr>
            <a:xfrm>
              <a:off x="1759675" y="1436701"/>
              <a:ext cx="5624430" cy="620616"/>
              <a:chOff x="1759675" y="1102051"/>
              <a:chExt cx="5624430" cy="620616"/>
            </a:xfrm>
          </p:grpSpPr>
          <p:sp>
            <p:nvSpPr>
              <p:cNvPr id="101" name="Google Shape;101;p16"/>
              <p:cNvSpPr/>
              <p:nvPr/>
            </p:nvSpPr>
            <p:spPr>
              <a:xfrm>
                <a:off x="1759675" y="1527150"/>
                <a:ext cx="5624430" cy="195517"/>
              </a:xfrm>
              <a:custGeom>
                <a:avLst/>
                <a:gdLst/>
                <a:ahLst/>
                <a:cxnLst/>
                <a:rect l="l" t="t" r="r" b="b"/>
                <a:pathLst>
                  <a:path w="75208" h="15248" extrusionOk="0">
                    <a:moveTo>
                      <a:pt x="0" y="15172"/>
                    </a:moveTo>
                    <a:lnTo>
                      <a:pt x="0" y="0"/>
                    </a:lnTo>
                    <a:lnTo>
                      <a:pt x="75117" y="0"/>
                    </a:lnTo>
                    <a:lnTo>
                      <a:pt x="75208" y="15248"/>
                    </a:ln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sp>
          <p:cxnSp>
            <p:nvCxnSpPr>
              <p:cNvPr id="102" name="Google Shape;102;p16"/>
              <p:cNvCxnSpPr>
                <a:cxnSpLocks/>
              </p:cNvCxnSpPr>
              <p:nvPr/>
            </p:nvCxnSpPr>
            <p:spPr>
              <a:xfrm>
                <a:off x="4531918" y="1102051"/>
                <a:ext cx="0" cy="45642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103" name="Google Shape;103;p16"/>
            <p:cNvSpPr/>
            <p:nvPr/>
          </p:nvSpPr>
          <p:spPr>
            <a:xfrm>
              <a:off x="2890275" y="1586121"/>
              <a:ext cx="551100" cy="551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702500" y="1586121"/>
              <a:ext cx="551100" cy="5511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05" name="Google Shape;105;p16"/>
          <p:cNvGrpSpPr/>
          <p:nvPr/>
        </p:nvGrpSpPr>
        <p:grpSpPr>
          <a:xfrm>
            <a:off x="2191489" y="4680762"/>
            <a:ext cx="7499240" cy="727739"/>
            <a:chOff x="1759675" y="3675259"/>
            <a:chExt cx="5624430" cy="666641"/>
          </a:xfrm>
        </p:grpSpPr>
        <p:grpSp>
          <p:nvGrpSpPr>
            <p:cNvPr id="106" name="Google Shape;106;p16"/>
            <p:cNvGrpSpPr/>
            <p:nvPr/>
          </p:nvGrpSpPr>
          <p:grpSpPr>
            <a:xfrm rot="10800000" flipH="1">
              <a:off x="1759675" y="3755325"/>
              <a:ext cx="5624430" cy="586575"/>
              <a:chOff x="1759675" y="1136092"/>
              <a:chExt cx="5624430" cy="586575"/>
            </a:xfrm>
          </p:grpSpPr>
          <p:sp>
            <p:nvSpPr>
              <p:cNvPr id="107" name="Google Shape;107;p16"/>
              <p:cNvSpPr/>
              <p:nvPr/>
            </p:nvSpPr>
            <p:spPr>
              <a:xfrm>
                <a:off x="1759675" y="1527150"/>
                <a:ext cx="5624430" cy="195517"/>
              </a:xfrm>
              <a:custGeom>
                <a:avLst/>
                <a:gdLst/>
                <a:ahLst/>
                <a:cxnLst/>
                <a:rect l="l" t="t" r="r" b="b"/>
                <a:pathLst>
                  <a:path w="75208" h="15248" extrusionOk="0">
                    <a:moveTo>
                      <a:pt x="0" y="15172"/>
                    </a:moveTo>
                    <a:lnTo>
                      <a:pt x="0" y="0"/>
                    </a:lnTo>
                    <a:lnTo>
                      <a:pt x="75117" y="0"/>
                    </a:lnTo>
                    <a:lnTo>
                      <a:pt x="75208" y="15248"/>
                    </a:ln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sp>
          <p:cxnSp>
            <p:nvCxnSpPr>
              <p:cNvPr id="108" name="Google Shape;108;p16"/>
              <p:cNvCxnSpPr/>
              <p:nvPr/>
            </p:nvCxnSpPr>
            <p:spPr>
              <a:xfrm rot="10800000">
                <a:off x="4571888" y="1136092"/>
                <a:ext cx="0" cy="586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</p:grpSp>
        <p:sp>
          <p:nvSpPr>
            <p:cNvPr id="109" name="Google Shape;109;p16"/>
            <p:cNvSpPr/>
            <p:nvPr/>
          </p:nvSpPr>
          <p:spPr>
            <a:xfrm>
              <a:off x="2890275" y="3675259"/>
              <a:ext cx="551100" cy="5511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5702500" y="3675259"/>
              <a:ext cx="551100" cy="5511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14" name="Google Shape;114;p16"/>
          <p:cNvSpPr txBox="1"/>
          <p:nvPr/>
        </p:nvSpPr>
        <p:spPr>
          <a:xfrm>
            <a:off x="1244289" y="2476262"/>
            <a:ext cx="1894399" cy="45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1600" b="1">
                <a:solidFill>
                  <a:schemeClr val="dk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I</a:t>
            </a:r>
            <a:r>
              <a:rPr lang="en" sz="1600" b="1">
                <a:solidFill>
                  <a:schemeClr val="dk1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nclusión financiera </a:t>
            </a:r>
            <a:endParaRPr sz="1600" b="1">
              <a:solidFill>
                <a:schemeClr val="dk1"/>
              </a:solidFill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16" name="Google Shape;116;p16"/>
          <p:cNvGrpSpPr/>
          <p:nvPr/>
        </p:nvGrpSpPr>
        <p:grpSpPr>
          <a:xfrm>
            <a:off x="4786775" y="2382739"/>
            <a:ext cx="2567676" cy="2385427"/>
            <a:chOff x="3722925" y="2057325"/>
            <a:chExt cx="1698000" cy="1698000"/>
          </a:xfrm>
        </p:grpSpPr>
        <p:sp>
          <p:nvSpPr>
            <p:cNvPr id="117" name="Google Shape;117;p16"/>
            <p:cNvSpPr/>
            <p:nvPr/>
          </p:nvSpPr>
          <p:spPr>
            <a:xfrm>
              <a:off x="3722925" y="2057325"/>
              <a:ext cx="1698000" cy="1698000"/>
            </a:xfrm>
            <a:prstGeom prst="ellipse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3959461" y="2169265"/>
              <a:ext cx="1198800" cy="3641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rtl="0">
                <a:defRPr lang="es-ES"/>
              </a:defPPr>
              <a:lvl1pPr algn="ctr">
                <a:defRPr sz="1600" b="1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</a:defRPr>
              </a:lvl1pPr>
            </a:lstStyle>
            <a:p>
              <a:r>
                <a:rPr lang="en" sz="1800"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Sector comercial</a:t>
              </a:r>
              <a:endParaRPr sz="1800">
                <a:latin typeface="Arial" panose="020B0604020202020204" pitchFamily="34" charset="0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8798806" y="2412056"/>
            <a:ext cx="1783845" cy="598041"/>
            <a:chOff x="6535175" y="2057325"/>
            <a:chExt cx="1698000" cy="1698000"/>
          </a:xfrm>
        </p:grpSpPr>
        <p:sp>
          <p:nvSpPr>
            <p:cNvPr id="122" name="Google Shape;122;p16"/>
            <p:cNvSpPr/>
            <p:nvPr/>
          </p:nvSpPr>
          <p:spPr>
            <a:xfrm>
              <a:off x="6535175" y="2057325"/>
              <a:ext cx="1698000" cy="1698000"/>
            </a:xfrm>
            <a:prstGeom prst="ellipse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6818165" y="2657347"/>
              <a:ext cx="1198800" cy="36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rtl="0">
                <a:defRPr lang="es-ES"/>
              </a:defPPr>
              <a:lvl1pPr algn="ctr">
                <a:defRPr sz="1600" b="1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</a:defRPr>
              </a:lvl1pPr>
            </a:lstStyle>
            <a:p>
              <a:r>
                <a:rPr lang="en" sz="2000" dirty="0">
                  <a:latin typeface="Arial" panose="020B0604020202020204" pitchFamily="34" charset="0"/>
                  <a:cs typeface="Arial" panose="020B0604020202020204" pitchFamily="34" charset="0"/>
                  <a:sym typeface="Fira Sans Extra Condensed Medium"/>
                </a:rPr>
                <a:t>Fintech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3839570" y="4821383"/>
            <a:ext cx="453557" cy="371344"/>
            <a:chOff x="2676100" y="832575"/>
            <a:chExt cx="483125" cy="483125"/>
          </a:xfrm>
        </p:grpSpPr>
        <p:sp>
          <p:nvSpPr>
            <p:cNvPr id="127" name="Google Shape;127;p16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grpSp>
        <p:nvGrpSpPr>
          <p:cNvPr id="130" name="Google Shape;130;p16"/>
          <p:cNvGrpSpPr/>
          <p:nvPr/>
        </p:nvGrpSpPr>
        <p:grpSpPr>
          <a:xfrm>
            <a:off x="7541290" y="1948882"/>
            <a:ext cx="468813" cy="371344"/>
            <a:chOff x="3270550" y="832575"/>
            <a:chExt cx="499375" cy="483125"/>
          </a:xfrm>
        </p:grpSpPr>
        <p:sp>
          <p:nvSpPr>
            <p:cNvPr id="131" name="Google Shape;131;p16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134" name="Google Shape;134;p16"/>
          <p:cNvSpPr/>
          <p:nvPr/>
        </p:nvSpPr>
        <p:spPr>
          <a:xfrm>
            <a:off x="7586963" y="4821377"/>
            <a:ext cx="458040" cy="371364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35D74"/>
              </a:solidFill>
            </a:endParaRPr>
          </a:p>
        </p:txBody>
      </p:sp>
      <p:grpSp>
        <p:nvGrpSpPr>
          <p:cNvPr id="135" name="Google Shape;135;p16"/>
          <p:cNvGrpSpPr/>
          <p:nvPr/>
        </p:nvGrpSpPr>
        <p:grpSpPr>
          <a:xfrm>
            <a:off x="3780896" y="1954890"/>
            <a:ext cx="454146" cy="371344"/>
            <a:chOff x="5053900" y="2021500"/>
            <a:chExt cx="483750" cy="483125"/>
          </a:xfrm>
        </p:grpSpPr>
        <p:sp>
          <p:nvSpPr>
            <p:cNvPr id="136" name="Google Shape;136;p1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  <p:pic>
        <p:nvPicPr>
          <p:cNvPr id="50" name="Marcador de posición de imagen 10">
            <a:extLst>
              <a:ext uri="{FF2B5EF4-FFF2-40B4-BE49-F238E27FC236}">
                <a16:creationId xmlns:a16="http://schemas.microsoft.com/office/drawing/2014/main" id="{6834334B-6A58-4EFD-881E-1660078E5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23191" y="6296426"/>
            <a:ext cx="12145618" cy="554181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2" name="Rectángulo 49" descr="Bloque de fondo de número de diapositiva">
            <a:extLst>
              <a:ext uri="{FF2B5EF4-FFF2-40B4-BE49-F238E27FC236}">
                <a16:creationId xmlns:a16="http://schemas.microsoft.com/office/drawing/2014/main" id="{8C76A172-353A-4A65-B766-34989748463B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51" name="Marcador de número de diapositiva 5">
            <a:extLst>
              <a:ext uri="{FF2B5EF4-FFF2-40B4-BE49-F238E27FC236}">
                <a16:creationId xmlns:a16="http://schemas.microsoft.com/office/drawing/2014/main" id="{D5F765A1-99A8-4A18-A6E9-CACAA976509E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3</a:t>
            </a:fld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1026" name="Picture 2" descr="PNG y SVG de internet con fondo transparente para descargar">
            <a:extLst>
              <a:ext uri="{FF2B5EF4-FFF2-40B4-BE49-F238E27FC236}">
                <a16:creationId xmlns:a16="http://schemas.microsoft.com/office/drawing/2014/main" id="{F346C8B8-2550-41EC-9774-CC20232AE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52" y="7394"/>
            <a:ext cx="1966126" cy="196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a innovación tecnológica propicia la inclusión financiera | Dinero en  Movimiento">
            <a:extLst>
              <a:ext uri="{FF2B5EF4-FFF2-40B4-BE49-F238E27FC236}">
                <a16:creationId xmlns:a16="http://schemas.microsoft.com/office/drawing/2014/main" id="{D471386D-BE25-4BEC-8F1A-AED9CB588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7" y="287027"/>
            <a:ext cx="2337131" cy="164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jos niveles de inclusión financiera y consecuencias de Ley de Tarjetas -  Económico - ABC Color">
            <a:extLst>
              <a:ext uri="{FF2B5EF4-FFF2-40B4-BE49-F238E27FC236}">
                <a16:creationId xmlns:a16="http://schemas.microsoft.com/office/drawing/2014/main" id="{AA667941-41BD-48EC-A81E-826F3D84E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t="8351" r="25190"/>
          <a:stretch/>
        </p:blipFill>
        <p:spPr bwMode="auto">
          <a:xfrm>
            <a:off x="647114" y="2978112"/>
            <a:ext cx="3192179" cy="16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Google Shape;122;p16">
            <a:extLst>
              <a:ext uri="{FF2B5EF4-FFF2-40B4-BE49-F238E27FC236}">
                <a16:creationId xmlns:a16="http://schemas.microsoft.com/office/drawing/2014/main" id="{9B0F9F89-2C5E-4087-B4F0-908D943EE4F4}"/>
              </a:ext>
            </a:extLst>
          </p:cNvPr>
          <p:cNvSpPr/>
          <p:nvPr/>
        </p:nvSpPr>
        <p:spPr>
          <a:xfrm>
            <a:off x="1341475" y="2376442"/>
            <a:ext cx="1783845" cy="675197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276D3676-530E-48F3-BB1F-4479E82AE22D}"/>
              </a:ext>
            </a:extLst>
          </p:cNvPr>
          <p:cNvSpPr txBox="1"/>
          <p:nvPr/>
        </p:nvSpPr>
        <p:spPr>
          <a:xfrm>
            <a:off x="5092565" y="3140939"/>
            <a:ext cx="21769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Participación de MiPymes en la recaudación de ingresos 39%</a:t>
            </a:r>
            <a:endParaRPr lang="es-EC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7423D75-D004-457F-BCA5-A3C9A2478A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360" y="3051639"/>
            <a:ext cx="2110155" cy="1644810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62617402-863A-4AF8-8B27-AFA8C82BE341}"/>
              </a:ext>
            </a:extLst>
          </p:cNvPr>
          <p:cNvSpPr/>
          <p:nvPr/>
        </p:nvSpPr>
        <p:spPr>
          <a:xfrm>
            <a:off x="9096103" y="3632035"/>
            <a:ext cx="1088906" cy="53389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s-MX" sz="1600" b="1">
                <a:solidFill>
                  <a:schemeClr val="bg2"/>
                </a:solidFill>
              </a:rPr>
              <a:t>82.3%</a:t>
            </a:r>
            <a:endParaRPr lang="es-EC" sz="1600" b="1">
              <a:solidFill>
                <a:schemeClr val="bg2"/>
              </a:solidFill>
            </a:endParaRPr>
          </a:p>
        </p:txBody>
      </p:sp>
      <p:pic>
        <p:nvPicPr>
          <p:cNvPr id="52" name="Picture 2" descr="Aceleración 2030 Mipymes">
            <a:extLst>
              <a:ext uri="{FF2B5EF4-FFF2-40B4-BE49-F238E27FC236}">
                <a16:creationId xmlns:a16="http://schemas.microsoft.com/office/drawing/2014/main" id="{321F2AD8-0A99-4F58-990A-83A9FAE7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530" y="5424073"/>
            <a:ext cx="2602051" cy="10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5"/>
          <p:cNvSpPr txBox="1">
            <a:spLocks noGrp="1"/>
          </p:cNvSpPr>
          <p:nvPr>
            <p:ph type="title"/>
          </p:nvPr>
        </p:nvSpPr>
        <p:spPr>
          <a:xfrm>
            <a:off x="1441176" y="560299"/>
            <a:ext cx="7628000" cy="52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EC" sz="3200" spc="-150" dirty="0">
                <a:latin typeface="Arial" panose="020B0604020202020204" pitchFamily="34" charset="0"/>
                <a:cs typeface="Arial" panose="020B0604020202020204" pitchFamily="34" charset="0"/>
              </a:rPr>
              <a:t>Planteamiento del problema </a:t>
            </a:r>
          </a:p>
        </p:txBody>
      </p:sp>
      <p:grpSp>
        <p:nvGrpSpPr>
          <p:cNvPr id="487" name="Google Shape;487;p25"/>
          <p:cNvGrpSpPr/>
          <p:nvPr/>
        </p:nvGrpSpPr>
        <p:grpSpPr>
          <a:xfrm>
            <a:off x="4170317" y="3224402"/>
            <a:ext cx="4661587" cy="1416398"/>
            <a:chOff x="3148602" y="2682875"/>
            <a:chExt cx="3496188" cy="1062291"/>
          </a:xfrm>
        </p:grpSpPr>
        <p:sp>
          <p:nvSpPr>
            <p:cNvPr id="488" name="Google Shape;488;p25"/>
            <p:cNvSpPr/>
            <p:nvPr/>
          </p:nvSpPr>
          <p:spPr>
            <a:xfrm>
              <a:off x="5571900" y="2682875"/>
              <a:ext cx="790210" cy="34289"/>
            </a:xfrm>
            <a:prstGeom prst="rect">
              <a:avLst/>
            </a:prstGeom>
            <a:solidFill>
              <a:schemeClr val="dk1"/>
            </a:solidFill>
            <a:ln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148602" y="2682875"/>
              <a:ext cx="425650" cy="34289"/>
            </a:xfrm>
            <a:prstGeom prst="rect">
              <a:avLst/>
            </a:prstGeom>
            <a:solidFill>
              <a:schemeClr val="dk1"/>
            </a:solidFill>
            <a:ln>
              <a:solidFill>
                <a:schemeClr val="tx1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 rot="10800000">
              <a:off x="5499536" y="3093306"/>
              <a:ext cx="1145254" cy="651860"/>
            </a:xfrm>
            <a:prstGeom prst="halfFrame">
              <a:avLst>
                <a:gd name="adj1" fmla="val 5817"/>
                <a:gd name="adj2" fmla="val 5817"/>
              </a:avLst>
            </a:prstGeom>
            <a:ln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4" name="Google Shape;494;p25"/>
          <p:cNvGrpSpPr/>
          <p:nvPr/>
        </p:nvGrpSpPr>
        <p:grpSpPr>
          <a:xfrm>
            <a:off x="905435" y="2686802"/>
            <a:ext cx="3264880" cy="1147838"/>
            <a:chOff x="736904" y="2327919"/>
            <a:chExt cx="2448660" cy="777803"/>
          </a:xfrm>
        </p:grpSpPr>
        <p:sp>
          <p:nvSpPr>
            <p:cNvPr id="495" name="Google Shape;495;p25"/>
            <p:cNvSpPr/>
            <p:nvPr/>
          </p:nvSpPr>
          <p:spPr>
            <a:xfrm>
              <a:off x="736906" y="2327919"/>
              <a:ext cx="2448658" cy="777802"/>
            </a:xfrm>
            <a:prstGeom prst="chevron">
              <a:avLst/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6" name="Google Shape;496;p25"/>
            <p:cNvSpPr txBox="1"/>
            <p:nvPr/>
          </p:nvSpPr>
          <p:spPr>
            <a:xfrm>
              <a:off x="736904" y="2327920"/>
              <a:ext cx="2448658" cy="777802"/>
            </a:xfrm>
            <a:prstGeom prst="chevron">
              <a:avLst>
                <a:gd name="adj" fmla="val 51226"/>
              </a:avLst>
            </a:prstGeom>
            <a:ln w="571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600" dirty="0">
                  <a:latin typeface="Roboto"/>
                  <a:ea typeface="Roboto"/>
                  <a:cs typeface="Roboto"/>
                  <a:sym typeface="Roboto"/>
                </a:rPr>
                <a:t>Desempeño de las Mipymes del sector comercial afectado por:</a:t>
              </a:r>
            </a:p>
          </p:txBody>
        </p:sp>
      </p:grpSp>
      <p:sp>
        <p:nvSpPr>
          <p:cNvPr id="498" name="Google Shape;498;p25"/>
          <p:cNvSpPr/>
          <p:nvPr/>
        </p:nvSpPr>
        <p:spPr>
          <a:xfrm>
            <a:off x="7916800" y="2621157"/>
            <a:ext cx="3264835" cy="1213484"/>
          </a:xfrm>
          <a:prstGeom prst="chevron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Nueva forma de inclusión financiera tecnológica llamada “Fintech”.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500" name="Google Shape;500;p25"/>
          <p:cNvGrpSpPr/>
          <p:nvPr/>
        </p:nvGrpSpPr>
        <p:grpSpPr>
          <a:xfrm>
            <a:off x="4726984" y="1433898"/>
            <a:ext cx="2707333" cy="1053731"/>
            <a:chOff x="3566105" y="1340016"/>
            <a:chExt cx="2030500" cy="790298"/>
          </a:xfrm>
        </p:grpSpPr>
        <p:sp>
          <p:nvSpPr>
            <p:cNvPr id="501" name="Google Shape;501;p25"/>
            <p:cNvSpPr/>
            <p:nvPr/>
          </p:nvSpPr>
          <p:spPr>
            <a:xfrm>
              <a:off x="3566105" y="1340016"/>
              <a:ext cx="2030500" cy="790298"/>
            </a:xfrm>
            <a:prstGeom prst="flowChartTerminator">
              <a:avLst/>
            </a:prstGeom>
            <a:ln w="571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02" name="Google Shape;502;p25"/>
            <p:cNvSpPr txBox="1"/>
            <p:nvPr/>
          </p:nvSpPr>
          <p:spPr>
            <a:xfrm>
              <a:off x="3571041" y="1340016"/>
              <a:ext cx="2000860" cy="790298"/>
            </a:xfrm>
            <a:prstGeom prst="flowChartTerminator">
              <a:avLst/>
            </a:prstGeom>
            <a:ln w="5715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dirty="0" err="1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Rigidez</a:t>
              </a:r>
              <a:r>
                <a:rPr lang="en-US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del </a:t>
              </a:r>
              <a:r>
                <a:rPr lang="en-US" dirty="0" err="1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régimen</a:t>
              </a:r>
              <a:r>
                <a:rPr lang="en-US" dirty="0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regulatorio</a:t>
              </a: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503" name="Google Shape;503;p25"/>
          <p:cNvGrpSpPr/>
          <p:nvPr/>
        </p:nvGrpSpPr>
        <p:grpSpPr>
          <a:xfrm>
            <a:off x="4726982" y="2665504"/>
            <a:ext cx="2707334" cy="1213484"/>
            <a:chOff x="3566104" y="2321937"/>
            <a:chExt cx="2030501" cy="790239"/>
          </a:xfrm>
        </p:grpSpPr>
        <p:sp>
          <p:nvSpPr>
            <p:cNvPr id="504" name="Google Shape;504;p25"/>
            <p:cNvSpPr/>
            <p:nvPr/>
          </p:nvSpPr>
          <p:spPr>
            <a:xfrm>
              <a:off x="3566105" y="2321937"/>
              <a:ext cx="2030500" cy="790239"/>
            </a:xfrm>
            <a:prstGeom prst="flowChartTerminator">
              <a:avLst/>
            </a:prstGeom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05" name="Google Shape;505;p25"/>
            <p:cNvSpPr txBox="1"/>
            <p:nvPr/>
          </p:nvSpPr>
          <p:spPr>
            <a:xfrm>
              <a:off x="3566104" y="2321937"/>
              <a:ext cx="2030500" cy="790239"/>
            </a:xfrm>
            <a:prstGeom prst="flowChartTerminator">
              <a:avLst/>
            </a:prstGeom>
            <a:ln w="5715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Acceso limitado al financiamiento de largo plazo</a:t>
              </a:r>
              <a:endParaRPr sz="24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506" name="Google Shape;506;p25"/>
          <p:cNvGrpSpPr/>
          <p:nvPr/>
        </p:nvGrpSpPr>
        <p:grpSpPr>
          <a:xfrm>
            <a:off x="4687574" y="4113221"/>
            <a:ext cx="2713804" cy="1125741"/>
            <a:chOff x="3566461" y="3299667"/>
            <a:chExt cx="2035353" cy="794489"/>
          </a:xfrm>
        </p:grpSpPr>
        <p:sp>
          <p:nvSpPr>
            <p:cNvPr id="507" name="Google Shape;507;p25"/>
            <p:cNvSpPr/>
            <p:nvPr/>
          </p:nvSpPr>
          <p:spPr>
            <a:xfrm>
              <a:off x="3566461" y="3303858"/>
              <a:ext cx="2030144" cy="790121"/>
            </a:xfrm>
            <a:prstGeom prst="flowChartTerminator">
              <a:avLst/>
            </a:prstGeom>
            <a:ln w="38100">
              <a:solidFill>
                <a:srgbClr val="DFE0C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08" name="Google Shape;508;p25"/>
            <p:cNvSpPr txBox="1"/>
            <p:nvPr/>
          </p:nvSpPr>
          <p:spPr>
            <a:xfrm>
              <a:off x="3571315" y="3299667"/>
              <a:ext cx="2030499" cy="794489"/>
            </a:xfrm>
            <a:prstGeom prst="flowChartTerminator">
              <a:avLst/>
            </a:prstGeom>
            <a:ln w="38100">
              <a:solidFill>
                <a:srgbClr val="DFE0C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Acceso limitado a la tecnología</a:t>
              </a:r>
              <a:endParaRPr sz="240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pic>
        <p:nvPicPr>
          <p:cNvPr id="25" name="Picture 4" descr="⚠️Información para las PyME. – Pringles FM – Noticias">
            <a:extLst>
              <a:ext uri="{FF2B5EF4-FFF2-40B4-BE49-F238E27FC236}">
                <a16:creationId xmlns:a16="http://schemas.microsoft.com/office/drawing/2014/main" id="{9E0080BD-5C36-4C5C-8BFB-AE3C44B9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12" y="5140950"/>
            <a:ext cx="2928026" cy="171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49" descr="Bloque de fondo de número de diapositiva">
            <a:extLst>
              <a:ext uri="{FF2B5EF4-FFF2-40B4-BE49-F238E27FC236}">
                <a16:creationId xmlns:a16="http://schemas.microsoft.com/office/drawing/2014/main" id="{DDE8A3A1-1CB9-462E-91DD-093053B395C0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Marcador de número de diapositiva 5">
            <a:extLst>
              <a:ext uri="{FF2B5EF4-FFF2-40B4-BE49-F238E27FC236}">
                <a16:creationId xmlns:a16="http://schemas.microsoft.com/office/drawing/2014/main" id="{2C360C33-8377-4367-ACA7-C6566513355E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4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30" name="Google Shape;492;p25">
            <a:extLst>
              <a:ext uri="{FF2B5EF4-FFF2-40B4-BE49-F238E27FC236}">
                <a16:creationId xmlns:a16="http://schemas.microsoft.com/office/drawing/2014/main" id="{3EE8296A-93DA-48A5-9198-5B3131096372}"/>
              </a:ext>
            </a:extLst>
          </p:cNvPr>
          <p:cNvSpPr/>
          <p:nvPr/>
        </p:nvSpPr>
        <p:spPr>
          <a:xfrm>
            <a:off x="3361388" y="1796361"/>
            <a:ext cx="1372177" cy="869143"/>
          </a:xfrm>
          <a:prstGeom prst="halfFrame">
            <a:avLst>
              <a:gd name="adj1" fmla="val 5817"/>
              <a:gd name="adj2" fmla="val 5817"/>
            </a:avLst>
          </a:prstGeom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edio marco 1">
            <a:extLst>
              <a:ext uri="{FF2B5EF4-FFF2-40B4-BE49-F238E27FC236}">
                <a16:creationId xmlns:a16="http://schemas.microsoft.com/office/drawing/2014/main" id="{D9A3D7FB-6532-4907-9C6D-CCE31E8F67CD}"/>
              </a:ext>
            </a:extLst>
          </p:cNvPr>
          <p:cNvSpPr/>
          <p:nvPr/>
        </p:nvSpPr>
        <p:spPr>
          <a:xfrm rot="16200000">
            <a:off x="3660984" y="3574986"/>
            <a:ext cx="761760" cy="1369764"/>
          </a:xfrm>
          <a:prstGeom prst="halfFrame">
            <a:avLst>
              <a:gd name="adj1" fmla="val 3459"/>
              <a:gd name="adj2" fmla="val 449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3" name="Medio marco 32">
            <a:extLst>
              <a:ext uri="{FF2B5EF4-FFF2-40B4-BE49-F238E27FC236}">
                <a16:creationId xmlns:a16="http://schemas.microsoft.com/office/drawing/2014/main" id="{E80E4348-2847-4682-B586-562FC54EE3AE}"/>
              </a:ext>
            </a:extLst>
          </p:cNvPr>
          <p:cNvSpPr/>
          <p:nvPr/>
        </p:nvSpPr>
        <p:spPr>
          <a:xfrm rot="5400000">
            <a:off x="7766141" y="1492163"/>
            <a:ext cx="761760" cy="1369764"/>
          </a:xfrm>
          <a:prstGeom prst="halfFrame">
            <a:avLst>
              <a:gd name="adj1" fmla="val 3459"/>
              <a:gd name="adj2" fmla="val 4492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1" name="Google Shape;97;p16">
            <a:extLst>
              <a:ext uri="{FF2B5EF4-FFF2-40B4-BE49-F238E27FC236}">
                <a16:creationId xmlns:a16="http://schemas.microsoft.com/office/drawing/2014/main" id="{9E55D53A-C571-4283-B97F-77C0DE31A080}"/>
              </a:ext>
            </a:extLst>
          </p:cNvPr>
          <p:cNvSpPr/>
          <p:nvPr/>
        </p:nvSpPr>
        <p:spPr>
          <a:xfrm>
            <a:off x="516256" y="5462022"/>
            <a:ext cx="8575256" cy="739688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C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¿La aplicación de las Fintech y su inclusión inciden en el desarrollo de la gestión financiera de las Mipymes del sector comercial de la Zona 9 (2016-2020)?</a:t>
            </a:r>
            <a:endParaRPr lang="en-US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2E66839C-8D43-4115-9F70-BAD86A9DD311}"/>
              </a:ext>
            </a:extLst>
          </p:cNvPr>
          <p:cNvSpPr/>
          <p:nvPr/>
        </p:nvSpPr>
        <p:spPr>
          <a:xfrm>
            <a:off x="2055923" y="4293277"/>
            <a:ext cx="481950" cy="828872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oogle Shape;1535;p44"/>
          <p:cNvGrpSpPr/>
          <p:nvPr/>
        </p:nvGrpSpPr>
        <p:grpSpPr>
          <a:xfrm>
            <a:off x="1538938" y="2185170"/>
            <a:ext cx="2533893" cy="3271145"/>
            <a:chOff x="847636" y="2162442"/>
            <a:chExt cx="1725809" cy="1538325"/>
          </a:xfrm>
        </p:grpSpPr>
        <p:sp>
          <p:nvSpPr>
            <p:cNvPr id="1536" name="Google Shape;1536;p44"/>
            <p:cNvSpPr/>
            <p:nvPr/>
          </p:nvSpPr>
          <p:spPr>
            <a:xfrm>
              <a:off x="847636" y="2162442"/>
              <a:ext cx="1725809" cy="1538325"/>
            </a:xfrm>
            <a:custGeom>
              <a:avLst/>
              <a:gdLst/>
              <a:ahLst/>
              <a:cxnLst/>
              <a:rect l="l" t="t" r="r" b="b"/>
              <a:pathLst>
                <a:path w="55341" h="49329" extrusionOk="0">
                  <a:moveTo>
                    <a:pt x="48768" y="1334"/>
                  </a:moveTo>
                  <a:cubicBezTo>
                    <a:pt x="51662" y="1346"/>
                    <a:pt x="54007" y="3680"/>
                    <a:pt x="54007" y="6573"/>
                  </a:cubicBezTo>
                  <a:lnTo>
                    <a:pt x="54007" y="42756"/>
                  </a:lnTo>
                  <a:cubicBezTo>
                    <a:pt x="54007" y="45649"/>
                    <a:pt x="51662" y="47983"/>
                    <a:pt x="48768" y="47995"/>
                  </a:cubicBezTo>
                  <a:lnTo>
                    <a:pt x="6573" y="47995"/>
                  </a:lnTo>
                  <a:cubicBezTo>
                    <a:pt x="3691" y="47983"/>
                    <a:pt x="1346" y="45649"/>
                    <a:pt x="1346" y="42756"/>
                  </a:cubicBezTo>
                  <a:lnTo>
                    <a:pt x="1346" y="6573"/>
                  </a:lnTo>
                  <a:cubicBezTo>
                    <a:pt x="1346" y="3680"/>
                    <a:pt x="3691" y="1334"/>
                    <a:pt x="6585" y="1334"/>
                  </a:cubicBezTo>
                  <a:close/>
                  <a:moveTo>
                    <a:pt x="6573" y="1"/>
                  </a:moveTo>
                  <a:cubicBezTo>
                    <a:pt x="2941" y="1"/>
                    <a:pt x="0" y="2941"/>
                    <a:pt x="0" y="6573"/>
                  </a:cubicBezTo>
                  <a:lnTo>
                    <a:pt x="0" y="42756"/>
                  </a:lnTo>
                  <a:cubicBezTo>
                    <a:pt x="0" y="46387"/>
                    <a:pt x="2953" y="49328"/>
                    <a:pt x="6585" y="49328"/>
                  </a:cubicBezTo>
                  <a:lnTo>
                    <a:pt x="48768" y="49328"/>
                  </a:lnTo>
                  <a:cubicBezTo>
                    <a:pt x="52400" y="49328"/>
                    <a:pt x="55341" y="46387"/>
                    <a:pt x="55341" y="42756"/>
                  </a:cubicBezTo>
                  <a:lnTo>
                    <a:pt x="55341" y="6573"/>
                  </a:lnTo>
                  <a:cubicBezTo>
                    <a:pt x="55341" y="2941"/>
                    <a:pt x="52400" y="1"/>
                    <a:pt x="48768" y="1"/>
                  </a:cubicBezTo>
                  <a:close/>
                </a:path>
              </a:pathLst>
            </a:custGeom>
            <a:solidFill>
              <a:srgbClr val="DFE0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37" name="Google Shape;1537;p44"/>
            <p:cNvSpPr txBox="1"/>
            <p:nvPr/>
          </p:nvSpPr>
          <p:spPr>
            <a:xfrm>
              <a:off x="981525" y="2602363"/>
              <a:ext cx="1458000" cy="65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600" dirty="0">
                  <a:latin typeface="Roboto"/>
                  <a:ea typeface="Roboto"/>
                  <a:cs typeface="Roboto"/>
                  <a:sym typeface="Roboto"/>
                </a:rPr>
                <a:t>Analizar la incidencia de la aplicación de las Fintech y su inclusión en el desarrollo de la gestión financiera en las MiPymes del sector comercial – Zona 9 en el período 2016-2020</a:t>
              </a:r>
              <a:endPara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48" name="Google Shape;1548;p44"/>
          <p:cNvGrpSpPr/>
          <p:nvPr/>
        </p:nvGrpSpPr>
        <p:grpSpPr>
          <a:xfrm>
            <a:off x="5000758" y="578121"/>
            <a:ext cx="5086780" cy="1264243"/>
            <a:chOff x="6023878" y="1852775"/>
            <a:chExt cx="2272357" cy="714043"/>
          </a:xfrm>
        </p:grpSpPr>
        <p:sp>
          <p:nvSpPr>
            <p:cNvPr id="1549" name="Google Shape;1549;p44"/>
            <p:cNvSpPr/>
            <p:nvPr/>
          </p:nvSpPr>
          <p:spPr>
            <a:xfrm>
              <a:off x="6301237" y="1852775"/>
              <a:ext cx="1994998" cy="714043"/>
            </a:xfrm>
            <a:custGeom>
              <a:avLst/>
              <a:gdLst/>
              <a:ahLst/>
              <a:cxnLst/>
              <a:rect l="l" t="t" r="r" b="b"/>
              <a:pathLst>
                <a:path w="63973" h="22897" extrusionOk="0">
                  <a:moveTo>
                    <a:pt x="57401" y="1346"/>
                  </a:moveTo>
                  <a:cubicBezTo>
                    <a:pt x="60282" y="1346"/>
                    <a:pt x="62627" y="3692"/>
                    <a:pt x="62627" y="6573"/>
                  </a:cubicBezTo>
                  <a:lnTo>
                    <a:pt x="62627" y="16312"/>
                  </a:lnTo>
                  <a:cubicBezTo>
                    <a:pt x="62627" y="19206"/>
                    <a:pt x="60282" y="21551"/>
                    <a:pt x="57401" y="21551"/>
                  </a:cubicBezTo>
                  <a:lnTo>
                    <a:pt x="6573" y="21551"/>
                  </a:lnTo>
                  <a:cubicBezTo>
                    <a:pt x="3680" y="21551"/>
                    <a:pt x="1334" y="19206"/>
                    <a:pt x="1334" y="16312"/>
                  </a:cubicBezTo>
                  <a:lnTo>
                    <a:pt x="1334" y="6573"/>
                  </a:lnTo>
                  <a:cubicBezTo>
                    <a:pt x="1334" y="3692"/>
                    <a:pt x="3680" y="1346"/>
                    <a:pt x="6573" y="1346"/>
                  </a:cubicBezTo>
                  <a:close/>
                  <a:moveTo>
                    <a:pt x="6573" y="1"/>
                  </a:moveTo>
                  <a:cubicBezTo>
                    <a:pt x="2941" y="1"/>
                    <a:pt x="0" y="2942"/>
                    <a:pt x="0" y="6573"/>
                  </a:cubicBezTo>
                  <a:lnTo>
                    <a:pt x="0" y="16312"/>
                  </a:lnTo>
                  <a:cubicBezTo>
                    <a:pt x="0" y="19944"/>
                    <a:pt x="2941" y="22885"/>
                    <a:pt x="6573" y="22896"/>
                  </a:cubicBezTo>
                  <a:lnTo>
                    <a:pt x="57401" y="22896"/>
                  </a:lnTo>
                  <a:cubicBezTo>
                    <a:pt x="61032" y="22885"/>
                    <a:pt x="63973" y="19944"/>
                    <a:pt x="63973" y="16312"/>
                  </a:cubicBezTo>
                  <a:lnTo>
                    <a:pt x="63973" y="6573"/>
                  </a:lnTo>
                  <a:cubicBezTo>
                    <a:pt x="63973" y="2954"/>
                    <a:pt x="61020" y="1"/>
                    <a:pt x="57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0" name="Google Shape;1550;p44"/>
            <p:cNvSpPr/>
            <p:nvPr/>
          </p:nvSpPr>
          <p:spPr>
            <a:xfrm>
              <a:off x="6044678" y="1932235"/>
              <a:ext cx="554750" cy="535446"/>
            </a:xfrm>
            <a:custGeom>
              <a:avLst/>
              <a:gdLst/>
              <a:ahLst/>
              <a:cxnLst/>
              <a:rect l="l" t="t" r="r" b="b"/>
              <a:pathLst>
                <a:path w="17789" h="17170" extrusionOk="0">
                  <a:moveTo>
                    <a:pt x="8894" y="1"/>
                  </a:moveTo>
                  <a:cubicBezTo>
                    <a:pt x="3989" y="1"/>
                    <a:pt x="0" y="3846"/>
                    <a:pt x="0" y="8585"/>
                  </a:cubicBezTo>
                  <a:cubicBezTo>
                    <a:pt x="0" y="13324"/>
                    <a:pt x="3989" y="17170"/>
                    <a:pt x="8894" y="17170"/>
                  </a:cubicBezTo>
                  <a:cubicBezTo>
                    <a:pt x="13800" y="17170"/>
                    <a:pt x="17788" y="13324"/>
                    <a:pt x="17788" y="8585"/>
                  </a:cubicBezTo>
                  <a:cubicBezTo>
                    <a:pt x="17788" y="3846"/>
                    <a:pt x="13800" y="1"/>
                    <a:pt x="88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1" name="Google Shape;1551;p44"/>
            <p:cNvSpPr/>
            <p:nvPr/>
          </p:nvSpPr>
          <p:spPr>
            <a:xfrm>
              <a:off x="6023878" y="1911434"/>
              <a:ext cx="596320" cy="577047"/>
            </a:xfrm>
            <a:custGeom>
              <a:avLst/>
              <a:gdLst/>
              <a:ahLst/>
              <a:cxnLst/>
              <a:rect l="l" t="t" r="r" b="b"/>
              <a:pathLst>
                <a:path w="19122" h="18504" extrusionOk="0">
                  <a:moveTo>
                    <a:pt x="9561" y="1346"/>
                  </a:moveTo>
                  <a:cubicBezTo>
                    <a:pt x="14098" y="1346"/>
                    <a:pt x="17788" y="4894"/>
                    <a:pt x="17788" y="9252"/>
                  </a:cubicBezTo>
                  <a:cubicBezTo>
                    <a:pt x="17788" y="13622"/>
                    <a:pt x="14098" y="17170"/>
                    <a:pt x="9561" y="17170"/>
                  </a:cubicBezTo>
                  <a:cubicBezTo>
                    <a:pt x="5025" y="17170"/>
                    <a:pt x="1346" y="13622"/>
                    <a:pt x="1346" y="9252"/>
                  </a:cubicBezTo>
                  <a:cubicBezTo>
                    <a:pt x="1346" y="4894"/>
                    <a:pt x="5025" y="1346"/>
                    <a:pt x="9561" y="1346"/>
                  </a:cubicBezTo>
                  <a:close/>
                  <a:moveTo>
                    <a:pt x="9561" y="1"/>
                  </a:moveTo>
                  <a:cubicBezTo>
                    <a:pt x="4287" y="1"/>
                    <a:pt x="1" y="4156"/>
                    <a:pt x="1" y="9252"/>
                  </a:cubicBezTo>
                  <a:cubicBezTo>
                    <a:pt x="1" y="14360"/>
                    <a:pt x="4287" y="18503"/>
                    <a:pt x="9561" y="18503"/>
                  </a:cubicBezTo>
                  <a:cubicBezTo>
                    <a:pt x="14848" y="18503"/>
                    <a:pt x="19122" y="14360"/>
                    <a:pt x="19122" y="9252"/>
                  </a:cubicBezTo>
                  <a:cubicBezTo>
                    <a:pt x="19122" y="4156"/>
                    <a:pt x="14836" y="1"/>
                    <a:pt x="9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2" name="Google Shape;1552;p44"/>
            <p:cNvSpPr txBox="1"/>
            <p:nvPr/>
          </p:nvSpPr>
          <p:spPr>
            <a:xfrm>
              <a:off x="6558132" y="1987169"/>
              <a:ext cx="160896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600" dirty="0">
                  <a:latin typeface="Roboto"/>
                  <a:ea typeface="Roboto"/>
                  <a:cs typeface="Roboto"/>
                  <a:sym typeface="Roboto"/>
                </a:rPr>
                <a:t>Identificar la relación entre los elementos de la gestión financiera y la aplicación de las Fintech en el sector de comercio de las MiPymes</a:t>
              </a:r>
              <a:endPara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6151293" y="2039703"/>
              <a:ext cx="341506" cy="340204"/>
            </a:xfrm>
            <a:custGeom>
              <a:avLst/>
              <a:gdLst/>
              <a:ahLst/>
              <a:cxnLst/>
              <a:rect l="l" t="t" r="r" b="b"/>
              <a:pathLst>
                <a:path w="19401" h="19327" extrusionOk="0">
                  <a:moveTo>
                    <a:pt x="14796" y="1700"/>
                  </a:moveTo>
                  <a:lnTo>
                    <a:pt x="17815" y="3965"/>
                  </a:lnTo>
                  <a:lnTo>
                    <a:pt x="14796" y="6229"/>
                  </a:lnTo>
                  <a:lnTo>
                    <a:pt x="14796" y="5097"/>
                  </a:lnTo>
                  <a:cubicBezTo>
                    <a:pt x="14796" y="4783"/>
                    <a:pt x="14542" y="4529"/>
                    <a:pt x="14231" y="4529"/>
                  </a:cubicBezTo>
                  <a:lnTo>
                    <a:pt x="10795" y="4529"/>
                  </a:lnTo>
                  <a:cubicBezTo>
                    <a:pt x="9807" y="4529"/>
                    <a:pt x="8893" y="5046"/>
                    <a:pt x="8379" y="5888"/>
                  </a:cubicBezTo>
                  <a:cubicBezTo>
                    <a:pt x="8177" y="5547"/>
                    <a:pt x="7932" y="5230"/>
                    <a:pt x="7658" y="4946"/>
                  </a:cubicBezTo>
                  <a:cubicBezTo>
                    <a:pt x="8409" y="3974"/>
                    <a:pt x="9566" y="3403"/>
                    <a:pt x="10795" y="3397"/>
                  </a:cubicBezTo>
                  <a:lnTo>
                    <a:pt x="14231" y="3397"/>
                  </a:lnTo>
                  <a:cubicBezTo>
                    <a:pt x="14542" y="3397"/>
                    <a:pt x="14796" y="3143"/>
                    <a:pt x="14796" y="2832"/>
                  </a:cubicBezTo>
                  <a:lnTo>
                    <a:pt x="14796" y="1700"/>
                  </a:lnTo>
                  <a:close/>
                  <a:moveTo>
                    <a:pt x="5807" y="13011"/>
                  </a:moveTo>
                  <a:cubicBezTo>
                    <a:pt x="5888" y="13398"/>
                    <a:pt x="6015" y="13778"/>
                    <a:pt x="6184" y="14137"/>
                  </a:cubicBezTo>
                  <a:cubicBezTo>
                    <a:pt x="5538" y="14566"/>
                    <a:pt x="4777" y="14796"/>
                    <a:pt x="4001" y="14796"/>
                  </a:cubicBezTo>
                  <a:lnTo>
                    <a:pt x="1700" y="14796"/>
                  </a:lnTo>
                  <a:cubicBezTo>
                    <a:pt x="1386" y="14796"/>
                    <a:pt x="1133" y="14542"/>
                    <a:pt x="1133" y="14231"/>
                  </a:cubicBezTo>
                  <a:cubicBezTo>
                    <a:pt x="1133" y="13917"/>
                    <a:pt x="1386" y="13663"/>
                    <a:pt x="1700" y="13663"/>
                  </a:cubicBezTo>
                  <a:lnTo>
                    <a:pt x="4001" y="13663"/>
                  </a:lnTo>
                  <a:cubicBezTo>
                    <a:pt x="4662" y="13663"/>
                    <a:pt x="5299" y="13434"/>
                    <a:pt x="5807" y="13011"/>
                  </a:cubicBezTo>
                  <a:close/>
                  <a:moveTo>
                    <a:pt x="4001" y="4529"/>
                  </a:moveTo>
                  <a:cubicBezTo>
                    <a:pt x="6190" y="4532"/>
                    <a:pt x="7963" y="6305"/>
                    <a:pt x="7966" y="8494"/>
                  </a:cubicBezTo>
                  <a:lnTo>
                    <a:pt x="7966" y="11966"/>
                  </a:lnTo>
                  <a:cubicBezTo>
                    <a:pt x="7966" y="13527"/>
                    <a:pt x="9231" y="14792"/>
                    <a:pt x="10795" y="14796"/>
                  </a:cubicBezTo>
                  <a:lnTo>
                    <a:pt x="14231" y="14796"/>
                  </a:lnTo>
                  <a:cubicBezTo>
                    <a:pt x="14542" y="14796"/>
                    <a:pt x="14796" y="14542"/>
                    <a:pt x="14796" y="14231"/>
                  </a:cubicBezTo>
                  <a:lnTo>
                    <a:pt x="14796" y="13099"/>
                  </a:lnTo>
                  <a:lnTo>
                    <a:pt x="17815" y="15363"/>
                  </a:lnTo>
                  <a:lnTo>
                    <a:pt x="14796" y="17628"/>
                  </a:lnTo>
                  <a:lnTo>
                    <a:pt x="14796" y="16495"/>
                  </a:lnTo>
                  <a:cubicBezTo>
                    <a:pt x="14796" y="16181"/>
                    <a:pt x="14542" y="15928"/>
                    <a:pt x="14231" y="15928"/>
                  </a:cubicBezTo>
                  <a:lnTo>
                    <a:pt x="10795" y="15928"/>
                  </a:lnTo>
                  <a:cubicBezTo>
                    <a:pt x="8606" y="15925"/>
                    <a:pt x="6833" y="14152"/>
                    <a:pt x="6833" y="11966"/>
                  </a:cubicBezTo>
                  <a:lnTo>
                    <a:pt x="6833" y="8494"/>
                  </a:lnTo>
                  <a:cubicBezTo>
                    <a:pt x="6830" y="6930"/>
                    <a:pt x="5565" y="5665"/>
                    <a:pt x="4001" y="5662"/>
                  </a:cubicBezTo>
                  <a:lnTo>
                    <a:pt x="1700" y="5662"/>
                  </a:lnTo>
                  <a:cubicBezTo>
                    <a:pt x="1386" y="5662"/>
                    <a:pt x="1133" y="5408"/>
                    <a:pt x="1133" y="5097"/>
                  </a:cubicBezTo>
                  <a:cubicBezTo>
                    <a:pt x="1133" y="4783"/>
                    <a:pt x="1386" y="4529"/>
                    <a:pt x="1700" y="4529"/>
                  </a:cubicBezTo>
                  <a:close/>
                  <a:moveTo>
                    <a:pt x="14230" y="0"/>
                  </a:moveTo>
                  <a:cubicBezTo>
                    <a:pt x="13937" y="0"/>
                    <a:pt x="13663" y="232"/>
                    <a:pt x="13663" y="568"/>
                  </a:cubicBezTo>
                  <a:lnTo>
                    <a:pt x="13663" y="2265"/>
                  </a:lnTo>
                  <a:lnTo>
                    <a:pt x="10795" y="2265"/>
                  </a:lnTo>
                  <a:cubicBezTo>
                    <a:pt x="9228" y="2265"/>
                    <a:pt x="7745" y="2989"/>
                    <a:pt x="6782" y="4224"/>
                  </a:cubicBezTo>
                  <a:cubicBezTo>
                    <a:pt x="5955" y="3684"/>
                    <a:pt x="4988" y="3397"/>
                    <a:pt x="4001" y="3397"/>
                  </a:cubicBezTo>
                  <a:lnTo>
                    <a:pt x="1700" y="3397"/>
                  </a:lnTo>
                  <a:cubicBezTo>
                    <a:pt x="761" y="3397"/>
                    <a:pt x="0" y="4158"/>
                    <a:pt x="0" y="5097"/>
                  </a:cubicBezTo>
                  <a:cubicBezTo>
                    <a:pt x="0" y="6033"/>
                    <a:pt x="761" y="6794"/>
                    <a:pt x="1700" y="6794"/>
                  </a:cubicBezTo>
                  <a:lnTo>
                    <a:pt x="4001" y="6794"/>
                  </a:lnTo>
                  <a:cubicBezTo>
                    <a:pt x="4940" y="6794"/>
                    <a:pt x="5698" y="7555"/>
                    <a:pt x="5701" y="8494"/>
                  </a:cubicBezTo>
                  <a:lnTo>
                    <a:pt x="5701" y="10834"/>
                  </a:lnTo>
                  <a:cubicBezTo>
                    <a:pt x="5698" y="11770"/>
                    <a:pt x="4940" y="12531"/>
                    <a:pt x="4001" y="12531"/>
                  </a:cubicBezTo>
                  <a:lnTo>
                    <a:pt x="1700" y="12531"/>
                  </a:lnTo>
                  <a:cubicBezTo>
                    <a:pt x="761" y="12531"/>
                    <a:pt x="0" y="13292"/>
                    <a:pt x="0" y="14231"/>
                  </a:cubicBezTo>
                  <a:cubicBezTo>
                    <a:pt x="0" y="15167"/>
                    <a:pt x="761" y="15928"/>
                    <a:pt x="1700" y="15928"/>
                  </a:cubicBezTo>
                  <a:lnTo>
                    <a:pt x="4001" y="15928"/>
                  </a:lnTo>
                  <a:cubicBezTo>
                    <a:pt x="4988" y="15928"/>
                    <a:pt x="5955" y="15641"/>
                    <a:pt x="6782" y="15100"/>
                  </a:cubicBezTo>
                  <a:cubicBezTo>
                    <a:pt x="7745" y="16338"/>
                    <a:pt x="9228" y="17060"/>
                    <a:pt x="10795" y="17060"/>
                  </a:cubicBezTo>
                  <a:lnTo>
                    <a:pt x="13663" y="17060"/>
                  </a:lnTo>
                  <a:lnTo>
                    <a:pt x="13663" y="18760"/>
                  </a:lnTo>
                  <a:cubicBezTo>
                    <a:pt x="13663" y="19095"/>
                    <a:pt x="13938" y="19326"/>
                    <a:pt x="14232" y="19326"/>
                  </a:cubicBezTo>
                  <a:cubicBezTo>
                    <a:pt x="14347" y="19326"/>
                    <a:pt x="14464" y="19291"/>
                    <a:pt x="14569" y="19213"/>
                  </a:cubicBezTo>
                  <a:lnTo>
                    <a:pt x="19098" y="15816"/>
                  </a:lnTo>
                  <a:cubicBezTo>
                    <a:pt x="19400" y="15590"/>
                    <a:pt x="19400" y="15134"/>
                    <a:pt x="19098" y="14910"/>
                  </a:cubicBezTo>
                  <a:lnTo>
                    <a:pt x="14569" y="11513"/>
                  </a:lnTo>
                  <a:cubicBezTo>
                    <a:pt x="14464" y="11434"/>
                    <a:pt x="14345" y="11398"/>
                    <a:pt x="14230" y="11398"/>
                  </a:cubicBezTo>
                  <a:cubicBezTo>
                    <a:pt x="13937" y="11398"/>
                    <a:pt x="13663" y="11630"/>
                    <a:pt x="13663" y="11966"/>
                  </a:cubicBezTo>
                  <a:lnTo>
                    <a:pt x="13663" y="13663"/>
                  </a:lnTo>
                  <a:lnTo>
                    <a:pt x="10795" y="13663"/>
                  </a:lnTo>
                  <a:cubicBezTo>
                    <a:pt x="9856" y="13663"/>
                    <a:pt x="9098" y="12902"/>
                    <a:pt x="9098" y="11966"/>
                  </a:cubicBezTo>
                  <a:lnTo>
                    <a:pt x="9098" y="7362"/>
                  </a:lnTo>
                  <a:cubicBezTo>
                    <a:pt x="9098" y="6423"/>
                    <a:pt x="9856" y="5662"/>
                    <a:pt x="10795" y="5662"/>
                  </a:cubicBezTo>
                  <a:lnTo>
                    <a:pt x="13663" y="5662"/>
                  </a:lnTo>
                  <a:lnTo>
                    <a:pt x="13663" y="7362"/>
                  </a:lnTo>
                  <a:cubicBezTo>
                    <a:pt x="13663" y="7576"/>
                    <a:pt x="13784" y="7769"/>
                    <a:pt x="13977" y="7866"/>
                  </a:cubicBezTo>
                  <a:cubicBezTo>
                    <a:pt x="14057" y="7906"/>
                    <a:pt x="14144" y="7926"/>
                    <a:pt x="14230" y="7926"/>
                  </a:cubicBezTo>
                  <a:cubicBezTo>
                    <a:pt x="14350" y="7926"/>
                    <a:pt x="14469" y="7888"/>
                    <a:pt x="14569" y="7815"/>
                  </a:cubicBezTo>
                  <a:lnTo>
                    <a:pt x="19098" y="4418"/>
                  </a:lnTo>
                  <a:cubicBezTo>
                    <a:pt x="19400" y="4191"/>
                    <a:pt x="19400" y="3735"/>
                    <a:pt x="19098" y="3512"/>
                  </a:cubicBezTo>
                  <a:lnTo>
                    <a:pt x="14569" y="115"/>
                  </a:lnTo>
                  <a:cubicBezTo>
                    <a:pt x="14464" y="36"/>
                    <a:pt x="14345" y="0"/>
                    <a:pt x="14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4" name="Google Shape;1554;p44"/>
          <p:cNvGrpSpPr/>
          <p:nvPr/>
        </p:nvGrpSpPr>
        <p:grpSpPr>
          <a:xfrm>
            <a:off x="5004182" y="5105683"/>
            <a:ext cx="5063946" cy="1143275"/>
            <a:chOff x="3118871" y="4018542"/>
            <a:chExt cx="2337316" cy="713669"/>
          </a:xfrm>
        </p:grpSpPr>
        <p:sp>
          <p:nvSpPr>
            <p:cNvPr id="1555" name="Google Shape;1555;p44"/>
            <p:cNvSpPr/>
            <p:nvPr/>
          </p:nvSpPr>
          <p:spPr>
            <a:xfrm>
              <a:off x="3428881" y="4018542"/>
              <a:ext cx="2027306" cy="713669"/>
            </a:xfrm>
            <a:custGeom>
              <a:avLst/>
              <a:gdLst/>
              <a:ahLst/>
              <a:cxnLst/>
              <a:rect l="l" t="t" r="r" b="b"/>
              <a:pathLst>
                <a:path w="65009" h="22885" extrusionOk="0">
                  <a:moveTo>
                    <a:pt x="58425" y="1334"/>
                  </a:moveTo>
                  <a:cubicBezTo>
                    <a:pt x="61318" y="1334"/>
                    <a:pt x="63663" y="3680"/>
                    <a:pt x="63663" y="6573"/>
                  </a:cubicBezTo>
                  <a:lnTo>
                    <a:pt x="63663" y="16300"/>
                  </a:lnTo>
                  <a:cubicBezTo>
                    <a:pt x="63663" y="19194"/>
                    <a:pt x="61318" y="21539"/>
                    <a:pt x="58425" y="21539"/>
                  </a:cubicBezTo>
                  <a:lnTo>
                    <a:pt x="6573" y="21539"/>
                  </a:lnTo>
                  <a:cubicBezTo>
                    <a:pt x="3680" y="21539"/>
                    <a:pt x="1334" y="19194"/>
                    <a:pt x="1334" y="16312"/>
                  </a:cubicBezTo>
                  <a:lnTo>
                    <a:pt x="1334" y="6573"/>
                  </a:lnTo>
                  <a:cubicBezTo>
                    <a:pt x="1334" y="3680"/>
                    <a:pt x="3680" y="1334"/>
                    <a:pt x="6573" y="1334"/>
                  </a:cubicBezTo>
                  <a:close/>
                  <a:moveTo>
                    <a:pt x="6573" y="1"/>
                  </a:moveTo>
                  <a:cubicBezTo>
                    <a:pt x="2942" y="1"/>
                    <a:pt x="1" y="2942"/>
                    <a:pt x="1" y="6573"/>
                  </a:cubicBezTo>
                  <a:lnTo>
                    <a:pt x="1" y="16312"/>
                  </a:lnTo>
                  <a:cubicBezTo>
                    <a:pt x="1" y="19932"/>
                    <a:pt x="2942" y="22885"/>
                    <a:pt x="6573" y="22885"/>
                  </a:cubicBezTo>
                  <a:lnTo>
                    <a:pt x="58425" y="22885"/>
                  </a:lnTo>
                  <a:cubicBezTo>
                    <a:pt x="62056" y="22885"/>
                    <a:pt x="64997" y="19932"/>
                    <a:pt x="65009" y="16312"/>
                  </a:cubicBezTo>
                  <a:lnTo>
                    <a:pt x="65009" y="6573"/>
                  </a:lnTo>
                  <a:cubicBezTo>
                    <a:pt x="64997" y="2942"/>
                    <a:pt x="62056" y="1"/>
                    <a:pt x="58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3163028" y="4098002"/>
              <a:ext cx="554750" cy="554376"/>
            </a:xfrm>
            <a:custGeom>
              <a:avLst/>
              <a:gdLst/>
              <a:ahLst/>
              <a:cxnLst/>
              <a:rect l="l" t="t" r="r" b="b"/>
              <a:pathLst>
                <a:path w="17789" h="17777" extrusionOk="0">
                  <a:moveTo>
                    <a:pt x="8895" y="1"/>
                  </a:moveTo>
                  <a:cubicBezTo>
                    <a:pt x="3978" y="1"/>
                    <a:pt x="1" y="3977"/>
                    <a:pt x="1" y="8895"/>
                  </a:cubicBezTo>
                  <a:cubicBezTo>
                    <a:pt x="1" y="13800"/>
                    <a:pt x="3978" y="17777"/>
                    <a:pt x="8895" y="17777"/>
                  </a:cubicBezTo>
                  <a:cubicBezTo>
                    <a:pt x="13800" y="17777"/>
                    <a:pt x="17789" y="13800"/>
                    <a:pt x="17789" y="8895"/>
                  </a:cubicBezTo>
                  <a:cubicBezTo>
                    <a:pt x="17789" y="3977"/>
                    <a:pt x="13800" y="1"/>
                    <a:pt x="88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3118871" y="4077014"/>
              <a:ext cx="619708" cy="596538"/>
            </a:xfrm>
            <a:custGeom>
              <a:avLst/>
              <a:gdLst/>
              <a:ahLst/>
              <a:cxnLst/>
              <a:rect l="l" t="t" r="r" b="b"/>
              <a:pathLst>
                <a:path w="19872" h="19129" extrusionOk="0">
                  <a:moveTo>
                    <a:pt x="10311" y="1340"/>
                  </a:moveTo>
                  <a:cubicBezTo>
                    <a:pt x="14847" y="1340"/>
                    <a:pt x="18526" y="5031"/>
                    <a:pt x="18538" y="9568"/>
                  </a:cubicBezTo>
                  <a:cubicBezTo>
                    <a:pt x="18526" y="12890"/>
                    <a:pt x="16526" y="15890"/>
                    <a:pt x="13454" y="17164"/>
                  </a:cubicBezTo>
                  <a:cubicBezTo>
                    <a:pt x="12437" y="17586"/>
                    <a:pt x="11368" y="17791"/>
                    <a:pt x="10309" y="17791"/>
                  </a:cubicBezTo>
                  <a:cubicBezTo>
                    <a:pt x="8169" y="17791"/>
                    <a:pt x="6065" y="16955"/>
                    <a:pt x="4489" y="15378"/>
                  </a:cubicBezTo>
                  <a:cubicBezTo>
                    <a:pt x="2143" y="13020"/>
                    <a:pt x="1441" y="9484"/>
                    <a:pt x="2715" y="6413"/>
                  </a:cubicBezTo>
                  <a:cubicBezTo>
                    <a:pt x="3989" y="3341"/>
                    <a:pt x="6989" y="1340"/>
                    <a:pt x="10311" y="1340"/>
                  </a:cubicBezTo>
                  <a:close/>
                  <a:moveTo>
                    <a:pt x="10306" y="0"/>
                  </a:moveTo>
                  <a:cubicBezTo>
                    <a:pt x="7821" y="0"/>
                    <a:pt x="5379" y="974"/>
                    <a:pt x="3548" y="2805"/>
                  </a:cubicBezTo>
                  <a:cubicBezTo>
                    <a:pt x="810" y="5531"/>
                    <a:pt x="0" y="9651"/>
                    <a:pt x="1476" y="13223"/>
                  </a:cubicBezTo>
                  <a:cubicBezTo>
                    <a:pt x="2953" y="16795"/>
                    <a:pt x="6441" y="19128"/>
                    <a:pt x="10311" y="19128"/>
                  </a:cubicBezTo>
                  <a:cubicBezTo>
                    <a:pt x="15585" y="19116"/>
                    <a:pt x="19860" y="14842"/>
                    <a:pt x="19872" y="9568"/>
                  </a:cubicBezTo>
                  <a:cubicBezTo>
                    <a:pt x="19872" y="5698"/>
                    <a:pt x="17550" y="2210"/>
                    <a:pt x="13966" y="733"/>
                  </a:cubicBezTo>
                  <a:cubicBezTo>
                    <a:pt x="12782" y="240"/>
                    <a:pt x="11539" y="0"/>
                    <a:pt x="10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8" name="Google Shape;1558;p44"/>
            <p:cNvSpPr txBox="1"/>
            <p:nvPr/>
          </p:nvSpPr>
          <p:spPr>
            <a:xfrm>
              <a:off x="3865050" y="4147077"/>
              <a:ext cx="140460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600" dirty="0">
                  <a:latin typeface="Roboto"/>
                  <a:ea typeface="Roboto"/>
                  <a:cs typeface="Roboto"/>
                  <a:sym typeface="Roboto"/>
                </a:rPr>
                <a:t>Proponer estrategias a través del análisis de la matriz DOFA de las Fintech en el sector comercial de las MiPymes</a:t>
              </a:r>
              <a:endPara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63" name="Google Shape;1563;p44"/>
          <p:cNvGrpSpPr/>
          <p:nvPr/>
        </p:nvGrpSpPr>
        <p:grpSpPr>
          <a:xfrm>
            <a:off x="4984771" y="2024801"/>
            <a:ext cx="5083357" cy="1360765"/>
            <a:chOff x="3118871" y="2603928"/>
            <a:chExt cx="2337316" cy="714012"/>
          </a:xfrm>
        </p:grpSpPr>
        <p:sp>
          <p:nvSpPr>
            <p:cNvPr id="1564" name="Google Shape;1564;p44"/>
            <p:cNvSpPr/>
            <p:nvPr/>
          </p:nvSpPr>
          <p:spPr>
            <a:xfrm>
              <a:off x="3428881" y="2603928"/>
              <a:ext cx="2027306" cy="714012"/>
            </a:xfrm>
            <a:custGeom>
              <a:avLst/>
              <a:gdLst/>
              <a:ahLst/>
              <a:cxnLst/>
              <a:rect l="l" t="t" r="r" b="b"/>
              <a:pathLst>
                <a:path w="65009" h="22896" extrusionOk="0">
                  <a:moveTo>
                    <a:pt x="58425" y="1345"/>
                  </a:moveTo>
                  <a:cubicBezTo>
                    <a:pt x="61318" y="1345"/>
                    <a:pt x="63663" y="3691"/>
                    <a:pt x="63663" y="6584"/>
                  </a:cubicBezTo>
                  <a:lnTo>
                    <a:pt x="63663" y="16324"/>
                  </a:lnTo>
                  <a:cubicBezTo>
                    <a:pt x="63663" y="19217"/>
                    <a:pt x="61318" y="21562"/>
                    <a:pt x="58425" y="21562"/>
                  </a:cubicBezTo>
                  <a:lnTo>
                    <a:pt x="6573" y="21562"/>
                  </a:lnTo>
                  <a:cubicBezTo>
                    <a:pt x="3680" y="21562"/>
                    <a:pt x="1334" y="19217"/>
                    <a:pt x="1334" y="16324"/>
                  </a:cubicBezTo>
                  <a:lnTo>
                    <a:pt x="1334" y="6584"/>
                  </a:lnTo>
                  <a:cubicBezTo>
                    <a:pt x="1334" y="3691"/>
                    <a:pt x="3680" y="1345"/>
                    <a:pt x="6573" y="1345"/>
                  </a:cubicBezTo>
                  <a:close/>
                  <a:moveTo>
                    <a:pt x="6573" y="0"/>
                  </a:moveTo>
                  <a:cubicBezTo>
                    <a:pt x="2942" y="12"/>
                    <a:pt x="1" y="2953"/>
                    <a:pt x="1" y="6584"/>
                  </a:cubicBezTo>
                  <a:lnTo>
                    <a:pt x="1" y="16324"/>
                  </a:lnTo>
                  <a:cubicBezTo>
                    <a:pt x="1" y="19955"/>
                    <a:pt x="2942" y="22884"/>
                    <a:pt x="6573" y="22896"/>
                  </a:cubicBezTo>
                  <a:lnTo>
                    <a:pt x="58425" y="22896"/>
                  </a:lnTo>
                  <a:cubicBezTo>
                    <a:pt x="62056" y="22884"/>
                    <a:pt x="64997" y="19955"/>
                    <a:pt x="65009" y="16324"/>
                  </a:cubicBezTo>
                  <a:lnTo>
                    <a:pt x="65009" y="6584"/>
                  </a:lnTo>
                  <a:cubicBezTo>
                    <a:pt x="64997" y="2953"/>
                    <a:pt x="62056" y="12"/>
                    <a:pt x="58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5" name="Google Shape;1565;p44"/>
            <p:cNvSpPr/>
            <p:nvPr/>
          </p:nvSpPr>
          <p:spPr>
            <a:xfrm>
              <a:off x="3163028" y="2654417"/>
              <a:ext cx="554750" cy="554376"/>
            </a:xfrm>
            <a:custGeom>
              <a:avLst/>
              <a:gdLst/>
              <a:ahLst/>
              <a:cxnLst/>
              <a:rect l="l" t="t" r="r" b="b"/>
              <a:pathLst>
                <a:path w="17789" h="17777" extrusionOk="0">
                  <a:moveTo>
                    <a:pt x="8895" y="0"/>
                  </a:moveTo>
                  <a:cubicBezTo>
                    <a:pt x="3978" y="0"/>
                    <a:pt x="1" y="3977"/>
                    <a:pt x="1" y="8882"/>
                  </a:cubicBezTo>
                  <a:cubicBezTo>
                    <a:pt x="1" y="13800"/>
                    <a:pt x="3978" y="17776"/>
                    <a:pt x="8895" y="17776"/>
                  </a:cubicBezTo>
                  <a:cubicBezTo>
                    <a:pt x="13800" y="17776"/>
                    <a:pt x="17789" y="13800"/>
                    <a:pt x="17789" y="8882"/>
                  </a:cubicBezTo>
                  <a:cubicBezTo>
                    <a:pt x="17789" y="3977"/>
                    <a:pt x="13800" y="0"/>
                    <a:pt x="8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6" name="Google Shape;1566;p44"/>
            <p:cNvSpPr/>
            <p:nvPr/>
          </p:nvSpPr>
          <p:spPr>
            <a:xfrm>
              <a:off x="3118871" y="2633305"/>
              <a:ext cx="619708" cy="596631"/>
            </a:xfrm>
            <a:custGeom>
              <a:avLst/>
              <a:gdLst/>
              <a:ahLst/>
              <a:cxnLst/>
              <a:rect l="l" t="t" r="r" b="b"/>
              <a:pathLst>
                <a:path w="19872" h="19132" extrusionOk="0">
                  <a:moveTo>
                    <a:pt x="10311" y="1344"/>
                  </a:moveTo>
                  <a:cubicBezTo>
                    <a:pt x="14847" y="1344"/>
                    <a:pt x="18526" y="5023"/>
                    <a:pt x="18538" y="9559"/>
                  </a:cubicBezTo>
                  <a:cubicBezTo>
                    <a:pt x="18538" y="12893"/>
                    <a:pt x="16526" y="15893"/>
                    <a:pt x="13454" y="17167"/>
                  </a:cubicBezTo>
                  <a:cubicBezTo>
                    <a:pt x="12440" y="17584"/>
                    <a:pt x="11375" y="17787"/>
                    <a:pt x="10320" y="17787"/>
                  </a:cubicBezTo>
                  <a:cubicBezTo>
                    <a:pt x="8177" y="17787"/>
                    <a:pt x="6072" y="16953"/>
                    <a:pt x="4501" y="15382"/>
                  </a:cubicBezTo>
                  <a:cubicBezTo>
                    <a:pt x="2143" y="13024"/>
                    <a:pt x="1441" y="9488"/>
                    <a:pt x="2715" y="6416"/>
                  </a:cubicBezTo>
                  <a:cubicBezTo>
                    <a:pt x="3989" y="3344"/>
                    <a:pt x="6989" y="1344"/>
                    <a:pt x="10311" y="1344"/>
                  </a:cubicBezTo>
                  <a:close/>
                  <a:moveTo>
                    <a:pt x="10320" y="0"/>
                  </a:moveTo>
                  <a:cubicBezTo>
                    <a:pt x="7830" y="0"/>
                    <a:pt x="5382" y="975"/>
                    <a:pt x="3548" y="2809"/>
                  </a:cubicBezTo>
                  <a:cubicBezTo>
                    <a:pt x="810" y="5535"/>
                    <a:pt x="0" y="9655"/>
                    <a:pt x="1476" y="13226"/>
                  </a:cubicBezTo>
                  <a:cubicBezTo>
                    <a:pt x="2953" y="16798"/>
                    <a:pt x="6441" y="19132"/>
                    <a:pt x="10311" y="19132"/>
                  </a:cubicBezTo>
                  <a:cubicBezTo>
                    <a:pt x="15585" y="19120"/>
                    <a:pt x="19872" y="14846"/>
                    <a:pt x="19872" y="9559"/>
                  </a:cubicBezTo>
                  <a:cubicBezTo>
                    <a:pt x="19872" y="5702"/>
                    <a:pt x="17538" y="2213"/>
                    <a:pt x="13966" y="725"/>
                  </a:cubicBezTo>
                  <a:cubicBezTo>
                    <a:pt x="12786" y="237"/>
                    <a:pt x="11548" y="0"/>
                    <a:pt x="10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7" name="Google Shape;1567;p44"/>
            <p:cNvSpPr txBox="1"/>
            <p:nvPr/>
          </p:nvSpPr>
          <p:spPr>
            <a:xfrm>
              <a:off x="3663844" y="2748224"/>
              <a:ext cx="1752809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600" dirty="0">
                  <a:latin typeface="Roboto"/>
                  <a:ea typeface="Roboto"/>
                  <a:cs typeface="Roboto"/>
                  <a:sym typeface="Roboto"/>
                </a:rPr>
                <a:t>Analizar la evolución de los indicadores de la gestión financiera de las MiPymes en el sector comercial durante el período 2016-2020.</a:t>
              </a:r>
              <a:endParaRPr lang="es-EC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68" name="Google Shape;1568;p44"/>
            <p:cNvGrpSpPr/>
            <p:nvPr/>
          </p:nvGrpSpPr>
          <p:grpSpPr>
            <a:xfrm>
              <a:off x="3267208" y="2761499"/>
              <a:ext cx="351610" cy="340168"/>
              <a:chOff x="3270550" y="832575"/>
              <a:chExt cx="499375" cy="483125"/>
            </a:xfrm>
          </p:grpSpPr>
          <p:sp>
            <p:nvSpPr>
              <p:cNvPr id="1569" name="Google Shape;1569;p44"/>
              <p:cNvSpPr/>
              <p:nvPr/>
            </p:nvSpPr>
            <p:spPr>
              <a:xfrm>
                <a:off x="3270550" y="865975"/>
                <a:ext cx="463725" cy="449725"/>
              </a:xfrm>
              <a:custGeom>
                <a:avLst/>
                <a:gdLst/>
                <a:ahLst/>
                <a:cxnLst/>
                <a:rect l="l" t="t" r="r" b="b"/>
                <a:pathLst>
                  <a:path w="18549" h="17989" extrusionOk="0">
                    <a:moveTo>
                      <a:pt x="4823" y="1361"/>
                    </a:moveTo>
                    <a:lnTo>
                      <a:pt x="9177" y="8619"/>
                    </a:lnTo>
                    <a:cubicBezTo>
                      <a:pt x="9237" y="8716"/>
                      <a:pt x="9325" y="8794"/>
                      <a:pt x="9427" y="8843"/>
                    </a:cubicBezTo>
                    <a:lnTo>
                      <a:pt x="17136" y="12345"/>
                    </a:lnTo>
                    <a:cubicBezTo>
                      <a:pt x="15653" y="15102"/>
                      <a:pt x="12779" y="16856"/>
                      <a:pt x="9663" y="16856"/>
                    </a:cubicBezTo>
                    <a:cubicBezTo>
                      <a:pt x="4958" y="16856"/>
                      <a:pt x="1133" y="13031"/>
                      <a:pt x="1133" y="8326"/>
                    </a:cubicBezTo>
                    <a:cubicBezTo>
                      <a:pt x="1133" y="5573"/>
                      <a:pt x="2534" y="2952"/>
                      <a:pt x="4823" y="1361"/>
                    </a:cubicBezTo>
                    <a:close/>
                    <a:moveTo>
                      <a:pt x="5005" y="0"/>
                    </a:moveTo>
                    <a:cubicBezTo>
                      <a:pt x="4907" y="0"/>
                      <a:pt x="4807" y="26"/>
                      <a:pt x="4717" y="80"/>
                    </a:cubicBezTo>
                    <a:cubicBezTo>
                      <a:pt x="3313" y="926"/>
                      <a:pt x="2141" y="2106"/>
                      <a:pt x="1311" y="3516"/>
                    </a:cubicBezTo>
                    <a:cubicBezTo>
                      <a:pt x="453" y="4975"/>
                      <a:pt x="1" y="6636"/>
                      <a:pt x="1" y="8326"/>
                    </a:cubicBezTo>
                    <a:cubicBezTo>
                      <a:pt x="1" y="10896"/>
                      <a:pt x="1009" y="13321"/>
                      <a:pt x="2839" y="15150"/>
                    </a:cubicBezTo>
                    <a:cubicBezTo>
                      <a:pt x="4669" y="16980"/>
                      <a:pt x="7093" y="17989"/>
                      <a:pt x="9663" y="17989"/>
                    </a:cubicBezTo>
                    <a:cubicBezTo>
                      <a:pt x="13410" y="17989"/>
                      <a:pt x="16846" y="15757"/>
                      <a:pt x="18419" y="12306"/>
                    </a:cubicBezTo>
                    <a:cubicBezTo>
                      <a:pt x="18549" y="12022"/>
                      <a:pt x="18422" y="11687"/>
                      <a:pt x="18138" y="11557"/>
                    </a:cubicBezTo>
                    <a:lnTo>
                      <a:pt x="10058" y="7886"/>
                    </a:lnTo>
                    <a:lnTo>
                      <a:pt x="5493" y="277"/>
                    </a:lnTo>
                    <a:cubicBezTo>
                      <a:pt x="5387" y="99"/>
                      <a:pt x="5198" y="0"/>
                      <a:pt x="5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0" name="Google Shape;1570;p44"/>
              <p:cNvSpPr/>
              <p:nvPr/>
            </p:nvSpPr>
            <p:spPr>
              <a:xfrm>
                <a:off x="3562600" y="876075"/>
                <a:ext cx="207325" cy="241775"/>
              </a:xfrm>
              <a:custGeom>
                <a:avLst/>
                <a:gdLst/>
                <a:ahLst/>
                <a:cxnLst/>
                <a:rect l="l" t="t" r="r" b="b"/>
                <a:pathLst>
                  <a:path w="8293" h="9671" extrusionOk="0">
                    <a:moveTo>
                      <a:pt x="4204" y="1437"/>
                    </a:moveTo>
                    <a:cubicBezTo>
                      <a:pt x="5680" y="2826"/>
                      <a:pt x="6517" y="4764"/>
                      <a:pt x="6511" y="6790"/>
                    </a:cubicBezTo>
                    <a:cubicBezTo>
                      <a:pt x="6511" y="7300"/>
                      <a:pt x="6459" y="7811"/>
                      <a:pt x="6354" y="8309"/>
                    </a:cubicBezTo>
                    <a:lnTo>
                      <a:pt x="1468" y="6090"/>
                    </a:lnTo>
                    <a:lnTo>
                      <a:pt x="4204" y="1437"/>
                    </a:lnTo>
                    <a:close/>
                    <a:moveTo>
                      <a:pt x="4060" y="1"/>
                    </a:moveTo>
                    <a:cubicBezTo>
                      <a:pt x="3867" y="1"/>
                      <a:pt x="3677" y="99"/>
                      <a:pt x="3570" y="280"/>
                    </a:cubicBezTo>
                    <a:lnTo>
                      <a:pt x="173" y="6056"/>
                    </a:lnTo>
                    <a:cubicBezTo>
                      <a:pt x="1" y="6346"/>
                      <a:pt x="119" y="6721"/>
                      <a:pt x="427" y="6860"/>
                    </a:cubicBezTo>
                    <a:lnTo>
                      <a:pt x="6499" y="9622"/>
                    </a:lnTo>
                    <a:cubicBezTo>
                      <a:pt x="6574" y="9656"/>
                      <a:pt x="6653" y="9671"/>
                      <a:pt x="6734" y="9671"/>
                    </a:cubicBezTo>
                    <a:cubicBezTo>
                      <a:pt x="6982" y="9671"/>
                      <a:pt x="7202" y="9508"/>
                      <a:pt x="7275" y="9269"/>
                    </a:cubicBezTo>
                    <a:cubicBezTo>
                      <a:pt x="8292" y="5921"/>
                      <a:pt x="7157" y="2291"/>
                      <a:pt x="4409" y="123"/>
                    </a:cubicBezTo>
                    <a:cubicBezTo>
                      <a:pt x="4305" y="40"/>
                      <a:pt x="4182" y="1"/>
                      <a:pt x="4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1" name="Google Shape;1571;p44"/>
              <p:cNvSpPr/>
              <p:nvPr/>
            </p:nvSpPr>
            <p:spPr>
              <a:xfrm>
                <a:off x="3443500" y="832575"/>
                <a:ext cx="187300" cy="173625"/>
              </a:xfrm>
              <a:custGeom>
                <a:avLst/>
                <a:gdLst/>
                <a:ahLst/>
                <a:cxnLst/>
                <a:rect l="l" t="t" r="r" b="b"/>
                <a:pathLst>
                  <a:path w="7492" h="6945" extrusionOk="0">
                    <a:moveTo>
                      <a:pt x="3877" y="1133"/>
                    </a:moveTo>
                    <a:cubicBezTo>
                      <a:pt x="4588" y="1133"/>
                      <a:pt x="5300" y="1235"/>
                      <a:pt x="5991" y="1440"/>
                    </a:cubicBezTo>
                    <a:lnTo>
                      <a:pt x="3735" y="5269"/>
                    </a:lnTo>
                    <a:lnTo>
                      <a:pt x="1492" y="1528"/>
                    </a:lnTo>
                    <a:cubicBezTo>
                      <a:pt x="2264" y="1265"/>
                      <a:pt x="3070" y="1133"/>
                      <a:pt x="3877" y="1133"/>
                    </a:cubicBezTo>
                    <a:close/>
                    <a:moveTo>
                      <a:pt x="3877" y="0"/>
                    </a:moveTo>
                    <a:cubicBezTo>
                      <a:pt x="2702" y="0"/>
                      <a:pt x="1528" y="243"/>
                      <a:pt x="432" y="728"/>
                    </a:cubicBezTo>
                    <a:cubicBezTo>
                      <a:pt x="121" y="867"/>
                      <a:pt x="0" y="1244"/>
                      <a:pt x="175" y="1537"/>
                    </a:cubicBezTo>
                    <a:lnTo>
                      <a:pt x="3255" y="6670"/>
                    </a:lnTo>
                    <a:cubicBezTo>
                      <a:pt x="3358" y="6839"/>
                      <a:pt x="3542" y="6945"/>
                      <a:pt x="3741" y="6945"/>
                    </a:cubicBezTo>
                    <a:lnTo>
                      <a:pt x="3744" y="6945"/>
                    </a:lnTo>
                    <a:cubicBezTo>
                      <a:pt x="3943" y="6945"/>
                      <a:pt x="4128" y="6839"/>
                      <a:pt x="4230" y="6667"/>
                    </a:cubicBezTo>
                    <a:lnTo>
                      <a:pt x="7313" y="1419"/>
                    </a:lnTo>
                    <a:cubicBezTo>
                      <a:pt x="7491" y="1120"/>
                      <a:pt x="7358" y="737"/>
                      <a:pt x="7038" y="607"/>
                    </a:cubicBezTo>
                    <a:cubicBezTo>
                      <a:pt x="6023" y="202"/>
                      <a:pt x="4950" y="0"/>
                      <a:pt x="3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572" name="Google Shape;1572;p44"/>
          <p:cNvGrpSpPr/>
          <p:nvPr/>
        </p:nvGrpSpPr>
        <p:grpSpPr>
          <a:xfrm>
            <a:off x="5000759" y="3624228"/>
            <a:ext cx="5067370" cy="1287489"/>
            <a:chOff x="3118871" y="1131341"/>
            <a:chExt cx="2337316" cy="713295"/>
          </a:xfrm>
        </p:grpSpPr>
        <p:sp>
          <p:nvSpPr>
            <p:cNvPr id="1573" name="Google Shape;1573;p44"/>
            <p:cNvSpPr/>
            <p:nvPr/>
          </p:nvSpPr>
          <p:spPr>
            <a:xfrm>
              <a:off x="3428881" y="1131341"/>
              <a:ext cx="2027306" cy="713295"/>
            </a:xfrm>
            <a:custGeom>
              <a:avLst/>
              <a:gdLst/>
              <a:ahLst/>
              <a:cxnLst/>
              <a:rect l="l" t="t" r="r" b="b"/>
              <a:pathLst>
                <a:path w="65009" h="22873" extrusionOk="0">
                  <a:moveTo>
                    <a:pt x="58425" y="1334"/>
                  </a:moveTo>
                  <a:cubicBezTo>
                    <a:pt x="61318" y="1334"/>
                    <a:pt x="63663" y="3680"/>
                    <a:pt x="63663" y="6561"/>
                  </a:cubicBezTo>
                  <a:lnTo>
                    <a:pt x="63663" y="16313"/>
                  </a:lnTo>
                  <a:cubicBezTo>
                    <a:pt x="63663" y="19194"/>
                    <a:pt x="61318" y="21539"/>
                    <a:pt x="58425" y="21539"/>
                  </a:cubicBezTo>
                  <a:lnTo>
                    <a:pt x="6573" y="21539"/>
                  </a:lnTo>
                  <a:cubicBezTo>
                    <a:pt x="3680" y="21539"/>
                    <a:pt x="1334" y="19194"/>
                    <a:pt x="1334" y="16313"/>
                  </a:cubicBezTo>
                  <a:lnTo>
                    <a:pt x="1334" y="6573"/>
                  </a:lnTo>
                  <a:cubicBezTo>
                    <a:pt x="1334" y="3680"/>
                    <a:pt x="3680" y="1334"/>
                    <a:pt x="6573" y="1334"/>
                  </a:cubicBezTo>
                  <a:close/>
                  <a:moveTo>
                    <a:pt x="6573" y="1"/>
                  </a:moveTo>
                  <a:cubicBezTo>
                    <a:pt x="2942" y="1"/>
                    <a:pt x="1" y="2942"/>
                    <a:pt x="1" y="6561"/>
                  </a:cubicBezTo>
                  <a:lnTo>
                    <a:pt x="1" y="16301"/>
                  </a:lnTo>
                  <a:cubicBezTo>
                    <a:pt x="1" y="19932"/>
                    <a:pt x="2942" y="22873"/>
                    <a:pt x="6573" y="22873"/>
                  </a:cubicBezTo>
                  <a:lnTo>
                    <a:pt x="58425" y="22873"/>
                  </a:lnTo>
                  <a:cubicBezTo>
                    <a:pt x="62056" y="22873"/>
                    <a:pt x="64997" y="19932"/>
                    <a:pt x="65009" y="16313"/>
                  </a:cubicBezTo>
                  <a:lnTo>
                    <a:pt x="65009" y="6573"/>
                  </a:lnTo>
                  <a:cubicBezTo>
                    <a:pt x="64997" y="2942"/>
                    <a:pt x="62056" y="1"/>
                    <a:pt x="58425" y="1"/>
                  </a:cubicBezTo>
                  <a:close/>
                </a:path>
              </a:pathLst>
            </a:custGeom>
            <a:solidFill>
              <a:srgbClr val="C3F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4" name="Google Shape;1574;p44"/>
            <p:cNvSpPr/>
            <p:nvPr/>
          </p:nvSpPr>
          <p:spPr>
            <a:xfrm>
              <a:off x="3163028" y="1210458"/>
              <a:ext cx="554750" cy="554719"/>
            </a:xfrm>
            <a:custGeom>
              <a:avLst/>
              <a:gdLst/>
              <a:ahLst/>
              <a:cxnLst/>
              <a:rect l="l" t="t" r="r" b="b"/>
              <a:pathLst>
                <a:path w="17789" h="17788" extrusionOk="0">
                  <a:moveTo>
                    <a:pt x="8895" y="0"/>
                  </a:moveTo>
                  <a:cubicBezTo>
                    <a:pt x="3978" y="0"/>
                    <a:pt x="1" y="3989"/>
                    <a:pt x="1" y="8894"/>
                  </a:cubicBezTo>
                  <a:cubicBezTo>
                    <a:pt x="1" y="13811"/>
                    <a:pt x="3978" y="17788"/>
                    <a:pt x="8895" y="17788"/>
                  </a:cubicBezTo>
                  <a:cubicBezTo>
                    <a:pt x="13800" y="17788"/>
                    <a:pt x="17789" y="13811"/>
                    <a:pt x="17789" y="8894"/>
                  </a:cubicBezTo>
                  <a:cubicBezTo>
                    <a:pt x="17789" y="3989"/>
                    <a:pt x="13800" y="0"/>
                    <a:pt x="88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5" name="Google Shape;1575;p44"/>
            <p:cNvSpPr/>
            <p:nvPr/>
          </p:nvSpPr>
          <p:spPr>
            <a:xfrm>
              <a:off x="3118871" y="1188636"/>
              <a:ext cx="619708" cy="597341"/>
            </a:xfrm>
            <a:custGeom>
              <a:avLst/>
              <a:gdLst/>
              <a:ahLst/>
              <a:cxnLst/>
              <a:rect l="l" t="t" r="r" b="b"/>
              <a:pathLst>
                <a:path w="19872" h="19121" extrusionOk="0">
                  <a:moveTo>
                    <a:pt x="10311" y="1345"/>
                  </a:moveTo>
                  <a:cubicBezTo>
                    <a:pt x="14847" y="1345"/>
                    <a:pt x="18526" y="5024"/>
                    <a:pt x="18538" y="9560"/>
                  </a:cubicBezTo>
                  <a:cubicBezTo>
                    <a:pt x="18538" y="12882"/>
                    <a:pt x="16526" y="15882"/>
                    <a:pt x="13454" y="17156"/>
                  </a:cubicBezTo>
                  <a:cubicBezTo>
                    <a:pt x="12436" y="17579"/>
                    <a:pt x="11366" y="17784"/>
                    <a:pt x="10306" y="17784"/>
                  </a:cubicBezTo>
                  <a:cubicBezTo>
                    <a:pt x="8168" y="17784"/>
                    <a:pt x="6068" y="16950"/>
                    <a:pt x="4501" y="15382"/>
                  </a:cubicBezTo>
                  <a:cubicBezTo>
                    <a:pt x="2143" y="13025"/>
                    <a:pt x="1441" y="9489"/>
                    <a:pt x="2715" y="6417"/>
                  </a:cubicBezTo>
                  <a:cubicBezTo>
                    <a:pt x="3989" y="3345"/>
                    <a:pt x="6989" y="1345"/>
                    <a:pt x="10311" y="1345"/>
                  </a:cubicBezTo>
                  <a:close/>
                  <a:moveTo>
                    <a:pt x="10317" y="1"/>
                  </a:moveTo>
                  <a:cubicBezTo>
                    <a:pt x="7828" y="1"/>
                    <a:pt x="5381" y="972"/>
                    <a:pt x="3548" y="2797"/>
                  </a:cubicBezTo>
                  <a:cubicBezTo>
                    <a:pt x="810" y="5536"/>
                    <a:pt x="0" y="9643"/>
                    <a:pt x="1476" y="13215"/>
                  </a:cubicBezTo>
                  <a:cubicBezTo>
                    <a:pt x="2953" y="16799"/>
                    <a:pt x="6441" y="19121"/>
                    <a:pt x="10311" y="19121"/>
                  </a:cubicBezTo>
                  <a:cubicBezTo>
                    <a:pt x="15585" y="19121"/>
                    <a:pt x="19872" y="14834"/>
                    <a:pt x="19872" y="9560"/>
                  </a:cubicBezTo>
                  <a:cubicBezTo>
                    <a:pt x="19872" y="5690"/>
                    <a:pt x="17538" y="2202"/>
                    <a:pt x="13966" y="726"/>
                  </a:cubicBezTo>
                  <a:cubicBezTo>
                    <a:pt x="12785" y="237"/>
                    <a:pt x="11546" y="1"/>
                    <a:pt x="10317" y="1"/>
                  </a:cubicBezTo>
                  <a:close/>
                </a:path>
              </a:pathLst>
            </a:custGeom>
            <a:solidFill>
              <a:srgbClr val="C3F5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6" name="Google Shape;1576;p44"/>
            <p:cNvSpPr txBox="1"/>
            <p:nvPr/>
          </p:nvSpPr>
          <p:spPr>
            <a:xfrm>
              <a:off x="3655514" y="1287742"/>
              <a:ext cx="1691890" cy="45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EC" sz="1600" dirty="0">
                  <a:latin typeface="Roboto"/>
                  <a:ea typeface="Roboto"/>
                  <a:cs typeface="Roboto"/>
                  <a:sym typeface="Roboto"/>
                </a:rPr>
                <a:t>Describir de manera empírica la importancia de la inclusión financiera en las MiPymes en el sector comercial.</a:t>
              </a:r>
              <a:endParaRPr lang="en-US" sz="16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77" name="Google Shape;1577;p44"/>
            <p:cNvGrpSpPr/>
            <p:nvPr/>
          </p:nvGrpSpPr>
          <p:grpSpPr>
            <a:xfrm>
              <a:off x="3272903" y="1317919"/>
              <a:ext cx="340221" cy="340168"/>
              <a:chOff x="3270475" y="1427025"/>
              <a:chExt cx="483200" cy="483125"/>
            </a:xfrm>
          </p:grpSpPr>
          <p:sp>
            <p:nvSpPr>
              <p:cNvPr id="1578" name="Google Shape;1578;p44"/>
              <p:cNvSpPr/>
              <p:nvPr/>
            </p:nvSpPr>
            <p:spPr>
              <a:xfrm>
                <a:off x="3270475" y="1427025"/>
                <a:ext cx="483200" cy="483125"/>
              </a:xfrm>
              <a:custGeom>
                <a:avLst/>
                <a:gdLst/>
                <a:ahLst/>
                <a:cxnLst/>
                <a:rect l="l" t="t" r="r" b="b"/>
                <a:pathLst>
                  <a:path w="19328" h="19325" extrusionOk="0">
                    <a:moveTo>
                      <a:pt x="9630" y="1133"/>
                    </a:moveTo>
                    <a:cubicBezTo>
                      <a:pt x="14352" y="1133"/>
                      <a:pt x="18196" y="4943"/>
                      <a:pt x="18196" y="9626"/>
                    </a:cubicBezTo>
                    <a:cubicBezTo>
                      <a:pt x="18196" y="14349"/>
                      <a:pt x="14352" y="18193"/>
                      <a:pt x="9630" y="18193"/>
                    </a:cubicBezTo>
                    <a:cubicBezTo>
                      <a:pt x="4946" y="18193"/>
                      <a:pt x="1136" y="14349"/>
                      <a:pt x="1136" y="9626"/>
                    </a:cubicBezTo>
                    <a:cubicBezTo>
                      <a:pt x="1136" y="4943"/>
                      <a:pt x="4946" y="1133"/>
                      <a:pt x="9630" y="1133"/>
                    </a:cubicBezTo>
                    <a:close/>
                    <a:moveTo>
                      <a:pt x="9641" y="0"/>
                    </a:moveTo>
                    <a:cubicBezTo>
                      <a:pt x="9637" y="0"/>
                      <a:pt x="9633" y="0"/>
                      <a:pt x="9630" y="0"/>
                    </a:cubicBezTo>
                    <a:cubicBezTo>
                      <a:pt x="4312" y="0"/>
                      <a:pt x="4" y="4309"/>
                      <a:pt x="4" y="9626"/>
                    </a:cubicBezTo>
                    <a:cubicBezTo>
                      <a:pt x="1" y="12187"/>
                      <a:pt x="1012" y="14648"/>
                      <a:pt x="2821" y="16465"/>
                    </a:cubicBezTo>
                    <a:cubicBezTo>
                      <a:pt x="4644" y="18310"/>
                      <a:pt x="7063" y="19325"/>
                      <a:pt x="9630" y="19325"/>
                    </a:cubicBezTo>
                    <a:cubicBezTo>
                      <a:pt x="10922" y="19325"/>
                      <a:pt x="12199" y="19065"/>
                      <a:pt x="13389" y="18555"/>
                    </a:cubicBezTo>
                    <a:cubicBezTo>
                      <a:pt x="15711" y="17558"/>
                      <a:pt x="17562" y="15708"/>
                      <a:pt x="18558" y="13386"/>
                    </a:cubicBezTo>
                    <a:cubicBezTo>
                      <a:pt x="19068" y="12196"/>
                      <a:pt x="19328" y="10919"/>
                      <a:pt x="19328" y="9626"/>
                    </a:cubicBezTo>
                    <a:cubicBezTo>
                      <a:pt x="19328" y="7060"/>
                      <a:pt x="18313" y="4641"/>
                      <a:pt x="16469" y="2818"/>
                    </a:cubicBezTo>
                    <a:cubicBezTo>
                      <a:pt x="14654" y="1012"/>
                      <a:pt x="12197" y="0"/>
                      <a:pt x="96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79" name="Google Shape;1579;p44"/>
              <p:cNvSpPr/>
              <p:nvPr/>
            </p:nvSpPr>
            <p:spPr>
              <a:xfrm>
                <a:off x="3497550" y="1596875"/>
                <a:ext cx="87650" cy="14152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5661" extrusionOk="0">
                    <a:moveTo>
                      <a:pt x="2885" y="1"/>
                    </a:moveTo>
                    <a:cubicBezTo>
                      <a:pt x="2740" y="1"/>
                      <a:pt x="2595" y="56"/>
                      <a:pt x="2485" y="166"/>
                    </a:cubicBezTo>
                    <a:lnTo>
                      <a:pt x="220" y="2431"/>
                    </a:lnTo>
                    <a:cubicBezTo>
                      <a:pt x="0" y="2651"/>
                      <a:pt x="0" y="3011"/>
                      <a:pt x="220" y="3231"/>
                    </a:cubicBezTo>
                    <a:lnTo>
                      <a:pt x="2485" y="5496"/>
                    </a:lnTo>
                    <a:cubicBezTo>
                      <a:pt x="2595" y="5606"/>
                      <a:pt x="2740" y="5661"/>
                      <a:pt x="2885" y="5661"/>
                    </a:cubicBezTo>
                    <a:cubicBezTo>
                      <a:pt x="3030" y="5661"/>
                      <a:pt x="3175" y="5606"/>
                      <a:pt x="3285" y="5496"/>
                    </a:cubicBezTo>
                    <a:cubicBezTo>
                      <a:pt x="3506" y="5275"/>
                      <a:pt x="3506" y="4916"/>
                      <a:pt x="3285" y="4695"/>
                    </a:cubicBezTo>
                    <a:lnTo>
                      <a:pt x="1422" y="2832"/>
                    </a:lnTo>
                    <a:lnTo>
                      <a:pt x="3285" y="966"/>
                    </a:lnTo>
                    <a:cubicBezTo>
                      <a:pt x="3506" y="746"/>
                      <a:pt x="3506" y="387"/>
                      <a:pt x="3285" y="166"/>
                    </a:cubicBezTo>
                    <a:cubicBezTo>
                      <a:pt x="3175" y="56"/>
                      <a:pt x="3030" y="1"/>
                      <a:pt x="2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>
                  <a:solidFill>
                    <a:srgbClr val="435D7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80" name="Google Shape;1580;p44"/>
              <p:cNvSpPr/>
              <p:nvPr/>
            </p:nvSpPr>
            <p:spPr>
              <a:xfrm>
                <a:off x="3327100" y="1483625"/>
                <a:ext cx="369975" cy="369925"/>
              </a:xfrm>
              <a:custGeom>
                <a:avLst/>
                <a:gdLst/>
                <a:ahLst/>
                <a:cxnLst/>
                <a:rect l="l" t="t" r="r" b="b"/>
                <a:pathLst>
                  <a:path w="14799" h="14797" extrusionOk="0">
                    <a:moveTo>
                      <a:pt x="7929" y="1157"/>
                    </a:moveTo>
                    <a:cubicBezTo>
                      <a:pt x="9206" y="1272"/>
                      <a:pt x="10420" y="1770"/>
                      <a:pt x="11411" y="2589"/>
                    </a:cubicBezTo>
                    <a:lnTo>
                      <a:pt x="11042" y="2957"/>
                    </a:lnTo>
                    <a:cubicBezTo>
                      <a:pt x="10828" y="3180"/>
                      <a:pt x="10831" y="3534"/>
                      <a:pt x="11048" y="3751"/>
                    </a:cubicBezTo>
                    <a:cubicBezTo>
                      <a:pt x="11158" y="3861"/>
                      <a:pt x="11303" y="3916"/>
                      <a:pt x="11448" y="3916"/>
                    </a:cubicBezTo>
                    <a:cubicBezTo>
                      <a:pt x="11590" y="3916"/>
                      <a:pt x="11732" y="3863"/>
                      <a:pt x="11842" y="3757"/>
                    </a:cubicBezTo>
                    <a:lnTo>
                      <a:pt x="12214" y="3389"/>
                    </a:lnTo>
                    <a:cubicBezTo>
                      <a:pt x="13026" y="4349"/>
                      <a:pt x="13524" y="5539"/>
                      <a:pt x="13639" y="6795"/>
                    </a:cubicBezTo>
                    <a:lnTo>
                      <a:pt x="13101" y="6795"/>
                    </a:lnTo>
                    <a:cubicBezTo>
                      <a:pt x="12787" y="6795"/>
                      <a:pt x="12534" y="7048"/>
                      <a:pt x="12534" y="7362"/>
                    </a:cubicBezTo>
                    <a:cubicBezTo>
                      <a:pt x="12534" y="7673"/>
                      <a:pt x="12787" y="7927"/>
                      <a:pt x="13101" y="7927"/>
                    </a:cubicBezTo>
                    <a:lnTo>
                      <a:pt x="13639" y="7927"/>
                    </a:lnTo>
                    <a:cubicBezTo>
                      <a:pt x="13515" y="9198"/>
                      <a:pt x="13005" y="10400"/>
                      <a:pt x="12178" y="11375"/>
                    </a:cubicBezTo>
                    <a:lnTo>
                      <a:pt x="11842" y="11040"/>
                    </a:lnTo>
                    <a:cubicBezTo>
                      <a:pt x="11732" y="10934"/>
                      <a:pt x="11590" y="10881"/>
                      <a:pt x="11448" y="10881"/>
                    </a:cubicBezTo>
                    <a:cubicBezTo>
                      <a:pt x="11303" y="10881"/>
                      <a:pt x="11158" y="10936"/>
                      <a:pt x="11048" y="11046"/>
                    </a:cubicBezTo>
                    <a:cubicBezTo>
                      <a:pt x="10831" y="11264"/>
                      <a:pt x="10828" y="11617"/>
                      <a:pt x="11042" y="11840"/>
                    </a:cubicBezTo>
                    <a:lnTo>
                      <a:pt x="11377" y="12175"/>
                    </a:lnTo>
                    <a:cubicBezTo>
                      <a:pt x="10402" y="13003"/>
                      <a:pt x="9200" y="13513"/>
                      <a:pt x="7929" y="13637"/>
                    </a:cubicBezTo>
                    <a:lnTo>
                      <a:pt x="7929" y="13099"/>
                    </a:lnTo>
                    <a:cubicBezTo>
                      <a:pt x="7929" y="12785"/>
                      <a:pt x="7676" y="12532"/>
                      <a:pt x="7365" y="12532"/>
                    </a:cubicBezTo>
                    <a:cubicBezTo>
                      <a:pt x="7051" y="12532"/>
                      <a:pt x="6797" y="12785"/>
                      <a:pt x="6797" y="13099"/>
                    </a:cubicBezTo>
                    <a:lnTo>
                      <a:pt x="6797" y="13637"/>
                    </a:lnTo>
                    <a:cubicBezTo>
                      <a:pt x="5541" y="13522"/>
                      <a:pt x="4351" y="13024"/>
                      <a:pt x="3391" y="12212"/>
                    </a:cubicBezTo>
                    <a:lnTo>
                      <a:pt x="3759" y="11840"/>
                    </a:lnTo>
                    <a:cubicBezTo>
                      <a:pt x="3974" y="11617"/>
                      <a:pt x="3971" y="11264"/>
                      <a:pt x="3753" y="11046"/>
                    </a:cubicBezTo>
                    <a:cubicBezTo>
                      <a:pt x="3643" y="10936"/>
                      <a:pt x="3499" y="10881"/>
                      <a:pt x="3354" y="10881"/>
                    </a:cubicBezTo>
                    <a:cubicBezTo>
                      <a:pt x="3212" y="10881"/>
                      <a:pt x="3070" y="10934"/>
                      <a:pt x="2959" y="11040"/>
                    </a:cubicBezTo>
                    <a:lnTo>
                      <a:pt x="2591" y="11408"/>
                    </a:lnTo>
                    <a:cubicBezTo>
                      <a:pt x="1773" y="10418"/>
                      <a:pt x="1274" y="9204"/>
                      <a:pt x="1160" y="7927"/>
                    </a:cubicBezTo>
                    <a:lnTo>
                      <a:pt x="1703" y="7927"/>
                    </a:lnTo>
                    <a:cubicBezTo>
                      <a:pt x="2014" y="7927"/>
                      <a:pt x="2268" y="7673"/>
                      <a:pt x="2268" y="7362"/>
                    </a:cubicBezTo>
                    <a:cubicBezTo>
                      <a:pt x="2268" y="7048"/>
                      <a:pt x="2014" y="6795"/>
                      <a:pt x="1703" y="6795"/>
                    </a:cubicBezTo>
                    <a:lnTo>
                      <a:pt x="1163" y="6795"/>
                    </a:lnTo>
                    <a:cubicBezTo>
                      <a:pt x="1274" y="5539"/>
                      <a:pt x="1770" y="4346"/>
                      <a:pt x="2579" y="3377"/>
                    </a:cubicBezTo>
                    <a:lnTo>
                      <a:pt x="2959" y="3757"/>
                    </a:lnTo>
                    <a:cubicBezTo>
                      <a:pt x="3070" y="3863"/>
                      <a:pt x="3212" y="3916"/>
                      <a:pt x="3354" y="3916"/>
                    </a:cubicBezTo>
                    <a:cubicBezTo>
                      <a:pt x="3499" y="3916"/>
                      <a:pt x="3643" y="3861"/>
                      <a:pt x="3753" y="3751"/>
                    </a:cubicBezTo>
                    <a:cubicBezTo>
                      <a:pt x="3971" y="3534"/>
                      <a:pt x="3974" y="3180"/>
                      <a:pt x="3759" y="2957"/>
                    </a:cubicBezTo>
                    <a:lnTo>
                      <a:pt x="3379" y="2577"/>
                    </a:lnTo>
                    <a:cubicBezTo>
                      <a:pt x="4348" y="1767"/>
                      <a:pt x="5541" y="1272"/>
                      <a:pt x="6797" y="1160"/>
                    </a:cubicBezTo>
                    <a:lnTo>
                      <a:pt x="6797" y="1701"/>
                    </a:lnTo>
                    <a:cubicBezTo>
                      <a:pt x="6797" y="2012"/>
                      <a:pt x="7051" y="2266"/>
                      <a:pt x="7365" y="2266"/>
                    </a:cubicBezTo>
                    <a:cubicBezTo>
                      <a:pt x="7676" y="2266"/>
                      <a:pt x="7929" y="2012"/>
                      <a:pt x="7929" y="1701"/>
                    </a:cubicBezTo>
                    <a:lnTo>
                      <a:pt x="7929" y="1157"/>
                    </a:lnTo>
                    <a:close/>
                    <a:moveTo>
                      <a:pt x="7376" y="1"/>
                    </a:moveTo>
                    <a:cubicBezTo>
                      <a:pt x="7372" y="1"/>
                      <a:pt x="7368" y="1"/>
                      <a:pt x="7365" y="1"/>
                    </a:cubicBezTo>
                    <a:cubicBezTo>
                      <a:pt x="5435" y="1"/>
                      <a:pt x="3581" y="759"/>
                      <a:pt x="2210" y="2115"/>
                    </a:cubicBezTo>
                    <a:cubicBezTo>
                      <a:pt x="2174" y="2142"/>
                      <a:pt x="2141" y="2172"/>
                      <a:pt x="2114" y="2208"/>
                    </a:cubicBezTo>
                    <a:cubicBezTo>
                      <a:pt x="761" y="3582"/>
                      <a:pt x="3" y="5433"/>
                      <a:pt x="3" y="7362"/>
                    </a:cubicBezTo>
                    <a:cubicBezTo>
                      <a:pt x="0" y="9322"/>
                      <a:pt x="776" y="11206"/>
                      <a:pt x="2159" y="12598"/>
                    </a:cubicBezTo>
                    <a:lnTo>
                      <a:pt x="2177" y="12616"/>
                    </a:lnTo>
                    <a:lnTo>
                      <a:pt x="2180" y="12619"/>
                    </a:lnTo>
                    <a:lnTo>
                      <a:pt x="2186" y="12625"/>
                    </a:lnTo>
                    <a:cubicBezTo>
                      <a:pt x="3578" y="14023"/>
                      <a:pt x="5414" y="14796"/>
                      <a:pt x="7365" y="14796"/>
                    </a:cubicBezTo>
                    <a:cubicBezTo>
                      <a:pt x="9327" y="14796"/>
                      <a:pt x="11187" y="14017"/>
                      <a:pt x="12603" y="12601"/>
                    </a:cubicBezTo>
                    <a:cubicBezTo>
                      <a:pt x="14019" y="11185"/>
                      <a:pt x="14798" y="9325"/>
                      <a:pt x="14798" y="7362"/>
                    </a:cubicBezTo>
                    <a:cubicBezTo>
                      <a:pt x="14798" y="5415"/>
                      <a:pt x="14028" y="3576"/>
                      <a:pt x="12627" y="2184"/>
                    </a:cubicBezTo>
                    <a:lnTo>
                      <a:pt x="12621" y="2178"/>
                    </a:lnTo>
                    <a:cubicBezTo>
                      <a:pt x="12621" y="2175"/>
                      <a:pt x="12618" y="2175"/>
                      <a:pt x="12618" y="2175"/>
                    </a:cubicBezTo>
                    <a:lnTo>
                      <a:pt x="12600" y="2157"/>
                    </a:lnTo>
                    <a:cubicBezTo>
                      <a:pt x="11211" y="777"/>
                      <a:pt x="9331" y="1"/>
                      <a:pt x="73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>
                  <a:solidFill>
                    <a:srgbClr val="435D74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57" name="Título 2">
            <a:extLst>
              <a:ext uri="{FF2B5EF4-FFF2-40B4-BE49-F238E27FC236}">
                <a16:creationId xmlns:a16="http://schemas.microsoft.com/office/drawing/2014/main" id="{90E028D3-8ECE-4DCB-B56F-5F84F3F7A2AE}"/>
              </a:ext>
            </a:extLst>
          </p:cNvPr>
          <p:cNvSpPr txBox="1">
            <a:spLocks/>
          </p:cNvSpPr>
          <p:nvPr/>
        </p:nvSpPr>
        <p:spPr>
          <a:xfrm>
            <a:off x="1001525" y="395684"/>
            <a:ext cx="9666514" cy="74684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lang="en-GB" sz="2933" b="1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E564AF59-D40E-4B1C-8437-6DA2EAAB51C6}"/>
              </a:ext>
            </a:extLst>
          </p:cNvPr>
          <p:cNvSpPr/>
          <p:nvPr/>
        </p:nvSpPr>
        <p:spPr>
          <a:xfrm>
            <a:off x="789964" y="292028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1" name="Google Shape;1159;p36">
            <a:extLst>
              <a:ext uri="{FF2B5EF4-FFF2-40B4-BE49-F238E27FC236}">
                <a16:creationId xmlns:a16="http://schemas.microsoft.com/office/drawing/2014/main" id="{498FA10D-28E5-4E62-AC16-9A7F388DC7F5}"/>
              </a:ext>
            </a:extLst>
          </p:cNvPr>
          <p:cNvSpPr/>
          <p:nvPr/>
        </p:nvSpPr>
        <p:spPr>
          <a:xfrm>
            <a:off x="5436284" y="5433166"/>
            <a:ext cx="522491" cy="523087"/>
          </a:xfrm>
          <a:custGeom>
            <a:avLst/>
            <a:gdLst/>
            <a:ahLst/>
            <a:cxnLst/>
            <a:rect l="l" t="t" r="r" b="b"/>
            <a:pathLst>
              <a:path w="14748" h="19325" extrusionOk="0">
                <a:moveTo>
                  <a:pt x="7088" y="1135"/>
                </a:moveTo>
                <a:cubicBezTo>
                  <a:pt x="8391" y="1135"/>
                  <a:pt x="9651" y="1571"/>
                  <a:pt x="10668" y="2397"/>
                </a:cubicBezTo>
                <a:cubicBezTo>
                  <a:pt x="13159" y="4417"/>
                  <a:pt x="13473" y="8104"/>
                  <a:pt x="11360" y="10516"/>
                </a:cubicBezTo>
                <a:cubicBezTo>
                  <a:pt x="10572" y="11419"/>
                  <a:pt x="10085" y="12503"/>
                  <a:pt x="9962" y="13626"/>
                </a:cubicBezTo>
                <a:lnTo>
                  <a:pt x="4237" y="13626"/>
                </a:lnTo>
                <a:cubicBezTo>
                  <a:pt x="4107" y="12482"/>
                  <a:pt x="3630" y="11407"/>
                  <a:pt x="2866" y="10550"/>
                </a:cubicBezTo>
                <a:cubicBezTo>
                  <a:pt x="1658" y="9191"/>
                  <a:pt x="1184" y="7367"/>
                  <a:pt x="1571" y="5549"/>
                </a:cubicBezTo>
                <a:cubicBezTo>
                  <a:pt x="2020" y="3427"/>
                  <a:pt x="3748" y="1706"/>
                  <a:pt x="5873" y="1262"/>
                </a:cubicBezTo>
                <a:cubicBezTo>
                  <a:pt x="6278" y="1177"/>
                  <a:pt x="6685" y="1135"/>
                  <a:pt x="7088" y="1135"/>
                </a:cubicBezTo>
                <a:close/>
                <a:moveTo>
                  <a:pt x="9931" y="14759"/>
                </a:moveTo>
                <a:lnTo>
                  <a:pt x="9931" y="15323"/>
                </a:lnTo>
                <a:cubicBezTo>
                  <a:pt x="9931" y="15637"/>
                  <a:pt x="9678" y="15891"/>
                  <a:pt x="9364" y="15891"/>
                </a:cubicBezTo>
                <a:lnTo>
                  <a:pt x="4835" y="15891"/>
                </a:lnTo>
                <a:cubicBezTo>
                  <a:pt x="4521" y="15891"/>
                  <a:pt x="4270" y="15637"/>
                  <a:pt x="4270" y="15323"/>
                </a:cubicBezTo>
                <a:lnTo>
                  <a:pt x="4270" y="14759"/>
                </a:lnTo>
                <a:close/>
                <a:moveTo>
                  <a:pt x="8699" y="17023"/>
                </a:moveTo>
                <a:cubicBezTo>
                  <a:pt x="8464" y="17694"/>
                  <a:pt x="7827" y="18192"/>
                  <a:pt x="7099" y="18192"/>
                </a:cubicBezTo>
                <a:cubicBezTo>
                  <a:pt x="6371" y="18192"/>
                  <a:pt x="5734" y="17694"/>
                  <a:pt x="5499" y="17023"/>
                </a:cubicBezTo>
                <a:close/>
                <a:moveTo>
                  <a:pt x="7087" y="0"/>
                </a:moveTo>
                <a:cubicBezTo>
                  <a:pt x="6607" y="0"/>
                  <a:pt x="6123" y="50"/>
                  <a:pt x="5641" y="151"/>
                </a:cubicBezTo>
                <a:cubicBezTo>
                  <a:pt x="3053" y="712"/>
                  <a:pt x="1027" y="2729"/>
                  <a:pt x="462" y="5314"/>
                </a:cubicBezTo>
                <a:cubicBezTo>
                  <a:pt x="0" y="7488"/>
                  <a:pt x="568" y="9671"/>
                  <a:pt x="2020" y="11301"/>
                </a:cubicBezTo>
                <a:cubicBezTo>
                  <a:pt x="2730" y="12099"/>
                  <a:pt x="3135" y="13149"/>
                  <a:pt x="3135" y="14191"/>
                </a:cubicBezTo>
                <a:lnTo>
                  <a:pt x="3135" y="15323"/>
                </a:lnTo>
                <a:cubicBezTo>
                  <a:pt x="3138" y="16060"/>
                  <a:pt x="3612" y="16709"/>
                  <a:pt x="4309" y="16939"/>
                </a:cubicBezTo>
                <a:cubicBezTo>
                  <a:pt x="4409" y="17518"/>
                  <a:pt x="4681" y="18053"/>
                  <a:pt x="5094" y="18473"/>
                </a:cubicBezTo>
                <a:cubicBezTo>
                  <a:pt x="5642" y="19040"/>
                  <a:pt x="6371" y="19324"/>
                  <a:pt x="7099" y="19324"/>
                </a:cubicBezTo>
                <a:cubicBezTo>
                  <a:pt x="7828" y="19324"/>
                  <a:pt x="8556" y="19040"/>
                  <a:pt x="9104" y="18473"/>
                </a:cubicBezTo>
                <a:cubicBezTo>
                  <a:pt x="9518" y="18053"/>
                  <a:pt x="9790" y="17518"/>
                  <a:pt x="9889" y="16939"/>
                </a:cubicBezTo>
                <a:cubicBezTo>
                  <a:pt x="10587" y="16709"/>
                  <a:pt x="11061" y="16060"/>
                  <a:pt x="11064" y="15323"/>
                </a:cubicBezTo>
                <a:lnTo>
                  <a:pt x="11064" y="14191"/>
                </a:lnTo>
                <a:cubicBezTo>
                  <a:pt x="11064" y="13149"/>
                  <a:pt x="11471" y="12108"/>
                  <a:pt x="12211" y="11262"/>
                </a:cubicBezTo>
                <a:cubicBezTo>
                  <a:pt x="14747" y="8366"/>
                  <a:pt x="14370" y="3943"/>
                  <a:pt x="11381" y="1518"/>
                </a:cubicBezTo>
                <a:cubicBezTo>
                  <a:pt x="10159" y="525"/>
                  <a:pt x="8647" y="0"/>
                  <a:pt x="70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" name="Abrir llave 3">
            <a:extLst>
              <a:ext uri="{FF2B5EF4-FFF2-40B4-BE49-F238E27FC236}">
                <a16:creationId xmlns:a16="http://schemas.microsoft.com/office/drawing/2014/main" id="{A42E61D8-CFC2-4BD1-8C70-10824515DFC9}"/>
              </a:ext>
            </a:extLst>
          </p:cNvPr>
          <p:cNvSpPr/>
          <p:nvPr/>
        </p:nvSpPr>
        <p:spPr>
          <a:xfrm>
            <a:off x="4198694" y="1142530"/>
            <a:ext cx="721403" cy="48137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4" name="Rectángulo 63" descr="Bloque de fondo de número de diapositiva">
            <a:extLst>
              <a:ext uri="{FF2B5EF4-FFF2-40B4-BE49-F238E27FC236}">
                <a16:creationId xmlns:a16="http://schemas.microsoft.com/office/drawing/2014/main" id="{FF17C8DD-A2B9-46B4-B067-57699B8ECA9D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65" name="Marcador de número de diapositiva 5">
            <a:extLst>
              <a:ext uri="{FF2B5EF4-FFF2-40B4-BE49-F238E27FC236}">
                <a16:creationId xmlns:a16="http://schemas.microsoft.com/office/drawing/2014/main" id="{143E79FA-7338-4A74-9244-EFCA5646E18D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5</a:t>
            </a:fld>
            <a:endParaRPr lang="es-ES" b="1">
              <a:solidFill>
                <a:schemeClr val="bg1"/>
              </a:solidFill>
            </a:endParaRPr>
          </a:p>
        </p:txBody>
      </p:sp>
      <p:pic>
        <p:nvPicPr>
          <p:cNvPr id="66" name="Marcador de posición de imagen 10">
            <a:extLst>
              <a:ext uri="{FF2B5EF4-FFF2-40B4-BE49-F238E27FC236}">
                <a16:creationId xmlns:a16="http://schemas.microsoft.com/office/drawing/2014/main" id="{14343E43-33C8-425D-9542-1A80899E29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1" b="-626"/>
          <a:stretch/>
        </p:blipFill>
        <p:spPr>
          <a:xfrm>
            <a:off x="46382" y="6267396"/>
            <a:ext cx="12145618" cy="590603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79" y="420325"/>
            <a:ext cx="9666514" cy="746846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89186"/>
            <a:ext cx="12145618" cy="568813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-25801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0" y="463149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6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552009" y="316669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34B8504-B78F-49CC-9B87-08CEBBF5B317}"/>
              </a:ext>
            </a:extLst>
          </p:cNvPr>
          <p:cNvSpPr/>
          <p:nvPr/>
        </p:nvSpPr>
        <p:spPr>
          <a:xfrm>
            <a:off x="98973" y="1568343"/>
            <a:ext cx="605459" cy="1603513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2" name="Google Shape;2321;p27">
            <a:extLst>
              <a:ext uri="{FF2B5EF4-FFF2-40B4-BE49-F238E27FC236}">
                <a16:creationId xmlns:a16="http://schemas.microsoft.com/office/drawing/2014/main" id="{3C88C0E6-26A2-4A95-88F2-41C630EE98E4}"/>
              </a:ext>
            </a:extLst>
          </p:cNvPr>
          <p:cNvSpPr/>
          <p:nvPr/>
        </p:nvSpPr>
        <p:spPr>
          <a:xfrm>
            <a:off x="4831733" y="1976518"/>
            <a:ext cx="1562568" cy="817075"/>
          </a:xfrm>
          <a:custGeom>
            <a:avLst/>
            <a:gdLst/>
            <a:ahLst/>
            <a:cxnLst/>
            <a:rect l="l" t="t" r="r" b="b"/>
            <a:pathLst>
              <a:path w="40284" h="14537" extrusionOk="0">
                <a:moveTo>
                  <a:pt x="28344" y="1"/>
                </a:moveTo>
                <a:cubicBezTo>
                  <a:pt x="28059" y="1"/>
                  <a:pt x="27806" y="222"/>
                  <a:pt x="27806" y="539"/>
                </a:cubicBezTo>
                <a:lnTo>
                  <a:pt x="27806" y="13460"/>
                </a:lnTo>
                <a:lnTo>
                  <a:pt x="539" y="13460"/>
                </a:lnTo>
                <a:cubicBezTo>
                  <a:pt x="254" y="13460"/>
                  <a:pt x="1" y="13713"/>
                  <a:pt x="1" y="13998"/>
                </a:cubicBezTo>
                <a:cubicBezTo>
                  <a:pt x="1" y="14315"/>
                  <a:pt x="254" y="14537"/>
                  <a:pt x="539" y="14537"/>
                </a:cubicBezTo>
                <a:lnTo>
                  <a:pt x="28344" y="14537"/>
                </a:lnTo>
                <a:cubicBezTo>
                  <a:pt x="28661" y="14537"/>
                  <a:pt x="28915" y="14315"/>
                  <a:pt x="28915" y="13998"/>
                </a:cubicBezTo>
                <a:lnTo>
                  <a:pt x="28915" y="1077"/>
                </a:lnTo>
                <a:lnTo>
                  <a:pt x="39745" y="1077"/>
                </a:lnTo>
                <a:cubicBezTo>
                  <a:pt x="40062" y="1077"/>
                  <a:pt x="40284" y="824"/>
                  <a:pt x="40284" y="539"/>
                </a:cubicBezTo>
                <a:cubicBezTo>
                  <a:pt x="40284" y="222"/>
                  <a:pt x="40062" y="1"/>
                  <a:pt x="39745" y="1"/>
                </a:cubicBezTo>
                <a:close/>
              </a:path>
            </a:pathLst>
          </a:custGeom>
          <a:solidFill>
            <a:srgbClr val="30475E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2324;p27">
            <a:extLst>
              <a:ext uri="{FF2B5EF4-FFF2-40B4-BE49-F238E27FC236}">
                <a16:creationId xmlns:a16="http://schemas.microsoft.com/office/drawing/2014/main" id="{A776399A-1CC3-40B4-8FF6-DB6523A306CB}"/>
              </a:ext>
            </a:extLst>
          </p:cNvPr>
          <p:cNvSpPr/>
          <p:nvPr/>
        </p:nvSpPr>
        <p:spPr>
          <a:xfrm>
            <a:off x="4892050" y="3467355"/>
            <a:ext cx="1502251" cy="722246"/>
          </a:xfrm>
          <a:custGeom>
            <a:avLst/>
            <a:gdLst/>
            <a:ahLst/>
            <a:cxnLst/>
            <a:rect l="l" t="t" r="r" b="b"/>
            <a:pathLst>
              <a:path w="40284" h="14568" extrusionOk="0">
                <a:moveTo>
                  <a:pt x="539" y="0"/>
                </a:moveTo>
                <a:cubicBezTo>
                  <a:pt x="254" y="0"/>
                  <a:pt x="1" y="254"/>
                  <a:pt x="1" y="539"/>
                </a:cubicBezTo>
                <a:cubicBezTo>
                  <a:pt x="1" y="855"/>
                  <a:pt x="254" y="1077"/>
                  <a:pt x="539" y="1077"/>
                </a:cubicBezTo>
                <a:lnTo>
                  <a:pt x="27806" y="1077"/>
                </a:lnTo>
                <a:lnTo>
                  <a:pt x="27806" y="14030"/>
                </a:lnTo>
                <a:cubicBezTo>
                  <a:pt x="27806" y="14315"/>
                  <a:pt x="28059" y="14568"/>
                  <a:pt x="28344" y="14568"/>
                </a:cubicBezTo>
                <a:lnTo>
                  <a:pt x="39745" y="14568"/>
                </a:lnTo>
                <a:cubicBezTo>
                  <a:pt x="40062" y="14568"/>
                  <a:pt x="40284" y="14315"/>
                  <a:pt x="40284" y="14030"/>
                </a:cubicBezTo>
                <a:cubicBezTo>
                  <a:pt x="40284" y="13713"/>
                  <a:pt x="40062" y="13460"/>
                  <a:pt x="39745" y="13460"/>
                </a:cubicBezTo>
                <a:lnTo>
                  <a:pt x="28915" y="13460"/>
                </a:lnTo>
                <a:lnTo>
                  <a:pt x="28915" y="539"/>
                </a:lnTo>
                <a:cubicBezTo>
                  <a:pt x="28915" y="254"/>
                  <a:pt x="28661" y="0"/>
                  <a:pt x="28344" y="0"/>
                </a:cubicBezTo>
                <a:close/>
              </a:path>
            </a:pathLst>
          </a:custGeom>
          <a:solidFill>
            <a:srgbClr val="222831"/>
          </a:solidFill>
          <a:ln w="63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2326;p27">
            <a:extLst>
              <a:ext uri="{FF2B5EF4-FFF2-40B4-BE49-F238E27FC236}">
                <a16:creationId xmlns:a16="http://schemas.microsoft.com/office/drawing/2014/main" id="{255C2DEB-99DA-454E-92E1-C54F8A4F72FE}"/>
              </a:ext>
            </a:extLst>
          </p:cNvPr>
          <p:cNvSpPr/>
          <p:nvPr/>
        </p:nvSpPr>
        <p:spPr>
          <a:xfrm>
            <a:off x="6375832" y="1245852"/>
            <a:ext cx="4723428" cy="1813021"/>
          </a:xfrm>
          <a:custGeom>
            <a:avLst/>
            <a:gdLst/>
            <a:ahLst/>
            <a:cxnLst/>
            <a:rect l="l" t="t" r="r" b="b"/>
            <a:pathLst>
              <a:path w="107961" h="21726" extrusionOk="0">
                <a:moveTo>
                  <a:pt x="10863" y="1"/>
                </a:moveTo>
                <a:cubicBezTo>
                  <a:pt x="4877" y="1"/>
                  <a:pt x="0" y="4878"/>
                  <a:pt x="0" y="10863"/>
                </a:cubicBezTo>
                <a:cubicBezTo>
                  <a:pt x="0" y="16849"/>
                  <a:pt x="4877" y="21726"/>
                  <a:pt x="10863" y="21726"/>
                </a:cubicBezTo>
                <a:lnTo>
                  <a:pt x="107960" y="21726"/>
                </a:lnTo>
                <a:lnTo>
                  <a:pt x="107960" y="1"/>
                </a:lnTo>
                <a:close/>
              </a:path>
            </a:pathLst>
          </a:custGeom>
          <a:solidFill>
            <a:srgbClr val="FFFFFF"/>
          </a:solidFill>
          <a:ln w="6350" cap="flat" cmpd="sng">
            <a:solidFill>
              <a:schemeClr val="tx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2328;p27">
            <a:extLst>
              <a:ext uri="{FF2B5EF4-FFF2-40B4-BE49-F238E27FC236}">
                <a16:creationId xmlns:a16="http://schemas.microsoft.com/office/drawing/2014/main" id="{8B13386D-A19A-4DC5-B5BD-25C544002982}"/>
              </a:ext>
            </a:extLst>
          </p:cNvPr>
          <p:cNvSpPr/>
          <p:nvPr/>
        </p:nvSpPr>
        <p:spPr>
          <a:xfrm>
            <a:off x="6394301" y="3233960"/>
            <a:ext cx="4723427" cy="1771633"/>
          </a:xfrm>
          <a:custGeom>
            <a:avLst/>
            <a:gdLst/>
            <a:ahLst/>
            <a:cxnLst/>
            <a:rect l="l" t="t" r="r" b="b"/>
            <a:pathLst>
              <a:path w="107961" h="21694" extrusionOk="0">
                <a:moveTo>
                  <a:pt x="10863" y="0"/>
                </a:moveTo>
                <a:cubicBezTo>
                  <a:pt x="4877" y="0"/>
                  <a:pt x="0" y="4845"/>
                  <a:pt x="0" y="10831"/>
                </a:cubicBezTo>
                <a:cubicBezTo>
                  <a:pt x="0" y="16848"/>
                  <a:pt x="4877" y="21693"/>
                  <a:pt x="10863" y="21693"/>
                </a:cubicBezTo>
                <a:lnTo>
                  <a:pt x="107960" y="21693"/>
                </a:lnTo>
                <a:lnTo>
                  <a:pt x="107960" y="0"/>
                </a:lnTo>
                <a:close/>
              </a:path>
            </a:pathLst>
          </a:custGeom>
          <a:solidFill>
            <a:srgbClr val="FFFFFF"/>
          </a:solidFill>
          <a:ln w="6350" cap="flat" cmpd="sng">
            <a:solidFill>
              <a:schemeClr val="tx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2330;p27">
            <a:extLst>
              <a:ext uri="{FF2B5EF4-FFF2-40B4-BE49-F238E27FC236}">
                <a16:creationId xmlns:a16="http://schemas.microsoft.com/office/drawing/2014/main" id="{E8F7DA70-63AF-47D4-AAC7-41AED4F7E603}"/>
              </a:ext>
            </a:extLst>
          </p:cNvPr>
          <p:cNvSpPr/>
          <p:nvPr/>
        </p:nvSpPr>
        <p:spPr>
          <a:xfrm>
            <a:off x="1385929" y="1865176"/>
            <a:ext cx="3506121" cy="2710890"/>
          </a:xfrm>
          <a:custGeom>
            <a:avLst/>
            <a:gdLst/>
            <a:ahLst/>
            <a:cxnLst/>
            <a:rect l="l" t="t" r="r" b="b"/>
            <a:pathLst>
              <a:path w="109259" h="75499" extrusionOk="0">
                <a:moveTo>
                  <a:pt x="3167" y="0"/>
                </a:moveTo>
                <a:cubicBezTo>
                  <a:pt x="1426" y="0"/>
                  <a:pt x="0" y="1425"/>
                  <a:pt x="0" y="3167"/>
                </a:cubicBezTo>
                <a:lnTo>
                  <a:pt x="0" y="72332"/>
                </a:lnTo>
                <a:cubicBezTo>
                  <a:pt x="0" y="74074"/>
                  <a:pt x="1426" y="75499"/>
                  <a:pt x="3167" y="75499"/>
                </a:cubicBezTo>
                <a:lnTo>
                  <a:pt x="106092" y="75499"/>
                </a:lnTo>
                <a:cubicBezTo>
                  <a:pt x="107834" y="75499"/>
                  <a:pt x="109259" y="74074"/>
                  <a:pt x="109259" y="72332"/>
                </a:cubicBezTo>
                <a:lnTo>
                  <a:pt x="109259" y="3167"/>
                </a:lnTo>
                <a:cubicBezTo>
                  <a:pt x="109259" y="1425"/>
                  <a:pt x="107834" y="0"/>
                  <a:pt x="106092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2331;p27">
            <a:extLst>
              <a:ext uri="{FF2B5EF4-FFF2-40B4-BE49-F238E27FC236}">
                <a16:creationId xmlns:a16="http://schemas.microsoft.com/office/drawing/2014/main" id="{20442151-4132-46FA-BA95-281FAA151C0D}"/>
              </a:ext>
            </a:extLst>
          </p:cNvPr>
          <p:cNvSpPr/>
          <p:nvPr/>
        </p:nvSpPr>
        <p:spPr>
          <a:xfrm>
            <a:off x="1357280" y="4177407"/>
            <a:ext cx="3506121" cy="275914"/>
          </a:xfrm>
          <a:custGeom>
            <a:avLst/>
            <a:gdLst/>
            <a:ahLst/>
            <a:cxnLst/>
            <a:rect l="l" t="t" r="r" b="b"/>
            <a:pathLst>
              <a:path w="109259" h="14220" extrusionOk="0">
                <a:moveTo>
                  <a:pt x="0" y="1"/>
                </a:moveTo>
                <a:lnTo>
                  <a:pt x="0" y="11053"/>
                </a:lnTo>
                <a:cubicBezTo>
                  <a:pt x="0" y="12795"/>
                  <a:pt x="1426" y="14220"/>
                  <a:pt x="3167" y="14220"/>
                </a:cubicBezTo>
                <a:lnTo>
                  <a:pt x="106092" y="14220"/>
                </a:lnTo>
                <a:cubicBezTo>
                  <a:pt x="107834" y="14220"/>
                  <a:pt x="109259" y="12795"/>
                  <a:pt x="109259" y="11053"/>
                </a:cubicBezTo>
                <a:lnTo>
                  <a:pt x="109259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2332;p27">
            <a:extLst>
              <a:ext uri="{FF2B5EF4-FFF2-40B4-BE49-F238E27FC236}">
                <a16:creationId xmlns:a16="http://schemas.microsoft.com/office/drawing/2014/main" id="{1BD08EA1-F246-4BBA-AD39-8255FBCF738A}"/>
              </a:ext>
            </a:extLst>
          </p:cNvPr>
          <p:cNvSpPr/>
          <p:nvPr/>
        </p:nvSpPr>
        <p:spPr>
          <a:xfrm>
            <a:off x="1552063" y="2052536"/>
            <a:ext cx="3116558" cy="2156496"/>
          </a:xfrm>
          <a:custGeom>
            <a:avLst/>
            <a:gdLst/>
            <a:ahLst/>
            <a:cxnLst/>
            <a:rect l="l" t="t" r="r" b="b"/>
            <a:pathLst>
              <a:path w="102863" h="55200" extrusionOk="0">
                <a:moveTo>
                  <a:pt x="1" y="1"/>
                </a:moveTo>
                <a:lnTo>
                  <a:pt x="1" y="55199"/>
                </a:lnTo>
                <a:lnTo>
                  <a:pt x="102862" y="55199"/>
                </a:lnTo>
                <a:lnTo>
                  <a:pt x="1028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2333;p27">
            <a:extLst>
              <a:ext uri="{FF2B5EF4-FFF2-40B4-BE49-F238E27FC236}">
                <a16:creationId xmlns:a16="http://schemas.microsoft.com/office/drawing/2014/main" id="{739AF104-3329-424B-A8F7-7E98C2C7F3FE}"/>
              </a:ext>
            </a:extLst>
          </p:cNvPr>
          <p:cNvSpPr/>
          <p:nvPr/>
        </p:nvSpPr>
        <p:spPr>
          <a:xfrm>
            <a:off x="2692642" y="4572635"/>
            <a:ext cx="835399" cy="202825"/>
          </a:xfrm>
          <a:custGeom>
            <a:avLst/>
            <a:gdLst/>
            <a:ahLst/>
            <a:cxnLst/>
            <a:rect l="l" t="t" r="r" b="b"/>
            <a:pathLst>
              <a:path w="26033" h="5512" extrusionOk="0">
                <a:moveTo>
                  <a:pt x="1" y="1"/>
                </a:moveTo>
                <a:lnTo>
                  <a:pt x="1" y="5511"/>
                </a:lnTo>
                <a:lnTo>
                  <a:pt x="26033" y="5511"/>
                </a:lnTo>
                <a:lnTo>
                  <a:pt x="26033" y="1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2334;p27">
            <a:extLst>
              <a:ext uri="{FF2B5EF4-FFF2-40B4-BE49-F238E27FC236}">
                <a16:creationId xmlns:a16="http://schemas.microsoft.com/office/drawing/2014/main" id="{357B565F-9B28-4B53-A7CE-D8E347A688A6}"/>
              </a:ext>
            </a:extLst>
          </p:cNvPr>
          <p:cNvSpPr/>
          <p:nvPr/>
        </p:nvSpPr>
        <p:spPr>
          <a:xfrm>
            <a:off x="2281055" y="4766771"/>
            <a:ext cx="1658572" cy="140265"/>
          </a:xfrm>
          <a:custGeom>
            <a:avLst/>
            <a:gdLst/>
            <a:ahLst/>
            <a:cxnLst/>
            <a:rect l="l" t="t" r="r" b="b"/>
            <a:pathLst>
              <a:path w="51685" h="4371" extrusionOk="0">
                <a:moveTo>
                  <a:pt x="4371" y="0"/>
                </a:moveTo>
                <a:cubicBezTo>
                  <a:pt x="1964" y="0"/>
                  <a:pt x="1" y="1932"/>
                  <a:pt x="1" y="4371"/>
                </a:cubicBezTo>
                <a:lnTo>
                  <a:pt x="51685" y="4371"/>
                </a:lnTo>
                <a:cubicBezTo>
                  <a:pt x="51685" y="1932"/>
                  <a:pt x="49721" y="0"/>
                  <a:pt x="47314" y="0"/>
                </a:cubicBez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2335;p27">
            <a:extLst>
              <a:ext uri="{FF2B5EF4-FFF2-40B4-BE49-F238E27FC236}">
                <a16:creationId xmlns:a16="http://schemas.microsoft.com/office/drawing/2014/main" id="{786BEFDC-9C81-4E4C-BA2A-2F384161ADAF}"/>
              </a:ext>
            </a:extLst>
          </p:cNvPr>
          <p:cNvSpPr/>
          <p:nvPr/>
        </p:nvSpPr>
        <p:spPr>
          <a:xfrm>
            <a:off x="2692642" y="4564019"/>
            <a:ext cx="835399" cy="51890"/>
          </a:xfrm>
          <a:custGeom>
            <a:avLst/>
            <a:gdLst/>
            <a:ahLst/>
            <a:cxnLst/>
            <a:rect l="l" t="t" r="r" b="b"/>
            <a:pathLst>
              <a:path w="26033" h="1617" extrusionOk="0">
                <a:moveTo>
                  <a:pt x="1" y="1"/>
                </a:moveTo>
                <a:lnTo>
                  <a:pt x="1" y="1616"/>
                </a:lnTo>
                <a:lnTo>
                  <a:pt x="26033" y="1616"/>
                </a:lnTo>
                <a:lnTo>
                  <a:pt x="26033" y="1"/>
                </a:lnTo>
                <a:close/>
              </a:path>
            </a:pathLst>
          </a:custGeom>
          <a:solidFill>
            <a:srgbClr val="C4C4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2337;p27">
            <a:extLst>
              <a:ext uri="{FF2B5EF4-FFF2-40B4-BE49-F238E27FC236}">
                <a16:creationId xmlns:a16="http://schemas.microsoft.com/office/drawing/2014/main" id="{4673B55D-1E9D-42CA-9062-1250EBF4100F}"/>
              </a:ext>
            </a:extLst>
          </p:cNvPr>
          <p:cNvSpPr/>
          <p:nvPr/>
        </p:nvSpPr>
        <p:spPr>
          <a:xfrm>
            <a:off x="7952361" y="715356"/>
            <a:ext cx="1979208" cy="353664"/>
          </a:xfrm>
          <a:custGeom>
            <a:avLst/>
            <a:gdLst/>
            <a:ahLst/>
            <a:cxnLst/>
            <a:rect l="l" t="t" r="r" b="b"/>
            <a:pathLst>
              <a:path w="102863" h="11021" extrusionOk="0">
                <a:moveTo>
                  <a:pt x="1" y="0"/>
                </a:moveTo>
                <a:lnTo>
                  <a:pt x="1" y="11021"/>
                </a:lnTo>
                <a:lnTo>
                  <a:pt x="102862" y="11021"/>
                </a:lnTo>
                <a:lnTo>
                  <a:pt x="10286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000" b="1" kern="0" dirty="0">
                <a:latin typeface="Fira Sans"/>
                <a:ea typeface="Fira Sans"/>
                <a:cs typeface="Fira Sans"/>
                <a:sym typeface="Fira Sans"/>
              </a:rPr>
              <a:t>NULA</a:t>
            </a:r>
            <a:endParaRPr sz="2000" b="1" kern="0" dirty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" name="Google Shape;2339;p27">
            <a:extLst>
              <a:ext uri="{FF2B5EF4-FFF2-40B4-BE49-F238E27FC236}">
                <a16:creationId xmlns:a16="http://schemas.microsoft.com/office/drawing/2014/main" id="{61BE48B1-24EB-44E6-8AAB-A14496E36AB0}"/>
              </a:ext>
            </a:extLst>
          </p:cNvPr>
          <p:cNvSpPr/>
          <p:nvPr/>
        </p:nvSpPr>
        <p:spPr>
          <a:xfrm>
            <a:off x="8044774" y="5237518"/>
            <a:ext cx="2198452" cy="353664"/>
          </a:xfrm>
          <a:custGeom>
            <a:avLst/>
            <a:gdLst/>
            <a:ahLst/>
            <a:cxnLst/>
            <a:rect l="l" t="t" r="r" b="b"/>
            <a:pathLst>
              <a:path w="102863" h="11021" extrusionOk="0">
                <a:moveTo>
                  <a:pt x="1" y="0"/>
                </a:moveTo>
                <a:lnTo>
                  <a:pt x="1" y="11021"/>
                </a:lnTo>
                <a:lnTo>
                  <a:pt x="102862" y="11021"/>
                </a:lnTo>
                <a:lnTo>
                  <a:pt x="102862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000" b="1" kern="0">
                <a:latin typeface="Fira Sans"/>
                <a:sym typeface="Fira Sans"/>
              </a:rPr>
              <a:t>ALTERNATIVA</a:t>
            </a:r>
            <a:endParaRPr sz="2000" b="1" kern="0">
              <a:latin typeface="Fira Sans"/>
              <a:sym typeface="Fira Sans"/>
            </a:endParaRPr>
          </a:p>
        </p:txBody>
      </p:sp>
      <p:sp>
        <p:nvSpPr>
          <p:cNvPr id="145" name="Google Shape;2365;p27">
            <a:extLst>
              <a:ext uri="{FF2B5EF4-FFF2-40B4-BE49-F238E27FC236}">
                <a16:creationId xmlns:a16="http://schemas.microsoft.com/office/drawing/2014/main" id="{3E9947B2-E919-45AC-A900-EEE17FF62E01}"/>
              </a:ext>
            </a:extLst>
          </p:cNvPr>
          <p:cNvSpPr txBox="1"/>
          <p:nvPr/>
        </p:nvSpPr>
        <p:spPr>
          <a:xfrm>
            <a:off x="7470842" y="1352127"/>
            <a:ext cx="3628417" cy="160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aplicación de las Fintech y su inclusión no inciden en el desarrollo de la gestión financiera de la MiPymes en el sector comercial-Zona 9 en el período 2016-2020.</a:t>
            </a:r>
            <a:endParaRPr sz="11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47" name="Google Shape;2367;p27">
            <a:extLst>
              <a:ext uri="{FF2B5EF4-FFF2-40B4-BE49-F238E27FC236}">
                <a16:creationId xmlns:a16="http://schemas.microsoft.com/office/drawing/2014/main" id="{F0D2855C-85D9-47D7-B6D4-BD09A96CBEA6}"/>
              </a:ext>
            </a:extLst>
          </p:cNvPr>
          <p:cNvSpPr txBox="1"/>
          <p:nvPr/>
        </p:nvSpPr>
        <p:spPr>
          <a:xfrm>
            <a:off x="7509288" y="3259838"/>
            <a:ext cx="3485799" cy="172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aplicación de las Fintech y su inclusión inciden en el desarrollo de la gestión financiera de la MiPymes en el sector comercial-Zona 9 en el período 2016-2020.</a:t>
            </a:r>
            <a:endParaRPr sz="1100" kern="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49" name="Google Shape;11245;p139">
            <a:extLst>
              <a:ext uri="{FF2B5EF4-FFF2-40B4-BE49-F238E27FC236}">
                <a16:creationId xmlns:a16="http://schemas.microsoft.com/office/drawing/2014/main" id="{F2734664-C7C6-4463-8F4D-5EEA6BD4F422}"/>
              </a:ext>
            </a:extLst>
          </p:cNvPr>
          <p:cNvGrpSpPr/>
          <p:nvPr/>
        </p:nvGrpSpPr>
        <p:grpSpPr>
          <a:xfrm>
            <a:off x="6572465" y="1752278"/>
            <a:ext cx="725814" cy="800167"/>
            <a:chOff x="2081650" y="4993750"/>
            <a:chExt cx="483125" cy="483125"/>
          </a:xfrm>
        </p:grpSpPr>
        <p:sp>
          <p:nvSpPr>
            <p:cNvPr id="150" name="Google Shape;11246;p139">
              <a:extLst>
                <a:ext uri="{FF2B5EF4-FFF2-40B4-BE49-F238E27FC236}">
                  <a16:creationId xmlns:a16="http://schemas.microsoft.com/office/drawing/2014/main" id="{82A11EAF-1AE2-4B5A-B0AF-69683ED8E388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1" name="Google Shape;11247;p139">
              <a:extLst>
                <a:ext uri="{FF2B5EF4-FFF2-40B4-BE49-F238E27FC236}">
                  <a16:creationId xmlns:a16="http://schemas.microsoft.com/office/drawing/2014/main" id="{B0A00B2D-A0FB-4F75-B321-B8020BC49E49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52" name="Google Shape;11242;p139">
            <a:extLst>
              <a:ext uri="{FF2B5EF4-FFF2-40B4-BE49-F238E27FC236}">
                <a16:creationId xmlns:a16="http://schemas.microsoft.com/office/drawing/2014/main" id="{F3E571BD-42E7-4372-A541-ABEE5961D515}"/>
              </a:ext>
            </a:extLst>
          </p:cNvPr>
          <p:cNvGrpSpPr/>
          <p:nvPr/>
        </p:nvGrpSpPr>
        <p:grpSpPr>
          <a:xfrm>
            <a:off x="6635148" y="3711327"/>
            <a:ext cx="758660" cy="722246"/>
            <a:chOff x="1487200" y="4993750"/>
            <a:chExt cx="483125" cy="483125"/>
          </a:xfrm>
        </p:grpSpPr>
        <p:sp>
          <p:nvSpPr>
            <p:cNvPr id="153" name="Google Shape;11243;p139">
              <a:extLst>
                <a:ext uri="{FF2B5EF4-FFF2-40B4-BE49-F238E27FC236}">
                  <a16:creationId xmlns:a16="http://schemas.microsoft.com/office/drawing/2014/main" id="{EDE3CA63-BCB8-49F4-80B2-5654AED8D387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4" name="Google Shape;11244;p139">
              <a:extLst>
                <a:ext uri="{FF2B5EF4-FFF2-40B4-BE49-F238E27FC236}">
                  <a16:creationId xmlns:a16="http://schemas.microsoft.com/office/drawing/2014/main" id="{A675E22F-D4DE-4CA6-8348-761B14745FAB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pic>
        <p:nvPicPr>
          <p:cNvPr id="6154" name="Picture 10" descr="FINTECH: Innovación en servicios financieros – Rodrigo Cordero">
            <a:extLst>
              <a:ext uri="{FF2B5EF4-FFF2-40B4-BE49-F238E27FC236}">
                <a16:creationId xmlns:a16="http://schemas.microsoft.com/office/drawing/2014/main" id="{A93D778F-B3B2-4512-A438-603C07B4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712" y="2159648"/>
            <a:ext cx="2865589" cy="19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0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0" grpId="0" animBg="1"/>
      <p:bldP spid="145" grpId="0"/>
      <p:bldP spid="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51" y="439967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</a:p>
        </p:txBody>
      </p:sp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7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0415" y="254406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Marcador de posición de imagen 10">
            <a:extLst>
              <a:ext uri="{FF2B5EF4-FFF2-40B4-BE49-F238E27FC236}">
                <a16:creationId xmlns:a16="http://schemas.microsoft.com/office/drawing/2014/main" id="{C1F57185-0DBC-4514-BDDC-BBFEB467EF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46382" y="6215270"/>
            <a:ext cx="12145618" cy="642729"/>
          </a:xfrm>
          <a:ln w="28575">
            <a:solidFill>
              <a:schemeClr val="bg2">
                <a:lumMod val="75000"/>
              </a:schemeClr>
            </a:solidFill>
          </a:ln>
        </p:spPr>
      </p:pic>
      <p:grpSp>
        <p:nvGrpSpPr>
          <p:cNvPr id="20" name="Google Shape;3591;p41">
            <a:extLst>
              <a:ext uri="{FF2B5EF4-FFF2-40B4-BE49-F238E27FC236}">
                <a16:creationId xmlns:a16="http://schemas.microsoft.com/office/drawing/2014/main" id="{7760EB64-FF2A-4493-8133-03828B7A16A9}"/>
              </a:ext>
            </a:extLst>
          </p:cNvPr>
          <p:cNvGrpSpPr/>
          <p:nvPr/>
        </p:nvGrpSpPr>
        <p:grpSpPr>
          <a:xfrm>
            <a:off x="1746452" y="1978311"/>
            <a:ext cx="9443617" cy="3458913"/>
            <a:chOff x="1050650" y="1499540"/>
            <a:chExt cx="7042698" cy="2594185"/>
          </a:xfrm>
        </p:grpSpPr>
        <p:sp>
          <p:nvSpPr>
            <p:cNvPr id="21" name="Google Shape;3592;p41">
              <a:extLst>
                <a:ext uri="{FF2B5EF4-FFF2-40B4-BE49-F238E27FC236}">
                  <a16:creationId xmlns:a16="http://schemas.microsoft.com/office/drawing/2014/main" id="{8EB1C51D-90E9-46C1-A740-044370A9E0E5}"/>
                </a:ext>
              </a:extLst>
            </p:cNvPr>
            <p:cNvSpPr/>
            <p:nvPr/>
          </p:nvSpPr>
          <p:spPr>
            <a:xfrm>
              <a:off x="2228246" y="3349172"/>
              <a:ext cx="44" cy="576354"/>
            </a:xfrm>
            <a:custGeom>
              <a:avLst/>
              <a:gdLst/>
              <a:ahLst/>
              <a:cxnLst/>
              <a:rect l="l" t="t" r="r" b="b"/>
              <a:pathLst>
                <a:path w="1" h="13036" fill="none" extrusionOk="0">
                  <a:moveTo>
                    <a:pt x="1" y="0"/>
                  </a:moveTo>
                  <a:lnTo>
                    <a:pt x="1" y="130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3593;p41">
              <a:extLst>
                <a:ext uri="{FF2B5EF4-FFF2-40B4-BE49-F238E27FC236}">
                  <a16:creationId xmlns:a16="http://schemas.microsoft.com/office/drawing/2014/main" id="{80B44C38-B6C2-41EC-AFB5-3B0B685655DB}"/>
                </a:ext>
              </a:extLst>
            </p:cNvPr>
            <p:cNvSpPr/>
            <p:nvPr/>
          </p:nvSpPr>
          <p:spPr>
            <a:xfrm>
              <a:off x="6909187" y="3349172"/>
              <a:ext cx="44" cy="576354"/>
            </a:xfrm>
            <a:custGeom>
              <a:avLst/>
              <a:gdLst/>
              <a:ahLst/>
              <a:cxnLst/>
              <a:rect l="l" t="t" r="r" b="b"/>
              <a:pathLst>
                <a:path w="1" h="13036" fill="none" extrusionOk="0">
                  <a:moveTo>
                    <a:pt x="0" y="0"/>
                  </a:moveTo>
                  <a:lnTo>
                    <a:pt x="0" y="130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3594;p41">
              <a:extLst>
                <a:ext uri="{FF2B5EF4-FFF2-40B4-BE49-F238E27FC236}">
                  <a16:creationId xmlns:a16="http://schemas.microsoft.com/office/drawing/2014/main" id="{3022455A-6C72-4434-92A5-93181B6883DC}"/>
                </a:ext>
              </a:extLst>
            </p:cNvPr>
            <p:cNvSpPr/>
            <p:nvPr/>
          </p:nvSpPr>
          <p:spPr>
            <a:xfrm>
              <a:off x="1050650" y="1546908"/>
              <a:ext cx="7042698" cy="2546817"/>
            </a:xfrm>
            <a:custGeom>
              <a:avLst/>
              <a:gdLst/>
              <a:ahLst/>
              <a:cxnLst/>
              <a:rect l="l" t="t" r="r" b="b"/>
              <a:pathLst>
                <a:path w="159292" h="57604" fill="none" extrusionOk="0">
                  <a:moveTo>
                    <a:pt x="0" y="25904"/>
                  </a:moveTo>
                  <a:lnTo>
                    <a:pt x="0" y="25904"/>
                  </a:lnTo>
                  <a:cubicBezTo>
                    <a:pt x="0" y="11592"/>
                    <a:pt x="11613" y="0"/>
                    <a:pt x="25904" y="0"/>
                  </a:cubicBezTo>
                  <a:lnTo>
                    <a:pt x="27201" y="0"/>
                  </a:lnTo>
                  <a:cubicBezTo>
                    <a:pt x="41513" y="0"/>
                    <a:pt x="53104" y="11592"/>
                    <a:pt x="53104" y="25904"/>
                  </a:cubicBezTo>
                  <a:lnTo>
                    <a:pt x="53104" y="31700"/>
                  </a:lnTo>
                  <a:cubicBezTo>
                    <a:pt x="53104" y="45990"/>
                    <a:pt x="64696" y="57603"/>
                    <a:pt x="79008" y="57603"/>
                  </a:cubicBezTo>
                  <a:lnTo>
                    <a:pt x="80284" y="57603"/>
                  </a:lnTo>
                  <a:cubicBezTo>
                    <a:pt x="94596" y="57603"/>
                    <a:pt x="106188" y="45990"/>
                    <a:pt x="106188" y="31700"/>
                  </a:cubicBezTo>
                  <a:lnTo>
                    <a:pt x="106188" y="25904"/>
                  </a:lnTo>
                  <a:cubicBezTo>
                    <a:pt x="106188" y="11592"/>
                    <a:pt x="117800" y="0"/>
                    <a:pt x="132091" y="0"/>
                  </a:cubicBezTo>
                  <a:lnTo>
                    <a:pt x="133388" y="0"/>
                  </a:lnTo>
                  <a:cubicBezTo>
                    <a:pt x="147700" y="0"/>
                    <a:pt x="159292" y="11592"/>
                    <a:pt x="159292" y="25904"/>
                  </a:cubicBezTo>
                  <a:lnTo>
                    <a:pt x="159292" y="2877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3595;p41">
              <a:extLst>
                <a:ext uri="{FF2B5EF4-FFF2-40B4-BE49-F238E27FC236}">
                  <a16:creationId xmlns:a16="http://schemas.microsoft.com/office/drawing/2014/main" id="{65C17A36-BE14-4001-8EBD-368D973E0EAE}"/>
                </a:ext>
              </a:extLst>
            </p:cNvPr>
            <p:cNvSpPr/>
            <p:nvPr/>
          </p:nvSpPr>
          <p:spPr>
            <a:xfrm>
              <a:off x="4575216" y="1499540"/>
              <a:ext cx="44" cy="577283"/>
            </a:xfrm>
            <a:custGeom>
              <a:avLst/>
              <a:gdLst/>
              <a:ahLst/>
              <a:cxnLst/>
              <a:rect l="l" t="t" r="r" b="b"/>
              <a:pathLst>
                <a:path w="1" h="13057" fill="none" extrusionOk="0">
                  <a:moveTo>
                    <a:pt x="0" y="0"/>
                  </a:moveTo>
                  <a:lnTo>
                    <a:pt x="0" y="1305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5" name="Google Shape;3597;p41">
            <a:extLst>
              <a:ext uri="{FF2B5EF4-FFF2-40B4-BE49-F238E27FC236}">
                <a16:creationId xmlns:a16="http://schemas.microsoft.com/office/drawing/2014/main" id="{7E8EB8A6-278E-45F2-9219-1C3252E9E849}"/>
              </a:ext>
            </a:extLst>
          </p:cNvPr>
          <p:cNvGrpSpPr/>
          <p:nvPr/>
        </p:nvGrpSpPr>
        <p:grpSpPr>
          <a:xfrm>
            <a:off x="4996000" y="2326378"/>
            <a:ext cx="2846872" cy="3353782"/>
            <a:chOff x="3493781" y="1760587"/>
            <a:chExt cx="2135154" cy="2515336"/>
          </a:xfrm>
          <a:solidFill>
            <a:srgbClr val="F2E18E"/>
          </a:solidFill>
        </p:grpSpPr>
        <p:sp>
          <p:nvSpPr>
            <p:cNvPr id="26" name="Google Shape;3598;p41">
              <a:extLst>
                <a:ext uri="{FF2B5EF4-FFF2-40B4-BE49-F238E27FC236}">
                  <a16:creationId xmlns:a16="http://schemas.microsoft.com/office/drawing/2014/main" id="{911EA8BE-C92E-4D1A-AF8C-C46BC050F220}"/>
                </a:ext>
              </a:extLst>
            </p:cNvPr>
            <p:cNvSpPr/>
            <p:nvPr/>
          </p:nvSpPr>
          <p:spPr>
            <a:xfrm>
              <a:off x="3493781" y="1760587"/>
              <a:ext cx="2135154" cy="2136083"/>
            </a:xfrm>
            <a:custGeom>
              <a:avLst/>
              <a:gdLst/>
              <a:ahLst/>
              <a:cxnLst/>
              <a:rect l="l" t="t" r="r" b="b"/>
              <a:pathLst>
                <a:path w="48293" h="48314" extrusionOk="0">
                  <a:moveTo>
                    <a:pt x="48292" y="24147"/>
                  </a:moveTo>
                  <a:cubicBezTo>
                    <a:pt x="48292" y="37496"/>
                    <a:pt x="37475" y="48313"/>
                    <a:pt x="24146" y="48313"/>
                  </a:cubicBezTo>
                  <a:cubicBezTo>
                    <a:pt x="10818" y="48313"/>
                    <a:pt x="0" y="37496"/>
                    <a:pt x="0" y="24147"/>
                  </a:cubicBezTo>
                  <a:cubicBezTo>
                    <a:pt x="0" y="10818"/>
                    <a:pt x="10818" y="1"/>
                    <a:pt x="24146" y="1"/>
                  </a:cubicBezTo>
                  <a:cubicBezTo>
                    <a:pt x="37475" y="1"/>
                    <a:pt x="48292" y="10818"/>
                    <a:pt x="48292" y="241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3599;p41">
              <a:extLst>
                <a:ext uri="{FF2B5EF4-FFF2-40B4-BE49-F238E27FC236}">
                  <a16:creationId xmlns:a16="http://schemas.microsoft.com/office/drawing/2014/main" id="{6EF9B8C1-84E1-4664-AA7B-2DBE10163A1A}"/>
                </a:ext>
              </a:extLst>
            </p:cNvPr>
            <p:cNvSpPr/>
            <p:nvPr/>
          </p:nvSpPr>
          <p:spPr>
            <a:xfrm>
              <a:off x="3632564" y="1900298"/>
              <a:ext cx="1857588" cy="1856660"/>
            </a:xfrm>
            <a:custGeom>
              <a:avLst/>
              <a:gdLst/>
              <a:ahLst/>
              <a:cxnLst/>
              <a:rect l="l" t="t" r="r" b="b"/>
              <a:pathLst>
                <a:path w="42015" h="41994" extrusionOk="0">
                  <a:moveTo>
                    <a:pt x="42015" y="20987"/>
                  </a:moveTo>
                  <a:cubicBezTo>
                    <a:pt x="42015" y="32599"/>
                    <a:pt x="32599" y="41994"/>
                    <a:pt x="21007" y="41994"/>
                  </a:cubicBezTo>
                  <a:cubicBezTo>
                    <a:pt x="9416" y="41994"/>
                    <a:pt x="0" y="32599"/>
                    <a:pt x="0" y="20987"/>
                  </a:cubicBezTo>
                  <a:cubicBezTo>
                    <a:pt x="0" y="9395"/>
                    <a:pt x="9416" y="0"/>
                    <a:pt x="21007" y="0"/>
                  </a:cubicBezTo>
                  <a:cubicBezTo>
                    <a:pt x="32599" y="0"/>
                    <a:pt x="42015" y="9395"/>
                    <a:pt x="42015" y="209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600;p41">
              <a:extLst>
                <a:ext uri="{FF2B5EF4-FFF2-40B4-BE49-F238E27FC236}">
                  <a16:creationId xmlns:a16="http://schemas.microsoft.com/office/drawing/2014/main" id="{685799C5-B5BE-48ED-AA90-5C41D8CDD829}"/>
                </a:ext>
              </a:extLst>
            </p:cNvPr>
            <p:cNvSpPr/>
            <p:nvPr/>
          </p:nvSpPr>
          <p:spPr>
            <a:xfrm>
              <a:off x="3714887" y="1982622"/>
              <a:ext cx="1692941" cy="1692012"/>
            </a:xfrm>
            <a:custGeom>
              <a:avLst/>
              <a:gdLst/>
              <a:ahLst/>
              <a:cxnLst/>
              <a:rect l="l" t="t" r="r" b="b"/>
              <a:pathLst>
                <a:path w="38291" h="38270" extrusionOk="0">
                  <a:moveTo>
                    <a:pt x="38290" y="19125"/>
                  </a:moveTo>
                  <a:cubicBezTo>
                    <a:pt x="38290" y="29712"/>
                    <a:pt x="29712" y="38270"/>
                    <a:pt x="19145" y="38270"/>
                  </a:cubicBezTo>
                  <a:cubicBezTo>
                    <a:pt x="8579" y="38270"/>
                    <a:pt x="0" y="29712"/>
                    <a:pt x="0" y="19125"/>
                  </a:cubicBezTo>
                  <a:cubicBezTo>
                    <a:pt x="0" y="8558"/>
                    <a:pt x="8579" y="0"/>
                    <a:pt x="19145" y="0"/>
                  </a:cubicBezTo>
                  <a:cubicBezTo>
                    <a:pt x="29712" y="0"/>
                    <a:pt x="38290" y="8558"/>
                    <a:pt x="38290" y="191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601;p41">
              <a:extLst>
                <a:ext uri="{FF2B5EF4-FFF2-40B4-BE49-F238E27FC236}">
                  <a16:creationId xmlns:a16="http://schemas.microsoft.com/office/drawing/2014/main" id="{8DCC4A11-0A1E-4544-B6D6-521EBE1523B1}"/>
                </a:ext>
              </a:extLst>
            </p:cNvPr>
            <p:cNvSpPr/>
            <p:nvPr/>
          </p:nvSpPr>
          <p:spPr>
            <a:xfrm>
              <a:off x="4378161" y="3910507"/>
              <a:ext cx="365461" cy="365416"/>
            </a:xfrm>
            <a:custGeom>
              <a:avLst/>
              <a:gdLst/>
              <a:ahLst/>
              <a:cxnLst/>
              <a:rect l="l" t="t" r="r" b="b"/>
              <a:pathLst>
                <a:path w="8266" h="8265" extrusionOk="0">
                  <a:moveTo>
                    <a:pt x="4143" y="0"/>
                  </a:moveTo>
                  <a:cubicBezTo>
                    <a:pt x="1863" y="0"/>
                    <a:pt x="0" y="1862"/>
                    <a:pt x="0" y="4143"/>
                  </a:cubicBezTo>
                  <a:cubicBezTo>
                    <a:pt x="0" y="6424"/>
                    <a:pt x="1863" y="8265"/>
                    <a:pt x="4143" y="8265"/>
                  </a:cubicBezTo>
                  <a:cubicBezTo>
                    <a:pt x="6424" y="8265"/>
                    <a:pt x="8265" y="6424"/>
                    <a:pt x="8265" y="4143"/>
                  </a:cubicBezTo>
                  <a:cubicBezTo>
                    <a:pt x="8265" y="1862"/>
                    <a:pt x="6424" y="0"/>
                    <a:pt x="4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602;p41">
              <a:extLst>
                <a:ext uri="{FF2B5EF4-FFF2-40B4-BE49-F238E27FC236}">
                  <a16:creationId xmlns:a16="http://schemas.microsoft.com/office/drawing/2014/main" id="{128B4C21-962C-4E0C-995E-D5E08454A3E7}"/>
                </a:ext>
              </a:extLst>
            </p:cNvPr>
            <p:cNvSpPr/>
            <p:nvPr/>
          </p:nvSpPr>
          <p:spPr>
            <a:xfrm>
              <a:off x="4393901" y="3926203"/>
              <a:ext cx="334910" cy="334025"/>
            </a:xfrm>
            <a:custGeom>
              <a:avLst/>
              <a:gdLst/>
              <a:ahLst/>
              <a:cxnLst/>
              <a:rect l="l" t="t" r="r" b="b"/>
              <a:pathLst>
                <a:path w="7575" h="7555" extrusionOk="0">
                  <a:moveTo>
                    <a:pt x="7575" y="3788"/>
                  </a:moveTo>
                  <a:cubicBezTo>
                    <a:pt x="7575" y="5880"/>
                    <a:pt x="5880" y="7554"/>
                    <a:pt x="3787" y="7554"/>
                  </a:cubicBezTo>
                  <a:cubicBezTo>
                    <a:pt x="1695" y="7554"/>
                    <a:pt x="0" y="5880"/>
                    <a:pt x="0" y="3788"/>
                  </a:cubicBezTo>
                  <a:cubicBezTo>
                    <a:pt x="0" y="1696"/>
                    <a:pt x="1695" y="1"/>
                    <a:pt x="3787" y="1"/>
                  </a:cubicBezTo>
                  <a:cubicBezTo>
                    <a:pt x="5880" y="1"/>
                    <a:pt x="7575" y="1696"/>
                    <a:pt x="7575" y="378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" name="Google Shape;3603;p41">
            <a:extLst>
              <a:ext uri="{FF2B5EF4-FFF2-40B4-BE49-F238E27FC236}">
                <a16:creationId xmlns:a16="http://schemas.microsoft.com/office/drawing/2014/main" id="{A39FB20D-9E51-4A51-889B-B6847C82549D}"/>
              </a:ext>
            </a:extLst>
          </p:cNvPr>
          <p:cNvGrpSpPr/>
          <p:nvPr/>
        </p:nvGrpSpPr>
        <p:grpSpPr>
          <a:xfrm>
            <a:off x="1876610" y="1749139"/>
            <a:ext cx="2846872" cy="3216901"/>
            <a:chOff x="1154239" y="1327658"/>
            <a:chExt cx="2135154" cy="241267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" name="Google Shape;3604;p41">
              <a:extLst>
                <a:ext uri="{FF2B5EF4-FFF2-40B4-BE49-F238E27FC236}">
                  <a16:creationId xmlns:a16="http://schemas.microsoft.com/office/drawing/2014/main" id="{D6DE4D31-AB82-4451-9FF8-8BBE4FB1C80B}"/>
                </a:ext>
              </a:extLst>
            </p:cNvPr>
            <p:cNvSpPr/>
            <p:nvPr/>
          </p:nvSpPr>
          <p:spPr>
            <a:xfrm>
              <a:off x="1154239" y="1605180"/>
              <a:ext cx="2135154" cy="2135154"/>
            </a:xfrm>
            <a:custGeom>
              <a:avLst/>
              <a:gdLst/>
              <a:ahLst/>
              <a:cxnLst/>
              <a:rect l="l" t="t" r="r" b="b"/>
              <a:pathLst>
                <a:path w="48293" h="48293" extrusionOk="0">
                  <a:moveTo>
                    <a:pt x="48292" y="24146"/>
                  </a:moveTo>
                  <a:cubicBezTo>
                    <a:pt x="48292" y="37496"/>
                    <a:pt x="37475" y="48292"/>
                    <a:pt x="2414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47" y="1"/>
                  </a:cubicBezTo>
                  <a:cubicBezTo>
                    <a:pt x="37475" y="1"/>
                    <a:pt x="48292" y="10818"/>
                    <a:pt x="48292" y="24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605;p41">
              <a:extLst>
                <a:ext uri="{FF2B5EF4-FFF2-40B4-BE49-F238E27FC236}">
                  <a16:creationId xmlns:a16="http://schemas.microsoft.com/office/drawing/2014/main" id="{ACE3B116-6757-4864-AF58-416019C06430}"/>
                </a:ext>
              </a:extLst>
            </p:cNvPr>
            <p:cNvSpPr/>
            <p:nvPr/>
          </p:nvSpPr>
          <p:spPr>
            <a:xfrm>
              <a:off x="1293022" y="1743963"/>
              <a:ext cx="1857588" cy="1857588"/>
            </a:xfrm>
            <a:custGeom>
              <a:avLst/>
              <a:gdLst/>
              <a:ahLst/>
              <a:cxnLst/>
              <a:rect l="l" t="t" r="r" b="b"/>
              <a:pathLst>
                <a:path w="42015" h="42015" extrusionOk="0">
                  <a:moveTo>
                    <a:pt x="42015" y="21007"/>
                  </a:moveTo>
                  <a:cubicBezTo>
                    <a:pt x="42015" y="32620"/>
                    <a:pt x="32599" y="42015"/>
                    <a:pt x="21008" y="42015"/>
                  </a:cubicBezTo>
                  <a:cubicBezTo>
                    <a:pt x="9416" y="42015"/>
                    <a:pt x="0" y="32620"/>
                    <a:pt x="0" y="21007"/>
                  </a:cubicBezTo>
                  <a:cubicBezTo>
                    <a:pt x="0" y="9416"/>
                    <a:pt x="9416" y="0"/>
                    <a:pt x="21008" y="0"/>
                  </a:cubicBezTo>
                  <a:cubicBezTo>
                    <a:pt x="32599" y="0"/>
                    <a:pt x="42015" y="9416"/>
                    <a:pt x="42015" y="210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606;p41">
              <a:extLst>
                <a:ext uri="{FF2B5EF4-FFF2-40B4-BE49-F238E27FC236}">
                  <a16:creationId xmlns:a16="http://schemas.microsoft.com/office/drawing/2014/main" id="{B4D5D1EF-6E2A-438E-9FA7-8C96A7B650A0}"/>
                </a:ext>
              </a:extLst>
            </p:cNvPr>
            <p:cNvSpPr/>
            <p:nvPr/>
          </p:nvSpPr>
          <p:spPr>
            <a:xfrm>
              <a:off x="1352222" y="1804092"/>
              <a:ext cx="1739187" cy="1738259"/>
            </a:xfrm>
            <a:custGeom>
              <a:avLst/>
              <a:gdLst/>
              <a:ahLst/>
              <a:cxnLst/>
              <a:rect l="l" t="t" r="r" b="b"/>
              <a:pathLst>
                <a:path w="39337" h="39316" extrusionOk="0">
                  <a:moveTo>
                    <a:pt x="39337" y="19647"/>
                  </a:moveTo>
                  <a:cubicBezTo>
                    <a:pt x="39337" y="30507"/>
                    <a:pt x="30528" y="39316"/>
                    <a:pt x="19669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9" y="0"/>
                  </a:cubicBezTo>
                  <a:cubicBezTo>
                    <a:pt x="30528" y="0"/>
                    <a:pt x="39337" y="8788"/>
                    <a:pt x="39337" y="196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607;p41">
              <a:extLst>
                <a:ext uri="{FF2B5EF4-FFF2-40B4-BE49-F238E27FC236}">
                  <a16:creationId xmlns:a16="http://schemas.microsoft.com/office/drawing/2014/main" id="{C5D47750-4872-4A06-9564-0A48BBE3B42A}"/>
                </a:ext>
              </a:extLst>
            </p:cNvPr>
            <p:cNvSpPr/>
            <p:nvPr/>
          </p:nvSpPr>
          <p:spPr>
            <a:xfrm>
              <a:off x="2024737" y="1327658"/>
              <a:ext cx="365461" cy="365461"/>
            </a:xfrm>
            <a:custGeom>
              <a:avLst/>
              <a:gdLst/>
              <a:ahLst/>
              <a:cxnLst/>
              <a:rect l="l" t="t" r="r" b="b"/>
              <a:pathLst>
                <a:path w="8266" h="8266" extrusionOk="0">
                  <a:moveTo>
                    <a:pt x="4123" y="0"/>
                  </a:moveTo>
                  <a:cubicBezTo>
                    <a:pt x="1842" y="0"/>
                    <a:pt x="1" y="1863"/>
                    <a:pt x="1" y="4143"/>
                  </a:cubicBezTo>
                  <a:cubicBezTo>
                    <a:pt x="1" y="6403"/>
                    <a:pt x="1842" y="8265"/>
                    <a:pt x="4123" y="8265"/>
                  </a:cubicBezTo>
                  <a:cubicBezTo>
                    <a:pt x="6403" y="8265"/>
                    <a:pt x="8266" y="6424"/>
                    <a:pt x="8266" y="4143"/>
                  </a:cubicBezTo>
                  <a:cubicBezTo>
                    <a:pt x="8266" y="1863"/>
                    <a:pt x="6403" y="0"/>
                    <a:pt x="4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608;p41">
              <a:extLst>
                <a:ext uri="{FF2B5EF4-FFF2-40B4-BE49-F238E27FC236}">
                  <a16:creationId xmlns:a16="http://schemas.microsoft.com/office/drawing/2014/main" id="{E8CC37ED-4ACF-460A-A57B-B82436E53F7A}"/>
                </a:ext>
              </a:extLst>
            </p:cNvPr>
            <p:cNvSpPr/>
            <p:nvPr/>
          </p:nvSpPr>
          <p:spPr>
            <a:xfrm>
              <a:off x="2017353" y="1343000"/>
              <a:ext cx="380228" cy="334600"/>
            </a:xfrm>
            <a:custGeom>
              <a:avLst/>
              <a:gdLst/>
              <a:ahLst/>
              <a:cxnLst/>
              <a:rect l="l" t="t" r="r" b="b"/>
              <a:pathLst>
                <a:path w="8600" h="7568" extrusionOk="0">
                  <a:moveTo>
                    <a:pt x="4292" y="1"/>
                  </a:moveTo>
                  <a:cubicBezTo>
                    <a:pt x="2816" y="1"/>
                    <a:pt x="1428" y="868"/>
                    <a:pt x="816" y="2311"/>
                  </a:cubicBezTo>
                  <a:cubicBezTo>
                    <a:pt x="0" y="4257"/>
                    <a:pt x="921" y="6454"/>
                    <a:pt x="2846" y="7270"/>
                  </a:cubicBezTo>
                  <a:cubicBezTo>
                    <a:pt x="3323" y="7472"/>
                    <a:pt x="3818" y="7567"/>
                    <a:pt x="4305" y="7567"/>
                  </a:cubicBezTo>
                  <a:cubicBezTo>
                    <a:pt x="5783" y="7567"/>
                    <a:pt x="7186" y="6688"/>
                    <a:pt x="7784" y="5240"/>
                  </a:cubicBezTo>
                  <a:cubicBezTo>
                    <a:pt x="8600" y="3315"/>
                    <a:pt x="7700" y="1097"/>
                    <a:pt x="5775" y="302"/>
                  </a:cubicBezTo>
                  <a:cubicBezTo>
                    <a:pt x="5288" y="98"/>
                    <a:pt x="4785" y="1"/>
                    <a:pt x="4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" name="Google Shape;3609;p41">
            <a:extLst>
              <a:ext uri="{FF2B5EF4-FFF2-40B4-BE49-F238E27FC236}">
                <a16:creationId xmlns:a16="http://schemas.microsoft.com/office/drawing/2014/main" id="{3B5B0243-20C9-4852-AD9A-B48E17A2C7A5}"/>
              </a:ext>
            </a:extLst>
          </p:cNvPr>
          <p:cNvGrpSpPr/>
          <p:nvPr/>
        </p:nvGrpSpPr>
        <p:grpSpPr>
          <a:xfrm>
            <a:off x="8125234" y="1746663"/>
            <a:ext cx="2848111" cy="3219377"/>
            <a:chOff x="5840706" y="1325801"/>
            <a:chExt cx="2136083" cy="2414533"/>
          </a:xfrm>
          <a:solidFill>
            <a:srgbClr val="DFE0C6"/>
          </a:solidFill>
        </p:grpSpPr>
        <p:sp>
          <p:nvSpPr>
            <p:cNvPr id="38" name="Google Shape;3610;p41">
              <a:extLst>
                <a:ext uri="{FF2B5EF4-FFF2-40B4-BE49-F238E27FC236}">
                  <a16:creationId xmlns:a16="http://schemas.microsoft.com/office/drawing/2014/main" id="{120EF9C4-8C93-4D12-96B1-B56F3E0ABF92}"/>
                </a:ext>
              </a:extLst>
            </p:cNvPr>
            <p:cNvSpPr/>
            <p:nvPr/>
          </p:nvSpPr>
          <p:spPr>
            <a:xfrm>
              <a:off x="5840706" y="1605180"/>
              <a:ext cx="2136083" cy="2135154"/>
            </a:xfrm>
            <a:custGeom>
              <a:avLst/>
              <a:gdLst/>
              <a:ahLst/>
              <a:cxnLst/>
              <a:rect l="l" t="t" r="r" b="b"/>
              <a:pathLst>
                <a:path w="48314" h="48293" extrusionOk="0">
                  <a:moveTo>
                    <a:pt x="48313" y="24146"/>
                  </a:moveTo>
                  <a:cubicBezTo>
                    <a:pt x="48313" y="37496"/>
                    <a:pt x="37496" y="48292"/>
                    <a:pt x="24167" y="48292"/>
                  </a:cubicBezTo>
                  <a:cubicBezTo>
                    <a:pt x="10818" y="48292"/>
                    <a:pt x="1" y="37496"/>
                    <a:pt x="1" y="24146"/>
                  </a:cubicBezTo>
                  <a:cubicBezTo>
                    <a:pt x="1" y="10818"/>
                    <a:pt x="10818" y="1"/>
                    <a:pt x="24167" y="1"/>
                  </a:cubicBezTo>
                  <a:cubicBezTo>
                    <a:pt x="37496" y="1"/>
                    <a:pt x="48313" y="10818"/>
                    <a:pt x="48313" y="24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3611;p41">
              <a:extLst>
                <a:ext uri="{FF2B5EF4-FFF2-40B4-BE49-F238E27FC236}">
                  <a16:creationId xmlns:a16="http://schemas.microsoft.com/office/drawing/2014/main" id="{5C38603C-CC8C-410D-B3A8-D79353D6CBBE}"/>
                </a:ext>
              </a:extLst>
            </p:cNvPr>
            <p:cNvSpPr/>
            <p:nvPr/>
          </p:nvSpPr>
          <p:spPr>
            <a:xfrm>
              <a:off x="5980417" y="1743963"/>
              <a:ext cx="1856660" cy="1857588"/>
            </a:xfrm>
            <a:custGeom>
              <a:avLst/>
              <a:gdLst/>
              <a:ahLst/>
              <a:cxnLst/>
              <a:rect l="l" t="t" r="r" b="b"/>
              <a:pathLst>
                <a:path w="41994" h="42015" extrusionOk="0">
                  <a:moveTo>
                    <a:pt x="41994" y="21007"/>
                  </a:moveTo>
                  <a:cubicBezTo>
                    <a:pt x="41994" y="32620"/>
                    <a:pt x="32599" y="42015"/>
                    <a:pt x="21007" y="42015"/>
                  </a:cubicBezTo>
                  <a:cubicBezTo>
                    <a:pt x="9395" y="42015"/>
                    <a:pt x="0" y="32620"/>
                    <a:pt x="0" y="21007"/>
                  </a:cubicBezTo>
                  <a:cubicBezTo>
                    <a:pt x="0" y="9416"/>
                    <a:pt x="9395" y="0"/>
                    <a:pt x="21007" y="0"/>
                  </a:cubicBezTo>
                  <a:cubicBezTo>
                    <a:pt x="32599" y="0"/>
                    <a:pt x="41994" y="9416"/>
                    <a:pt x="41994" y="210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3612;p41">
              <a:extLst>
                <a:ext uri="{FF2B5EF4-FFF2-40B4-BE49-F238E27FC236}">
                  <a16:creationId xmlns:a16="http://schemas.microsoft.com/office/drawing/2014/main" id="{1927C4C7-0075-4F51-BFE5-3C6D497A6F10}"/>
                </a:ext>
              </a:extLst>
            </p:cNvPr>
            <p:cNvSpPr/>
            <p:nvPr/>
          </p:nvSpPr>
          <p:spPr>
            <a:xfrm>
              <a:off x="6039618" y="1804092"/>
              <a:ext cx="1738259" cy="1738259"/>
            </a:xfrm>
            <a:custGeom>
              <a:avLst/>
              <a:gdLst/>
              <a:ahLst/>
              <a:cxnLst/>
              <a:rect l="l" t="t" r="r" b="b"/>
              <a:pathLst>
                <a:path w="39316" h="39316" extrusionOk="0">
                  <a:moveTo>
                    <a:pt x="39316" y="19647"/>
                  </a:moveTo>
                  <a:cubicBezTo>
                    <a:pt x="39316" y="30507"/>
                    <a:pt x="30528" y="39316"/>
                    <a:pt x="19668" y="39316"/>
                  </a:cubicBezTo>
                  <a:cubicBezTo>
                    <a:pt x="8809" y="39316"/>
                    <a:pt x="0" y="30507"/>
                    <a:pt x="0" y="19647"/>
                  </a:cubicBezTo>
                  <a:cubicBezTo>
                    <a:pt x="0" y="8788"/>
                    <a:pt x="8809" y="0"/>
                    <a:pt x="19668" y="0"/>
                  </a:cubicBezTo>
                  <a:cubicBezTo>
                    <a:pt x="30528" y="0"/>
                    <a:pt x="39316" y="8788"/>
                    <a:pt x="39316" y="196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613;p41">
              <a:extLst>
                <a:ext uri="{FF2B5EF4-FFF2-40B4-BE49-F238E27FC236}">
                  <a16:creationId xmlns:a16="http://schemas.microsoft.com/office/drawing/2014/main" id="{552DB837-A0E3-430B-932D-7EBF210DC8CB}"/>
                </a:ext>
              </a:extLst>
            </p:cNvPr>
            <p:cNvSpPr/>
            <p:nvPr/>
          </p:nvSpPr>
          <p:spPr>
            <a:xfrm>
              <a:off x="6708462" y="1325801"/>
              <a:ext cx="365416" cy="365461"/>
            </a:xfrm>
            <a:custGeom>
              <a:avLst/>
              <a:gdLst/>
              <a:ahLst/>
              <a:cxnLst/>
              <a:rect l="l" t="t" r="r" b="b"/>
              <a:pathLst>
                <a:path w="8265" h="8266" extrusionOk="0">
                  <a:moveTo>
                    <a:pt x="4143" y="1"/>
                  </a:moveTo>
                  <a:cubicBezTo>
                    <a:pt x="1862" y="1"/>
                    <a:pt x="0" y="1863"/>
                    <a:pt x="0" y="4143"/>
                  </a:cubicBezTo>
                  <a:cubicBezTo>
                    <a:pt x="0" y="6403"/>
                    <a:pt x="1862" y="8265"/>
                    <a:pt x="4143" y="8265"/>
                  </a:cubicBezTo>
                  <a:cubicBezTo>
                    <a:pt x="6403" y="8265"/>
                    <a:pt x="8265" y="6424"/>
                    <a:pt x="8265" y="4143"/>
                  </a:cubicBezTo>
                  <a:cubicBezTo>
                    <a:pt x="8265" y="1863"/>
                    <a:pt x="6403" y="1"/>
                    <a:pt x="4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614;p41">
              <a:extLst>
                <a:ext uri="{FF2B5EF4-FFF2-40B4-BE49-F238E27FC236}">
                  <a16:creationId xmlns:a16="http://schemas.microsoft.com/office/drawing/2014/main" id="{C61F8860-BE17-4D05-9A1A-CE6D6857CAAF}"/>
                </a:ext>
              </a:extLst>
            </p:cNvPr>
            <p:cNvSpPr/>
            <p:nvPr/>
          </p:nvSpPr>
          <p:spPr>
            <a:xfrm>
              <a:off x="6724158" y="1341541"/>
              <a:ext cx="334025" cy="333981"/>
            </a:xfrm>
            <a:custGeom>
              <a:avLst/>
              <a:gdLst/>
              <a:ahLst/>
              <a:cxnLst/>
              <a:rect l="l" t="t" r="r" b="b"/>
              <a:pathLst>
                <a:path w="7555" h="7554" extrusionOk="0">
                  <a:moveTo>
                    <a:pt x="3788" y="7554"/>
                  </a:moveTo>
                  <a:lnTo>
                    <a:pt x="3788" y="7554"/>
                  </a:lnTo>
                  <a:cubicBezTo>
                    <a:pt x="5859" y="7554"/>
                    <a:pt x="7554" y="5859"/>
                    <a:pt x="7554" y="3787"/>
                  </a:cubicBezTo>
                  <a:lnTo>
                    <a:pt x="7554" y="3787"/>
                  </a:lnTo>
                  <a:cubicBezTo>
                    <a:pt x="7554" y="1695"/>
                    <a:pt x="5859" y="0"/>
                    <a:pt x="3788" y="0"/>
                  </a:cubicBezTo>
                  <a:lnTo>
                    <a:pt x="3788" y="0"/>
                  </a:lnTo>
                  <a:cubicBezTo>
                    <a:pt x="1696" y="0"/>
                    <a:pt x="1" y="1695"/>
                    <a:pt x="1" y="3787"/>
                  </a:cubicBezTo>
                  <a:lnTo>
                    <a:pt x="1" y="3787"/>
                  </a:lnTo>
                  <a:cubicBezTo>
                    <a:pt x="1" y="5859"/>
                    <a:pt x="1696" y="7554"/>
                    <a:pt x="3788" y="75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43" name="Google Shape;3615;p41">
            <a:extLst>
              <a:ext uri="{FF2B5EF4-FFF2-40B4-BE49-F238E27FC236}">
                <a16:creationId xmlns:a16="http://schemas.microsoft.com/office/drawing/2014/main" id="{DECCE525-1581-47E6-A2CF-BD892B1DF27C}"/>
              </a:ext>
            </a:extLst>
          </p:cNvPr>
          <p:cNvSpPr txBox="1"/>
          <p:nvPr/>
        </p:nvSpPr>
        <p:spPr>
          <a:xfrm>
            <a:off x="2340498" y="2748023"/>
            <a:ext cx="1966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Fintech (pagos y remesas, préstamos y gestión empresarial) 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3616;p41">
            <a:extLst>
              <a:ext uri="{FF2B5EF4-FFF2-40B4-BE49-F238E27FC236}">
                <a16:creationId xmlns:a16="http://schemas.microsoft.com/office/drawing/2014/main" id="{BFBFDD5B-9BC6-48F9-B147-8A7CFCE67BAE}"/>
              </a:ext>
            </a:extLst>
          </p:cNvPr>
          <p:cNvSpPr txBox="1"/>
          <p:nvPr/>
        </p:nvSpPr>
        <p:spPr>
          <a:xfrm>
            <a:off x="5410922" y="2641396"/>
            <a:ext cx="1966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s-C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Gestión Financiera (liquidez, endeudamiento y rentabilidad)</a:t>
            </a:r>
            <a:endParaRPr sz="16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3617;p41">
            <a:extLst>
              <a:ext uri="{FF2B5EF4-FFF2-40B4-BE49-F238E27FC236}">
                <a16:creationId xmlns:a16="http://schemas.microsoft.com/office/drawing/2014/main" id="{589E462D-C91F-4D42-9D53-BD6982FE8319}"/>
              </a:ext>
            </a:extLst>
          </p:cNvPr>
          <p:cNvSpPr txBox="1"/>
          <p:nvPr/>
        </p:nvSpPr>
        <p:spPr>
          <a:xfrm>
            <a:off x="8619217" y="2931986"/>
            <a:ext cx="1966000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rtl="0">
              <a:defRPr lang="es-ES"/>
            </a:defPPr>
            <a:lvl1pPr algn="ctr">
              <a:lnSpc>
                <a:spcPct val="115000"/>
              </a:lnSpc>
              <a:spcAft>
                <a:spcPts val="2133"/>
              </a:spcAft>
              <a:defRPr>
                <a:effectLst/>
                <a:latin typeface="Arial" panose="020B0604020202020204" pitchFamily="34" charset="0"/>
                <a:ea typeface="Calibri" panose="020F0502020204030204" pitchFamily="34" charset="0"/>
              </a:defRPr>
            </a:lvl1pPr>
          </a:lstStyle>
          <a:p>
            <a:r>
              <a:rPr lang="en-US" sz="2800" dirty="0" err="1">
                <a:sym typeface="Roboto"/>
              </a:rPr>
              <a:t>Inclusión</a:t>
            </a:r>
            <a:r>
              <a:rPr lang="en-US" sz="2800" dirty="0">
                <a:sym typeface="Roboto"/>
              </a:rPr>
              <a:t> </a:t>
            </a:r>
            <a:r>
              <a:rPr lang="en-US" sz="2800" dirty="0" err="1">
                <a:sym typeface="Roboto"/>
              </a:rPr>
              <a:t>Financiera</a:t>
            </a:r>
            <a:endParaRPr lang="en-US" sz="2800" dirty="0">
              <a:sym typeface="Roboto"/>
            </a:endParaRPr>
          </a:p>
        </p:txBody>
      </p:sp>
      <p:sp>
        <p:nvSpPr>
          <p:cNvPr id="46" name="Google Shape;3618;p41">
            <a:extLst>
              <a:ext uri="{FF2B5EF4-FFF2-40B4-BE49-F238E27FC236}">
                <a16:creationId xmlns:a16="http://schemas.microsoft.com/office/drawing/2014/main" id="{18A8741A-FE03-4B9D-B83C-986E30324895}"/>
              </a:ext>
            </a:extLst>
          </p:cNvPr>
          <p:cNvSpPr txBox="1"/>
          <p:nvPr/>
        </p:nvSpPr>
        <p:spPr>
          <a:xfrm>
            <a:off x="5242245" y="1235211"/>
            <a:ext cx="2415583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C" sz="2667" b="1" dirty="0">
                <a:latin typeface="Roboto"/>
                <a:ea typeface="Roboto"/>
                <a:cs typeface="Roboto"/>
                <a:sym typeface="Roboto"/>
              </a:rPr>
              <a:t>Variable Dependiente </a:t>
            </a:r>
            <a:endParaRPr lang="es-EC" sz="2667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3619;p41">
            <a:extLst>
              <a:ext uri="{FF2B5EF4-FFF2-40B4-BE49-F238E27FC236}">
                <a16:creationId xmlns:a16="http://schemas.microsoft.com/office/drawing/2014/main" id="{C5A66782-C93E-41BB-AF0F-4CF7AE738A20}"/>
              </a:ext>
            </a:extLst>
          </p:cNvPr>
          <p:cNvSpPr txBox="1"/>
          <p:nvPr/>
        </p:nvSpPr>
        <p:spPr>
          <a:xfrm>
            <a:off x="2109877" y="5372708"/>
            <a:ext cx="2613605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Variable Independiente </a:t>
            </a:r>
            <a:endParaRPr sz="2667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3620;p41">
            <a:extLst>
              <a:ext uri="{FF2B5EF4-FFF2-40B4-BE49-F238E27FC236}">
                <a16:creationId xmlns:a16="http://schemas.microsoft.com/office/drawing/2014/main" id="{1B3E192F-D219-4E37-889D-076062DC8A75}"/>
              </a:ext>
            </a:extLst>
          </p:cNvPr>
          <p:cNvSpPr txBox="1"/>
          <p:nvPr/>
        </p:nvSpPr>
        <p:spPr>
          <a:xfrm>
            <a:off x="8356608" y="5380782"/>
            <a:ext cx="2616737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EC" sz="2667" b="1" dirty="0">
                <a:latin typeface="Roboto"/>
                <a:ea typeface="Roboto"/>
                <a:cs typeface="Roboto"/>
                <a:sym typeface="Roboto"/>
              </a:rPr>
              <a:t>Variable interviniente</a:t>
            </a:r>
            <a:endParaRPr lang="es-EC" sz="2667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" name="Google Shape;3621;p41">
            <a:extLst>
              <a:ext uri="{FF2B5EF4-FFF2-40B4-BE49-F238E27FC236}">
                <a16:creationId xmlns:a16="http://schemas.microsoft.com/office/drawing/2014/main" id="{015E6D01-FAA6-42AD-8665-1B75882505FC}"/>
              </a:ext>
            </a:extLst>
          </p:cNvPr>
          <p:cNvGrpSpPr/>
          <p:nvPr/>
        </p:nvGrpSpPr>
        <p:grpSpPr>
          <a:xfrm>
            <a:off x="3038437" y="1749129"/>
            <a:ext cx="6761973" cy="3986880"/>
            <a:chOff x="2025609" y="1671876"/>
            <a:chExt cx="5071480" cy="2990161"/>
          </a:xfrm>
        </p:grpSpPr>
        <p:sp>
          <p:nvSpPr>
            <p:cNvPr id="50" name="Google Shape;3622;p41">
              <a:extLst>
                <a:ext uri="{FF2B5EF4-FFF2-40B4-BE49-F238E27FC236}">
                  <a16:creationId xmlns:a16="http://schemas.microsoft.com/office/drawing/2014/main" id="{4546329C-F12B-4E38-AC81-A56A34995C4A}"/>
                </a:ext>
              </a:extLst>
            </p:cNvPr>
            <p:cNvSpPr/>
            <p:nvPr/>
          </p:nvSpPr>
          <p:spPr>
            <a:xfrm flipH="1">
              <a:off x="2025609" y="1671876"/>
              <a:ext cx="392430" cy="577486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23;p41">
              <a:extLst>
                <a:ext uri="{FF2B5EF4-FFF2-40B4-BE49-F238E27FC236}">
                  <a16:creationId xmlns:a16="http://schemas.microsoft.com/office/drawing/2014/main" id="{FF9377E7-0F4D-425C-BC94-8B03ADCFC358}"/>
                </a:ext>
              </a:extLst>
            </p:cNvPr>
            <p:cNvSpPr/>
            <p:nvPr/>
          </p:nvSpPr>
          <p:spPr>
            <a:xfrm flipH="1">
              <a:off x="6704659" y="1671876"/>
              <a:ext cx="392430" cy="577486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24;p41">
              <a:extLst>
                <a:ext uri="{FF2B5EF4-FFF2-40B4-BE49-F238E27FC236}">
                  <a16:creationId xmlns:a16="http://schemas.microsoft.com/office/drawing/2014/main" id="{ECDC3CEB-BD19-4177-BE82-CAB90314D320}"/>
                </a:ext>
              </a:extLst>
            </p:cNvPr>
            <p:cNvSpPr/>
            <p:nvPr/>
          </p:nvSpPr>
          <p:spPr>
            <a:xfrm rot="10800000" flipH="1">
              <a:off x="4376759" y="4084551"/>
              <a:ext cx="392430" cy="577486"/>
            </a:xfrm>
            <a:custGeom>
              <a:avLst/>
              <a:gdLst/>
              <a:ahLst/>
              <a:cxnLst/>
              <a:rect l="l" t="t" r="r" b="b"/>
              <a:pathLst>
                <a:path w="133027" h="195758" extrusionOk="0">
                  <a:moveTo>
                    <a:pt x="65846" y="26249"/>
                  </a:moveTo>
                  <a:cubicBezTo>
                    <a:pt x="87201" y="26249"/>
                    <a:pt x="104108" y="43156"/>
                    <a:pt x="104108" y="64511"/>
                  </a:cubicBezTo>
                  <a:cubicBezTo>
                    <a:pt x="104108" y="85422"/>
                    <a:pt x="87201" y="102328"/>
                    <a:pt x="65846" y="102328"/>
                  </a:cubicBezTo>
                  <a:cubicBezTo>
                    <a:pt x="44936" y="102328"/>
                    <a:pt x="28029" y="85422"/>
                    <a:pt x="28029" y="64511"/>
                  </a:cubicBezTo>
                  <a:cubicBezTo>
                    <a:pt x="28029" y="43156"/>
                    <a:pt x="44936" y="26249"/>
                    <a:pt x="65846" y="26249"/>
                  </a:cubicBezTo>
                  <a:close/>
                  <a:moveTo>
                    <a:pt x="66291" y="0"/>
                  </a:moveTo>
                  <a:cubicBezTo>
                    <a:pt x="29809" y="0"/>
                    <a:pt x="0" y="29809"/>
                    <a:pt x="0" y="66291"/>
                  </a:cubicBezTo>
                  <a:cubicBezTo>
                    <a:pt x="0" y="84977"/>
                    <a:pt x="18241" y="118345"/>
                    <a:pt x="18241" y="118345"/>
                  </a:cubicBezTo>
                  <a:lnTo>
                    <a:pt x="64066" y="195758"/>
                  </a:lnTo>
                  <a:lnTo>
                    <a:pt x="111671" y="119234"/>
                  </a:lnTo>
                  <a:cubicBezTo>
                    <a:pt x="111671" y="119234"/>
                    <a:pt x="133027" y="87201"/>
                    <a:pt x="133027" y="66291"/>
                  </a:cubicBezTo>
                  <a:cubicBezTo>
                    <a:pt x="133027" y="29809"/>
                    <a:pt x="103218" y="0"/>
                    <a:pt x="66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2705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93;p21">
            <a:extLst>
              <a:ext uri="{FF2B5EF4-FFF2-40B4-BE49-F238E27FC236}">
                <a16:creationId xmlns:a16="http://schemas.microsoft.com/office/drawing/2014/main" id="{D52874C8-6739-433B-903B-30D238EFA5B3}"/>
              </a:ext>
            </a:extLst>
          </p:cNvPr>
          <p:cNvSpPr/>
          <p:nvPr/>
        </p:nvSpPr>
        <p:spPr>
          <a:xfrm>
            <a:off x="1" y="1636968"/>
            <a:ext cx="6181536" cy="1331826"/>
          </a:xfrm>
          <a:custGeom>
            <a:avLst/>
            <a:gdLst/>
            <a:ahLst/>
            <a:cxnLst/>
            <a:rect l="l" t="t" r="r" b="b"/>
            <a:pathLst>
              <a:path w="137856" h="41519" extrusionOk="0">
                <a:moveTo>
                  <a:pt x="129115" y="1"/>
                </a:moveTo>
                <a:lnTo>
                  <a:pt x="98745" y="39143"/>
                </a:lnTo>
                <a:lnTo>
                  <a:pt x="0" y="39143"/>
                </a:lnTo>
                <a:lnTo>
                  <a:pt x="0" y="41519"/>
                </a:lnTo>
                <a:lnTo>
                  <a:pt x="99916" y="41519"/>
                </a:lnTo>
                <a:lnTo>
                  <a:pt x="130287" y="2376"/>
                </a:lnTo>
                <a:lnTo>
                  <a:pt x="137856" y="2376"/>
                </a:lnTo>
                <a:lnTo>
                  <a:pt x="137856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694;p21">
            <a:extLst>
              <a:ext uri="{FF2B5EF4-FFF2-40B4-BE49-F238E27FC236}">
                <a16:creationId xmlns:a16="http://schemas.microsoft.com/office/drawing/2014/main" id="{FB0702B2-7B6B-439F-B547-134443B964D9}"/>
              </a:ext>
            </a:extLst>
          </p:cNvPr>
          <p:cNvSpPr/>
          <p:nvPr/>
        </p:nvSpPr>
        <p:spPr>
          <a:xfrm>
            <a:off x="6108335" y="1561810"/>
            <a:ext cx="267206" cy="225537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5"/>
                </a:lnTo>
                <a:lnTo>
                  <a:pt x="1" y="7031"/>
                </a:lnTo>
                <a:lnTo>
                  <a:pt x="8330" y="3515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695;p21">
            <a:extLst>
              <a:ext uri="{FF2B5EF4-FFF2-40B4-BE49-F238E27FC236}">
                <a16:creationId xmlns:a16="http://schemas.microsoft.com/office/drawing/2014/main" id="{210B4A41-72E1-488D-8C00-5A1356B3154D}"/>
              </a:ext>
            </a:extLst>
          </p:cNvPr>
          <p:cNvSpPr/>
          <p:nvPr/>
        </p:nvSpPr>
        <p:spPr>
          <a:xfrm>
            <a:off x="0" y="2454751"/>
            <a:ext cx="8043603" cy="738552"/>
          </a:xfrm>
          <a:custGeom>
            <a:avLst/>
            <a:gdLst/>
            <a:ahLst/>
            <a:cxnLst/>
            <a:rect l="l" t="t" r="r" b="b"/>
            <a:pathLst>
              <a:path w="195684" h="23024" extrusionOk="0">
                <a:moveTo>
                  <a:pt x="128608" y="0"/>
                </a:moveTo>
                <a:lnTo>
                  <a:pt x="112837" y="20648"/>
                </a:lnTo>
                <a:lnTo>
                  <a:pt x="0" y="20648"/>
                </a:lnTo>
                <a:lnTo>
                  <a:pt x="0" y="23023"/>
                </a:lnTo>
                <a:lnTo>
                  <a:pt x="114009" y="23023"/>
                </a:lnTo>
                <a:lnTo>
                  <a:pt x="129780" y="2375"/>
                </a:lnTo>
                <a:lnTo>
                  <a:pt x="195683" y="2375"/>
                </a:lnTo>
                <a:lnTo>
                  <a:pt x="195683" y="0"/>
                </a:lnTo>
                <a:close/>
              </a:path>
            </a:pathLst>
          </a:custGeom>
          <a:solidFill>
            <a:srgbClr val="F2E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696;p21">
            <a:extLst>
              <a:ext uri="{FF2B5EF4-FFF2-40B4-BE49-F238E27FC236}">
                <a16:creationId xmlns:a16="http://schemas.microsoft.com/office/drawing/2014/main" id="{A31F01DD-95EC-4F09-A218-5FF9E9CDDBF8}"/>
              </a:ext>
            </a:extLst>
          </p:cNvPr>
          <p:cNvSpPr/>
          <p:nvPr/>
        </p:nvSpPr>
        <p:spPr>
          <a:xfrm>
            <a:off x="7986289" y="2405313"/>
            <a:ext cx="267206" cy="226563"/>
          </a:xfrm>
          <a:custGeom>
            <a:avLst/>
            <a:gdLst/>
            <a:ahLst/>
            <a:cxnLst/>
            <a:rect l="l" t="t" r="r" b="b"/>
            <a:pathLst>
              <a:path w="8330" h="7063" extrusionOk="0">
                <a:moveTo>
                  <a:pt x="0" y="1"/>
                </a:moveTo>
                <a:lnTo>
                  <a:pt x="1489" y="3516"/>
                </a:lnTo>
                <a:lnTo>
                  <a:pt x="0" y="7063"/>
                </a:lnTo>
                <a:lnTo>
                  <a:pt x="0" y="7063"/>
                </a:lnTo>
                <a:lnTo>
                  <a:pt x="8329" y="3516"/>
                </a:lnTo>
                <a:lnTo>
                  <a:pt x="0" y="1"/>
                </a:lnTo>
                <a:close/>
              </a:path>
            </a:pathLst>
          </a:custGeom>
          <a:solidFill>
            <a:srgbClr val="F2E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1697;p21">
            <a:extLst>
              <a:ext uri="{FF2B5EF4-FFF2-40B4-BE49-F238E27FC236}">
                <a16:creationId xmlns:a16="http://schemas.microsoft.com/office/drawing/2014/main" id="{13B3E0DD-78A0-4E71-82EA-416A99ACB88C}"/>
              </a:ext>
            </a:extLst>
          </p:cNvPr>
          <p:cNvSpPr/>
          <p:nvPr/>
        </p:nvSpPr>
        <p:spPr>
          <a:xfrm>
            <a:off x="-21918" y="3657242"/>
            <a:ext cx="8008207" cy="738552"/>
          </a:xfrm>
          <a:custGeom>
            <a:avLst/>
            <a:gdLst/>
            <a:ahLst/>
            <a:cxnLst/>
            <a:rect l="l" t="t" r="r" b="b"/>
            <a:pathLst>
              <a:path w="195684" h="23024" extrusionOk="0">
                <a:moveTo>
                  <a:pt x="0" y="0"/>
                </a:moveTo>
                <a:lnTo>
                  <a:pt x="0" y="2375"/>
                </a:lnTo>
                <a:lnTo>
                  <a:pt x="112837" y="2375"/>
                </a:lnTo>
                <a:lnTo>
                  <a:pt x="128609" y="23023"/>
                </a:lnTo>
                <a:lnTo>
                  <a:pt x="195684" y="23023"/>
                </a:lnTo>
                <a:lnTo>
                  <a:pt x="195684" y="20648"/>
                </a:lnTo>
                <a:lnTo>
                  <a:pt x="129780" y="20648"/>
                </a:lnTo>
                <a:lnTo>
                  <a:pt x="114041" y="0"/>
                </a:lnTo>
                <a:close/>
              </a:path>
            </a:pathLst>
          </a:custGeom>
          <a:solidFill>
            <a:srgbClr val="F2E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98;p21">
            <a:extLst>
              <a:ext uri="{FF2B5EF4-FFF2-40B4-BE49-F238E27FC236}">
                <a16:creationId xmlns:a16="http://schemas.microsoft.com/office/drawing/2014/main" id="{49051B57-E6F8-4A75-84FC-432E962FC80F}"/>
              </a:ext>
            </a:extLst>
          </p:cNvPr>
          <p:cNvSpPr/>
          <p:nvPr/>
        </p:nvSpPr>
        <p:spPr>
          <a:xfrm>
            <a:off x="7900931" y="4293792"/>
            <a:ext cx="267206" cy="226563"/>
          </a:xfrm>
          <a:custGeom>
            <a:avLst/>
            <a:gdLst/>
            <a:ahLst/>
            <a:cxnLst/>
            <a:rect l="l" t="t" r="r" b="b"/>
            <a:pathLst>
              <a:path w="8330" h="7063" extrusionOk="0">
                <a:moveTo>
                  <a:pt x="0" y="1"/>
                </a:moveTo>
                <a:lnTo>
                  <a:pt x="1489" y="3516"/>
                </a:lnTo>
                <a:lnTo>
                  <a:pt x="0" y="7063"/>
                </a:lnTo>
                <a:lnTo>
                  <a:pt x="8329" y="3516"/>
                </a:lnTo>
                <a:lnTo>
                  <a:pt x="0" y="1"/>
                </a:lnTo>
                <a:close/>
              </a:path>
            </a:pathLst>
          </a:custGeom>
          <a:solidFill>
            <a:srgbClr val="F2E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699;p21">
            <a:extLst>
              <a:ext uri="{FF2B5EF4-FFF2-40B4-BE49-F238E27FC236}">
                <a16:creationId xmlns:a16="http://schemas.microsoft.com/office/drawing/2014/main" id="{EA4F9FA2-2747-4BA4-BD9D-31A200810769}"/>
              </a:ext>
            </a:extLst>
          </p:cNvPr>
          <p:cNvSpPr/>
          <p:nvPr/>
        </p:nvSpPr>
        <p:spPr>
          <a:xfrm>
            <a:off x="0" y="3895582"/>
            <a:ext cx="6131311" cy="1331826"/>
          </a:xfrm>
          <a:custGeom>
            <a:avLst/>
            <a:gdLst/>
            <a:ahLst/>
            <a:cxnLst/>
            <a:rect l="l" t="t" r="r" b="b"/>
            <a:pathLst>
              <a:path w="137856" h="41519" extrusionOk="0">
                <a:moveTo>
                  <a:pt x="0" y="1"/>
                </a:moveTo>
                <a:lnTo>
                  <a:pt x="0" y="2376"/>
                </a:lnTo>
                <a:lnTo>
                  <a:pt x="98745" y="2376"/>
                </a:lnTo>
                <a:lnTo>
                  <a:pt x="128767" y="41075"/>
                </a:lnTo>
                <a:lnTo>
                  <a:pt x="129115" y="41518"/>
                </a:lnTo>
                <a:lnTo>
                  <a:pt x="137856" y="41518"/>
                </a:lnTo>
                <a:lnTo>
                  <a:pt x="137856" y="39143"/>
                </a:lnTo>
                <a:lnTo>
                  <a:pt x="130287" y="39143"/>
                </a:lnTo>
                <a:lnTo>
                  <a:pt x="100265" y="476"/>
                </a:lnTo>
                <a:lnTo>
                  <a:pt x="99916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00;p21">
            <a:extLst>
              <a:ext uri="{FF2B5EF4-FFF2-40B4-BE49-F238E27FC236}">
                <a16:creationId xmlns:a16="http://schemas.microsoft.com/office/drawing/2014/main" id="{4471C847-4A39-404A-A8CB-BA734E5EACCE}"/>
              </a:ext>
            </a:extLst>
          </p:cNvPr>
          <p:cNvSpPr/>
          <p:nvPr/>
        </p:nvSpPr>
        <p:spPr>
          <a:xfrm>
            <a:off x="6045953" y="5077029"/>
            <a:ext cx="267206" cy="225537"/>
          </a:xfrm>
          <a:custGeom>
            <a:avLst/>
            <a:gdLst/>
            <a:ahLst/>
            <a:cxnLst/>
            <a:rect l="l" t="t" r="r" b="b"/>
            <a:pathLst>
              <a:path w="8330" h="7031" extrusionOk="0">
                <a:moveTo>
                  <a:pt x="1" y="0"/>
                </a:moveTo>
                <a:lnTo>
                  <a:pt x="1489" y="3516"/>
                </a:lnTo>
                <a:lnTo>
                  <a:pt x="1" y="7031"/>
                </a:lnTo>
                <a:lnTo>
                  <a:pt x="8330" y="3516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C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703;p21">
            <a:extLst>
              <a:ext uri="{FF2B5EF4-FFF2-40B4-BE49-F238E27FC236}">
                <a16:creationId xmlns:a16="http://schemas.microsoft.com/office/drawing/2014/main" id="{E3C3C48B-333D-4B04-884C-E0EC8D40663C}"/>
              </a:ext>
            </a:extLst>
          </p:cNvPr>
          <p:cNvSpPr/>
          <p:nvPr/>
        </p:nvSpPr>
        <p:spPr>
          <a:xfrm>
            <a:off x="6423379" y="4875665"/>
            <a:ext cx="430769" cy="1103592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rPr>
              <a:t>4</a:t>
            </a:r>
            <a:endParaRPr lang="en" sz="3000">
              <a:solidFill>
                <a:srgbClr val="FFFFFF"/>
              </a:solidFill>
              <a:latin typeface="Arial" panose="020B0604020202020204" pitchFamily="34" charset="0"/>
              <a:ea typeface="Fira Sans SemiBold"/>
              <a:cs typeface="Arial" panose="020B0604020202020204" pitchFamily="34" charset="0"/>
              <a:sym typeface="Fira Sans SemiBold"/>
            </a:endParaRPr>
          </a:p>
        </p:txBody>
      </p:sp>
      <p:sp>
        <p:nvSpPr>
          <p:cNvPr id="14" name="Google Shape;1705;p21">
            <a:extLst>
              <a:ext uri="{FF2B5EF4-FFF2-40B4-BE49-F238E27FC236}">
                <a16:creationId xmlns:a16="http://schemas.microsoft.com/office/drawing/2014/main" id="{53D458FB-DD06-4462-AA07-DBBDB9311DA0}"/>
              </a:ext>
            </a:extLst>
          </p:cNvPr>
          <p:cNvSpPr/>
          <p:nvPr/>
        </p:nvSpPr>
        <p:spPr>
          <a:xfrm>
            <a:off x="6388432" y="459625"/>
            <a:ext cx="430769" cy="1136737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54" y="1"/>
                  <a:pt x="1" y="2123"/>
                  <a:pt x="1" y="4751"/>
                </a:cubicBezTo>
                <a:lnTo>
                  <a:pt x="1" y="25526"/>
                </a:lnTo>
                <a:cubicBezTo>
                  <a:pt x="1" y="28123"/>
                  <a:pt x="2154" y="30276"/>
                  <a:pt x="4751" y="30276"/>
                </a:cubicBezTo>
                <a:lnTo>
                  <a:pt x="13428" y="30276"/>
                </a:lnTo>
                <a:lnTo>
                  <a:pt x="13428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rPr>
              <a:t>1</a:t>
            </a:r>
          </a:p>
        </p:txBody>
      </p:sp>
      <p:sp>
        <p:nvSpPr>
          <p:cNvPr id="15" name="Google Shape;1708;p21">
            <a:extLst>
              <a:ext uri="{FF2B5EF4-FFF2-40B4-BE49-F238E27FC236}">
                <a16:creationId xmlns:a16="http://schemas.microsoft.com/office/drawing/2014/main" id="{79663D1E-0D2B-4065-B804-1683BA6DE2DF}"/>
              </a:ext>
            </a:extLst>
          </p:cNvPr>
          <p:cNvSpPr/>
          <p:nvPr/>
        </p:nvSpPr>
        <p:spPr>
          <a:xfrm>
            <a:off x="8233900" y="1849173"/>
            <a:ext cx="3524609" cy="1204673"/>
          </a:xfrm>
          <a:custGeom>
            <a:avLst/>
            <a:gdLst/>
            <a:ahLst/>
            <a:cxnLst/>
            <a:rect l="l" t="t" r="r" b="b"/>
            <a:pathLst>
              <a:path w="521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47378" y="30276"/>
                </a:lnTo>
                <a:cubicBezTo>
                  <a:pt x="50006" y="30276"/>
                  <a:pt x="52128" y="28154"/>
                  <a:pt x="52128" y="25526"/>
                </a:cubicBezTo>
                <a:lnTo>
                  <a:pt x="52128" y="4751"/>
                </a:lnTo>
                <a:cubicBezTo>
                  <a:pt x="52128" y="2154"/>
                  <a:pt x="50006" y="1"/>
                  <a:pt x="47378" y="1"/>
                </a:cubicBezTo>
                <a:close/>
              </a:path>
            </a:pathLst>
          </a:custGeom>
          <a:solidFill>
            <a:srgbClr val="F7F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09;p21">
            <a:extLst>
              <a:ext uri="{FF2B5EF4-FFF2-40B4-BE49-F238E27FC236}">
                <a16:creationId xmlns:a16="http://schemas.microsoft.com/office/drawing/2014/main" id="{CF1987AF-B119-4050-89DE-0E41F92AA3AF}"/>
              </a:ext>
            </a:extLst>
          </p:cNvPr>
          <p:cNvSpPr/>
          <p:nvPr/>
        </p:nvSpPr>
        <p:spPr>
          <a:xfrm>
            <a:off x="8224710" y="1865485"/>
            <a:ext cx="430769" cy="1172047"/>
          </a:xfrm>
          <a:custGeom>
            <a:avLst/>
            <a:gdLst/>
            <a:ahLst/>
            <a:cxnLst/>
            <a:rect l="l" t="t" r="r" b="b"/>
            <a:pathLst>
              <a:path w="13429" h="30277" extrusionOk="0">
                <a:moveTo>
                  <a:pt x="4751" y="1"/>
                </a:moveTo>
                <a:cubicBezTo>
                  <a:pt x="2123" y="1"/>
                  <a:pt x="1" y="2154"/>
                  <a:pt x="1" y="4751"/>
                </a:cubicBezTo>
                <a:lnTo>
                  <a:pt x="1" y="25526"/>
                </a:lnTo>
                <a:cubicBezTo>
                  <a:pt x="1" y="28154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1"/>
                </a:lnTo>
                <a:close/>
              </a:path>
            </a:pathLst>
          </a:custGeom>
          <a:solidFill>
            <a:srgbClr val="F2E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rPr>
              <a:t>2</a:t>
            </a:r>
            <a:endParaRPr lang="en" sz="3000">
              <a:latin typeface="Arial" panose="020B0604020202020204" pitchFamily="34" charset="0"/>
              <a:ea typeface="Fira Sans SemiBold"/>
              <a:cs typeface="Arial" panose="020B0604020202020204" pitchFamily="34" charset="0"/>
              <a:sym typeface="Fira Sans SemiBold"/>
            </a:endParaRPr>
          </a:p>
        </p:txBody>
      </p:sp>
      <p:sp>
        <p:nvSpPr>
          <p:cNvPr id="18" name="Google Shape;1711;p21">
            <a:extLst>
              <a:ext uri="{FF2B5EF4-FFF2-40B4-BE49-F238E27FC236}">
                <a16:creationId xmlns:a16="http://schemas.microsoft.com/office/drawing/2014/main" id="{55F791DA-96EE-4880-8870-3095B4627B02}"/>
              </a:ext>
            </a:extLst>
          </p:cNvPr>
          <p:cNvSpPr/>
          <p:nvPr/>
        </p:nvSpPr>
        <p:spPr>
          <a:xfrm>
            <a:off x="8081365" y="3609985"/>
            <a:ext cx="430769" cy="1122915"/>
          </a:xfrm>
          <a:custGeom>
            <a:avLst/>
            <a:gdLst/>
            <a:ahLst/>
            <a:cxnLst/>
            <a:rect l="l" t="t" r="r" b="b"/>
            <a:pathLst>
              <a:path w="13429" h="30276" extrusionOk="0">
                <a:moveTo>
                  <a:pt x="4751" y="0"/>
                </a:moveTo>
                <a:cubicBezTo>
                  <a:pt x="2123" y="0"/>
                  <a:pt x="1" y="2122"/>
                  <a:pt x="1" y="4750"/>
                </a:cubicBezTo>
                <a:lnTo>
                  <a:pt x="1" y="25525"/>
                </a:lnTo>
                <a:cubicBezTo>
                  <a:pt x="1" y="28122"/>
                  <a:pt x="2123" y="30276"/>
                  <a:pt x="4751" y="30276"/>
                </a:cubicBezTo>
                <a:lnTo>
                  <a:pt x="13429" y="30276"/>
                </a:lnTo>
                <a:lnTo>
                  <a:pt x="13429" y="0"/>
                </a:lnTo>
                <a:close/>
              </a:path>
            </a:pathLst>
          </a:custGeom>
          <a:solidFill>
            <a:srgbClr val="F2E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Arial" panose="020B0604020202020204" pitchFamily="34" charset="0"/>
                <a:ea typeface="Fira Sans SemiBold"/>
                <a:cs typeface="Arial" panose="020B0604020202020204" pitchFamily="34" charset="0"/>
                <a:sym typeface="Fira Sans SemiBold"/>
              </a:rPr>
              <a:t>3</a:t>
            </a:r>
          </a:p>
        </p:txBody>
      </p:sp>
      <p:sp>
        <p:nvSpPr>
          <p:cNvPr id="27" name="Google Shape;1701;p21">
            <a:extLst>
              <a:ext uri="{FF2B5EF4-FFF2-40B4-BE49-F238E27FC236}">
                <a16:creationId xmlns:a16="http://schemas.microsoft.com/office/drawing/2014/main" id="{E9DBA424-2111-4B3A-964B-FD5B98A9D792}"/>
              </a:ext>
            </a:extLst>
          </p:cNvPr>
          <p:cNvSpPr/>
          <p:nvPr/>
        </p:nvSpPr>
        <p:spPr>
          <a:xfrm>
            <a:off x="1361421" y="2320834"/>
            <a:ext cx="2503625" cy="1006386"/>
          </a:xfrm>
          <a:prstGeom prst="flowChartTerminator">
            <a:avLst/>
          </a:prstGeom>
          <a:solidFill>
            <a:srgbClr val="EAF99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2400" b="1"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rPr>
              <a:t>Teoría Financiera</a:t>
            </a:r>
          </a:p>
        </p:txBody>
      </p:sp>
      <p:sp>
        <p:nvSpPr>
          <p:cNvPr id="28" name="Google Shape;1701;p21">
            <a:extLst>
              <a:ext uri="{FF2B5EF4-FFF2-40B4-BE49-F238E27FC236}">
                <a16:creationId xmlns:a16="http://schemas.microsoft.com/office/drawing/2014/main" id="{7A789C09-7BD8-4DB9-A0E4-0990FB4AB3D8}"/>
              </a:ext>
            </a:extLst>
          </p:cNvPr>
          <p:cNvSpPr/>
          <p:nvPr/>
        </p:nvSpPr>
        <p:spPr>
          <a:xfrm>
            <a:off x="1361421" y="3449976"/>
            <a:ext cx="2553369" cy="1189617"/>
          </a:xfrm>
          <a:prstGeom prst="flowChartTerminator">
            <a:avLst/>
          </a:prstGeom>
          <a:solidFill>
            <a:srgbClr val="F2E18E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rPr>
              <a:t>Teoría de la Gestión Financiera</a:t>
            </a:r>
          </a:p>
        </p:txBody>
      </p:sp>
      <p:pic>
        <p:nvPicPr>
          <p:cNvPr id="29" name="Marcador de posición de imagen 10">
            <a:extLst>
              <a:ext uri="{FF2B5EF4-FFF2-40B4-BE49-F238E27FC236}">
                <a16:creationId xmlns:a16="http://schemas.microsoft.com/office/drawing/2014/main" id="{FEF73198-F7AE-4993-8E4E-C6DE811E9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" b="-626"/>
          <a:stretch/>
        </p:blipFill>
        <p:spPr>
          <a:xfrm>
            <a:off x="46382" y="6119448"/>
            <a:ext cx="12145618" cy="738551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30" name="Rectángulo 29" descr="Bloque de fondo de número de diapositiva">
            <a:extLst>
              <a:ext uri="{FF2B5EF4-FFF2-40B4-BE49-F238E27FC236}">
                <a16:creationId xmlns:a16="http://schemas.microsoft.com/office/drawing/2014/main" id="{500BCA1A-3F6C-4B82-B0FF-DCA471F11265}"/>
              </a:ext>
            </a:extLst>
          </p:cNvPr>
          <p:cNvSpPr/>
          <p:nvPr/>
        </p:nvSpPr>
        <p:spPr>
          <a:xfrm>
            <a:off x="11851585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31" name="Marcador de número de diapositiva 5">
            <a:extLst>
              <a:ext uri="{FF2B5EF4-FFF2-40B4-BE49-F238E27FC236}">
                <a16:creationId xmlns:a16="http://schemas.microsoft.com/office/drawing/2014/main" id="{2B7D4F64-AEA1-42D4-9D6B-6048491D8C5F}"/>
              </a:ext>
            </a:extLst>
          </p:cNvPr>
          <p:cNvSpPr txBox="1">
            <a:spLocks/>
          </p:cNvSpPr>
          <p:nvPr/>
        </p:nvSpPr>
        <p:spPr>
          <a:xfrm>
            <a:off x="11851584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8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32" name="Título 2">
            <a:extLst>
              <a:ext uri="{FF2B5EF4-FFF2-40B4-BE49-F238E27FC236}">
                <a16:creationId xmlns:a16="http://schemas.microsoft.com/office/drawing/2014/main" id="{265FF6BB-F9EF-438E-9470-11ABE2D6F068}"/>
              </a:ext>
            </a:extLst>
          </p:cNvPr>
          <p:cNvSpPr txBox="1">
            <a:spLocks/>
          </p:cNvSpPr>
          <p:nvPr/>
        </p:nvSpPr>
        <p:spPr>
          <a:xfrm>
            <a:off x="468816" y="419886"/>
            <a:ext cx="9666514" cy="74684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spc="-6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Marco Teórico 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996A3D6-FB15-4FB4-97D0-1B0358CC7EFA}"/>
              </a:ext>
            </a:extLst>
          </p:cNvPr>
          <p:cNvSpPr/>
          <p:nvPr/>
        </p:nvSpPr>
        <p:spPr>
          <a:xfrm>
            <a:off x="244419" y="288961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4" name="Picture 2" descr="Instructor Financiero: ¿Como puedo aumentar mis ingresos?">
            <a:extLst>
              <a:ext uri="{FF2B5EF4-FFF2-40B4-BE49-F238E27FC236}">
                <a16:creationId xmlns:a16="http://schemas.microsoft.com/office/drawing/2014/main" id="{328AD1C1-7E94-473E-8181-A869ACD0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17" y="1126490"/>
            <a:ext cx="1766221" cy="116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é es la gestión financiera? - Cegos">
            <a:extLst>
              <a:ext uri="{FF2B5EF4-FFF2-40B4-BE49-F238E27FC236}">
                <a16:creationId xmlns:a16="http://schemas.microsoft.com/office/drawing/2014/main" id="{12199904-AE2D-4656-A35B-E7C14A8E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79" y="4829912"/>
            <a:ext cx="2456024" cy="1403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finir objetivos | Los 4 mejores métodos para alcanzar tus metas!">
            <a:extLst>
              <a:ext uri="{FF2B5EF4-FFF2-40B4-BE49-F238E27FC236}">
                <a16:creationId xmlns:a16="http://schemas.microsoft.com/office/drawing/2014/main" id="{B9E72341-B832-40EF-869B-CA096CF0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34" y="3619152"/>
            <a:ext cx="2652577" cy="112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enestar Financiera | Servicios Financieros">
            <a:extLst>
              <a:ext uri="{FF2B5EF4-FFF2-40B4-BE49-F238E27FC236}">
                <a16:creationId xmlns:a16="http://schemas.microsoft.com/office/drawing/2014/main" id="{D99FF1F6-750D-4693-B13E-1B83506D5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05" y="1908265"/>
            <a:ext cx="2652578" cy="10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ditoría y Control en Gestión de Riesgos">
            <a:extLst>
              <a:ext uri="{FF2B5EF4-FFF2-40B4-BE49-F238E27FC236}">
                <a16:creationId xmlns:a16="http://schemas.microsoft.com/office/drawing/2014/main" id="{6CF9B626-7939-460A-94B6-2364636E6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17373" r="26811"/>
          <a:stretch/>
        </p:blipFill>
        <p:spPr bwMode="auto">
          <a:xfrm>
            <a:off x="6854148" y="4884756"/>
            <a:ext cx="1385631" cy="109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cursos financieros - ¿Qué son?, tipos, importancia y ejemplos">
            <a:extLst>
              <a:ext uri="{FF2B5EF4-FFF2-40B4-BE49-F238E27FC236}">
                <a16:creationId xmlns:a16="http://schemas.microsoft.com/office/drawing/2014/main" id="{0FE632E3-65FD-45F0-BE18-D484DA55D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2" t="14452" r="25694" b="11808"/>
          <a:stretch/>
        </p:blipFill>
        <p:spPr bwMode="auto">
          <a:xfrm>
            <a:off x="8230424" y="4878562"/>
            <a:ext cx="1554599" cy="11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7 consejos para maximizar la rentabilidad en su empresa">
            <a:extLst>
              <a:ext uri="{FF2B5EF4-FFF2-40B4-BE49-F238E27FC236}">
                <a16:creationId xmlns:a16="http://schemas.microsoft.com/office/drawing/2014/main" id="{199D1848-4B4E-4021-B6F3-F8D16377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99" y="474700"/>
            <a:ext cx="1801443" cy="11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 dónde vienen las ganancias de una empresa?">
            <a:extLst>
              <a:ext uri="{FF2B5EF4-FFF2-40B4-BE49-F238E27FC236}">
                <a16:creationId xmlns:a16="http://schemas.microsoft.com/office/drawing/2014/main" id="{B52D06DC-C4E0-4E25-A8F7-2489D7C08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56" y="474699"/>
            <a:ext cx="1801443" cy="114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785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881" y="399761"/>
            <a:ext cx="9666514" cy="746846"/>
          </a:xfrm>
        </p:spPr>
        <p:txBody>
          <a:bodyPr rtlCol="0"/>
          <a:lstStyle/>
          <a:p>
            <a:pPr rtl="0"/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Referencial 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E8D5AD70-28A1-4A01-AE97-1F4CBFF499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r="761" b="-626"/>
          <a:stretch/>
        </p:blipFill>
        <p:spPr>
          <a:xfrm>
            <a:off x="69700" y="6036189"/>
            <a:ext cx="12145618" cy="746847"/>
          </a:xfrm>
          <a:ln w="28575">
            <a:solidFill>
              <a:schemeClr val="bg2">
                <a:lumMod val="75000"/>
              </a:schemeClr>
            </a:solidFill>
          </a:ln>
        </p:spPr>
      </p:pic>
      <p:sp>
        <p:nvSpPr>
          <p:cNvPr id="16" name="Rectángulo 15" descr="Bloque de fondo de número de diapositiva">
            <a:extLst>
              <a:ext uri="{FF2B5EF4-FFF2-40B4-BE49-F238E27FC236}">
                <a16:creationId xmlns:a16="http://schemas.microsoft.com/office/drawing/2014/main" id="{4EB8303B-9502-480C-9C51-6EF9094D5E4F}"/>
              </a:ext>
            </a:extLst>
          </p:cNvPr>
          <p:cNvSpPr/>
          <p:nvPr/>
        </p:nvSpPr>
        <p:spPr>
          <a:xfrm>
            <a:off x="11856091" y="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id="{3A910B8A-C82A-4E81-9270-CD27D2778597}"/>
              </a:ext>
            </a:extLst>
          </p:cNvPr>
          <p:cNvSpPr txBox="1">
            <a:spLocks/>
          </p:cNvSpPr>
          <p:nvPr/>
        </p:nvSpPr>
        <p:spPr>
          <a:xfrm>
            <a:off x="11856091" y="488950"/>
            <a:ext cx="335909" cy="3651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>
                <a:solidFill>
                  <a:schemeClr val="bg1"/>
                </a:solidFill>
              </a:rPr>
              <a:pPr rtl="0"/>
              <a:t>9</a:t>
            </a:fld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3B829B2-9899-4BAB-93DE-CF442FEEE632}"/>
              </a:ext>
            </a:extLst>
          </p:cNvPr>
          <p:cNvSpPr/>
          <p:nvPr/>
        </p:nvSpPr>
        <p:spPr>
          <a:xfrm>
            <a:off x="349111" y="193302"/>
            <a:ext cx="79513" cy="954157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87" name="Google Shape;353;p22">
            <a:extLst>
              <a:ext uri="{FF2B5EF4-FFF2-40B4-BE49-F238E27FC236}">
                <a16:creationId xmlns:a16="http://schemas.microsoft.com/office/drawing/2014/main" id="{83E2BE03-9BE7-49A1-892E-07C801557A19}"/>
              </a:ext>
            </a:extLst>
          </p:cNvPr>
          <p:cNvGrpSpPr/>
          <p:nvPr/>
        </p:nvGrpSpPr>
        <p:grpSpPr>
          <a:xfrm>
            <a:off x="3376705" y="1630343"/>
            <a:ext cx="4813122" cy="3172691"/>
            <a:chOff x="2695916" y="2405215"/>
            <a:chExt cx="3609842" cy="3172691"/>
          </a:xfrm>
        </p:grpSpPr>
        <p:cxnSp>
          <p:nvCxnSpPr>
            <p:cNvPr id="88" name="Google Shape;354;p22">
              <a:extLst>
                <a:ext uri="{FF2B5EF4-FFF2-40B4-BE49-F238E27FC236}">
                  <a16:creationId xmlns:a16="http://schemas.microsoft.com/office/drawing/2014/main" id="{842D9C4C-3943-4472-AE1C-51100F08BF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5916" y="3726548"/>
              <a:ext cx="976218" cy="37467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355;p22">
              <a:extLst>
                <a:ext uri="{FF2B5EF4-FFF2-40B4-BE49-F238E27FC236}">
                  <a16:creationId xmlns:a16="http://schemas.microsoft.com/office/drawing/2014/main" id="{2389570E-684F-40F6-9611-E51279D4EB1C}"/>
                </a:ext>
              </a:extLst>
            </p:cNvPr>
            <p:cNvCxnSpPr/>
            <p:nvPr/>
          </p:nvCxnSpPr>
          <p:spPr>
            <a:xfrm>
              <a:off x="5243541" y="4025323"/>
              <a:ext cx="9939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356;p22">
              <a:extLst>
                <a:ext uri="{FF2B5EF4-FFF2-40B4-BE49-F238E27FC236}">
                  <a16:creationId xmlns:a16="http://schemas.microsoft.com/office/drawing/2014/main" id="{4EE93946-E969-4575-BE05-E76B2DF5C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7380" y="4505986"/>
              <a:ext cx="1103819" cy="107192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357;p22">
              <a:extLst>
                <a:ext uri="{FF2B5EF4-FFF2-40B4-BE49-F238E27FC236}">
                  <a16:creationId xmlns:a16="http://schemas.microsoft.com/office/drawing/2014/main" id="{9D8DCAF4-9339-40D5-9F8D-6B78593F10D3}"/>
                </a:ext>
              </a:extLst>
            </p:cNvPr>
            <p:cNvCxnSpPr/>
            <p:nvPr/>
          </p:nvCxnSpPr>
          <p:spPr>
            <a:xfrm>
              <a:off x="4715683" y="4558844"/>
              <a:ext cx="1405200" cy="811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358;p22">
              <a:extLst>
                <a:ext uri="{FF2B5EF4-FFF2-40B4-BE49-F238E27FC236}">
                  <a16:creationId xmlns:a16="http://schemas.microsoft.com/office/drawing/2014/main" id="{CAFCA613-3507-4251-BD53-96DEEE5D866D}"/>
                </a:ext>
              </a:extLst>
            </p:cNvPr>
            <p:cNvCxnSpPr/>
            <p:nvPr/>
          </p:nvCxnSpPr>
          <p:spPr>
            <a:xfrm>
              <a:off x="2831447" y="2475930"/>
              <a:ext cx="1063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359;p22">
              <a:extLst>
                <a:ext uri="{FF2B5EF4-FFF2-40B4-BE49-F238E27FC236}">
                  <a16:creationId xmlns:a16="http://schemas.microsoft.com/office/drawing/2014/main" id="{7BD1F3CC-5468-4201-B048-10222025D56E}"/>
                </a:ext>
              </a:extLst>
            </p:cNvPr>
            <p:cNvCxnSpPr/>
            <p:nvPr/>
          </p:nvCxnSpPr>
          <p:spPr>
            <a:xfrm>
              <a:off x="5250958" y="2405215"/>
              <a:ext cx="10548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0" name="Google Shape;367;p22">
            <a:extLst>
              <a:ext uri="{FF2B5EF4-FFF2-40B4-BE49-F238E27FC236}">
                <a16:creationId xmlns:a16="http://schemas.microsoft.com/office/drawing/2014/main" id="{25A2F109-48BC-4F1F-B8C3-B5B33054EDD7}"/>
              </a:ext>
            </a:extLst>
          </p:cNvPr>
          <p:cNvSpPr txBox="1"/>
          <p:nvPr/>
        </p:nvSpPr>
        <p:spPr>
          <a:xfrm>
            <a:off x="8651518" y="2863195"/>
            <a:ext cx="2810592" cy="3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s-EC" sz="2000" i="1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Medina &amp; León, 2019)</a:t>
            </a:r>
          </a:p>
        </p:txBody>
      </p:sp>
      <p:sp>
        <p:nvSpPr>
          <p:cNvPr id="101" name="Google Shape;368;p22">
            <a:extLst>
              <a:ext uri="{FF2B5EF4-FFF2-40B4-BE49-F238E27FC236}">
                <a16:creationId xmlns:a16="http://schemas.microsoft.com/office/drawing/2014/main" id="{B1A7F91F-7B6C-4DCF-A2B0-0BE03BBBCC55}"/>
              </a:ext>
            </a:extLst>
          </p:cNvPr>
          <p:cNvSpPr txBox="1"/>
          <p:nvPr/>
        </p:nvSpPr>
        <p:spPr>
          <a:xfrm>
            <a:off x="8431433" y="940753"/>
            <a:ext cx="3403918" cy="44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s-EC" sz="2000" i="1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Olloqui, Andrade, &amp; Herrera (2015)</a:t>
            </a:r>
            <a:endParaRPr sz="2000" i="1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2" name="Google Shape;369;p22">
            <a:extLst>
              <a:ext uri="{FF2B5EF4-FFF2-40B4-BE49-F238E27FC236}">
                <a16:creationId xmlns:a16="http://schemas.microsoft.com/office/drawing/2014/main" id="{76A31853-B828-4DA8-A972-D0D2727CCC99}"/>
              </a:ext>
            </a:extLst>
          </p:cNvPr>
          <p:cNvSpPr txBox="1"/>
          <p:nvPr/>
        </p:nvSpPr>
        <p:spPr>
          <a:xfrm>
            <a:off x="8128451" y="4438879"/>
            <a:ext cx="3283841" cy="423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" sz="2000" i="1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Revista dinero  (2020)</a:t>
            </a:r>
            <a:endParaRPr sz="2000" i="1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3" name="Google Shape;370;p22">
            <a:extLst>
              <a:ext uri="{FF2B5EF4-FFF2-40B4-BE49-F238E27FC236}">
                <a16:creationId xmlns:a16="http://schemas.microsoft.com/office/drawing/2014/main" id="{8950F412-538D-4951-8D08-643067432EFC}"/>
              </a:ext>
            </a:extLst>
          </p:cNvPr>
          <p:cNvSpPr txBox="1"/>
          <p:nvPr/>
        </p:nvSpPr>
        <p:spPr>
          <a:xfrm>
            <a:off x="1105504" y="4633184"/>
            <a:ext cx="2271200" cy="4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" sz="2000" i="1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Acuña 2020</a:t>
            </a:r>
            <a:endParaRPr sz="2000" i="1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4" name="Google Shape;371;p22">
            <a:extLst>
              <a:ext uri="{FF2B5EF4-FFF2-40B4-BE49-F238E27FC236}">
                <a16:creationId xmlns:a16="http://schemas.microsoft.com/office/drawing/2014/main" id="{7DAE796D-FB59-46F5-8ACE-B57FDA8A9788}"/>
              </a:ext>
            </a:extLst>
          </p:cNvPr>
          <p:cNvSpPr txBox="1"/>
          <p:nvPr/>
        </p:nvSpPr>
        <p:spPr>
          <a:xfrm>
            <a:off x="399501" y="3135472"/>
            <a:ext cx="2906059" cy="592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s-CO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Nieto &amp; Rico (</a:t>
            </a:r>
            <a:r>
              <a:rPr lang="es-CO" sz="2000" i="1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2020</a:t>
            </a:r>
            <a:r>
              <a:rPr lang="es-CO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sz="2000" i="1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5" name="Google Shape;372;p22">
            <a:extLst>
              <a:ext uri="{FF2B5EF4-FFF2-40B4-BE49-F238E27FC236}">
                <a16:creationId xmlns:a16="http://schemas.microsoft.com/office/drawing/2014/main" id="{64759F72-69DF-4DD9-B371-8D746BC49CBF}"/>
              </a:ext>
            </a:extLst>
          </p:cNvPr>
          <p:cNvSpPr txBox="1"/>
          <p:nvPr/>
        </p:nvSpPr>
        <p:spPr>
          <a:xfrm>
            <a:off x="1141878" y="1259321"/>
            <a:ext cx="2991604" cy="61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  <a:buSzPts val="1100"/>
            </a:pPr>
            <a:r>
              <a:rPr lang="en" sz="2000" i="1" kern="0" dirty="0">
                <a:solidFill>
                  <a:srgbClr val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Garcia (2019)</a:t>
            </a:r>
            <a:endParaRPr sz="2000" i="1" kern="0" dirty="0">
              <a:solidFill>
                <a:srgbClr val="00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06" name="Google Shape;373;p22">
            <a:extLst>
              <a:ext uri="{FF2B5EF4-FFF2-40B4-BE49-F238E27FC236}">
                <a16:creationId xmlns:a16="http://schemas.microsoft.com/office/drawing/2014/main" id="{61EAA304-56B3-48CA-B511-092080F96679}"/>
              </a:ext>
            </a:extLst>
          </p:cNvPr>
          <p:cNvSpPr/>
          <p:nvPr/>
        </p:nvSpPr>
        <p:spPr>
          <a:xfrm>
            <a:off x="7815564" y="2951676"/>
            <a:ext cx="687653" cy="622196"/>
          </a:xfrm>
          <a:custGeom>
            <a:avLst/>
            <a:gdLst/>
            <a:ahLst/>
            <a:cxnLst/>
            <a:rect l="l" t="t" r="r" b="b"/>
            <a:pathLst>
              <a:path w="41218" h="37554" extrusionOk="0">
                <a:moveTo>
                  <a:pt x="20606" y="1"/>
                </a:moveTo>
                <a:cubicBezTo>
                  <a:pt x="15800" y="1"/>
                  <a:pt x="10991" y="1831"/>
                  <a:pt x="7321" y="5491"/>
                </a:cubicBezTo>
                <a:cubicBezTo>
                  <a:pt x="0" y="12832"/>
                  <a:pt x="0" y="24727"/>
                  <a:pt x="7321" y="32048"/>
                </a:cubicBezTo>
                <a:cubicBezTo>
                  <a:pt x="10991" y="35718"/>
                  <a:pt x="15800" y="37553"/>
                  <a:pt x="20606" y="37553"/>
                </a:cubicBezTo>
                <a:cubicBezTo>
                  <a:pt x="25413" y="37553"/>
                  <a:pt x="30217" y="35718"/>
                  <a:pt x="33877" y="32048"/>
                </a:cubicBezTo>
                <a:cubicBezTo>
                  <a:pt x="41218" y="24727"/>
                  <a:pt x="41218" y="12832"/>
                  <a:pt x="33877" y="5491"/>
                </a:cubicBezTo>
                <a:cubicBezTo>
                  <a:pt x="30217" y="1831"/>
                  <a:pt x="25413" y="1"/>
                  <a:pt x="206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374;p22">
            <a:extLst>
              <a:ext uri="{FF2B5EF4-FFF2-40B4-BE49-F238E27FC236}">
                <a16:creationId xmlns:a16="http://schemas.microsoft.com/office/drawing/2014/main" id="{83D619EA-D08B-4A26-AE19-A01F5AFC862D}"/>
              </a:ext>
            </a:extLst>
          </p:cNvPr>
          <p:cNvSpPr/>
          <p:nvPr/>
        </p:nvSpPr>
        <p:spPr>
          <a:xfrm>
            <a:off x="7771147" y="4480803"/>
            <a:ext cx="683856" cy="618699"/>
          </a:xfrm>
          <a:custGeom>
            <a:avLst/>
            <a:gdLst/>
            <a:ahLst/>
            <a:cxnLst/>
            <a:rect l="l" t="t" r="r" b="b"/>
            <a:pathLst>
              <a:path w="39906" h="36355" extrusionOk="0">
                <a:moveTo>
                  <a:pt x="19961" y="1"/>
                </a:moveTo>
                <a:cubicBezTo>
                  <a:pt x="15308" y="1"/>
                  <a:pt x="10653" y="1776"/>
                  <a:pt x="7103" y="5327"/>
                </a:cubicBezTo>
                <a:cubicBezTo>
                  <a:pt x="1" y="12429"/>
                  <a:pt x="1" y="23927"/>
                  <a:pt x="7103" y="31029"/>
                </a:cubicBezTo>
                <a:cubicBezTo>
                  <a:pt x="10653" y="34579"/>
                  <a:pt x="15308" y="36355"/>
                  <a:pt x="19961" y="36355"/>
                </a:cubicBezTo>
                <a:cubicBezTo>
                  <a:pt x="24613" y="36355"/>
                  <a:pt x="29263" y="34579"/>
                  <a:pt x="32804" y="31029"/>
                </a:cubicBezTo>
                <a:cubicBezTo>
                  <a:pt x="39906" y="23927"/>
                  <a:pt x="39906" y="12429"/>
                  <a:pt x="32804" y="5327"/>
                </a:cubicBezTo>
                <a:cubicBezTo>
                  <a:pt x="29263" y="1776"/>
                  <a:pt x="24613" y="1"/>
                  <a:pt x="199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375;p22">
            <a:extLst>
              <a:ext uri="{FF2B5EF4-FFF2-40B4-BE49-F238E27FC236}">
                <a16:creationId xmlns:a16="http://schemas.microsoft.com/office/drawing/2014/main" id="{C22F7C52-4CE3-47DD-8DF1-5B74FDA6C336}"/>
              </a:ext>
            </a:extLst>
          </p:cNvPr>
          <p:cNvSpPr/>
          <p:nvPr/>
        </p:nvSpPr>
        <p:spPr>
          <a:xfrm>
            <a:off x="3276195" y="4530904"/>
            <a:ext cx="635351" cy="630961"/>
          </a:xfrm>
          <a:custGeom>
            <a:avLst/>
            <a:gdLst/>
            <a:ahLst/>
            <a:cxnLst/>
            <a:rect l="l" t="t" r="r" b="b"/>
            <a:pathLst>
              <a:path w="40920" h="40920" extrusionOk="0">
                <a:moveTo>
                  <a:pt x="20450" y="0"/>
                </a:moveTo>
                <a:cubicBezTo>
                  <a:pt x="9151" y="0"/>
                  <a:pt x="0" y="9151"/>
                  <a:pt x="0" y="20450"/>
                </a:cubicBezTo>
                <a:cubicBezTo>
                  <a:pt x="0" y="31749"/>
                  <a:pt x="9151" y="40920"/>
                  <a:pt x="20450" y="40920"/>
                </a:cubicBezTo>
                <a:cubicBezTo>
                  <a:pt x="31749" y="40920"/>
                  <a:pt x="40919" y="31749"/>
                  <a:pt x="40919" y="20450"/>
                </a:cubicBezTo>
                <a:cubicBezTo>
                  <a:pt x="40919" y="9151"/>
                  <a:pt x="31749" y="0"/>
                  <a:pt x="204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376;p22">
            <a:extLst>
              <a:ext uri="{FF2B5EF4-FFF2-40B4-BE49-F238E27FC236}">
                <a16:creationId xmlns:a16="http://schemas.microsoft.com/office/drawing/2014/main" id="{F5B29AF8-62AA-44E8-A5E1-7522E2D23120}"/>
              </a:ext>
            </a:extLst>
          </p:cNvPr>
          <p:cNvSpPr/>
          <p:nvPr/>
        </p:nvSpPr>
        <p:spPr>
          <a:xfrm>
            <a:off x="7809040" y="1279547"/>
            <a:ext cx="638823" cy="634699"/>
          </a:xfrm>
          <a:custGeom>
            <a:avLst/>
            <a:gdLst/>
            <a:ahLst/>
            <a:cxnLst/>
            <a:rect l="l" t="t" r="r" b="b"/>
            <a:pathLst>
              <a:path w="43785" h="43805" extrusionOk="0">
                <a:moveTo>
                  <a:pt x="21882" y="0"/>
                </a:moveTo>
                <a:cubicBezTo>
                  <a:pt x="9788" y="0"/>
                  <a:pt x="0" y="9807"/>
                  <a:pt x="0" y="21902"/>
                </a:cubicBezTo>
                <a:cubicBezTo>
                  <a:pt x="0" y="33997"/>
                  <a:pt x="9788" y="43804"/>
                  <a:pt x="21882" y="43804"/>
                </a:cubicBezTo>
                <a:cubicBezTo>
                  <a:pt x="33977" y="43804"/>
                  <a:pt x="43784" y="33997"/>
                  <a:pt x="43784" y="21902"/>
                </a:cubicBezTo>
                <a:cubicBezTo>
                  <a:pt x="43784" y="9807"/>
                  <a:pt x="33977" y="0"/>
                  <a:pt x="218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377;p22">
            <a:extLst>
              <a:ext uri="{FF2B5EF4-FFF2-40B4-BE49-F238E27FC236}">
                <a16:creationId xmlns:a16="http://schemas.microsoft.com/office/drawing/2014/main" id="{D150FA58-9D52-4044-9BDA-008CB416C1C6}"/>
              </a:ext>
            </a:extLst>
          </p:cNvPr>
          <p:cNvSpPr/>
          <p:nvPr/>
        </p:nvSpPr>
        <p:spPr>
          <a:xfrm>
            <a:off x="3311792" y="1294502"/>
            <a:ext cx="699879" cy="633020"/>
          </a:xfrm>
          <a:custGeom>
            <a:avLst/>
            <a:gdLst/>
            <a:ahLst/>
            <a:cxnLst/>
            <a:rect l="l" t="t" r="r" b="b"/>
            <a:pathLst>
              <a:path w="56457" h="51419" extrusionOk="0">
                <a:moveTo>
                  <a:pt x="28228" y="1"/>
                </a:moveTo>
                <a:cubicBezTo>
                  <a:pt x="21649" y="1"/>
                  <a:pt x="15069" y="2507"/>
                  <a:pt x="10047" y="7520"/>
                </a:cubicBezTo>
                <a:cubicBezTo>
                  <a:pt x="1" y="17566"/>
                  <a:pt x="1" y="33858"/>
                  <a:pt x="10047" y="43884"/>
                </a:cubicBezTo>
                <a:cubicBezTo>
                  <a:pt x="15069" y="48907"/>
                  <a:pt x="21649" y="51419"/>
                  <a:pt x="28228" y="51419"/>
                </a:cubicBezTo>
                <a:cubicBezTo>
                  <a:pt x="34808" y="51419"/>
                  <a:pt x="41388" y="48907"/>
                  <a:pt x="46410" y="43884"/>
                </a:cubicBezTo>
                <a:cubicBezTo>
                  <a:pt x="56456" y="33858"/>
                  <a:pt x="56456" y="17566"/>
                  <a:pt x="46410" y="7520"/>
                </a:cubicBezTo>
                <a:cubicBezTo>
                  <a:pt x="41388" y="2507"/>
                  <a:pt x="34808" y="1"/>
                  <a:pt x="282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378;p22">
            <a:extLst>
              <a:ext uri="{FF2B5EF4-FFF2-40B4-BE49-F238E27FC236}">
                <a16:creationId xmlns:a16="http://schemas.microsoft.com/office/drawing/2014/main" id="{D984BF61-E715-45B3-B470-622774F666FA}"/>
              </a:ext>
            </a:extLst>
          </p:cNvPr>
          <p:cNvSpPr/>
          <p:nvPr/>
        </p:nvSpPr>
        <p:spPr>
          <a:xfrm>
            <a:off x="3207504" y="2957424"/>
            <a:ext cx="699816" cy="633058"/>
          </a:xfrm>
          <a:custGeom>
            <a:avLst/>
            <a:gdLst/>
            <a:ahLst/>
            <a:cxnLst/>
            <a:rect l="l" t="t" r="r" b="b"/>
            <a:pathLst>
              <a:path w="50190" h="45729" extrusionOk="0">
                <a:moveTo>
                  <a:pt x="25085" y="1"/>
                </a:moveTo>
                <a:cubicBezTo>
                  <a:pt x="19232" y="1"/>
                  <a:pt x="13378" y="2229"/>
                  <a:pt x="8912" y="6684"/>
                </a:cubicBezTo>
                <a:cubicBezTo>
                  <a:pt x="0" y="15616"/>
                  <a:pt x="0" y="30098"/>
                  <a:pt x="8912" y="39030"/>
                </a:cubicBezTo>
                <a:cubicBezTo>
                  <a:pt x="13378" y="43496"/>
                  <a:pt x="19232" y="45729"/>
                  <a:pt x="25085" y="45729"/>
                </a:cubicBezTo>
                <a:cubicBezTo>
                  <a:pt x="30938" y="45729"/>
                  <a:pt x="36792" y="43496"/>
                  <a:pt x="41258" y="39030"/>
                </a:cubicBezTo>
                <a:cubicBezTo>
                  <a:pt x="50190" y="30098"/>
                  <a:pt x="50190" y="15616"/>
                  <a:pt x="41258" y="6684"/>
                </a:cubicBezTo>
                <a:cubicBezTo>
                  <a:pt x="36792" y="2229"/>
                  <a:pt x="30938" y="1"/>
                  <a:pt x="250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417;p22">
            <a:extLst>
              <a:ext uri="{FF2B5EF4-FFF2-40B4-BE49-F238E27FC236}">
                <a16:creationId xmlns:a16="http://schemas.microsoft.com/office/drawing/2014/main" id="{D087F46B-D2FB-4716-9E98-65ECEE33AD0C}"/>
              </a:ext>
            </a:extLst>
          </p:cNvPr>
          <p:cNvSpPr/>
          <p:nvPr/>
        </p:nvSpPr>
        <p:spPr>
          <a:xfrm>
            <a:off x="4336075" y="1213153"/>
            <a:ext cx="3150552" cy="4098833"/>
          </a:xfrm>
          <a:custGeom>
            <a:avLst/>
            <a:gdLst/>
            <a:ahLst/>
            <a:cxnLst/>
            <a:rect l="l" t="t" r="r" b="b"/>
            <a:pathLst>
              <a:path w="170423" h="223261" extrusionOk="0">
                <a:moveTo>
                  <a:pt x="85228" y="1"/>
                </a:moveTo>
                <a:cubicBezTo>
                  <a:pt x="38162" y="1"/>
                  <a:pt x="1" y="38162"/>
                  <a:pt x="1" y="85229"/>
                </a:cubicBezTo>
                <a:cubicBezTo>
                  <a:pt x="1" y="119019"/>
                  <a:pt x="19682" y="148207"/>
                  <a:pt x="48235" y="161984"/>
                </a:cubicBezTo>
                <a:lnTo>
                  <a:pt x="48235" y="183265"/>
                </a:lnTo>
                <a:cubicBezTo>
                  <a:pt x="48235" y="189303"/>
                  <a:pt x="52672" y="194340"/>
                  <a:pt x="58443" y="195274"/>
                </a:cubicBezTo>
                <a:lnTo>
                  <a:pt x="58443" y="196308"/>
                </a:lnTo>
                <a:cubicBezTo>
                  <a:pt x="58443" y="211185"/>
                  <a:pt x="70551" y="223261"/>
                  <a:pt x="85395" y="223261"/>
                </a:cubicBezTo>
                <a:cubicBezTo>
                  <a:pt x="100239" y="223261"/>
                  <a:pt x="112348" y="211185"/>
                  <a:pt x="112348" y="196308"/>
                </a:cubicBezTo>
                <a:lnTo>
                  <a:pt x="112348" y="195274"/>
                </a:lnTo>
                <a:cubicBezTo>
                  <a:pt x="118152" y="194340"/>
                  <a:pt x="122555" y="189303"/>
                  <a:pt x="122555" y="183265"/>
                </a:cubicBezTo>
                <a:lnTo>
                  <a:pt x="122555" y="161817"/>
                </a:lnTo>
                <a:cubicBezTo>
                  <a:pt x="150909" y="147973"/>
                  <a:pt x="170423" y="118886"/>
                  <a:pt x="170423" y="85229"/>
                </a:cubicBezTo>
                <a:cubicBezTo>
                  <a:pt x="170423" y="38162"/>
                  <a:pt x="132295" y="1"/>
                  <a:pt x="85228" y="1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418;p22">
            <a:extLst>
              <a:ext uri="{FF2B5EF4-FFF2-40B4-BE49-F238E27FC236}">
                <a16:creationId xmlns:a16="http://schemas.microsoft.com/office/drawing/2014/main" id="{21E5075D-23F7-412D-80C0-37E7D9C50096}"/>
              </a:ext>
            </a:extLst>
          </p:cNvPr>
          <p:cNvSpPr/>
          <p:nvPr/>
        </p:nvSpPr>
        <p:spPr>
          <a:xfrm>
            <a:off x="4512451" y="2159094"/>
            <a:ext cx="1414637" cy="1167261"/>
          </a:xfrm>
          <a:custGeom>
            <a:avLst/>
            <a:gdLst/>
            <a:ahLst/>
            <a:cxnLst/>
            <a:rect l="l" t="t" r="r" b="b"/>
            <a:pathLst>
              <a:path w="76522" h="63580" extrusionOk="0">
                <a:moveTo>
                  <a:pt x="76521" y="1"/>
                </a:moveTo>
                <a:lnTo>
                  <a:pt x="3302" y="11876"/>
                </a:lnTo>
                <a:cubicBezTo>
                  <a:pt x="1134" y="18881"/>
                  <a:pt x="0" y="26320"/>
                  <a:pt x="0" y="34059"/>
                </a:cubicBezTo>
                <a:cubicBezTo>
                  <a:pt x="0" y="42731"/>
                  <a:pt x="1468" y="51104"/>
                  <a:pt x="4170" y="58876"/>
                </a:cubicBezTo>
                <a:lnTo>
                  <a:pt x="50770" y="63580"/>
                </a:lnTo>
                <a:lnTo>
                  <a:pt x="765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419;p22">
            <a:extLst>
              <a:ext uri="{FF2B5EF4-FFF2-40B4-BE49-F238E27FC236}">
                <a16:creationId xmlns:a16="http://schemas.microsoft.com/office/drawing/2014/main" id="{490EA9AC-7C24-4BCA-A8B8-1E1A3AEF40A1}"/>
              </a:ext>
            </a:extLst>
          </p:cNvPr>
          <p:cNvSpPr/>
          <p:nvPr/>
        </p:nvSpPr>
        <p:spPr>
          <a:xfrm>
            <a:off x="5556427" y="1976579"/>
            <a:ext cx="1754420" cy="1516319"/>
          </a:xfrm>
          <a:custGeom>
            <a:avLst/>
            <a:gdLst/>
            <a:ahLst/>
            <a:cxnLst/>
            <a:rect l="l" t="t" r="r" b="b"/>
            <a:pathLst>
              <a:path w="94902" h="82593" extrusionOk="0">
                <a:moveTo>
                  <a:pt x="80859" y="0"/>
                </a:moveTo>
                <a:lnTo>
                  <a:pt x="26420" y="8840"/>
                </a:lnTo>
                <a:lnTo>
                  <a:pt x="1" y="74053"/>
                </a:lnTo>
                <a:lnTo>
                  <a:pt x="84261" y="82593"/>
                </a:lnTo>
                <a:cubicBezTo>
                  <a:pt x="91032" y="71251"/>
                  <a:pt x="94902" y="58042"/>
                  <a:pt x="94902" y="43932"/>
                </a:cubicBezTo>
                <a:cubicBezTo>
                  <a:pt x="94902" y="27553"/>
                  <a:pt x="89698" y="12409"/>
                  <a:pt x="808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420;p22">
            <a:extLst>
              <a:ext uri="{FF2B5EF4-FFF2-40B4-BE49-F238E27FC236}">
                <a16:creationId xmlns:a16="http://schemas.microsoft.com/office/drawing/2014/main" id="{161A2E5F-369C-421D-B37B-6CEBBCA0727F}"/>
              </a:ext>
            </a:extLst>
          </p:cNvPr>
          <p:cNvSpPr/>
          <p:nvPr/>
        </p:nvSpPr>
        <p:spPr>
          <a:xfrm>
            <a:off x="5809871" y="1388901"/>
            <a:ext cx="1169208" cy="641827"/>
          </a:xfrm>
          <a:custGeom>
            <a:avLst/>
            <a:gdLst/>
            <a:ahLst/>
            <a:cxnLst/>
            <a:rect l="l" t="t" r="r" b="b"/>
            <a:pathLst>
              <a:path w="63246" h="34960" extrusionOk="0">
                <a:moveTo>
                  <a:pt x="5504" y="1"/>
                </a:moveTo>
                <a:cubicBezTo>
                  <a:pt x="3670" y="1"/>
                  <a:pt x="1835" y="67"/>
                  <a:pt x="1" y="201"/>
                </a:cubicBezTo>
                <a:lnTo>
                  <a:pt x="13143" y="34959"/>
                </a:lnTo>
                <a:lnTo>
                  <a:pt x="63246" y="26820"/>
                </a:lnTo>
                <a:cubicBezTo>
                  <a:pt x="49369" y="10441"/>
                  <a:pt x="28621" y="1"/>
                  <a:pt x="550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421;p22">
            <a:extLst>
              <a:ext uri="{FF2B5EF4-FFF2-40B4-BE49-F238E27FC236}">
                <a16:creationId xmlns:a16="http://schemas.microsoft.com/office/drawing/2014/main" id="{6755A592-9739-46DE-A48C-B3FA96D8EA74}"/>
              </a:ext>
            </a:extLst>
          </p:cNvPr>
          <p:cNvSpPr/>
          <p:nvPr/>
        </p:nvSpPr>
        <p:spPr>
          <a:xfrm>
            <a:off x="5578627" y="3450356"/>
            <a:ext cx="1472611" cy="712859"/>
          </a:xfrm>
          <a:custGeom>
            <a:avLst/>
            <a:gdLst/>
            <a:ahLst/>
            <a:cxnLst/>
            <a:rect l="l" t="t" r="r" b="b"/>
            <a:pathLst>
              <a:path w="79658" h="38829" extrusionOk="0">
                <a:moveTo>
                  <a:pt x="1" y="1"/>
                </a:moveTo>
                <a:lnTo>
                  <a:pt x="30723" y="38829"/>
                </a:lnTo>
                <a:cubicBezTo>
                  <a:pt x="50837" y="35393"/>
                  <a:pt x="68283" y="24018"/>
                  <a:pt x="79658" y="8040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422;p22">
            <a:extLst>
              <a:ext uri="{FF2B5EF4-FFF2-40B4-BE49-F238E27FC236}">
                <a16:creationId xmlns:a16="http://schemas.microsoft.com/office/drawing/2014/main" id="{78E2C274-CB82-413E-BB31-B2D4FFC09421}"/>
              </a:ext>
            </a:extLst>
          </p:cNvPr>
          <p:cNvSpPr/>
          <p:nvPr/>
        </p:nvSpPr>
        <p:spPr>
          <a:xfrm>
            <a:off x="4632077" y="3354172"/>
            <a:ext cx="1396132" cy="827987"/>
          </a:xfrm>
          <a:custGeom>
            <a:avLst/>
            <a:gdLst/>
            <a:ahLst/>
            <a:cxnLst/>
            <a:rect l="l" t="t" r="r" b="b"/>
            <a:pathLst>
              <a:path w="75521" h="45100" extrusionOk="0">
                <a:moveTo>
                  <a:pt x="0" y="0"/>
                </a:moveTo>
                <a:lnTo>
                  <a:pt x="0" y="0"/>
                </a:lnTo>
                <a:cubicBezTo>
                  <a:pt x="11775" y="26552"/>
                  <a:pt x="38361" y="45099"/>
                  <a:pt x="69216" y="45099"/>
                </a:cubicBezTo>
                <a:cubicBezTo>
                  <a:pt x="71351" y="45099"/>
                  <a:pt x="73453" y="44999"/>
                  <a:pt x="75521" y="44832"/>
                </a:cubicBezTo>
                <a:lnTo>
                  <a:pt x="43565" y="44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423;p22">
            <a:extLst>
              <a:ext uri="{FF2B5EF4-FFF2-40B4-BE49-F238E27FC236}">
                <a16:creationId xmlns:a16="http://schemas.microsoft.com/office/drawing/2014/main" id="{7024757E-19C8-4830-8B64-1C1424CAE32C}"/>
              </a:ext>
            </a:extLst>
          </p:cNvPr>
          <p:cNvSpPr/>
          <p:nvPr/>
        </p:nvSpPr>
        <p:spPr>
          <a:xfrm>
            <a:off x="4612332" y="1404318"/>
            <a:ext cx="1338176" cy="858610"/>
          </a:xfrm>
          <a:custGeom>
            <a:avLst/>
            <a:gdLst/>
            <a:ahLst/>
            <a:cxnLst/>
            <a:rect l="l" t="t" r="r" b="b"/>
            <a:pathLst>
              <a:path w="72386" h="46768" extrusionOk="0">
                <a:moveTo>
                  <a:pt x="59110" y="1"/>
                </a:moveTo>
                <a:cubicBezTo>
                  <a:pt x="32191" y="4003"/>
                  <a:pt x="9841" y="22217"/>
                  <a:pt x="1" y="46767"/>
                </a:cubicBezTo>
                <a:lnTo>
                  <a:pt x="72386" y="35026"/>
                </a:lnTo>
                <a:lnTo>
                  <a:pt x="591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424;p22">
            <a:extLst>
              <a:ext uri="{FF2B5EF4-FFF2-40B4-BE49-F238E27FC236}">
                <a16:creationId xmlns:a16="http://schemas.microsoft.com/office/drawing/2014/main" id="{3C58C614-2ED8-4E03-9216-EA5CC85433F0}"/>
              </a:ext>
            </a:extLst>
          </p:cNvPr>
          <p:cNvSpPr/>
          <p:nvPr/>
        </p:nvSpPr>
        <p:spPr>
          <a:xfrm>
            <a:off x="4678329" y="1446875"/>
            <a:ext cx="1177841" cy="760004"/>
          </a:xfrm>
          <a:custGeom>
            <a:avLst/>
            <a:gdLst/>
            <a:ahLst/>
            <a:cxnLst/>
            <a:rect l="l" t="t" r="r" b="b"/>
            <a:pathLst>
              <a:path w="63713" h="41397" extrusionOk="0">
                <a:moveTo>
                  <a:pt x="54206" y="0"/>
                </a:moveTo>
                <a:cubicBezTo>
                  <a:pt x="30555" y="4070"/>
                  <a:pt x="10207" y="19681"/>
                  <a:pt x="0" y="41397"/>
                </a:cubicBezTo>
                <a:lnTo>
                  <a:pt x="63712" y="25118"/>
                </a:lnTo>
                <a:lnTo>
                  <a:pt x="542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425;p22">
            <a:extLst>
              <a:ext uri="{FF2B5EF4-FFF2-40B4-BE49-F238E27FC236}">
                <a16:creationId xmlns:a16="http://schemas.microsoft.com/office/drawing/2014/main" id="{7B7180E3-92D8-441D-812D-095EDE29258C}"/>
              </a:ext>
            </a:extLst>
          </p:cNvPr>
          <p:cNvSpPr/>
          <p:nvPr/>
        </p:nvSpPr>
        <p:spPr>
          <a:xfrm>
            <a:off x="5351709" y="4300113"/>
            <a:ext cx="1119257" cy="396240"/>
          </a:xfrm>
          <a:custGeom>
            <a:avLst/>
            <a:gdLst/>
            <a:ahLst/>
            <a:cxnLst/>
            <a:rect l="l" t="t" r="r" b="b"/>
            <a:pathLst>
              <a:path w="60544" h="21583" extrusionOk="0">
                <a:moveTo>
                  <a:pt x="0" y="0"/>
                </a:moveTo>
                <a:lnTo>
                  <a:pt x="0" y="18847"/>
                </a:lnTo>
                <a:cubicBezTo>
                  <a:pt x="0" y="20348"/>
                  <a:pt x="1234" y="21582"/>
                  <a:pt x="2735" y="21582"/>
                </a:cubicBezTo>
                <a:lnTo>
                  <a:pt x="57842" y="21582"/>
                </a:lnTo>
                <a:cubicBezTo>
                  <a:pt x="59343" y="21582"/>
                  <a:pt x="60543" y="20348"/>
                  <a:pt x="60543" y="18847"/>
                </a:cubicBezTo>
                <a:lnTo>
                  <a:pt x="605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426;p22">
            <a:extLst>
              <a:ext uri="{FF2B5EF4-FFF2-40B4-BE49-F238E27FC236}">
                <a16:creationId xmlns:a16="http://schemas.microsoft.com/office/drawing/2014/main" id="{7AD87F8F-0A6F-4FBE-A439-095CCFAA8CBC}"/>
              </a:ext>
            </a:extLst>
          </p:cNvPr>
          <p:cNvSpPr/>
          <p:nvPr/>
        </p:nvSpPr>
        <p:spPr>
          <a:xfrm>
            <a:off x="5469484" y="4393838"/>
            <a:ext cx="884309" cy="58198"/>
          </a:xfrm>
          <a:custGeom>
            <a:avLst/>
            <a:gdLst/>
            <a:ahLst/>
            <a:cxnLst/>
            <a:rect l="l" t="t" r="r" b="b"/>
            <a:pathLst>
              <a:path w="47835" h="3170" extrusionOk="0">
                <a:moveTo>
                  <a:pt x="1568" y="0"/>
                </a:moveTo>
                <a:cubicBezTo>
                  <a:pt x="701" y="0"/>
                  <a:pt x="0" y="701"/>
                  <a:pt x="0" y="1568"/>
                </a:cubicBezTo>
                <a:cubicBezTo>
                  <a:pt x="0" y="2435"/>
                  <a:pt x="701" y="3169"/>
                  <a:pt x="1568" y="3169"/>
                </a:cubicBezTo>
                <a:lnTo>
                  <a:pt x="46233" y="3169"/>
                </a:lnTo>
                <a:cubicBezTo>
                  <a:pt x="47134" y="3169"/>
                  <a:pt x="47835" y="2435"/>
                  <a:pt x="47835" y="1568"/>
                </a:cubicBezTo>
                <a:cubicBezTo>
                  <a:pt x="47835" y="701"/>
                  <a:pt x="47134" y="0"/>
                  <a:pt x="4623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427;p22">
            <a:extLst>
              <a:ext uri="{FF2B5EF4-FFF2-40B4-BE49-F238E27FC236}">
                <a16:creationId xmlns:a16="http://schemas.microsoft.com/office/drawing/2014/main" id="{061D31C2-AAA0-477F-8BE9-736A343F58E5}"/>
              </a:ext>
            </a:extLst>
          </p:cNvPr>
          <p:cNvSpPr/>
          <p:nvPr/>
        </p:nvSpPr>
        <p:spPr>
          <a:xfrm>
            <a:off x="5469484" y="4539991"/>
            <a:ext cx="884309" cy="57574"/>
          </a:xfrm>
          <a:custGeom>
            <a:avLst/>
            <a:gdLst/>
            <a:ahLst/>
            <a:cxnLst/>
            <a:rect l="l" t="t" r="r" b="b"/>
            <a:pathLst>
              <a:path w="47835" h="3136" extrusionOk="0">
                <a:moveTo>
                  <a:pt x="1568" y="0"/>
                </a:moveTo>
                <a:cubicBezTo>
                  <a:pt x="701" y="0"/>
                  <a:pt x="0" y="701"/>
                  <a:pt x="0" y="1568"/>
                </a:cubicBezTo>
                <a:cubicBezTo>
                  <a:pt x="0" y="2435"/>
                  <a:pt x="701" y="3136"/>
                  <a:pt x="1568" y="3136"/>
                </a:cubicBezTo>
                <a:lnTo>
                  <a:pt x="46233" y="3136"/>
                </a:lnTo>
                <a:cubicBezTo>
                  <a:pt x="47134" y="3136"/>
                  <a:pt x="47835" y="2435"/>
                  <a:pt x="47835" y="1568"/>
                </a:cubicBezTo>
                <a:cubicBezTo>
                  <a:pt x="47835" y="701"/>
                  <a:pt x="47134" y="0"/>
                  <a:pt x="4623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108B3E-4D40-4F10-8D17-B91C219C8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8" y="3576909"/>
            <a:ext cx="2055933" cy="1076325"/>
          </a:xfrm>
          <a:prstGeom prst="rect">
            <a:avLst/>
          </a:prstGeom>
        </p:spPr>
      </p:pic>
      <p:grpSp>
        <p:nvGrpSpPr>
          <p:cNvPr id="221" name="Google Shape;4985;p42">
            <a:extLst>
              <a:ext uri="{FF2B5EF4-FFF2-40B4-BE49-F238E27FC236}">
                <a16:creationId xmlns:a16="http://schemas.microsoft.com/office/drawing/2014/main" id="{2CE72442-A2C0-4189-9945-A30D76581BC5}"/>
              </a:ext>
            </a:extLst>
          </p:cNvPr>
          <p:cNvGrpSpPr/>
          <p:nvPr/>
        </p:nvGrpSpPr>
        <p:grpSpPr>
          <a:xfrm>
            <a:off x="9419507" y="1891146"/>
            <a:ext cx="1395616" cy="1029395"/>
            <a:chOff x="2254650" y="1683750"/>
            <a:chExt cx="3092500" cy="2851800"/>
          </a:xfrm>
        </p:grpSpPr>
        <p:sp>
          <p:nvSpPr>
            <p:cNvPr id="222" name="Google Shape;4986;p42">
              <a:extLst>
                <a:ext uri="{FF2B5EF4-FFF2-40B4-BE49-F238E27FC236}">
                  <a16:creationId xmlns:a16="http://schemas.microsoft.com/office/drawing/2014/main" id="{DD352C6B-4DD2-4539-9687-F7021C776971}"/>
                </a:ext>
              </a:extLst>
            </p:cNvPr>
            <p:cNvSpPr/>
            <p:nvPr/>
          </p:nvSpPr>
          <p:spPr>
            <a:xfrm>
              <a:off x="4309175" y="3160300"/>
              <a:ext cx="462400" cy="13500"/>
            </a:xfrm>
            <a:custGeom>
              <a:avLst/>
              <a:gdLst/>
              <a:ahLst/>
              <a:cxnLst/>
              <a:rect l="l" t="t" r="r" b="b"/>
              <a:pathLst>
                <a:path w="18496" h="540" extrusionOk="0">
                  <a:moveTo>
                    <a:pt x="285" y="1"/>
                  </a:moveTo>
                  <a:cubicBezTo>
                    <a:pt x="127" y="1"/>
                    <a:pt x="0" y="128"/>
                    <a:pt x="0" y="254"/>
                  </a:cubicBezTo>
                  <a:cubicBezTo>
                    <a:pt x="0" y="413"/>
                    <a:pt x="127" y="539"/>
                    <a:pt x="285" y="539"/>
                  </a:cubicBezTo>
                  <a:lnTo>
                    <a:pt x="18210" y="539"/>
                  </a:lnTo>
                  <a:cubicBezTo>
                    <a:pt x="18368" y="539"/>
                    <a:pt x="18495" y="413"/>
                    <a:pt x="18495" y="254"/>
                  </a:cubicBezTo>
                  <a:cubicBezTo>
                    <a:pt x="18495" y="128"/>
                    <a:pt x="18368" y="1"/>
                    <a:pt x="1821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987;p42">
              <a:extLst>
                <a:ext uri="{FF2B5EF4-FFF2-40B4-BE49-F238E27FC236}">
                  <a16:creationId xmlns:a16="http://schemas.microsoft.com/office/drawing/2014/main" id="{81F3EA30-CEEE-49D6-870B-211AB8602B2E}"/>
                </a:ext>
              </a:extLst>
            </p:cNvPr>
            <p:cNvSpPr/>
            <p:nvPr/>
          </p:nvSpPr>
          <p:spPr>
            <a:xfrm>
              <a:off x="2830225" y="3160300"/>
              <a:ext cx="463175" cy="13500"/>
            </a:xfrm>
            <a:custGeom>
              <a:avLst/>
              <a:gdLst/>
              <a:ahLst/>
              <a:cxnLst/>
              <a:rect l="l" t="t" r="r" b="b"/>
              <a:pathLst>
                <a:path w="18527" h="540" extrusionOk="0">
                  <a:moveTo>
                    <a:pt x="286" y="1"/>
                  </a:moveTo>
                  <a:cubicBezTo>
                    <a:pt x="127" y="1"/>
                    <a:pt x="1" y="128"/>
                    <a:pt x="1" y="254"/>
                  </a:cubicBezTo>
                  <a:cubicBezTo>
                    <a:pt x="1" y="413"/>
                    <a:pt x="127" y="539"/>
                    <a:pt x="286" y="539"/>
                  </a:cubicBezTo>
                  <a:lnTo>
                    <a:pt x="18242" y="539"/>
                  </a:lnTo>
                  <a:cubicBezTo>
                    <a:pt x="18400" y="539"/>
                    <a:pt x="18527" y="413"/>
                    <a:pt x="18527" y="254"/>
                  </a:cubicBezTo>
                  <a:cubicBezTo>
                    <a:pt x="18527" y="128"/>
                    <a:pt x="18400" y="1"/>
                    <a:pt x="18242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988;p42">
              <a:extLst>
                <a:ext uri="{FF2B5EF4-FFF2-40B4-BE49-F238E27FC236}">
                  <a16:creationId xmlns:a16="http://schemas.microsoft.com/office/drawing/2014/main" id="{6F7BE3CF-4A0F-4FF7-9FB0-E79FCE067AA4}"/>
                </a:ext>
              </a:extLst>
            </p:cNvPr>
            <p:cNvSpPr/>
            <p:nvPr/>
          </p:nvSpPr>
          <p:spPr>
            <a:xfrm>
              <a:off x="4005950" y="3425525"/>
              <a:ext cx="176575" cy="1005525"/>
            </a:xfrm>
            <a:custGeom>
              <a:avLst/>
              <a:gdLst/>
              <a:ahLst/>
              <a:cxnLst/>
              <a:rect l="l" t="t" r="r" b="b"/>
              <a:pathLst>
                <a:path w="7063" h="40221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lnTo>
                    <a:pt x="0" y="15899"/>
                  </a:lnTo>
                  <a:cubicBezTo>
                    <a:pt x="0" y="15994"/>
                    <a:pt x="32" y="16057"/>
                    <a:pt x="95" y="16120"/>
                  </a:cubicBezTo>
                  <a:lnTo>
                    <a:pt x="6492" y="22518"/>
                  </a:lnTo>
                  <a:lnTo>
                    <a:pt x="6492" y="39935"/>
                  </a:lnTo>
                  <a:cubicBezTo>
                    <a:pt x="6492" y="40094"/>
                    <a:pt x="6619" y="40220"/>
                    <a:pt x="6777" y="40220"/>
                  </a:cubicBezTo>
                  <a:cubicBezTo>
                    <a:pt x="6936" y="40220"/>
                    <a:pt x="7062" y="40094"/>
                    <a:pt x="7062" y="39935"/>
                  </a:cubicBezTo>
                  <a:lnTo>
                    <a:pt x="7062" y="22391"/>
                  </a:lnTo>
                  <a:cubicBezTo>
                    <a:pt x="7062" y="22328"/>
                    <a:pt x="7031" y="22264"/>
                    <a:pt x="6967" y="22201"/>
                  </a:cubicBezTo>
                  <a:lnTo>
                    <a:pt x="570" y="15804"/>
                  </a:lnTo>
                  <a:lnTo>
                    <a:pt x="570" y="286"/>
                  </a:lnTo>
                  <a:cubicBezTo>
                    <a:pt x="570" y="128"/>
                    <a:pt x="443" y="1"/>
                    <a:pt x="2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989;p42">
              <a:extLst>
                <a:ext uri="{FF2B5EF4-FFF2-40B4-BE49-F238E27FC236}">
                  <a16:creationId xmlns:a16="http://schemas.microsoft.com/office/drawing/2014/main" id="{D2BB04B9-5A16-4B76-82CB-286B55741FBE}"/>
                </a:ext>
              </a:extLst>
            </p:cNvPr>
            <p:cNvSpPr/>
            <p:nvPr/>
          </p:nvSpPr>
          <p:spPr>
            <a:xfrm>
              <a:off x="3904600" y="3510250"/>
              <a:ext cx="114825" cy="844000"/>
            </a:xfrm>
            <a:custGeom>
              <a:avLst/>
              <a:gdLst/>
              <a:ahLst/>
              <a:cxnLst/>
              <a:rect l="l" t="t" r="r" b="b"/>
              <a:pathLst>
                <a:path w="4593" h="33760" extrusionOk="0">
                  <a:moveTo>
                    <a:pt x="285" y="1"/>
                  </a:moveTo>
                  <a:cubicBezTo>
                    <a:pt x="127" y="1"/>
                    <a:pt x="0" y="127"/>
                    <a:pt x="0" y="286"/>
                  </a:cubicBezTo>
                  <a:lnTo>
                    <a:pt x="0" y="22454"/>
                  </a:lnTo>
                  <a:cubicBezTo>
                    <a:pt x="0" y="22549"/>
                    <a:pt x="32" y="22612"/>
                    <a:pt x="64" y="22644"/>
                  </a:cubicBezTo>
                  <a:lnTo>
                    <a:pt x="4022" y="26602"/>
                  </a:lnTo>
                  <a:lnTo>
                    <a:pt x="4022" y="33475"/>
                  </a:lnTo>
                  <a:cubicBezTo>
                    <a:pt x="4022" y="33633"/>
                    <a:pt x="4149" y="33760"/>
                    <a:pt x="4307" y="33760"/>
                  </a:cubicBezTo>
                  <a:cubicBezTo>
                    <a:pt x="4466" y="33760"/>
                    <a:pt x="4592" y="33633"/>
                    <a:pt x="4592" y="33475"/>
                  </a:cubicBezTo>
                  <a:lnTo>
                    <a:pt x="4592" y="26476"/>
                  </a:lnTo>
                  <a:cubicBezTo>
                    <a:pt x="4592" y="26412"/>
                    <a:pt x="4561" y="26349"/>
                    <a:pt x="4497" y="26286"/>
                  </a:cubicBezTo>
                  <a:lnTo>
                    <a:pt x="539" y="22359"/>
                  </a:lnTo>
                  <a:lnTo>
                    <a:pt x="539" y="286"/>
                  </a:lnTo>
                  <a:cubicBezTo>
                    <a:pt x="539" y="127"/>
                    <a:pt x="412" y="1"/>
                    <a:pt x="2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990;p42">
              <a:extLst>
                <a:ext uri="{FF2B5EF4-FFF2-40B4-BE49-F238E27FC236}">
                  <a16:creationId xmlns:a16="http://schemas.microsoft.com/office/drawing/2014/main" id="{E03A1873-4B4E-41E6-845C-A64210BE77AD}"/>
                </a:ext>
              </a:extLst>
            </p:cNvPr>
            <p:cNvSpPr/>
            <p:nvPr/>
          </p:nvSpPr>
          <p:spPr>
            <a:xfrm>
              <a:off x="4290175" y="3540325"/>
              <a:ext cx="932675" cy="570075"/>
            </a:xfrm>
            <a:custGeom>
              <a:avLst/>
              <a:gdLst/>
              <a:ahLst/>
              <a:cxnLst/>
              <a:rect l="l" t="t" r="r" b="b"/>
              <a:pathLst>
                <a:path w="37307" h="22803" extrusionOk="0">
                  <a:moveTo>
                    <a:pt x="313" y="1"/>
                  </a:moveTo>
                  <a:cubicBezTo>
                    <a:pt x="238" y="1"/>
                    <a:pt x="159" y="33"/>
                    <a:pt x="95" y="96"/>
                  </a:cubicBezTo>
                  <a:cubicBezTo>
                    <a:pt x="0" y="191"/>
                    <a:pt x="0" y="381"/>
                    <a:pt x="95" y="476"/>
                  </a:cubicBezTo>
                  <a:lnTo>
                    <a:pt x="9026" y="9375"/>
                  </a:lnTo>
                  <a:cubicBezTo>
                    <a:pt x="9058" y="9438"/>
                    <a:pt x="9121" y="9470"/>
                    <a:pt x="9216" y="9470"/>
                  </a:cubicBezTo>
                  <a:lnTo>
                    <a:pt x="23562" y="9470"/>
                  </a:lnTo>
                  <a:lnTo>
                    <a:pt x="36800" y="22708"/>
                  </a:lnTo>
                  <a:cubicBezTo>
                    <a:pt x="36863" y="22771"/>
                    <a:pt x="36926" y="22803"/>
                    <a:pt x="36990" y="22803"/>
                  </a:cubicBezTo>
                  <a:cubicBezTo>
                    <a:pt x="37085" y="22803"/>
                    <a:pt x="37148" y="22771"/>
                    <a:pt x="37211" y="22739"/>
                  </a:cubicBezTo>
                  <a:cubicBezTo>
                    <a:pt x="37306" y="22613"/>
                    <a:pt x="37306" y="22454"/>
                    <a:pt x="37211" y="22327"/>
                  </a:cubicBezTo>
                  <a:lnTo>
                    <a:pt x="23879" y="8995"/>
                  </a:lnTo>
                  <a:cubicBezTo>
                    <a:pt x="23815" y="8932"/>
                    <a:pt x="23752" y="8900"/>
                    <a:pt x="23657" y="8900"/>
                  </a:cubicBezTo>
                  <a:lnTo>
                    <a:pt x="9343" y="8900"/>
                  </a:lnTo>
                  <a:lnTo>
                    <a:pt x="507" y="96"/>
                  </a:lnTo>
                  <a:cubicBezTo>
                    <a:pt x="459" y="33"/>
                    <a:pt x="388" y="1"/>
                    <a:pt x="31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991;p42">
              <a:extLst>
                <a:ext uri="{FF2B5EF4-FFF2-40B4-BE49-F238E27FC236}">
                  <a16:creationId xmlns:a16="http://schemas.microsoft.com/office/drawing/2014/main" id="{C11F4DE3-8A79-4476-A71C-5E92BE9B5FB8}"/>
                </a:ext>
              </a:extLst>
            </p:cNvPr>
            <p:cNvSpPr/>
            <p:nvPr/>
          </p:nvSpPr>
          <p:spPr>
            <a:xfrm>
              <a:off x="4233175" y="3427125"/>
              <a:ext cx="281075" cy="635775"/>
            </a:xfrm>
            <a:custGeom>
              <a:avLst/>
              <a:gdLst/>
              <a:ahLst/>
              <a:cxnLst/>
              <a:rect l="l" t="t" r="r" b="b"/>
              <a:pathLst>
                <a:path w="11243" h="25431" extrusionOk="0">
                  <a:moveTo>
                    <a:pt x="285" y="0"/>
                  </a:moveTo>
                  <a:cubicBezTo>
                    <a:pt x="127" y="0"/>
                    <a:pt x="0" y="127"/>
                    <a:pt x="0" y="254"/>
                  </a:cubicBezTo>
                  <a:lnTo>
                    <a:pt x="0" y="17418"/>
                  </a:lnTo>
                  <a:cubicBezTo>
                    <a:pt x="0" y="17513"/>
                    <a:pt x="32" y="17608"/>
                    <a:pt x="127" y="17640"/>
                  </a:cubicBezTo>
                  <a:lnTo>
                    <a:pt x="10736" y="25367"/>
                  </a:lnTo>
                  <a:cubicBezTo>
                    <a:pt x="10799" y="25399"/>
                    <a:pt x="10863" y="25430"/>
                    <a:pt x="10926" y="25430"/>
                  </a:cubicBezTo>
                  <a:cubicBezTo>
                    <a:pt x="10989" y="25430"/>
                    <a:pt x="11084" y="25367"/>
                    <a:pt x="11148" y="25304"/>
                  </a:cubicBezTo>
                  <a:cubicBezTo>
                    <a:pt x="11243" y="25177"/>
                    <a:pt x="11211" y="24987"/>
                    <a:pt x="11084" y="24892"/>
                  </a:cubicBezTo>
                  <a:lnTo>
                    <a:pt x="570" y="17291"/>
                  </a:lnTo>
                  <a:lnTo>
                    <a:pt x="570" y="254"/>
                  </a:lnTo>
                  <a:cubicBezTo>
                    <a:pt x="570" y="127"/>
                    <a:pt x="443" y="0"/>
                    <a:pt x="28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992;p42">
              <a:extLst>
                <a:ext uri="{FF2B5EF4-FFF2-40B4-BE49-F238E27FC236}">
                  <a16:creationId xmlns:a16="http://schemas.microsoft.com/office/drawing/2014/main" id="{66B23EBF-A4EF-4C62-AD12-0726B3429C79}"/>
                </a:ext>
              </a:extLst>
            </p:cNvPr>
            <p:cNvSpPr/>
            <p:nvPr/>
          </p:nvSpPr>
          <p:spPr>
            <a:xfrm>
              <a:off x="3904600" y="1880875"/>
              <a:ext cx="148875" cy="861425"/>
            </a:xfrm>
            <a:custGeom>
              <a:avLst/>
              <a:gdLst/>
              <a:ahLst/>
              <a:cxnLst/>
              <a:rect l="l" t="t" r="r" b="b"/>
              <a:pathLst>
                <a:path w="5955" h="34457" extrusionOk="0">
                  <a:moveTo>
                    <a:pt x="5669" y="1"/>
                  </a:moveTo>
                  <a:cubicBezTo>
                    <a:pt x="5543" y="1"/>
                    <a:pt x="5416" y="128"/>
                    <a:pt x="5416" y="286"/>
                  </a:cubicBezTo>
                  <a:lnTo>
                    <a:pt x="5416" y="10990"/>
                  </a:lnTo>
                  <a:lnTo>
                    <a:pt x="64" y="16310"/>
                  </a:lnTo>
                  <a:cubicBezTo>
                    <a:pt x="32" y="16374"/>
                    <a:pt x="0" y="16437"/>
                    <a:pt x="0" y="16500"/>
                  </a:cubicBezTo>
                  <a:lnTo>
                    <a:pt x="0" y="34172"/>
                  </a:lnTo>
                  <a:cubicBezTo>
                    <a:pt x="0" y="34330"/>
                    <a:pt x="127" y="34457"/>
                    <a:pt x="285" y="34457"/>
                  </a:cubicBezTo>
                  <a:cubicBezTo>
                    <a:pt x="444" y="34457"/>
                    <a:pt x="571" y="34330"/>
                    <a:pt x="571" y="34172"/>
                  </a:cubicBezTo>
                  <a:lnTo>
                    <a:pt x="571" y="16627"/>
                  </a:lnTo>
                  <a:lnTo>
                    <a:pt x="5891" y="11307"/>
                  </a:lnTo>
                  <a:cubicBezTo>
                    <a:pt x="5923" y="11275"/>
                    <a:pt x="5954" y="11180"/>
                    <a:pt x="5954" y="11117"/>
                  </a:cubicBezTo>
                  <a:lnTo>
                    <a:pt x="5954" y="286"/>
                  </a:lnTo>
                  <a:cubicBezTo>
                    <a:pt x="5954" y="128"/>
                    <a:pt x="5828" y="1"/>
                    <a:pt x="566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993;p42">
              <a:extLst>
                <a:ext uri="{FF2B5EF4-FFF2-40B4-BE49-F238E27FC236}">
                  <a16:creationId xmlns:a16="http://schemas.microsoft.com/office/drawing/2014/main" id="{ED384B9C-9ED5-42B6-8DE8-F8559C1A70EF}"/>
                </a:ext>
              </a:extLst>
            </p:cNvPr>
            <p:cNvSpPr/>
            <p:nvPr/>
          </p:nvSpPr>
          <p:spPr>
            <a:xfrm>
              <a:off x="4233175" y="2176200"/>
              <a:ext cx="346800" cy="665850"/>
            </a:xfrm>
            <a:custGeom>
              <a:avLst/>
              <a:gdLst/>
              <a:ahLst/>
              <a:cxnLst/>
              <a:rect l="l" t="t" r="r" b="b"/>
              <a:pathLst>
                <a:path w="13872" h="26634" extrusionOk="0">
                  <a:moveTo>
                    <a:pt x="13570" y="0"/>
                  </a:moveTo>
                  <a:cubicBezTo>
                    <a:pt x="13499" y="0"/>
                    <a:pt x="13428" y="32"/>
                    <a:pt x="13364" y="95"/>
                  </a:cubicBezTo>
                  <a:lnTo>
                    <a:pt x="95" y="13365"/>
                  </a:lnTo>
                  <a:cubicBezTo>
                    <a:pt x="32" y="13428"/>
                    <a:pt x="0" y="13491"/>
                    <a:pt x="0" y="13586"/>
                  </a:cubicBezTo>
                  <a:lnTo>
                    <a:pt x="0" y="26349"/>
                  </a:lnTo>
                  <a:cubicBezTo>
                    <a:pt x="0" y="26507"/>
                    <a:pt x="127" y="26634"/>
                    <a:pt x="285" y="26634"/>
                  </a:cubicBezTo>
                  <a:cubicBezTo>
                    <a:pt x="443" y="26634"/>
                    <a:pt x="570" y="26507"/>
                    <a:pt x="570" y="26349"/>
                  </a:cubicBezTo>
                  <a:lnTo>
                    <a:pt x="570" y="13681"/>
                  </a:lnTo>
                  <a:lnTo>
                    <a:pt x="13776" y="475"/>
                  </a:lnTo>
                  <a:cubicBezTo>
                    <a:pt x="13871" y="380"/>
                    <a:pt x="13871" y="190"/>
                    <a:pt x="13776" y="95"/>
                  </a:cubicBezTo>
                  <a:cubicBezTo>
                    <a:pt x="13713" y="32"/>
                    <a:pt x="13642" y="0"/>
                    <a:pt x="1357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994;p42">
              <a:extLst>
                <a:ext uri="{FF2B5EF4-FFF2-40B4-BE49-F238E27FC236}">
                  <a16:creationId xmlns:a16="http://schemas.microsoft.com/office/drawing/2014/main" id="{C146B2A3-7742-4F26-8F01-A30C58F532AC}"/>
                </a:ext>
              </a:extLst>
            </p:cNvPr>
            <p:cNvSpPr/>
            <p:nvPr/>
          </p:nvSpPr>
          <p:spPr>
            <a:xfrm>
              <a:off x="5108825" y="2237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901"/>
                    <a:pt x="1900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3" y="1"/>
                    <a:pt x="0" y="634"/>
                    <a:pt x="0" y="1426"/>
                  </a:cubicBezTo>
                  <a:cubicBezTo>
                    <a:pt x="0" y="2186"/>
                    <a:pt x="633" y="2851"/>
                    <a:pt x="1425" y="2851"/>
                  </a:cubicBezTo>
                  <a:cubicBezTo>
                    <a:pt x="2217" y="2851"/>
                    <a:pt x="2850" y="2186"/>
                    <a:pt x="2850" y="1426"/>
                  </a:cubicBezTo>
                  <a:cubicBezTo>
                    <a:pt x="2850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995;p42">
              <a:extLst>
                <a:ext uri="{FF2B5EF4-FFF2-40B4-BE49-F238E27FC236}">
                  <a16:creationId xmlns:a16="http://schemas.microsoft.com/office/drawing/2014/main" id="{6810EFA4-0D78-4860-8547-CFA2B4853974}"/>
                </a:ext>
              </a:extLst>
            </p:cNvPr>
            <p:cNvSpPr/>
            <p:nvPr/>
          </p:nvSpPr>
          <p:spPr>
            <a:xfrm>
              <a:off x="5276650" y="2236375"/>
              <a:ext cx="70500" cy="71275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394" y="570"/>
                  </a:moveTo>
                  <a:cubicBezTo>
                    <a:pt x="1869" y="570"/>
                    <a:pt x="2281" y="950"/>
                    <a:pt x="2249" y="1425"/>
                  </a:cubicBezTo>
                  <a:cubicBezTo>
                    <a:pt x="2249" y="1900"/>
                    <a:pt x="1869" y="2280"/>
                    <a:pt x="1394" y="2280"/>
                  </a:cubicBezTo>
                  <a:cubicBezTo>
                    <a:pt x="951" y="2280"/>
                    <a:pt x="539" y="1900"/>
                    <a:pt x="539" y="1425"/>
                  </a:cubicBezTo>
                  <a:cubicBezTo>
                    <a:pt x="539" y="950"/>
                    <a:pt x="951" y="570"/>
                    <a:pt x="1394" y="570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65"/>
                    <a:pt x="1" y="1425"/>
                  </a:cubicBezTo>
                  <a:cubicBezTo>
                    <a:pt x="1" y="2217"/>
                    <a:pt x="634" y="2850"/>
                    <a:pt x="1394" y="2850"/>
                  </a:cubicBezTo>
                  <a:cubicBezTo>
                    <a:pt x="2186" y="2850"/>
                    <a:pt x="2820" y="2217"/>
                    <a:pt x="2820" y="1425"/>
                  </a:cubicBezTo>
                  <a:cubicBezTo>
                    <a:pt x="2820" y="665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996;p42">
              <a:extLst>
                <a:ext uri="{FF2B5EF4-FFF2-40B4-BE49-F238E27FC236}">
                  <a16:creationId xmlns:a16="http://schemas.microsoft.com/office/drawing/2014/main" id="{3B87E165-9BA6-4E19-9F7B-CBE04F92AE7A}"/>
                </a:ext>
              </a:extLst>
            </p:cNvPr>
            <p:cNvSpPr/>
            <p:nvPr/>
          </p:nvSpPr>
          <p:spPr>
            <a:xfrm>
              <a:off x="4011475" y="1820725"/>
              <a:ext cx="70500" cy="71275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394" y="570"/>
                  </a:moveTo>
                  <a:cubicBezTo>
                    <a:pt x="1869" y="570"/>
                    <a:pt x="2249" y="950"/>
                    <a:pt x="2249" y="1425"/>
                  </a:cubicBezTo>
                  <a:cubicBezTo>
                    <a:pt x="2249" y="1900"/>
                    <a:pt x="1869" y="2280"/>
                    <a:pt x="1394" y="2280"/>
                  </a:cubicBezTo>
                  <a:cubicBezTo>
                    <a:pt x="919" y="2280"/>
                    <a:pt x="539" y="1900"/>
                    <a:pt x="539" y="1425"/>
                  </a:cubicBezTo>
                  <a:cubicBezTo>
                    <a:pt x="539" y="950"/>
                    <a:pt x="919" y="570"/>
                    <a:pt x="1394" y="570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33"/>
                    <a:pt x="1" y="1425"/>
                  </a:cubicBezTo>
                  <a:cubicBezTo>
                    <a:pt x="1" y="2217"/>
                    <a:pt x="634" y="2850"/>
                    <a:pt x="1394" y="2850"/>
                  </a:cubicBezTo>
                  <a:cubicBezTo>
                    <a:pt x="2186" y="2850"/>
                    <a:pt x="2819" y="2217"/>
                    <a:pt x="2819" y="1425"/>
                  </a:cubicBezTo>
                  <a:cubicBezTo>
                    <a:pt x="2819" y="633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997;p42">
              <a:extLst>
                <a:ext uri="{FF2B5EF4-FFF2-40B4-BE49-F238E27FC236}">
                  <a16:creationId xmlns:a16="http://schemas.microsoft.com/office/drawing/2014/main" id="{F8236A39-27F6-4D31-8F79-EBD12ED4F04F}"/>
                </a:ext>
              </a:extLst>
            </p:cNvPr>
            <p:cNvSpPr/>
            <p:nvPr/>
          </p:nvSpPr>
          <p:spPr>
            <a:xfrm>
              <a:off x="4158750" y="2252200"/>
              <a:ext cx="71275" cy="70500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869"/>
                    <a:pt x="1900" y="2281"/>
                    <a:pt x="1425" y="2281"/>
                  </a:cubicBezTo>
                  <a:cubicBezTo>
                    <a:pt x="950" y="2281"/>
                    <a:pt x="570" y="1869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217" y="2819"/>
                    <a:pt x="2850" y="2186"/>
                    <a:pt x="2850" y="1426"/>
                  </a:cubicBezTo>
                  <a:cubicBezTo>
                    <a:pt x="2850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998;p42">
              <a:extLst>
                <a:ext uri="{FF2B5EF4-FFF2-40B4-BE49-F238E27FC236}">
                  <a16:creationId xmlns:a16="http://schemas.microsoft.com/office/drawing/2014/main" id="{DD62DD26-FC8A-4101-8F83-ECBE976D2998}"/>
                </a:ext>
              </a:extLst>
            </p:cNvPr>
            <p:cNvSpPr/>
            <p:nvPr/>
          </p:nvSpPr>
          <p:spPr>
            <a:xfrm>
              <a:off x="4638525" y="2792150"/>
              <a:ext cx="70500" cy="71300"/>
            </a:xfrm>
            <a:custGeom>
              <a:avLst/>
              <a:gdLst/>
              <a:ahLst/>
              <a:cxnLst/>
              <a:rect l="l" t="t" r="r" b="b"/>
              <a:pathLst>
                <a:path w="2820" h="2852" extrusionOk="0">
                  <a:moveTo>
                    <a:pt x="1394" y="571"/>
                  </a:moveTo>
                  <a:cubicBezTo>
                    <a:pt x="1869" y="571"/>
                    <a:pt x="2249" y="951"/>
                    <a:pt x="2249" y="1426"/>
                  </a:cubicBezTo>
                  <a:cubicBezTo>
                    <a:pt x="2249" y="1901"/>
                    <a:pt x="1869" y="2281"/>
                    <a:pt x="1394" y="2281"/>
                  </a:cubicBezTo>
                  <a:cubicBezTo>
                    <a:pt x="951" y="2281"/>
                    <a:pt x="539" y="1901"/>
                    <a:pt x="539" y="1426"/>
                  </a:cubicBezTo>
                  <a:cubicBezTo>
                    <a:pt x="539" y="951"/>
                    <a:pt x="951" y="571"/>
                    <a:pt x="1394" y="571"/>
                  </a:cubicBezTo>
                  <a:close/>
                  <a:moveTo>
                    <a:pt x="1394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2218"/>
                    <a:pt x="634" y="2851"/>
                    <a:pt x="1394" y="2851"/>
                  </a:cubicBezTo>
                  <a:cubicBezTo>
                    <a:pt x="2186" y="2851"/>
                    <a:pt x="2819" y="2218"/>
                    <a:pt x="2819" y="1426"/>
                  </a:cubicBezTo>
                  <a:cubicBezTo>
                    <a:pt x="2819" y="634"/>
                    <a:pt x="2186" y="1"/>
                    <a:pt x="13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999;p42">
              <a:extLst>
                <a:ext uri="{FF2B5EF4-FFF2-40B4-BE49-F238E27FC236}">
                  <a16:creationId xmlns:a16="http://schemas.microsoft.com/office/drawing/2014/main" id="{7EC93443-EE90-4E9C-A77C-6B04F9B0FE71}"/>
                </a:ext>
              </a:extLst>
            </p:cNvPr>
            <p:cNvSpPr/>
            <p:nvPr/>
          </p:nvSpPr>
          <p:spPr>
            <a:xfrm>
              <a:off x="5262400" y="3606050"/>
              <a:ext cx="70500" cy="70475"/>
            </a:xfrm>
            <a:custGeom>
              <a:avLst/>
              <a:gdLst/>
              <a:ahLst/>
              <a:cxnLst/>
              <a:rect l="l" t="t" r="r" b="b"/>
              <a:pathLst>
                <a:path w="2820" h="2819" extrusionOk="0">
                  <a:moveTo>
                    <a:pt x="1394" y="539"/>
                  </a:moveTo>
                  <a:cubicBezTo>
                    <a:pt x="1869" y="539"/>
                    <a:pt x="2249" y="951"/>
                    <a:pt x="2249" y="1394"/>
                  </a:cubicBezTo>
                  <a:cubicBezTo>
                    <a:pt x="2249" y="1869"/>
                    <a:pt x="1869" y="2249"/>
                    <a:pt x="1394" y="2249"/>
                  </a:cubicBezTo>
                  <a:cubicBezTo>
                    <a:pt x="951" y="2249"/>
                    <a:pt x="539" y="1869"/>
                    <a:pt x="539" y="1394"/>
                  </a:cubicBezTo>
                  <a:cubicBezTo>
                    <a:pt x="539" y="951"/>
                    <a:pt x="951" y="539"/>
                    <a:pt x="1394" y="539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34"/>
                    <a:pt x="1" y="1394"/>
                  </a:cubicBezTo>
                  <a:cubicBezTo>
                    <a:pt x="1" y="2186"/>
                    <a:pt x="634" y="2819"/>
                    <a:pt x="1394" y="2819"/>
                  </a:cubicBezTo>
                  <a:cubicBezTo>
                    <a:pt x="2186" y="2819"/>
                    <a:pt x="2819" y="2186"/>
                    <a:pt x="2819" y="1394"/>
                  </a:cubicBezTo>
                  <a:cubicBezTo>
                    <a:pt x="2819" y="634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000;p42">
              <a:extLst>
                <a:ext uri="{FF2B5EF4-FFF2-40B4-BE49-F238E27FC236}">
                  <a16:creationId xmlns:a16="http://schemas.microsoft.com/office/drawing/2014/main" id="{5B9A1AC7-5B5B-4137-8B08-E9CB925F5609}"/>
                </a:ext>
              </a:extLst>
            </p:cNvPr>
            <p:cNvSpPr/>
            <p:nvPr/>
          </p:nvSpPr>
          <p:spPr>
            <a:xfrm>
              <a:off x="5207775" y="4092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6" y="571"/>
                  </a:moveTo>
                  <a:cubicBezTo>
                    <a:pt x="1901" y="571"/>
                    <a:pt x="2281" y="951"/>
                    <a:pt x="2281" y="1426"/>
                  </a:cubicBezTo>
                  <a:cubicBezTo>
                    <a:pt x="2281" y="1901"/>
                    <a:pt x="1901" y="2281"/>
                    <a:pt x="1426" y="2281"/>
                  </a:cubicBezTo>
                  <a:cubicBezTo>
                    <a:pt x="951" y="2281"/>
                    <a:pt x="571" y="1901"/>
                    <a:pt x="571" y="1426"/>
                  </a:cubicBezTo>
                  <a:cubicBezTo>
                    <a:pt x="571" y="951"/>
                    <a:pt x="951" y="571"/>
                    <a:pt x="1426" y="571"/>
                  </a:cubicBezTo>
                  <a:close/>
                  <a:moveTo>
                    <a:pt x="1426" y="1"/>
                  </a:moveTo>
                  <a:cubicBezTo>
                    <a:pt x="666" y="1"/>
                    <a:pt x="1" y="634"/>
                    <a:pt x="1" y="1426"/>
                  </a:cubicBezTo>
                  <a:cubicBezTo>
                    <a:pt x="1" y="2218"/>
                    <a:pt x="634" y="2851"/>
                    <a:pt x="1426" y="2851"/>
                  </a:cubicBezTo>
                  <a:cubicBezTo>
                    <a:pt x="2218" y="2851"/>
                    <a:pt x="2851" y="2218"/>
                    <a:pt x="2851" y="1426"/>
                  </a:cubicBezTo>
                  <a:cubicBezTo>
                    <a:pt x="2851" y="634"/>
                    <a:pt x="2218" y="1"/>
                    <a:pt x="142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001;p42">
              <a:extLst>
                <a:ext uri="{FF2B5EF4-FFF2-40B4-BE49-F238E27FC236}">
                  <a16:creationId xmlns:a16="http://schemas.microsoft.com/office/drawing/2014/main" id="{4C0100FC-433A-4EA2-9591-55E679C5B206}"/>
                </a:ext>
              </a:extLst>
            </p:cNvPr>
            <p:cNvSpPr/>
            <p:nvPr/>
          </p:nvSpPr>
          <p:spPr>
            <a:xfrm>
              <a:off x="4139750" y="4417575"/>
              <a:ext cx="71275" cy="70475"/>
            </a:xfrm>
            <a:custGeom>
              <a:avLst/>
              <a:gdLst/>
              <a:ahLst/>
              <a:cxnLst/>
              <a:rect l="l" t="t" r="r" b="b"/>
              <a:pathLst>
                <a:path w="2851" h="2819" extrusionOk="0">
                  <a:moveTo>
                    <a:pt x="1425" y="538"/>
                  </a:moveTo>
                  <a:cubicBezTo>
                    <a:pt x="1900" y="538"/>
                    <a:pt x="2280" y="918"/>
                    <a:pt x="2280" y="1393"/>
                  </a:cubicBezTo>
                  <a:cubicBezTo>
                    <a:pt x="2280" y="1869"/>
                    <a:pt x="1900" y="2249"/>
                    <a:pt x="1425" y="2249"/>
                  </a:cubicBezTo>
                  <a:cubicBezTo>
                    <a:pt x="950" y="2249"/>
                    <a:pt x="570" y="1869"/>
                    <a:pt x="570" y="1393"/>
                  </a:cubicBezTo>
                  <a:cubicBezTo>
                    <a:pt x="570" y="918"/>
                    <a:pt x="950" y="538"/>
                    <a:pt x="1425" y="538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33"/>
                    <a:pt x="0" y="1393"/>
                  </a:cubicBezTo>
                  <a:cubicBezTo>
                    <a:pt x="0" y="2185"/>
                    <a:pt x="634" y="2819"/>
                    <a:pt x="1425" y="2819"/>
                  </a:cubicBezTo>
                  <a:cubicBezTo>
                    <a:pt x="2185" y="2819"/>
                    <a:pt x="2850" y="2185"/>
                    <a:pt x="2850" y="1393"/>
                  </a:cubicBezTo>
                  <a:cubicBezTo>
                    <a:pt x="2850" y="633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002;p42">
              <a:extLst>
                <a:ext uri="{FF2B5EF4-FFF2-40B4-BE49-F238E27FC236}">
                  <a16:creationId xmlns:a16="http://schemas.microsoft.com/office/drawing/2014/main" id="{BA57E905-A2AD-458A-AED2-77E62DD652A8}"/>
                </a:ext>
              </a:extLst>
            </p:cNvPr>
            <p:cNvSpPr/>
            <p:nvPr/>
          </p:nvSpPr>
          <p:spPr>
            <a:xfrm>
              <a:off x="3976650" y="4339975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1"/>
                  </a:moveTo>
                  <a:cubicBezTo>
                    <a:pt x="1900" y="571"/>
                    <a:pt x="2281" y="951"/>
                    <a:pt x="2281" y="1426"/>
                  </a:cubicBezTo>
                  <a:cubicBezTo>
                    <a:pt x="2281" y="1901"/>
                    <a:pt x="1900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217"/>
                    <a:pt x="634" y="2851"/>
                    <a:pt x="1425" y="2851"/>
                  </a:cubicBezTo>
                  <a:cubicBezTo>
                    <a:pt x="2186" y="2851"/>
                    <a:pt x="2851" y="2217"/>
                    <a:pt x="2819" y="1426"/>
                  </a:cubicBezTo>
                  <a:cubicBezTo>
                    <a:pt x="2819" y="634"/>
                    <a:pt x="2186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003;p42">
              <a:extLst>
                <a:ext uri="{FF2B5EF4-FFF2-40B4-BE49-F238E27FC236}">
                  <a16:creationId xmlns:a16="http://schemas.microsoft.com/office/drawing/2014/main" id="{A05E8FBB-011B-4D26-993E-201D8D0E1CB6}"/>
                </a:ext>
              </a:extLst>
            </p:cNvPr>
            <p:cNvSpPr/>
            <p:nvPr/>
          </p:nvSpPr>
          <p:spPr>
            <a:xfrm>
              <a:off x="4011475" y="2296550"/>
              <a:ext cx="169450" cy="445750"/>
            </a:xfrm>
            <a:custGeom>
              <a:avLst/>
              <a:gdLst/>
              <a:ahLst/>
              <a:cxnLst/>
              <a:rect l="l" t="t" r="r" b="b"/>
              <a:pathLst>
                <a:path w="6778" h="17830" extrusionOk="0">
                  <a:moveTo>
                    <a:pt x="6461" y="0"/>
                  </a:moveTo>
                  <a:cubicBezTo>
                    <a:pt x="6390" y="0"/>
                    <a:pt x="6319" y="32"/>
                    <a:pt x="6271" y="95"/>
                  </a:cubicBezTo>
                  <a:lnTo>
                    <a:pt x="96" y="6271"/>
                  </a:lnTo>
                  <a:cubicBezTo>
                    <a:pt x="32" y="6334"/>
                    <a:pt x="1" y="6397"/>
                    <a:pt x="1" y="6461"/>
                  </a:cubicBezTo>
                  <a:lnTo>
                    <a:pt x="1" y="17545"/>
                  </a:lnTo>
                  <a:cubicBezTo>
                    <a:pt x="1" y="17703"/>
                    <a:pt x="127" y="17830"/>
                    <a:pt x="286" y="17830"/>
                  </a:cubicBezTo>
                  <a:cubicBezTo>
                    <a:pt x="444" y="17830"/>
                    <a:pt x="571" y="17703"/>
                    <a:pt x="571" y="17545"/>
                  </a:cubicBezTo>
                  <a:lnTo>
                    <a:pt x="571" y="6587"/>
                  </a:lnTo>
                  <a:lnTo>
                    <a:pt x="6651" y="475"/>
                  </a:lnTo>
                  <a:cubicBezTo>
                    <a:pt x="6778" y="380"/>
                    <a:pt x="6778" y="190"/>
                    <a:pt x="6651" y="95"/>
                  </a:cubicBezTo>
                  <a:cubicBezTo>
                    <a:pt x="6604" y="32"/>
                    <a:pt x="6533" y="0"/>
                    <a:pt x="6461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004;p42">
              <a:extLst>
                <a:ext uri="{FF2B5EF4-FFF2-40B4-BE49-F238E27FC236}">
                  <a16:creationId xmlns:a16="http://schemas.microsoft.com/office/drawing/2014/main" id="{CA7453FB-9A9C-4AF5-A1A8-2F0629A16708}"/>
                </a:ext>
              </a:extLst>
            </p:cNvPr>
            <p:cNvSpPr/>
            <p:nvPr/>
          </p:nvSpPr>
          <p:spPr>
            <a:xfrm>
              <a:off x="4278300" y="2294750"/>
              <a:ext cx="855075" cy="509300"/>
            </a:xfrm>
            <a:custGeom>
              <a:avLst/>
              <a:gdLst/>
              <a:ahLst/>
              <a:cxnLst/>
              <a:rect l="l" t="t" r="r" b="b"/>
              <a:pathLst>
                <a:path w="34203" h="20372" extrusionOk="0">
                  <a:moveTo>
                    <a:pt x="33886" y="1"/>
                  </a:moveTo>
                  <a:cubicBezTo>
                    <a:pt x="33815" y="1"/>
                    <a:pt x="33744" y="25"/>
                    <a:pt x="33696" y="72"/>
                  </a:cubicBezTo>
                  <a:lnTo>
                    <a:pt x="23214" y="10586"/>
                  </a:lnTo>
                  <a:lnTo>
                    <a:pt x="9533" y="10586"/>
                  </a:lnTo>
                  <a:cubicBezTo>
                    <a:pt x="9469" y="10586"/>
                    <a:pt x="9374" y="10618"/>
                    <a:pt x="9343" y="10650"/>
                  </a:cubicBezTo>
                  <a:lnTo>
                    <a:pt x="95" y="19897"/>
                  </a:lnTo>
                  <a:cubicBezTo>
                    <a:pt x="0" y="19992"/>
                    <a:pt x="0" y="20182"/>
                    <a:pt x="95" y="20277"/>
                  </a:cubicBezTo>
                  <a:cubicBezTo>
                    <a:pt x="159" y="20340"/>
                    <a:pt x="222" y="20372"/>
                    <a:pt x="285" y="20372"/>
                  </a:cubicBezTo>
                  <a:cubicBezTo>
                    <a:pt x="380" y="20372"/>
                    <a:pt x="444" y="20340"/>
                    <a:pt x="507" y="20277"/>
                  </a:cubicBezTo>
                  <a:lnTo>
                    <a:pt x="9659" y="11125"/>
                  </a:lnTo>
                  <a:lnTo>
                    <a:pt x="23309" y="11125"/>
                  </a:lnTo>
                  <a:cubicBezTo>
                    <a:pt x="23404" y="11125"/>
                    <a:pt x="23467" y="11093"/>
                    <a:pt x="23499" y="11061"/>
                  </a:cubicBezTo>
                  <a:lnTo>
                    <a:pt x="34076" y="484"/>
                  </a:lnTo>
                  <a:cubicBezTo>
                    <a:pt x="34203" y="357"/>
                    <a:pt x="34203" y="199"/>
                    <a:pt x="34076" y="72"/>
                  </a:cubicBezTo>
                  <a:cubicBezTo>
                    <a:pt x="34029" y="25"/>
                    <a:pt x="33957" y="1"/>
                    <a:pt x="338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005;p42">
              <a:extLst>
                <a:ext uri="{FF2B5EF4-FFF2-40B4-BE49-F238E27FC236}">
                  <a16:creationId xmlns:a16="http://schemas.microsoft.com/office/drawing/2014/main" id="{DCE208F2-2FD4-4975-B979-8C2CB28F90F6}"/>
                </a:ext>
              </a:extLst>
            </p:cNvPr>
            <p:cNvSpPr/>
            <p:nvPr/>
          </p:nvSpPr>
          <p:spPr>
            <a:xfrm>
              <a:off x="4283825" y="2280500"/>
              <a:ext cx="1007900" cy="682700"/>
            </a:xfrm>
            <a:custGeom>
              <a:avLst/>
              <a:gdLst/>
              <a:ahLst/>
              <a:cxnLst/>
              <a:rect l="l" t="t" r="r" b="b"/>
              <a:pathLst>
                <a:path w="40316" h="27308" extrusionOk="0">
                  <a:moveTo>
                    <a:pt x="39999" y="1"/>
                  </a:moveTo>
                  <a:cubicBezTo>
                    <a:pt x="39928" y="1"/>
                    <a:pt x="39856" y="25"/>
                    <a:pt x="39809" y="72"/>
                  </a:cubicBezTo>
                  <a:lnTo>
                    <a:pt x="23658" y="16223"/>
                  </a:lnTo>
                  <a:lnTo>
                    <a:pt x="10863" y="16223"/>
                  </a:lnTo>
                  <a:cubicBezTo>
                    <a:pt x="10768" y="16223"/>
                    <a:pt x="10705" y="16255"/>
                    <a:pt x="10673" y="16318"/>
                  </a:cubicBezTo>
                  <a:lnTo>
                    <a:pt x="128" y="26832"/>
                  </a:lnTo>
                  <a:cubicBezTo>
                    <a:pt x="1" y="26959"/>
                    <a:pt x="1" y="27117"/>
                    <a:pt x="128" y="27244"/>
                  </a:cubicBezTo>
                  <a:cubicBezTo>
                    <a:pt x="191" y="27276"/>
                    <a:pt x="254" y="27307"/>
                    <a:pt x="318" y="27307"/>
                  </a:cubicBezTo>
                  <a:cubicBezTo>
                    <a:pt x="381" y="27307"/>
                    <a:pt x="476" y="27276"/>
                    <a:pt x="508" y="27244"/>
                  </a:cubicBezTo>
                  <a:lnTo>
                    <a:pt x="10958" y="16793"/>
                  </a:lnTo>
                  <a:lnTo>
                    <a:pt x="23784" y="16793"/>
                  </a:lnTo>
                  <a:cubicBezTo>
                    <a:pt x="23848" y="16793"/>
                    <a:pt x="23911" y="16762"/>
                    <a:pt x="23974" y="16698"/>
                  </a:cubicBezTo>
                  <a:lnTo>
                    <a:pt x="40189" y="484"/>
                  </a:lnTo>
                  <a:cubicBezTo>
                    <a:pt x="40316" y="357"/>
                    <a:pt x="40316" y="199"/>
                    <a:pt x="40189" y="72"/>
                  </a:cubicBezTo>
                  <a:cubicBezTo>
                    <a:pt x="40141" y="25"/>
                    <a:pt x="40070" y="1"/>
                    <a:pt x="3999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006;p42">
              <a:extLst>
                <a:ext uri="{FF2B5EF4-FFF2-40B4-BE49-F238E27FC236}">
                  <a16:creationId xmlns:a16="http://schemas.microsoft.com/office/drawing/2014/main" id="{2F5B82A4-A0C9-4219-98BC-690343A9B6C7}"/>
                </a:ext>
              </a:extLst>
            </p:cNvPr>
            <p:cNvSpPr/>
            <p:nvPr/>
          </p:nvSpPr>
          <p:spPr>
            <a:xfrm>
              <a:off x="4309175" y="3320225"/>
              <a:ext cx="961975" cy="327800"/>
            </a:xfrm>
            <a:custGeom>
              <a:avLst/>
              <a:gdLst/>
              <a:ahLst/>
              <a:cxnLst/>
              <a:rect l="l" t="t" r="r" b="b"/>
              <a:pathLst>
                <a:path w="38479" h="13112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cubicBezTo>
                    <a:pt x="0" y="444"/>
                    <a:pt x="127" y="571"/>
                    <a:pt x="285" y="571"/>
                  </a:cubicBezTo>
                  <a:lnTo>
                    <a:pt x="6271" y="571"/>
                  </a:lnTo>
                  <a:lnTo>
                    <a:pt x="20427" y="13049"/>
                  </a:lnTo>
                  <a:cubicBezTo>
                    <a:pt x="20490" y="13112"/>
                    <a:pt x="20554" y="13112"/>
                    <a:pt x="20617" y="13112"/>
                  </a:cubicBezTo>
                  <a:lnTo>
                    <a:pt x="38193" y="13112"/>
                  </a:lnTo>
                  <a:cubicBezTo>
                    <a:pt x="38352" y="13112"/>
                    <a:pt x="38478" y="12985"/>
                    <a:pt x="38478" y="12827"/>
                  </a:cubicBezTo>
                  <a:cubicBezTo>
                    <a:pt x="38478" y="12669"/>
                    <a:pt x="38352" y="12574"/>
                    <a:pt x="38193" y="12574"/>
                  </a:cubicBezTo>
                  <a:lnTo>
                    <a:pt x="20744" y="12574"/>
                  </a:lnTo>
                  <a:lnTo>
                    <a:pt x="6588" y="64"/>
                  </a:lnTo>
                  <a:cubicBezTo>
                    <a:pt x="6524" y="33"/>
                    <a:pt x="6461" y="1"/>
                    <a:pt x="63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007;p42">
              <a:extLst>
                <a:ext uri="{FF2B5EF4-FFF2-40B4-BE49-F238E27FC236}">
                  <a16:creationId xmlns:a16="http://schemas.microsoft.com/office/drawing/2014/main" id="{F8AEFAE2-AAD3-4C66-BC12-E0A82F368D0E}"/>
                </a:ext>
              </a:extLst>
            </p:cNvPr>
            <p:cNvSpPr/>
            <p:nvPr/>
          </p:nvSpPr>
          <p:spPr>
            <a:xfrm>
              <a:off x="4279075" y="2842025"/>
              <a:ext cx="380850" cy="197975"/>
            </a:xfrm>
            <a:custGeom>
              <a:avLst/>
              <a:gdLst/>
              <a:ahLst/>
              <a:cxnLst/>
              <a:rect l="l" t="t" r="r" b="b"/>
              <a:pathLst>
                <a:path w="15234" h="7919" extrusionOk="0">
                  <a:moveTo>
                    <a:pt x="14917" y="1"/>
                  </a:moveTo>
                  <a:cubicBezTo>
                    <a:pt x="14846" y="1"/>
                    <a:pt x="14775" y="33"/>
                    <a:pt x="14727" y="96"/>
                  </a:cubicBezTo>
                  <a:lnTo>
                    <a:pt x="7443" y="7348"/>
                  </a:lnTo>
                  <a:lnTo>
                    <a:pt x="286" y="7348"/>
                  </a:lnTo>
                  <a:cubicBezTo>
                    <a:pt x="128" y="7348"/>
                    <a:pt x="1" y="7475"/>
                    <a:pt x="1" y="7633"/>
                  </a:cubicBezTo>
                  <a:cubicBezTo>
                    <a:pt x="1" y="7792"/>
                    <a:pt x="128" y="7918"/>
                    <a:pt x="286" y="7918"/>
                  </a:cubicBezTo>
                  <a:lnTo>
                    <a:pt x="7570" y="7918"/>
                  </a:lnTo>
                  <a:cubicBezTo>
                    <a:pt x="7633" y="7918"/>
                    <a:pt x="7697" y="7887"/>
                    <a:pt x="7760" y="7823"/>
                  </a:cubicBezTo>
                  <a:lnTo>
                    <a:pt x="15107" y="476"/>
                  </a:lnTo>
                  <a:cubicBezTo>
                    <a:pt x="15234" y="381"/>
                    <a:pt x="15234" y="191"/>
                    <a:pt x="15107" y="96"/>
                  </a:cubicBezTo>
                  <a:cubicBezTo>
                    <a:pt x="15060" y="33"/>
                    <a:pt x="14988" y="1"/>
                    <a:pt x="1491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008;p42">
              <a:extLst>
                <a:ext uri="{FF2B5EF4-FFF2-40B4-BE49-F238E27FC236}">
                  <a16:creationId xmlns:a16="http://schemas.microsoft.com/office/drawing/2014/main" id="{1F95A57A-0B46-4AE2-9110-CA9FC29E895D}"/>
                </a:ext>
              </a:extLst>
            </p:cNvPr>
            <p:cNvSpPr/>
            <p:nvPr/>
          </p:nvSpPr>
          <p:spPr>
            <a:xfrm>
              <a:off x="3419275" y="3425525"/>
              <a:ext cx="176575" cy="1005525"/>
            </a:xfrm>
            <a:custGeom>
              <a:avLst/>
              <a:gdLst/>
              <a:ahLst/>
              <a:cxnLst/>
              <a:rect l="l" t="t" r="r" b="b"/>
              <a:pathLst>
                <a:path w="7063" h="40221" extrusionOk="0">
                  <a:moveTo>
                    <a:pt x="6778" y="1"/>
                  </a:moveTo>
                  <a:cubicBezTo>
                    <a:pt x="6619" y="1"/>
                    <a:pt x="6492" y="128"/>
                    <a:pt x="6492" y="286"/>
                  </a:cubicBezTo>
                  <a:lnTo>
                    <a:pt x="6492" y="15804"/>
                  </a:lnTo>
                  <a:lnTo>
                    <a:pt x="95" y="22201"/>
                  </a:lnTo>
                  <a:cubicBezTo>
                    <a:pt x="32" y="22264"/>
                    <a:pt x="0" y="22328"/>
                    <a:pt x="0" y="22391"/>
                  </a:cubicBezTo>
                  <a:lnTo>
                    <a:pt x="0" y="39935"/>
                  </a:lnTo>
                  <a:cubicBezTo>
                    <a:pt x="0" y="40094"/>
                    <a:pt x="127" y="40220"/>
                    <a:pt x="285" y="40220"/>
                  </a:cubicBezTo>
                  <a:cubicBezTo>
                    <a:pt x="444" y="40220"/>
                    <a:pt x="570" y="40094"/>
                    <a:pt x="570" y="39935"/>
                  </a:cubicBezTo>
                  <a:lnTo>
                    <a:pt x="570" y="22518"/>
                  </a:lnTo>
                  <a:lnTo>
                    <a:pt x="6968" y="16120"/>
                  </a:lnTo>
                  <a:cubicBezTo>
                    <a:pt x="7031" y="16057"/>
                    <a:pt x="7063" y="15994"/>
                    <a:pt x="7063" y="15899"/>
                  </a:cubicBezTo>
                  <a:lnTo>
                    <a:pt x="7063" y="286"/>
                  </a:lnTo>
                  <a:cubicBezTo>
                    <a:pt x="7063" y="128"/>
                    <a:pt x="6936" y="1"/>
                    <a:pt x="677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009;p42">
              <a:extLst>
                <a:ext uri="{FF2B5EF4-FFF2-40B4-BE49-F238E27FC236}">
                  <a16:creationId xmlns:a16="http://schemas.microsoft.com/office/drawing/2014/main" id="{3F9C7BA0-E357-4FB8-A3ED-F62A5B061C59}"/>
                </a:ext>
              </a:extLst>
            </p:cNvPr>
            <p:cNvSpPr/>
            <p:nvPr/>
          </p:nvSpPr>
          <p:spPr>
            <a:xfrm>
              <a:off x="3582375" y="3510250"/>
              <a:ext cx="114825" cy="844000"/>
            </a:xfrm>
            <a:custGeom>
              <a:avLst/>
              <a:gdLst/>
              <a:ahLst/>
              <a:cxnLst/>
              <a:rect l="l" t="t" r="r" b="b"/>
              <a:pathLst>
                <a:path w="4593" h="33760" extrusionOk="0">
                  <a:moveTo>
                    <a:pt x="4339" y="1"/>
                  </a:moveTo>
                  <a:cubicBezTo>
                    <a:pt x="4180" y="1"/>
                    <a:pt x="4054" y="127"/>
                    <a:pt x="4054" y="254"/>
                  </a:cubicBezTo>
                  <a:lnTo>
                    <a:pt x="4054" y="22327"/>
                  </a:lnTo>
                  <a:lnTo>
                    <a:pt x="95" y="26286"/>
                  </a:lnTo>
                  <a:cubicBezTo>
                    <a:pt x="32" y="26349"/>
                    <a:pt x="0" y="26412"/>
                    <a:pt x="0" y="26476"/>
                  </a:cubicBezTo>
                  <a:lnTo>
                    <a:pt x="0" y="33475"/>
                  </a:lnTo>
                  <a:cubicBezTo>
                    <a:pt x="0" y="33633"/>
                    <a:pt x="127" y="33760"/>
                    <a:pt x="285" y="33760"/>
                  </a:cubicBezTo>
                  <a:cubicBezTo>
                    <a:pt x="444" y="33760"/>
                    <a:pt x="570" y="33633"/>
                    <a:pt x="570" y="33475"/>
                  </a:cubicBezTo>
                  <a:lnTo>
                    <a:pt x="570" y="26602"/>
                  </a:lnTo>
                  <a:lnTo>
                    <a:pt x="4529" y="22644"/>
                  </a:lnTo>
                  <a:cubicBezTo>
                    <a:pt x="4592" y="22612"/>
                    <a:pt x="4592" y="22517"/>
                    <a:pt x="4592" y="22454"/>
                  </a:cubicBezTo>
                  <a:lnTo>
                    <a:pt x="4592" y="254"/>
                  </a:lnTo>
                  <a:cubicBezTo>
                    <a:pt x="4592" y="127"/>
                    <a:pt x="4465" y="1"/>
                    <a:pt x="433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010;p42">
              <a:extLst>
                <a:ext uri="{FF2B5EF4-FFF2-40B4-BE49-F238E27FC236}">
                  <a16:creationId xmlns:a16="http://schemas.microsoft.com/office/drawing/2014/main" id="{25D3CA39-AD6C-4541-BFE3-867FC5715BE5}"/>
                </a:ext>
              </a:extLst>
            </p:cNvPr>
            <p:cNvSpPr/>
            <p:nvPr/>
          </p:nvSpPr>
          <p:spPr>
            <a:xfrm>
              <a:off x="2378950" y="3540325"/>
              <a:ext cx="932675" cy="570075"/>
            </a:xfrm>
            <a:custGeom>
              <a:avLst/>
              <a:gdLst/>
              <a:ahLst/>
              <a:cxnLst/>
              <a:rect l="l" t="t" r="r" b="b"/>
              <a:pathLst>
                <a:path w="37307" h="22803" extrusionOk="0">
                  <a:moveTo>
                    <a:pt x="36990" y="1"/>
                  </a:moveTo>
                  <a:cubicBezTo>
                    <a:pt x="36918" y="1"/>
                    <a:pt x="36847" y="33"/>
                    <a:pt x="36800" y="96"/>
                  </a:cubicBezTo>
                  <a:lnTo>
                    <a:pt x="27996" y="8900"/>
                  </a:lnTo>
                  <a:lnTo>
                    <a:pt x="13650" y="8900"/>
                  </a:lnTo>
                  <a:cubicBezTo>
                    <a:pt x="13555" y="8900"/>
                    <a:pt x="13491" y="8932"/>
                    <a:pt x="13460" y="8995"/>
                  </a:cubicBezTo>
                  <a:lnTo>
                    <a:pt x="127" y="22327"/>
                  </a:lnTo>
                  <a:cubicBezTo>
                    <a:pt x="0" y="22422"/>
                    <a:pt x="0" y="22613"/>
                    <a:pt x="127" y="22708"/>
                  </a:cubicBezTo>
                  <a:cubicBezTo>
                    <a:pt x="159" y="22771"/>
                    <a:pt x="254" y="22803"/>
                    <a:pt x="317" y="22803"/>
                  </a:cubicBezTo>
                  <a:cubicBezTo>
                    <a:pt x="380" y="22803"/>
                    <a:pt x="444" y="22771"/>
                    <a:pt x="507" y="22708"/>
                  </a:cubicBezTo>
                  <a:lnTo>
                    <a:pt x="13745" y="9470"/>
                  </a:lnTo>
                  <a:lnTo>
                    <a:pt x="28091" y="9470"/>
                  </a:lnTo>
                  <a:cubicBezTo>
                    <a:pt x="28154" y="9470"/>
                    <a:pt x="28249" y="9438"/>
                    <a:pt x="28281" y="9375"/>
                  </a:cubicBezTo>
                  <a:lnTo>
                    <a:pt x="37180" y="476"/>
                  </a:lnTo>
                  <a:cubicBezTo>
                    <a:pt x="37306" y="381"/>
                    <a:pt x="37306" y="191"/>
                    <a:pt x="37180" y="96"/>
                  </a:cubicBezTo>
                  <a:cubicBezTo>
                    <a:pt x="37132" y="33"/>
                    <a:pt x="37061" y="1"/>
                    <a:pt x="36990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011;p42">
              <a:extLst>
                <a:ext uri="{FF2B5EF4-FFF2-40B4-BE49-F238E27FC236}">
                  <a16:creationId xmlns:a16="http://schemas.microsoft.com/office/drawing/2014/main" id="{D3ADFC73-4FBB-464B-9923-70763F245512}"/>
                </a:ext>
              </a:extLst>
            </p:cNvPr>
            <p:cNvSpPr/>
            <p:nvPr/>
          </p:nvSpPr>
          <p:spPr>
            <a:xfrm>
              <a:off x="3087525" y="3427125"/>
              <a:ext cx="281100" cy="635775"/>
            </a:xfrm>
            <a:custGeom>
              <a:avLst/>
              <a:gdLst/>
              <a:ahLst/>
              <a:cxnLst/>
              <a:rect l="l" t="t" r="r" b="b"/>
              <a:pathLst>
                <a:path w="11244" h="25431" extrusionOk="0">
                  <a:moveTo>
                    <a:pt x="10958" y="0"/>
                  </a:moveTo>
                  <a:cubicBezTo>
                    <a:pt x="10800" y="0"/>
                    <a:pt x="10673" y="127"/>
                    <a:pt x="10673" y="254"/>
                  </a:cubicBezTo>
                  <a:lnTo>
                    <a:pt x="10673" y="17291"/>
                  </a:lnTo>
                  <a:lnTo>
                    <a:pt x="159" y="24924"/>
                  </a:lnTo>
                  <a:cubicBezTo>
                    <a:pt x="33" y="24987"/>
                    <a:pt x="1" y="25177"/>
                    <a:pt x="96" y="25304"/>
                  </a:cubicBezTo>
                  <a:cubicBezTo>
                    <a:pt x="159" y="25367"/>
                    <a:pt x="254" y="25430"/>
                    <a:pt x="318" y="25430"/>
                  </a:cubicBezTo>
                  <a:cubicBezTo>
                    <a:pt x="381" y="25430"/>
                    <a:pt x="444" y="25399"/>
                    <a:pt x="508" y="25367"/>
                  </a:cubicBezTo>
                  <a:lnTo>
                    <a:pt x="11117" y="17640"/>
                  </a:lnTo>
                  <a:cubicBezTo>
                    <a:pt x="11212" y="17608"/>
                    <a:pt x="11244" y="17513"/>
                    <a:pt x="11244" y="17418"/>
                  </a:cubicBezTo>
                  <a:lnTo>
                    <a:pt x="11244" y="254"/>
                  </a:lnTo>
                  <a:cubicBezTo>
                    <a:pt x="11244" y="127"/>
                    <a:pt x="11117" y="0"/>
                    <a:pt x="1095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012;p42">
              <a:extLst>
                <a:ext uri="{FF2B5EF4-FFF2-40B4-BE49-F238E27FC236}">
                  <a16:creationId xmlns:a16="http://schemas.microsoft.com/office/drawing/2014/main" id="{FAF53114-87DB-4D05-98FA-483943EB2AD8}"/>
                </a:ext>
              </a:extLst>
            </p:cNvPr>
            <p:cNvSpPr/>
            <p:nvPr/>
          </p:nvSpPr>
          <p:spPr>
            <a:xfrm>
              <a:off x="3548325" y="1880875"/>
              <a:ext cx="148875" cy="861425"/>
            </a:xfrm>
            <a:custGeom>
              <a:avLst/>
              <a:gdLst/>
              <a:ahLst/>
              <a:cxnLst/>
              <a:rect l="l" t="t" r="r" b="b"/>
              <a:pathLst>
                <a:path w="5955" h="34457" extrusionOk="0">
                  <a:moveTo>
                    <a:pt x="285" y="1"/>
                  </a:moveTo>
                  <a:cubicBezTo>
                    <a:pt x="127" y="1"/>
                    <a:pt x="0" y="128"/>
                    <a:pt x="0" y="286"/>
                  </a:cubicBezTo>
                  <a:lnTo>
                    <a:pt x="0" y="11117"/>
                  </a:lnTo>
                  <a:cubicBezTo>
                    <a:pt x="0" y="11180"/>
                    <a:pt x="32" y="11243"/>
                    <a:pt x="64" y="11307"/>
                  </a:cubicBezTo>
                  <a:lnTo>
                    <a:pt x="5416" y="16627"/>
                  </a:lnTo>
                  <a:lnTo>
                    <a:pt x="5416" y="34172"/>
                  </a:lnTo>
                  <a:cubicBezTo>
                    <a:pt x="5416" y="34330"/>
                    <a:pt x="5542" y="34457"/>
                    <a:pt x="5669" y="34457"/>
                  </a:cubicBezTo>
                  <a:cubicBezTo>
                    <a:pt x="5827" y="34457"/>
                    <a:pt x="5954" y="34330"/>
                    <a:pt x="5954" y="34172"/>
                  </a:cubicBezTo>
                  <a:lnTo>
                    <a:pt x="5954" y="16500"/>
                  </a:lnTo>
                  <a:cubicBezTo>
                    <a:pt x="5954" y="16437"/>
                    <a:pt x="5922" y="16374"/>
                    <a:pt x="5891" y="16310"/>
                  </a:cubicBezTo>
                  <a:lnTo>
                    <a:pt x="570" y="10990"/>
                  </a:lnTo>
                  <a:lnTo>
                    <a:pt x="570" y="286"/>
                  </a:lnTo>
                  <a:cubicBezTo>
                    <a:pt x="570" y="128"/>
                    <a:pt x="444" y="1"/>
                    <a:pt x="28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013;p42">
              <a:extLst>
                <a:ext uri="{FF2B5EF4-FFF2-40B4-BE49-F238E27FC236}">
                  <a16:creationId xmlns:a16="http://schemas.microsoft.com/office/drawing/2014/main" id="{B96A4C1E-97A5-4A85-91F7-E8BE44EC7488}"/>
                </a:ext>
              </a:extLst>
            </p:cNvPr>
            <p:cNvSpPr/>
            <p:nvPr/>
          </p:nvSpPr>
          <p:spPr>
            <a:xfrm>
              <a:off x="3021825" y="2176200"/>
              <a:ext cx="346800" cy="665850"/>
            </a:xfrm>
            <a:custGeom>
              <a:avLst/>
              <a:gdLst/>
              <a:ahLst/>
              <a:cxnLst/>
              <a:rect l="l" t="t" r="r" b="b"/>
              <a:pathLst>
                <a:path w="13872" h="26634" extrusionOk="0">
                  <a:moveTo>
                    <a:pt x="313" y="0"/>
                  </a:moveTo>
                  <a:cubicBezTo>
                    <a:pt x="238" y="0"/>
                    <a:pt x="159" y="32"/>
                    <a:pt x="95" y="95"/>
                  </a:cubicBezTo>
                  <a:cubicBezTo>
                    <a:pt x="0" y="190"/>
                    <a:pt x="0" y="380"/>
                    <a:pt x="95" y="475"/>
                  </a:cubicBezTo>
                  <a:lnTo>
                    <a:pt x="13301" y="13681"/>
                  </a:lnTo>
                  <a:lnTo>
                    <a:pt x="13301" y="26349"/>
                  </a:lnTo>
                  <a:cubicBezTo>
                    <a:pt x="13301" y="26507"/>
                    <a:pt x="13428" y="26634"/>
                    <a:pt x="13586" y="26634"/>
                  </a:cubicBezTo>
                  <a:cubicBezTo>
                    <a:pt x="13745" y="26634"/>
                    <a:pt x="13872" y="26507"/>
                    <a:pt x="13872" y="26349"/>
                  </a:cubicBezTo>
                  <a:lnTo>
                    <a:pt x="13872" y="13586"/>
                  </a:lnTo>
                  <a:cubicBezTo>
                    <a:pt x="13872" y="13491"/>
                    <a:pt x="13840" y="13428"/>
                    <a:pt x="13776" y="13365"/>
                  </a:cubicBezTo>
                  <a:lnTo>
                    <a:pt x="507" y="95"/>
                  </a:lnTo>
                  <a:cubicBezTo>
                    <a:pt x="460" y="32"/>
                    <a:pt x="388" y="0"/>
                    <a:pt x="313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014;p42">
              <a:extLst>
                <a:ext uri="{FF2B5EF4-FFF2-40B4-BE49-F238E27FC236}">
                  <a16:creationId xmlns:a16="http://schemas.microsoft.com/office/drawing/2014/main" id="{BD8085EC-01EF-4970-A4CC-5EB8811895AE}"/>
                </a:ext>
              </a:extLst>
            </p:cNvPr>
            <p:cNvSpPr/>
            <p:nvPr/>
          </p:nvSpPr>
          <p:spPr>
            <a:xfrm>
              <a:off x="2421700" y="2237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901"/>
                    <a:pt x="1900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65" y="1"/>
                    <a:pt x="0" y="634"/>
                    <a:pt x="0" y="1426"/>
                  </a:cubicBezTo>
                  <a:cubicBezTo>
                    <a:pt x="0" y="2186"/>
                    <a:pt x="665" y="2851"/>
                    <a:pt x="1425" y="2851"/>
                  </a:cubicBezTo>
                  <a:cubicBezTo>
                    <a:pt x="2217" y="2851"/>
                    <a:pt x="2851" y="2186"/>
                    <a:pt x="2851" y="1426"/>
                  </a:cubicBezTo>
                  <a:cubicBezTo>
                    <a:pt x="2851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015;p42">
              <a:extLst>
                <a:ext uri="{FF2B5EF4-FFF2-40B4-BE49-F238E27FC236}">
                  <a16:creationId xmlns:a16="http://schemas.microsoft.com/office/drawing/2014/main" id="{59F7711B-1F4F-4BE5-A9BF-E82E38A0EFA5}"/>
                </a:ext>
              </a:extLst>
            </p:cNvPr>
            <p:cNvSpPr/>
            <p:nvPr/>
          </p:nvSpPr>
          <p:spPr>
            <a:xfrm>
              <a:off x="2254650" y="2236375"/>
              <a:ext cx="70475" cy="71275"/>
            </a:xfrm>
            <a:custGeom>
              <a:avLst/>
              <a:gdLst/>
              <a:ahLst/>
              <a:cxnLst/>
              <a:rect l="l" t="t" r="r" b="b"/>
              <a:pathLst>
                <a:path w="2819" h="2851" extrusionOk="0">
                  <a:moveTo>
                    <a:pt x="1425" y="570"/>
                  </a:moveTo>
                  <a:cubicBezTo>
                    <a:pt x="1869" y="570"/>
                    <a:pt x="2280" y="950"/>
                    <a:pt x="2280" y="1425"/>
                  </a:cubicBezTo>
                  <a:cubicBezTo>
                    <a:pt x="2280" y="1900"/>
                    <a:pt x="1869" y="2280"/>
                    <a:pt x="1425" y="2280"/>
                  </a:cubicBezTo>
                  <a:cubicBezTo>
                    <a:pt x="950" y="2280"/>
                    <a:pt x="570" y="1900"/>
                    <a:pt x="570" y="1425"/>
                  </a:cubicBezTo>
                  <a:cubicBezTo>
                    <a:pt x="570" y="950"/>
                    <a:pt x="950" y="570"/>
                    <a:pt x="1425" y="570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65"/>
                    <a:pt x="0" y="1425"/>
                  </a:cubicBezTo>
                  <a:cubicBezTo>
                    <a:pt x="0" y="2217"/>
                    <a:pt x="634" y="2850"/>
                    <a:pt x="1425" y="2850"/>
                  </a:cubicBezTo>
                  <a:cubicBezTo>
                    <a:pt x="2185" y="2850"/>
                    <a:pt x="2819" y="2217"/>
                    <a:pt x="2819" y="1425"/>
                  </a:cubicBezTo>
                  <a:cubicBezTo>
                    <a:pt x="2819" y="665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016;p42">
              <a:extLst>
                <a:ext uri="{FF2B5EF4-FFF2-40B4-BE49-F238E27FC236}">
                  <a16:creationId xmlns:a16="http://schemas.microsoft.com/office/drawing/2014/main" id="{02AC8775-24EC-4C1F-9A3C-1DBB19197E19}"/>
                </a:ext>
              </a:extLst>
            </p:cNvPr>
            <p:cNvSpPr/>
            <p:nvPr/>
          </p:nvSpPr>
          <p:spPr>
            <a:xfrm>
              <a:off x="3519825" y="1820725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5" y="570"/>
                  </a:moveTo>
                  <a:cubicBezTo>
                    <a:pt x="1900" y="570"/>
                    <a:pt x="2280" y="950"/>
                    <a:pt x="2280" y="1425"/>
                  </a:cubicBezTo>
                  <a:cubicBezTo>
                    <a:pt x="2280" y="1900"/>
                    <a:pt x="1900" y="2280"/>
                    <a:pt x="1425" y="2280"/>
                  </a:cubicBezTo>
                  <a:cubicBezTo>
                    <a:pt x="950" y="2280"/>
                    <a:pt x="570" y="1900"/>
                    <a:pt x="570" y="1425"/>
                  </a:cubicBezTo>
                  <a:cubicBezTo>
                    <a:pt x="570" y="950"/>
                    <a:pt x="950" y="570"/>
                    <a:pt x="1425" y="570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33"/>
                    <a:pt x="0" y="1425"/>
                  </a:cubicBezTo>
                  <a:cubicBezTo>
                    <a:pt x="0" y="2217"/>
                    <a:pt x="634" y="2850"/>
                    <a:pt x="1425" y="2850"/>
                  </a:cubicBezTo>
                  <a:cubicBezTo>
                    <a:pt x="2185" y="2850"/>
                    <a:pt x="2851" y="2217"/>
                    <a:pt x="2851" y="1425"/>
                  </a:cubicBezTo>
                  <a:cubicBezTo>
                    <a:pt x="2851" y="633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017;p42">
              <a:extLst>
                <a:ext uri="{FF2B5EF4-FFF2-40B4-BE49-F238E27FC236}">
                  <a16:creationId xmlns:a16="http://schemas.microsoft.com/office/drawing/2014/main" id="{3507E227-A05C-4D3B-9700-585AAD50479D}"/>
                </a:ext>
              </a:extLst>
            </p:cNvPr>
            <p:cNvSpPr/>
            <p:nvPr/>
          </p:nvSpPr>
          <p:spPr>
            <a:xfrm>
              <a:off x="3371775" y="2252200"/>
              <a:ext cx="71275" cy="70500"/>
            </a:xfrm>
            <a:custGeom>
              <a:avLst/>
              <a:gdLst/>
              <a:ahLst/>
              <a:cxnLst/>
              <a:rect l="l" t="t" r="r" b="b"/>
              <a:pathLst>
                <a:path w="2851" h="2820" extrusionOk="0">
                  <a:moveTo>
                    <a:pt x="1425" y="571"/>
                  </a:moveTo>
                  <a:cubicBezTo>
                    <a:pt x="1900" y="571"/>
                    <a:pt x="2280" y="951"/>
                    <a:pt x="2280" y="1426"/>
                  </a:cubicBezTo>
                  <a:cubicBezTo>
                    <a:pt x="2280" y="1869"/>
                    <a:pt x="1900" y="2281"/>
                    <a:pt x="1425" y="2281"/>
                  </a:cubicBezTo>
                  <a:cubicBezTo>
                    <a:pt x="950" y="2281"/>
                    <a:pt x="570" y="1869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217" y="2819"/>
                    <a:pt x="2850" y="2186"/>
                    <a:pt x="2850" y="1426"/>
                  </a:cubicBezTo>
                  <a:cubicBezTo>
                    <a:pt x="2850" y="634"/>
                    <a:pt x="2217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018;p42">
              <a:extLst>
                <a:ext uri="{FF2B5EF4-FFF2-40B4-BE49-F238E27FC236}">
                  <a16:creationId xmlns:a16="http://schemas.microsoft.com/office/drawing/2014/main" id="{582A41B1-0794-404A-9CAB-124D4EF3D1C1}"/>
                </a:ext>
              </a:extLst>
            </p:cNvPr>
            <p:cNvSpPr/>
            <p:nvPr/>
          </p:nvSpPr>
          <p:spPr>
            <a:xfrm>
              <a:off x="2892775" y="2792150"/>
              <a:ext cx="70475" cy="71300"/>
            </a:xfrm>
            <a:custGeom>
              <a:avLst/>
              <a:gdLst/>
              <a:ahLst/>
              <a:cxnLst/>
              <a:rect l="l" t="t" r="r" b="b"/>
              <a:pathLst>
                <a:path w="2819" h="2852" extrusionOk="0">
                  <a:moveTo>
                    <a:pt x="1425" y="571"/>
                  </a:moveTo>
                  <a:cubicBezTo>
                    <a:pt x="1901" y="571"/>
                    <a:pt x="2281" y="951"/>
                    <a:pt x="2281" y="1426"/>
                  </a:cubicBezTo>
                  <a:cubicBezTo>
                    <a:pt x="2281" y="1901"/>
                    <a:pt x="1901" y="2281"/>
                    <a:pt x="1425" y="2281"/>
                  </a:cubicBezTo>
                  <a:cubicBezTo>
                    <a:pt x="950" y="2281"/>
                    <a:pt x="570" y="1901"/>
                    <a:pt x="570" y="1426"/>
                  </a:cubicBezTo>
                  <a:cubicBezTo>
                    <a:pt x="570" y="951"/>
                    <a:pt x="950" y="571"/>
                    <a:pt x="1425" y="571"/>
                  </a:cubicBezTo>
                  <a:close/>
                  <a:moveTo>
                    <a:pt x="1425" y="1"/>
                  </a:moveTo>
                  <a:cubicBezTo>
                    <a:pt x="634" y="1"/>
                    <a:pt x="0" y="634"/>
                    <a:pt x="0" y="1426"/>
                  </a:cubicBezTo>
                  <a:cubicBezTo>
                    <a:pt x="0" y="2218"/>
                    <a:pt x="634" y="2851"/>
                    <a:pt x="1425" y="2851"/>
                  </a:cubicBezTo>
                  <a:cubicBezTo>
                    <a:pt x="2186" y="2851"/>
                    <a:pt x="2819" y="2218"/>
                    <a:pt x="2819" y="1426"/>
                  </a:cubicBezTo>
                  <a:cubicBezTo>
                    <a:pt x="2819" y="634"/>
                    <a:pt x="2186" y="1"/>
                    <a:pt x="1425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019;p42">
              <a:extLst>
                <a:ext uri="{FF2B5EF4-FFF2-40B4-BE49-F238E27FC236}">
                  <a16:creationId xmlns:a16="http://schemas.microsoft.com/office/drawing/2014/main" id="{60768C7E-2C3A-40A8-A772-E217AAC040EF}"/>
                </a:ext>
              </a:extLst>
            </p:cNvPr>
            <p:cNvSpPr/>
            <p:nvPr/>
          </p:nvSpPr>
          <p:spPr>
            <a:xfrm>
              <a:off x="2268900" y="3606050"/>
              <a:ext cx="70475" cy="70475"/>
            </a:xfrm>
            <a:custGeom>
              <a:avLst/>
              <a:gdLst/>
              <a:ahLst/>
              <a:cxnLst/>
              <a:rect l="l" t="t" r="r" b="b"/>
              <a:pathLst>
                <a:path w="2819" h="2819" extrusionOk="0">
                  <a:moveTo>
                    <a:pt x="1425" y="539"/>
                  </a:moveTo>
                  <a:cubicBezTo>
                    <a:pt x="1900" y="539"/>
                    <a:pt x="2280" y="951"/>
                    <a:pt x="2280" y="1394"/>
                  </a:cubicBezTo>
                  <a:cubicBezTo>
                    <a:pt x="2280" y="1869"/>
                    <a:pt x="1900" y="2249"/>
                    <a:pt x="1425" y="2249"/>
                  </a:cubicBezTo>
                  <a:cubicBezTo>
                    <a:pt x="950" y="2249"/>
                    <a:pt x="570" y="1869"/>
                    <a:pt x="570" y="1394"/>
                  </a:cubicBezTo>
                  <a:cubicBezTo>
                    <a:pt x="570" y="951"/>
                    <a:pt x="950" y="539"/>
                    <a:pt x="1425" y="539"/>
                  </a:cubicBezTo>
                  <a:close/>
                  <a:moveTo>
                    <a:pt x="1425" y="0"/>
                  </a:moveTo>
                  <a:cubicBezTo>
                    <a:pt x="634" y="0"/>
                    <a:pt x="0" y="634"/>
                    <a:pt x="0" y="1394"/>
                  </a:cubicBezTo>
                  <a:cubicBezTo>
                    <a:pt x="0" y="2186"/>
                    <a:pt x="634" y="2819"/>
                    <a:pt x="1425" y="2819"/>
                  </a:cubicBezTo>
                  <a:cubicBezTo>
                    <a:pt x="2185" y="2819"/>
                    <a:pt x="2819" y="2186"/>
                    <a:pt x="2819" y="1394"/>
                  </a:cubicBezTo>
                  <a:cubicBezTo>
                    <a:pt x="2819" y="634"/>
                    <a:pt x="2185" y="0"/>
                    <a:pt x="142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020;p42">
              <a:extLst>
                <a:ext uri="{FF2B5EF4-FFF2-40B4-BE49-F238E27FC236}">
                  <a16:creationId xmlns:a16="http://schemas.microsoft.com/office/drawing/2014/main" id="{F7A95670-8A06-4624-B85E-7B8ACCB201EA}"/>
                </a:ext>
              </a:extLst>
            </p:cNvPr>
            <p:cNvSpPr/>
            <p:nvPr/>
          </p:nvSpPr>
          <p:spPr>
            <a:xfrm>
              <a:off x="2322725" y="4092950"/>
              <a:ext cx="71275" cy="71275"/>
            </a:xfrm>
            <a:custGeom>
              <a:avLst/>
              <a:gdLst/>
              <a:ahLst/>
              <a:cxnLst/>
              <a:rect l="l" t="t" r="r" b="b"/>
              <a:pathLst>
                <a:path w="2851" h="2851" extrusionOk="0">
                  <a:moveTo>
                    <a:pt x="1426" y="571"/>
                  </a:moveTo>
                  <a:cubicBezTo>
                    <a:pt x="1901" y="571"/>
                    <a:pt x="2281" y="951"/>
                    <a:pt x="2281" y="1426"/>
                  </a:cubicBezTo>
                  <a:cubicBezTo>
                    <a:pt x="2281" y="1901"/>
                    <a:pt x="1901" y="2281"/>
                    <a:pt x="1426" y="2281"/>
                  </a:cubicBezTo>
                  <a:cubicBezTo>
                    <a:pt x="951" y="2281"/>
                    <a:pt x="571" y="1901"/>
                    <a:pt x="571" y="1426"/>
                  </a:cubicBezTo>
                  <a:cubicBezTo>
                    <a:pt x="571" y="951"/>
                    <a:pt x="951" y="571"/>
                    <a:pt x="1426" y="571"/>
                  </a:cubicBezTo>
                  <a:close/>
                  <a:moveTo>
                    <a:pt x="1426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2218"/>
                    <a:pt x="634" y="2851"/>
                    <a:pt x="1426" y="2851"/>
                  </a:cubicBezTo>
                  <a:cubicBezTo>
                    <a:pt x="2217" y="2851"/>
                    <a:pt x="2851" y="2218"/>
                    <a:pt x="2851" y="1426"/>
                  </a:cubicBezTo>
                  <a:cubicBezTo>
                    <a:pt x="2851" y="634"/>
                    <a:pt x="2217" y="1"/>
                    <a:pt x="142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021;p42">
              <a:extLst>
                <a:ext uri="{FF2B5EF4-FFF2-40B4-BE49-F238E27FC236}">
                  <a16:creationId xmlns:a16="http://schemas.microsoft.com/office/drawing/2014/main" id="{07663E14-2BC5-45AA-8174-9B471B12EB3E}"/>
                </a:ext>
              </a:extLst>
            </p:cNvPr>
            <p:cNvSpPr/>
            <p:nvPr/>
          </p:nvSpPr>
          <p:spPr>
            <a:xfrm>
              <a:off x="3391550" y="4417575"/>
              <a:ext cx="70500" cy="70475"/>
            </a:xfrm>
            <a:custGeom>
              <a:avLst/>
              <a:gdLst/>
              <a:ahLst/>
              <a:cxnLst/>
              <a:rect l="l" t="t" r="r" b="b"/>
              <a:pathLst>
                <a:path w="2820" h="2819" extrusionOk="0">
                  <a:moveTo>
                    <a:pt x="1394" y="538"/>
                  </a:moveTo>
                  <a:cubicBezTo>
                    <a:pt x="1869" y="538"/>
                    <a:pt x="2249" y="918"/>
                    <a:pt x="2249" y="1393"/>
                  </a:cubicBezTo>
                  <a:cubicBezTo>
                    <a:pt x="2249" y="1869"/>
                    <a:pt x="1869" y="2249"/>
                    <a:pt x="1394" y="2249"/>
                  </a:cubicBezTo>
                  <a:cubicBezTo>
                    <a:pt x="919" y="2249"/>
                    <a:pt x="539" y="1869"/>
                    <a:pt x="539" y="1393"/>
                  </a:cubicBezTo>
                  <a:cubicBezTo>
                    <a:pt x="539" y="918"/>
                    <a:pt x="919" y="538"/>
                    <a:pt x="1394" y="538"/>
                  </a:cubicBezTo>
                  <a:close/>
                  <a:moveTo>
                    <a:pt x="1394" y="0"/>
                  </a:moveTo>
                  <a:cubicBezTo>
                    <a:pt x="634" y="0"/>
                    <a:pt x="1" y="633"/>
                    <a:pt x="1" y="1393"/>
                  </a:cubicBezTo>
                  <a:cubicBezTo>
                    <a:pt x="1" y="2185"/>
                    <a:pt x="634" y="2819"/>
                    <a:pt x="1394" y="2819"/>
                  </a:cubicBezTo>
                  <a:cubicBezTo>
                    <a:pt x="2186" y="2819"/>
                    <a:pt x="2819" y="2185"/>
                    <a:pt x="2819" y="1393"/>
                  </a:cubicBezTo>
                  <a:cubicBezTo>
                    <a:pt x="2819" y="633"/>
                    <a:pt x="2186" y="0"/>
                    <a:pt x="1394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022;p42">
              <a:extLst>
                <a:ext uri="{FF2B5EF4-FFF2-40B4-BE49-F238E27FC236}">
                  <a16:creationId xmlns:a16="http://schemas.microsoft.com/office/drawing/2014/main" id="{2CD67BB5-CB7F-4C46-9FD2-DB052FE47E2C}"/>
                </a:ext>
              </a:extLst>
            </p:cNvPr>
            <p:cNvSpPr/>
            <p:nvPr/>
          </p:nvSpPr>
          <p:spPr>
            <a:xfrm>
              <a:off x="3554650" y="4339975"/>
              <a:ext cx="70500" cy="71275"/>
            </a:xfrm>
            <a:custGeom>
              <a:avLst/>
              <a:gdLst/>
              <a:ahLst/>
              <a:cxnLst/>
              <a:rect l="l" t="t" r="r" b="b"/>
              <a:pathLst>
                <a:path w="2820" h="2851" extrusionOk="0">
                  <a:moveTo>
                    <a:pt x="1394" y="571"/>
                  </a:moveTo>
                  <a:cubicBezTo>
                    <a:pt x="1869" y="571"/>
                    <a:pt x="2249" y="951"/>
                    <a:pt x="2249" y="1426"/>
                  </a:cubicBezTo>
                  <a:cubicBezTo>
                    <a:pt x="2249" y="1901"/>
                    <a:pt x="1869" y="2281"/>
                    <a:pt x="1394" y="2281"/>
                  </a:cubicBezTo>
                  <a:cubicBezTo>
                    <a:pt x="919" y="2281"/>
                    <a:pt x="539" y="1901"/>
                    <a:pt x="539" y="1426"/>
                  </a:cubicBezTo>
                  <a:cubicBezTo>
                    <a:pt x="539" y="951"/>
                    <a:pt x="919" y="571"/>
                    <a:pt x="1394" y="571"/>
                  </a:cubicBezTo>
                  <a:close/>
                  <a:moveTo>
                    <a:pt x="1394" y="1"/>
                  </a:moveTo>
                  <a:cubicBezTo>
                    <a:pt x="634" y="1"/>
                    <a:pt x="1" y="634"/>
                    <a:pt x="1" y="1426"/>
                  </a:cubicBezTo>
                  <a:cubicBezTo>
                    <a:pt x="1" y="2217"/>
                    <a:pt x="634" y="2851"/>
                    <a:pt x="1394" y="2851"/>
                  </a:cubicBezTo>
                  <a:cubicBezTo>
                    <a:pt x="2186" y="2851"/>
                    <a:pt x="2819" y="2217"/>
                    <a:pt x="2819" y="1426"/>
                  </a:cubicBezTo>
                  <a:cubicBezTo>
                    <a:pt x="2819" y="634"/>
                    <a:pt x="2186" y="1"/>
                    <a:pt x="13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023;p42">
              <a:extLst>
                <a:ext uri="{FF2B5EF4-FFF2-40B4-BE49-F238E27FC236}">
                  <a16:creationId xmlns:a16="http://schemas.microsoft.com/office/drawing/2014/main" id="{F8E16D55-2F17-4CD8-840D-1F2F5831C30E}"/>
                </a:ext>
              </a:extLst>
            </p:cNvPr>
            <p:cNvSpPr/>
            <p:nvPr/>
          </p:nvSpPr>
          <p:spPr>
            <a:xfrm>
              <a:off x="3420850" y="2296550"/>
              <a:ext cx="169450" cy="445750"/>
            </a:xfrm>
            <a:custGeom>
              <a:avLst/>
              <a:gdLst/>
              <a:ahLst/>
              <a:cxnLst/>
              <a:rect l="l" t="t" r="r" b="b"/>
              <a:pathLst>
                <a:path w="6778" h="17830" extrusionOk="0">
                  <a:moveTo>
                    <a:pt x="317" y="0"/>
                  </a:moveTo>
                  <a:cubicBezTo>
                    <a:pt x="246" y="0"/>
                    <a:pt x="175" y="32"/>
                    <a:pt x="127" y="95"/>
                  </a:cubicBezTo>
                  <a:cubicBezTo>
                    <a:pt x="1" y="190"/>
                    <a:pt x="1" y="380"/>
                    <a:pt x="127" y="475"/>
                  </a:cubicBezTo>
                  <a:lnTo>
                    <a:pt x="6208" y="6587"/>
                  </a:lnTo>
                  <a:lnTo>
                    <a:pt x="6208" y="17545"/>
                  </a:lnTo>
                  <a:cubicBezTo>
                    <a:pt x="6208" y="17703"/>
                    <a:pt x="6334" y="17830"/>
                    <a:pt x="6493" y="17830"/>
                  </a:cubicBezTo>
                  <a:cubicBezTo>
                    <a:pt x="6651" y="17830"/>
                    <a:pt x="6778" y="17703"/>
                    <a:pt x="6778" y="17545"/>
                  </a:cubicBezTo>
                  <a:lnTo>
                    <a:pt x="6778" y="6461"/>
                  </a:lnTo>
                  <a:cubicBezTo>
                    <a:pt x="6778" y="6397"/>
                    <a:pt x="6746" y="6334"/>
                    <a:pt x="6715" y="6271"/>
                  </a:cubicBezTo>
                  <a:lnTo>
                    <a:pt x="507" y="95"/>
                  </a:lnTo>
                  <a:cubicBezTo>
                    <a:pt x="460" y="32"/>
                    <a:pt x="389" y="0"/>
                    <a:pt x="31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024;p42">
              <a:extLst>
                <a:ext uri="{FF2B5EF4-FFF2-40B4-BE49-F238E27FC236}">
                  <a16:creationId xmlns:a16="http://schemas.microsoft.com/office/drawing/2014/main" id="{0771288D-0E93-47DB-AB2D-BFC7D80DC5F2}"/>
                </a:ext>
              </a:extLst>
            </p:cNvPr>
            <p:cNvSpPr/>
            <p:nvPr/>
          </p:nvSpPr>
          <p:spPr>
            <a:xfrm>
              <a:off x="2468400" y="2294750"/>
              <a:ext cx="855100" cy="509300"/>
            </a:xfrm>
            <a:custGeom>
              <a:avLst/>
              <a:gdLst/>
              <a:ahLst/>
              <a:cxnLst/>
              <a:rect l="l" t="t" r="r" b="b"/>
              <a:pathLst>
                <a:path w="34204" h="20372" extrusionOk="0">
                  <a:moveTo>
                    <a:pt x="317" y="1"/>
                  </a:moveTo>
                  <a:cubicBezTo>
                    <a:pt x="246" y="1"/>
                    <a:pt x="175" y="25"/>
                    <a:pt x="127" y="72"/>
                  </a:cubicBezTo>
                  <a:cubicBezTo>
                    <a:pt x="1" y="199"/>
                    <a:pt x="1" y="357"/>
                    <a:pt x="127" y="484"/>
                  </a:cubicBezTo>
                  <a:lnTo>
                    <a:pt x="10705" y="11061"/>
                  </a:lnTo>
                  <a:cubicBezTo>
                    <a:pt x="10737" y="11125"/>
                    <a:pt x="10800" y="11125"/>
                    <a:pt x="10895" y="11125"/>
                  </a:cubicBezTo>
                  <a:lnTo>
                    <a:pt x="24544" y="11125"/>
                  </a:lnTo>
                  <a:lnTo>
                    <a:pt x="33697" y="20277"/>
                  </a:lnTo>
                  <a:cubicBezTo>
                    <a:pt x="33760" y="20340"/>
                    <a:pt x="33823" y="20372"/>
                    <a:pt x="33918" y="20372"/>
                  </a:cubicBezTo>
                  <a:cubicBezTo>
                    <a:pt x="33982" y="20372"/>
                    <a:pt x="34045" y="20340"/>
                    <a:pt x="34108" y="20277"/>
                  </a:cubicBezTo>
                  <a:cubicBezTo>
                    <a:pt x="34203" y="20182"/>
                    <a:pt x="34203" y="19992"/>
                    <a:pt x="34108" y="19897"/>
                  </a:cubicBezTo>
                  <a:lnTo>
                    <a:pt x="24861" y="10650"/>
                  </a:lnTo>
                  <a:cubicBezTo>
                    <a:pt x="24829" y="10586"/>
                    <a:pt x="24734" y="10586"/>
                    <a:pt x="24671" y="10586"/>
                  </a:cubicBezTo>
                  <a:lnTo>
                    <a:pt x="10990" y="10586"/>
                  </a:lnTo>
                  <a:lnTo>
                    <a:pt x="507" y="72"/>
                  </a:lnTo>
                  <a:cubicBezTo>
                    <a:pt x="460" y="25"/>
                    <a:pt x="389" y="1"/>
                    <a:pt x="31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025;p42">
              <a:extLst>
                <a:ext uri="{FF2B5EF4-FFF2-40B4-BE49-F238E27FC236}">
                  <a16:creationId xmlns:a16="http://schemas.microsoft.com/office/drawing/2014/main" id="{B95BF3DA-2392-44A8-81EA-4410D37E0867}"/>
                </a:ext>
              </a:extLst>
            </p:cNvPr>
            <p:cNvSpPr/>
            <p:nvPr/>
          </p:nvSpPr>
          <p:spPr>
            <a:xfrm>
              <a:off x="2310050" y="2280500"/>
              <a:ext cx="1007900" cy="682700"/>
            </a:xfrm>
            <a:custGeom>
              <a:avLst/>
              <a:gdLst/>
              <a:ahLst/>
              <a:cxnLst/>
              <a:rect l="l" t="t" r="r" b="b"/>
              <a:pathLst>
                <a:path w="40316" h="27308" extrusionOk="0">
                  <a:moveTo>
                    <a:pt x="318" y="1"/>
                  </a:moveTo>
                  <a:cubicBezTo>
                    <a:pt x="246" y="1"/>
                    <a:pt x="175" y="25"/>
                    <a:pt x="128" y="72"/>
                  </a:cubicBezTo>
                  <a:cubicBezTo>
                    <a:pt x="1" y="199"/>
                    <a:pt x="1" y="357"/>
                    <a:pt x="128" y="484"/>
                  </a:cubicBezTo>
                  <a:lnTo>
                    <a:pt x="16342" y="16698"/>
                  </a:lnTo>
                  <a:cubicBezTo>
                    <a:pt x="16406" y="16762"/>
                    <a:pt x="16469" y="16793"/>
                    <a:pt x="16532" y="16793"/>
                  </a:cubicBezTo>
                  <a:lnTo>
                    <a:pt x="29358" y="16793"/>
                  </a:lnTo>
                  <a:lnTo>
                    <a:pt x="39809" y="27244"/>
                  </a:lnTo>
                  <a:cubicBezTo>
                    <a:pt x="39841" y="27276"/>
                    <a:pt x="39936" y="27307"/>
                    <a:pt x="39999" y="27307"/>
                  </a:cubicBezTo>
                  <a:cubicBezTo>
                    <a:pt x="40062" y="27307"/>
                    <a:pt x="40157" y="27276"/>
                    <a:pt x="40189" y="27244"/>
                  </a:cubicBezTo>
                  <a:cubicBezTo>
                    <a:pt x="40316" y="27117"/>
                    <a:pt x="40316" y="26959"/>
                    <a:pt x="40189" y="26832"/>
                  </a:cubicBezTo>
                  <a:lnTo>
                    <a:pt x="29643" y="16287"/>
                  </a:lnTo>
                  <a:cubicBezTo>
                    <a:pt x="29612" y="16255"/>
                    <a:pt x="29548" y="16223"/>
                    <a:pt x="29453" y="16223"/>
                  </a:cubicBezTo>
                  <a:lnTo>
                    <a:pt x="16659" y="16223"/>
                  </a:lnTo>
                  <a:lnTo>
                    <a:pt x="508" y="72"/>
                  </a:lnTo>
                  <a:cubicBezTo>
                    <a:pt x="460" y="25"/>
                    <a:pt x="389" y="1"/>
                    <a:pt x="31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026;p42">
              <a:extLst>
                <a:ext uri="{FF2B5EF4-FFF2-40B4-BE49-F238E27FC236}">
                  <a16:creationId xmlns:a16="http://schemas.microsoft.com/office/drawing/2014/main" id="{485CF31F-4872-457D-B0A8-69ADED9AFA88}"/>
                </a:ext>
              </a:extLst>
            </p:cNvPr>
            <p:cNvSpPr/>
            <p:nvPr/>
          </p:nvSpPr>
          <p:spPr>
            <a:xfrm>
              <a:off x="2330650" y="3320225"/>
              <a:ext cx="961975" cy="327800"/>
            </a:xfrm>
            <a:custGeom>
              <a:avLst/>
              <a:gdLst/>
              <a:ahLst/>
              <a:cxnLst/>
              <a:rect l="l" t="t" r="r" b="b"/>
              <a:pathLst>
                <a:path w="38479" h="13112" extrusionOk="0">
                  <a:moveTo>
                    <a:pt x="32081" y="1"/>
                  </a:moveTo>
                  <a:cubicBezTo>
                    <a:pt x="32018" y="1"/>
                    <a:pt x="31954" y="33"/>
                    <a:pt x="31923" y="64"/>
                  </a:cubicBezTo>
                  <a:lnTo>
                    <a:pt x="17767" y="12574"/>
                  </a:lnTo>
                  <a:lnTo>
                    <a:pt x="285" y="12574"/>
                  </a:lnTo>
                  <a:cubicBezTo>
                    <a:pt x="127" y="12574"/>
                    <a:pt x="0" y="12700"/>
                    <a:pt x="0" y="12827"/>
                  </a:cubicBezTo>
                  <a:cubicBezTo>
                    <a:pt x="0" y="12985"/>
                    <a:pt x="127" y="13112"/>
                    <a:pt x="285" y="13112"/>
                  </a:cubicBezTo>
                  <a:lnTo>
                    <a:pt x="17862" y="13112"/>
                  </a:lnTo>
                  <a:cubicBezTo>
                    <a:pt x="17925" y="13112"/>
                    <a:pt x="17988" y="13112"/>
                    <a:pt x="18052" y="13049"/>
                  </a:cubicBezTo>
                  <a:lnTo>
                    <a:pt x="32208" y="571"/>
                  </a:lnTo>
                  <a:lnTo>
                    <a:pt x="38193" y="571"/>
                  </a:lnTo>
                  <a:cubicBezTo>
                    <a:pt x="38352" y="571"/>
                    <a:pt x="38478" y="444"/>
                    <a:pt x="38478" y="286"/>
                  </a:cubicBezTo>
                  <a:cubicBezTo>
                    <a:pt x="38478" y="128"/>
                    <a:pt x="38352" y="1"/>
                    <a:pt x="3819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027;p42">
              <a:extLst>
                <a:ext uri="{FF2B5EF4-FFF2-40B4-BE49-F238E27FC236}">
                  <a16:creationId xmlns:a16="http://schemas.microsoft.com/office/drawing/2014/main" id="{2E551306-6106-42F5-BA99-95F9B00A3506}"/>
                </a:ext>
              </a:extLst>
            </p:cNvPr>
            <p:cNvSpPr/>
            <p:nvPr/>
          </p:nvSpPr>
          <p:spPr>
            <a:xfrm>
              <a:off x="2941850" y="2842025"/>
              <a:ext cx="381650" cy="197975"/>
            </a:xfrm>
            <a:custGeom>
              <a:avLst/>
              <a:gdLst/>
              <a:ahLst/>
              <a:cxnLst/>
              <a:rect l="l" t="t" r="r" b="b"/>
              <a:pathLst>
                <a:path w="15266" h="7919" extrusionOk="0">
                  <a:moveTo>
                    <a:pt x="318" y="1"/>
                  </a:moveTo>
                  <a:cubicBezTo>
                    <a:pt x="246" y="1"/>
                    <a:pt x="175" y="33"/>
                    <a:pt x="128" y="96"/>
                  </a:cubicBezTo>
                  <a:cubicBezTo>
                    <a:pt x="1" y="191"/>
                    <a:pt x="1" y="381"/>
                    <a:pt x="128" y="476"/>
                  </a:cubicBezTo>
                  <a:lnTo>
                    <a:pt x="7475" y="7823"/>
                  </a:lnTo>
                  <a:cubicBezTo>
                    <a:pt x="7538" y="7887"/>
                    <a:pt x="7601" y="7918"/>
                    <a:pt x="7665" y="7918"/>
                  </a:cubicBezTo>
                  <a:lnTo>
                    <a:pt x="14980" y="7918"/>
                  </a:lnTo>
                  <a:cubicBezTo>
                    <a:pt x="15107" y="7918"/>
                    <a:pt x="15265" y="7792"/>
                    <a:pt x="15234" y="7633"/>
                  </a:cubicBezTo>
                  <a:cubicBezTo>
                    <a:pt x="15234" y="7475"/>
                    <a:pt x="15107" y="7348"/>
                    <a:pt x="14980" y="7348"/>
                  </a:cubicBezTo>
                  <a:lnTo>
                    <a:pt x="7791" y="7348"/>
                  </a:lnTo>
                  <a:lnTo>
                    <a:pt x="508" y="96"/>
                  </a:lnTo>
                  <a:cubicBezTo>
                    <a:pt x="460" y="33"/>
                    <a:pt x="389" y="1"/>
                    <a:pt x="31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028;p42">
              <a:extLst>
                <a:ext uri="{FF2B5EF4-FFF2-40B4-BE49-F238E27FC236}">
                  <a16:creationId xmlns:a16="http://schemas.microsoft.com/office/drawing/2014/main" id="{69390EE5-C9EB-464D-85D3-6EAC9EEB2923}"/>
                </a:ext>
              </a:extLst>
            </p:cNvPr>
            <p:cNvSpPr/>
            <p:nvPr/>
          </p:nvSpPr>
          <p:spPr>
            <a:xfrm>
              <a:off x="3793750" y="3393075"/>
              <a:ext cx="14275" cy="1086275"/>
            </a:xfrm>
            <a:custGeom>
              <a:avLst/>
              <a:gdLst/>
              <a:ahLst/>
              <a:cxnLst/>
              <a:rect l="l" t="t" r="r" b="b"/>
              <a:pathLst>
                <a:path w="571" h="43451" extrusionOk="0">
                  <a:moveTo>
                    <a:pt x="286" y="1"/>
                  </a:moveTo>
                  <a:cubicBezTo>
                    <a:pt x="127" y="1"/>
                    <a:pt x="1" y="127"/>
                    <a:pt x="1" y="286"/>
                  </a:cubicBezTo>
                  <a:lnTo>
                    <a:pt x="1" y="43165"/>
                  </a:lnTo>
                  <a:cubicBezTo>
                    <a:pt x="1" y="43324"/>
                    <a:pt x="127" y="43450"/>
                    <a:pt x="286" y="43450"/>
                  </a:cubicBezTo>
                  <a:cubicBezTo>
                    <a:pt x="444" y="43450"/>
                    <a:pt x="571" y="43324"/>
                    <a:pt x="571" y="43165"/>
                  </a:cubicBezTo>
                  <a:lnTo>
                    <a:pt x="571" y="286"/>
                  </a:lnTo>
                  <a:cubicBezTo>
                    <a:pt x="571" y="127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029;p42">
              <a:extLst>
                <a:ext uri="{FF2B5EF4-FFF2-40B4-BE49-F238E27FC236}">
                  <a16:creationId xmlns:a16="http://schemas.microsoft.com/office/drawing/2014/main" id="{109D6C7C-41DB-44C3-A792-082C44D0A12C}"/>
                </a:ext>
              </a:extLst>
            </p:cNvPr>
            <p:cNvSpPr/>
            <p:nvPr/>
          </p:nvSpPr>
          <p:spPr>
            <a:xfrm>
              <a:off x="3793750" y="1739950"/>
              <a:ext cx="14275" cy="1064100"/>
            </a:xfrm>
            <a:custGeom>
              <a:avLst/>
              <a:gdLst/>
              <a:ahLst/>
              <a:cxnLst/>
              <a:rect l="l" t="t" r="r" b="b"/>
              <a:pathLst>
                <a:path w="571" h="42564" extrusionOk="0">
                  <a:moveTo>
                    <a:pt x="286" y="1"/>
                  </a:moveTo>
                  <a:cubicBezTo>
                    <a:pt x="127" y="1"/>
                    <a:pt x="1" y="128"/>
                    <a:pt x="1" y="286"/>
                  </a:cubicBezTo>
                  <a:lnTo>
                    <a:pt x="1" y="42279"/>
                  </a:lnTo>
                  <a:cubicBezTo>
                    <a:pt x="1" y="42437"/>
                    <a:pt x="127" y="42564"/>
                    <a:pt x="286" y="42564"/>
                  </a:cubicBezTo>
                  <a:cubicBezTo>
                    <a:pt x="444" y="42564"/>
                    <a:pt x="571" y="42437"/>
                    <a:pt x="571" y="42279"/>
                  </a:cubicBezTo>
                  <a:lnTo>
                    <a:pt x="571" y="286"/>
                  </a:lnTo>
                  <a:cubicBezTo>
                    <a:pt x="571" y="128"/>
                    <a:pt x="444" y="1"/>
                    <a:pt x="286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030;p42">
              <a:extLst>
                <a:ext uri="{FF2B5EF4-FFF2-40B4-BE49-F238E27FC236}">
                  <a16:creationId xmlns:a16="http://schemas.microsoft.com/office/drawing/2014/main" id="{725F3012-0466-44DF-AC96-7292E588C1F1}"/>
                </a:ext>
              </a:extLst>
            </p:cNvPr>
            <p:cNvSpPr/>
            <p:nvPr/>
          </p:nvSpPr>
          <p:spPr>
            <a:xfrm>
              <a:off x="3765250" y="1683750"/>
              <a:ext cx="71275" cy="70475"/>
            </a:xfrm>
            <a:custGeom>
              <a:avLst/>
              <a:gdLst/>
              <a:ahLst/>
              <a:cxnLst/>
              <a:rect l="l" t="t" r="r" b="b"/>
              <a:pathLst>
                <a:path w="2851" h="2819" extrusionOk="0">
                  <a:moveTo>
                    <a:pt x="1426" y="539"/>
                  </a:moveTo>
                  <a:cubicBezTo>
                    <a:pt x="1901" y="539"/>
                    <a:pt x="2281" y="919"/>
                    <a:pt x="2281" y="1394"/>
                  </a:cubicBezTo>
                  <a:cubicBezTo>
                    <a:pt x="2281" y="1869"/>
                    <a:pt x="1901" y="2249"/>
                    <a:pt x="1426" y="2249"/>
                  </a:cubicBezTo>
                  <a:cubicBezTo>
                    <a:pt x="951" y="2249"/>
                    <a:pt x="571" y="1869"/>
                    <a:pt x="571" y="1394"/>
                  </a:cubicBezTo>
                  <a:cubicBezTo>
                    <a:pt x="571" y="919"/>
                    <a:pt x="951" y="539"/>
                    <a:pt x="1426" y="539"/>
                  </a:cubicBezTo>
                  <a:close/>
                  <a:moveTo>
                    <a:pt x="1426" y="0"/>
                  </a:moveTo>
                  <a:cubicBezTo>
                    <a:pt x="634" y="0"/>
                    <a:pt x="1" y="634"/>
                    <a:pt x="1" y="1394"/>
                  </a:cubicBezTo>
                  <a:cubicBezTo>
                    <a:pt x="1" y="2186"/>
                    <a:pt x="634" y="2819"/>
                    <a:pt x="1426" y="2819"/>
                  </a:cubicBezTo>
                  <a:cubicBezTo>
                    <a:pt x="2218" y="2819"/>
                    <a:pt x="2851" y="2186"/>
                    <a:pt x="2851" y="1394"/>
                  </a:cubicBezTo>
                  <a:cubicBezTo>
                    <a:pt x="2851" y="634"/>
                    <a:pt x="2218" y="0"/>
                    <a:pt x="14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031;p42">
              <a:extLst>
                <a:ext uri="{FF2B5EF4-FFF2-40B4-BE49-F238E27FC236}">
                  <a16:creationId xmlns:a16="http://schemas.microsoft.com/office/drawing/2014/main" id="{2FFB95BC-C668-47EE-B56D-F0759A1D8726}"/>
                </a:ext>
              </a:extLst>
            </p:cNvPr>
            <p:cNvSpPr/>
            <p:nvPr/>
          </p:nvSpPr>
          <p:spPr>
            <a:xfrm>
              <a:off x="3765250" y="4465075"/>
              <a:ext cx="71275" cy="70475"/>
            </a:xfrm>
            <a:custGeom>
              <a:avLst/>
              <a:gdLst/>
              <a:ahLst/>
              <a:cxnLst/>
              <a:rect l="l" t="t" r="r" b="b"/>
              <a:pathLst>
                <a:path w="2851" h="2819" extrusionOk="0">
                  <a:moveTo>
                    <a:pt x="1426" y="570"/>
                  </a:moveTo>
                  <a:cubicBezTo>
                    <a:pt x="1901" y="570"/>
                    <a:pt x="2281" y="950"/>
                    <a:pt x="2281" y="1425"/>
                  </a:cubicBezTo>
                  <a:cubicBezTo>
                    <a:pt x="2281" y="1900"/>
                    <a:pt x="1901" y="2280"/>
                    <a:pt x="1426" y="2280"/>
                  </a:cubicBezTo>
                  <a:cubicBezTo>
                    <a:pt x="951" y="2280"/>
                    <a:pt x="571" y="1900"/>
                    <a:pt x="571" y="1425"/>
                  </a:cubicBezTo>
                  <a:cubicBezTo>
                    <a:pt x="571" y="950"/>
                    <a:pt x="951" y="570"/>
                    <a:pt x="1426" y="570"/>
                  </a:cubicBezTo>
                  <a:close/>
                  <a:moveTo>
                    <a:pt x="1426" y="0"/>
                  </a:moveTo>
                  <a:cubicBezTo>
                    <a:pt x="634" y="0"/>
                    <a:pt x="1" y="634"/>
                    <a:pt x="1" y="1425"/>
                  </a:cubicBezTo>
                  <a:cubicBezTo>
                    <a:pt x="1" y="2185"/>
                    <a:pt x="634" y="2819"/>
                    <a:pt x="1426" y="2819"/>
                  </a:cubicBezTo>
                  <a:cubicBezTo>
                    <a:pt x="2218" y="2819"/>
                    <a:pt x="2851" y="2185"/>
                    <a:pt x="2851" y="1425"/>
                  </a:cubicBezTo>
                  <a:cubicBezTo>
                    <a:pt x="2851" y="634"/>
                    <a:pt x="2218" y="0"/>
                    <a:pt x="142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032;p42">
              <a:extLst>
                <a:ext uri="{FF2B5EF4-FFF2-40B4-BE49-F238E27FC236}">
                  <a16:creationId xmlns:a16="http://schemas.microsoft.com/office/drawing/2014/main" id="{E9095F17-133B-4F2F-86AA-C4235A57FB7E}"/>
                </a:ext>
              </a:extLst>
            </p:cNvPr>
            <p:cNvSpPr/>
            <p:nvPr/>
          </p:nvSpPr>
          <p:spPr>
            <a:xfrm>
              <a:off x="2278400" y="3860050"/>
              <a:ext cx="691975" cy="652675"/>
            </a:xfrm>
            <a:custGeom>
              <a:avLst/>
              <a:gdLst/>
              <a:ahLst/>
              <a:cxnLst/>
              <a:rect l="l" t="t" r="r" b="b"/>
              <a:pathLst>
                <a:path w="27679" h="26107" extrusionOk="0">
                  <a:moveTo>
                    <a:pt x="13842" y="1"/>
                  </a:moveTo>
                  <a:cubicBezTo>
                    <a:pt x="13308" y="1"/>
                    <a:pt x="12768" y="34"/>
                    <a:pt x="12224" y="101"/>
                  </a:cubicBezTo>
                  <a:cubicBezTo>
                    <a:pt x="5099" y="988"/>
                    <a:pt x="0" y="7512"/>
                    <a:pt x="887" y="14669"/>
                  </a:cubicBezTo>
                  <a:cubicBezTo>
                    <a:pt x="1706" y="21253"/>
                    <a:pt x="7339" y="26107"/>
                    <a:pt x="13811" y="26107"/>
                  </a:cubicBezTo>
                  <a:cubicBezTo>
                    <a:pt x="14344" y="26107"/>
                    <a:pt x="14882" y="26074"/>
                    <a:pt x="15423" y="26006"/>
                  </a:cubicBezTo>
                  <a:cubicBezTo>
                    <a:pt x="22580" y="25120"/>
                    <a:pt x="27679" y="18596"/>
                    <a:pt x="26792" y="11470"/>
                  </a:cubicBezTo>
                  <a:cubicBezTo>
                    <a:pt x="25973" y="4857"/>
                    <a:pt x="20340" y="1"/>
                    <a:pt x="1384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033;p42">
              <a:extLst>
                <a:ext uri="{FF2B5EF4-FFF2-40B4-BE49-F238E27FC236}">
                  <a16:creationId xmlns:a16="http://schemas.microsoft.com/office/drawing/2014/main" id="{6A451BBD-90EF-40EC-A582-B4B82918BCDE}"/>
                </a:ext>
              </a:extLst>
            </p:cNvPr>
            <p:cNvSpPr/>
            <p:nvPr/>
          </p:nvSpPr>
          <p:spPr>
            <a:xfrm>
              <a:off x="2411400" y="3973400"/>
              <a:ext cx="425975" cy="425975"/>
            </a:xfrm>
            <a:custGeom>
              <a:avLst/>
              <a:gdLst/>
              <a:ahLst/>
              <a:cxnLst/>
              <a:rect l="l" t="t" r="r" b="b"/>
              <a:pathLst>
                <a:path w="17039" h="17039" extrusionOk="0">
                  <a:moveTo>
                    <a:pt x="8520" y="1"/>
                  </a:moveTo>
                  <a:cubicBezTo>
                    <a:pt x="3801" y="1"/>
                    <a:pt x="1" y="3801"/>
                    <a:pt x="1" y="8520"/>
                  </a:cubicBezTo>
                  <a:cubicBezTo>
                    <a:pt x="1" y="13238"/>
                    <a:pt x="3801" y="17039"/>
                    <a:pt x="8520" y="17039"/>
                  </a:cubicBezTo>
                  <a:cubicBezTo>
                    <a:pt x="13238" y="17039"/>
                    <a:pt x="17039" y="13238"/>
                    <a:pt x="17039" y="8520"/>
                  </a:cubicBezTo>
                  <a:cubicBezTo>
                    <a:pt x="17039" y="3801"/>
                    <a:pt x="13238" y="1"/>
                    <a:pt x="8520" y="1"/>
                  </a:cubicBezTo>
                  <a:close/>
                </a:path>
              </a:pathLst>
            </a:custGeom>
            <a:solidFill>
              <a:srgbClr val="EDD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034;p42">
              <a:extLst>
                <a:ext uri="{FF2B5EF4-FFF2-40B4-BE49-F238E27FC236}">
                  <a16:creationId xmlns:a16="http://schemas.microsoft.com/office/drawing/2014/main" id="{71D8D84E-FD5E-425C-914F-8213C2D988FE}"/>
                </a:ext>
              </a:extLst>
            </p:cNvPr>
            <p:cNvSpPr/>
            <p:nvPr/>
          </p:nvSpPr>
          <p:spPr>
            <a:xfrm>
              <a:off x="2446250" y="4008250"/>
              <a:ext cx="356300" cy="356300"/>
            </a:xfrm>
            <a:custGeom>
              <a:avLst/>
              <a:gdLst/>
              <a:ahLst/>
              <a:cxnLst/>
              <a:rect l="l" t="t" r="r" b="b"/>
              <a:pathLst>
                <a:path w="14252" h="14252" extrusionOk="0">
                  <a:moveTo>
                    <a:pt x="7126" y="0"/>
                  </a:moveTo>
                  <a:cubicBezTo>
                    <a:pt x="3199" y="0"/>
                    <a:pt x="0" y="3199"/>
                    <a:pt x="0" y="7126"/>
                  </a:cubicBezTo>
                  <a:cubicBezTo>
                    <a:pt x="0" y="11053"/>
                    <a:pt x="3199" y="14251"/>
                    <a:pt x="7126" y="14251"/>
                  </a:cubicBezTo>
                  <a:cubicBezTo>
                    <a:pt x="11053" y="14251"/>
                    <a:pt x="14251" y="11053"/>
                    <a:pt x="14251" y="7126"/>
                  </a:cubicBezTo>
                  <a:cubicBezTo>
                    <a:pt x="14251" y="3199"/>
                    <a:pt x="11053" y="0"/>
                    <a:pt x="712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035;p42">
              <a:extLst>
                <a:ext uri="{FF2B5EF4-FFF2-40B4-BE49-F238E27FC236}">
                  <a16:creationId xmlns:a16="http://schemas.microsoft.com/office/drawing/2014/main" id="{C11DA7DE-6EF6-426F-88FB-CD5C0D568F4C}"/>
                </a:ext>
              </a:extLst>
            </p:cNvPr>
            <p:cNvSpPr/>
            <p:nvPr/>
          </p:nvSpPr>
          <p:spPr>
            <a:xfrm>
              <a:off x="2481075" y="4008250"/>
              <a:ext cx="321475" cy="305625"/>
            </a:xfrm>
            <a:custGeom>
              <a:avLst/>
              <a:gdLst/>
              <a:ahLst/>
              <a:cxnLst/>
              <a:rect l="l" t="t" r="r" b="b"/>
              <a:pathLst>
                <a:path w="12859" h="12225" extrusionOk="0">
                  <a:moveTo>
                    <a:pt x="5733" y="0"/>
                  </a:moveTo>
                  <a:cubicBezTo>
                    <a:pt x="3389" y="0"/>
                    <a:pt x="1299" y="1140"/>
                    <a:pt x="0" y="2914"/>
                  </a:cubicBezTo>
                  <a:cubicBezTo>
                    <a:pt x="1267" y="1647"/>
                    <a:pt x="3041" y="887"/>
                    <a:pt x="4941" y="887"/>
                  </a:cubicBezTo>
                  <a:cubicBezTo>
                    <a:pt x="8899" y="887"/>
                    <a:pt x="12066" y="4086"/>
                    <a:pt x="12066" y="8012"/>
                  </a:cubicBezTo>
                  <a:cubicBezTo>
                    <a:pt x="12066" y="9596"/>
                    <a:pt x="11560" y="11053"/>
                    <a:pt x="10673" y="12224"/>
                  </a:cubicBezTo>
                  <a:cubicBezTo>
                    <a:pt x="12003" y="10926"/>
                    <a:pt x="12858" y="9121"/>
                    <a:pt x="12858" y="7126"/>
                  </a:cubicBezTo>
                  <a:cubicBezTo>
                    <a:pt x="12858" y="3199"/>
                    <a:pt x="9660" y="0"/>
                    <a:pt x="5733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036;p42">
              <a:extLst>
                <a:ext uri="{FF2B5EF4-FFF2-40B4-BE49-F238E27FC236}">
                  <a16:creationId xmlns:a16="http://schemas.microsoft.com/office/drawing/2014/main" id="{DD521B2C-34BE-4A18-B923-B2B9CD37F1AD}"/>
                </a:ext>
              </a:extLst>
            </p:cNvPr>
            <p:cNvSpPr/>
            <p:nvPr/>
          </p:nvSpPr>
          <p:spPr>
            <a:xfrm>
              <a:off x="2524625" y="4063675"/>
              <a:ext cx="203500" cy="245450"/>
            </a:xfrm>
            <a:custGeom>
              <a:avLst/>
              <a:gdLst/>
              <a:ahLst/>
              <a:cxnLst/>
              <a:rect l="l" t="t" r="r" b="b"/>
              <a:pathLst>
                <a:path w="8140" h="9818" extrusionOk="0">
                  <a:moveTo>
                    <a:pt x="4522" y="2237"/>
                  </a:moveTo>
                  <a:cubicBezTo>
                    <a:pt x="4852" y="2237"/>
                    <a:pt x="5511" y="2344"/>
                    <a:pt x="5511" y="3199"/>
                  </a:cubicBezTo>
                  <a:cubicBezTo>
                    <a:pt x="5511" y="4117"/>
                    <a:pt x="4719" y="4149"/>
                    <a:pt x="4719" y="4149"/>
                  </a:cubicBezTo>
                  <a:lnTo>
                    <a:pt x="3167" y="4149"/>
                  </a:lnTo>
                  <a:lnTo>
                    <a:pt x="3167" y="2249"/>
                  </a:lnTo>
                  <a:lnTo>
                    <a:pt x="4339" y="2249"/>
                  </a:lnTo>
                  <a:cubicBezTo>
                    <a:pt x="4339" y="2249"/>
                    <a:pt x="4412" y="2237"/>
                    <a:pt x="4522" y="2237"/>
                  </a:cubicBezTo>
                  <a:close/>
                  <a:moveTo>
                    <a:pt x="4855" y="5224"/>
                  </a:moveTo>
                  <a:cubicBezTo>
                    <a:pt x="5168" y="5224"/>
                    <a:pt x="6397" y="5296"/>
                    <a:pt x="6397" y="6429"/>
                  </a:cubicBezTo>
                  <a:cubicBezTo>
                    <a:pt x="6397" y="7601"/>
                    <a:pt x="5321" y="7632"/>
                    <a:pt x="5321" y="7632"/>
                  </a:cubicBezTo>
                  <a:lnTo>
                    <a:pt x="3167" y="7632"/>
                  </a:lnTo>
                  <a:lnTo>
                    <a:pt x="3167" y="5225"/>
                  </a:lnTo>
                  <a:lnTo>
                    <a:pt x="4782" y="5225"/>
                  </a:lnTo>
                  <a:cubicBezTo>
                    <a:pt x="4782" y="5225"/>
                    <a:pt x="4809" y="5224"/>
                    <a:pt x="4855" y="5224"/>
                  </a:cubicBezTo>
                  <a:close/>
                  <a:moveTo>
                    <a:pt x="2185" y="0"/>
                  </a:moveTo>
                  <a:lnTo>
                    <a:pt x="2185" y="1172"/>
                  </a:lnTo>
                  <a:lnTo>
                    <a:pt x="0" y="1172"/>
                  </a:lnTo>
                  <a:lnTo>
                    <a:pt x="0" y="2185"/>
                  </a:lnTo>
                  <a:lnTo>
                    <a:pt x="1584" y="2185"/>
                  </a:lnTo>
                  <a:lnTo>
                    <a:pt x="1584" y="7506"/>
                  </a:lnTo>
                  <a:lnTo>
                    <a:pt x="95" y="7506"/>
                  </a:lnTo>
                  <a:lnTo>
                    <a:pt x="95" y="8614"/>
                  </a:lnTo>
                  <a:lnTo>
                    <a:pt x="2185" y="8614"/>
                  </a:lnTo>
                  <a:lnTo>
                    <a:pt x="2185" y="9817"/>
                  </a:lnTo>
                  <a:lnTo>
                    <a:pt x="3136" y="9817"/>
                  </a:lnTo>
                  <a:lnTo>
                    <a:pt x="3136" y="8614"/>
                  </a:lnTo>
                  <a:lnTo>
                    <a:pt x="4022" y="8614"/>
                  </a:lnTo>
                  <a:lnTo>
                    <a:pt x="4022" y="9817"/>
                  </a:lnTo>
                  <a:lnTo>
                    <a:pt x="5004" y="9817"/>
                  </a:lnTo>
                  <a:lnTo>
                    <a:pt x="5004" y="8614"/>
                  </a:lnTo>
                  <a:cubicBezTo>
                    <a:pt x="6112" y="8614"/>
                    <a:pt x="7759" y="8424"/>
                    <a:pt x="7949" y="6619"/>
                  </a:cubicBezTo>
                  <a:cubicBezTo>
                    <a:pt x="8139" y="4782"/>
                    <a:pt x="6777" y="4339"/>
                    <a:pt x="6777" y="4339"/>
                  </a:cubicBezTo>
                  <a:cubicBezTo>
                    <a:pt x="6777" y="4339"/>
                    <a:pt x="7252" y="4117"/>
                    <a:pt x="7252" y="2914"/>
                  </a:cubicBezTo>
                  <a:cubicBezTo>
                    <a:pt x="7252" y="1249"/>
                    <a:pt x="5718" y="1171"/>
                    <a:pt x="5430" y="1171"/>
                  </a:cubicBezTo>
                  <a:cubicBezTo>
                    <a:pt x="5400" y="1171"/>
                    <a:pt x="5384" y="1172"/>
                    <a:pt x="5384" y="1172"/>
                  </a:cubicBezTo>
                  <a:lnTo>
                    <a:pt x="5004" y="1172"/>
                  </a:lnTo>
                  <a:lnTo>
                    <a:pt x="5004" y="0"/>
                  </a:lnTo>
                  <a:lnTo>
                    <a:pt x="4022" y="0"/>
                  </a:lnTo>
                  <a:lnTo>
                    <a:pt x="4022" y="1172"/>
                  </a:lnTo>
                  <a:lnTo>
                    <a:pt x="3136" y="1172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037;p42">
              <a:extLst>
                <a:ext uri="{FF2B5EF4-FFF2-40B4-BE49-F238E27FC236}">
                  <a16:creationId xmlns:a16="http://schemas.microsoft.com/office/drawing/2014/main" id="{92EE783C-B73E-4F46-BC16-9C192277BDD2}"/>
                </a:ext>
              </a:extLst>
            </p:cNvPr>
            <p:cNvSpPr/>
            <p:nvPr/>
          </p:nvSpPr>
          <p:spPr>
            <a:xfrm>
              <a:off x="2278400" y="1798400"/>
              <a:ext cx="691975" cy="651900"/>
            </a:xfrm>
            <a:custGeom>
              <a:avLst/>
              <a:gdLst/>
              <a:ahLst/>
              <a:cxnLst/>
              <a:rect l="l" t="t" r="r" b="b"/>
              <a:pathLst>
                <a:path w="27679" h="26076" extrusionOk="0">
                  <a:moveTo>
                    <a:pt x="13851" y="1"/>
                  </a:moveTo>
                  <a:cubicBezTo>
                    <a:pt x="13314" y="1"/>
                    <a:pt x="12771" y="34"/>
                    <a:pt x="12224" y="101"/>
                  </a:cubicBezTo>
                  <a:cubicBezTo>
                    <a:pt x="5099" y="988"/>
                    <a:pt x="0" y="7480"/>
                    <a:pt x="887" y="14637"/>
                  </a:cubicBezTo>
                  <a:cubicBezTo>
                    <a:pt x="1706" y="21248"/>
                    <a:pt x="7334" y="26076"/>
                    <a:pt x="13803" y="26076"/>
                  </a:cubicBezTo>
                  <a:cubicBezTo>
                    <a:pt x="14338" y="26076"/>
                    <a:pt x="14879" y="26043"/>
                    <a:pt x="15423" y="25975"/>
                  </a:cubicBezTo>
                  <a:cubicBezTo>
                    <a:pt x="22580" y="25120"/>
                    <a:pt x="27679" y="18596"/>
                    <a:pt x="26792" y="11439"/>
                  </a:cubicBezTo>
                  <a:cubicBezTo>
                    <a:pt x="25973" y="4828"/>
                    <a:pt x="20345" y="1"/>
                    <a:pt x="13851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038;p42">
              <a:extLst>
                <a:ext uri="{FF2B5EF4-FFF2-40B4-BE49-F238E27FC236}">
                  <a16:creationId xmlns:a16="http://schemas.microsoft.com/office/drawing/2014/main" id="{D3C3AEC6-FA33-4929-B37A-7AA06F4B4BAB}"/>
                </a:ext>
              </a:extLst>
            </p:cNvPr>
            <p:cNvSpPr/>
            <p:nvPr/>
          </p:nvSpPr>
          <p:spPr>
            <a:xfrm>
              <a:off x="2404275" y="1975900"/>
              <a:ext cx="307225" cy="338075"/>
            </a:xfrm>
            <a:custGeom>
              <a:avLst/>
              <a:gdLst/>
              <a:ahLst/>
              <a:cxnLst/>
              <a:rect l="l" t="t" r="r" b="b"/>
              <a:pathLst>
                <a:path w="12289" h="13523" extrusionOk="0">
                  <a:moveTo>
                    <a:pt x="8583" y="0"/>
                  </a:moveTo>
                  <a:lnTo>
                    <a:pt x="1" y="3072"/>
                  </a:lnTo>
                  <a:lnTo>
                    <a:pt x="3706" y="13523"/>
                  </a:lnTo>
                  <a:lnTo>
                    <a:pt x="12288" y="10483"/>
                  </a:lnTo>
                  <a:lnTo>
                    <a:pt x="8583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039;p42">
              <a:extLst>
                <a:ext uri="{FF2B5EF4-FFF2-40B4-BE49-F238E27FC236}">
                  <a16:creationId xmlns:a16="http://schemas.microsoft.com/office/drawing/2014/main" id="{0347F3DF-33A1-4254-9FC6-A1F63950310E}"/>
                </a:ext>
              </a:extLst>
            </p:cNvPr>
            <p:cNvSpPr/>
            <p:nvPr/>
          </p:nvSpPr>
          <p:spPr>
            <a:xfrm>
              <a:off x="2506400" y="1960050"/>
              <a:ext cx="229625" cy="279500"/>
            </a:xfrm>
            <a:custGeom>
              <a:avLst/>
              <a:gdLst/>
              <a:ahLst/>
              <a:cxnLst/>
              <a:rect l="l" t="t" r="r" b="b"/>
              <a:pathLst>
                <a:path w="9185" h="11180" extrusionOk="0">
                  <a:moveTo>
                    <a:pt x="96" y="1"/>
                  </a:moveTo>
                  <a:lnTo>
                    <a:pt x="1" y="11117"/>
                  </a:lnTo>
                  <a:lnTo>
                    <a:pt x="9122" y="11180"/>
                  </a:lnTo>
                  <a:lnTo>
                    <a:pt x="9185" y="64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040;p42">
              <a:extLst>
                <a:ext uri="{FF2B5EF4-FFF2-40B4-BE49-F238E27FC236}">
                  <a16:creationId xmlns:a16="http://schemas.microsoft.com/office/drawing/2014/main" id="{7D4DBB6E-E57A-4097-B15E-CC79CA9CB88B}"/>
                </a:ext>
              </a:extLst>
            </p:cNvPr>
            <p:cNvSpPr/>
            <p:nvPr/>
          </p:nvSpPr>
          <p:spPr>
            <a:xfrm>
              <a:off x="2673475" y="2118200"/>
              <a:ext cx="101350" cy="99200"/>
            </a:xfrm>
            <a:custGeom>
              <a:avLst/>
              <a:gdLst/>
              <a:ahLst/>
              <a:cxnLst/>
              <a:rect l="l" t="t" r="r" b="b"/>
              <a:pathLst>
                <a:path w="4054" h="3968" extrusionOk="0">
                  <a:moveTo>
                    <a:pt x="582" y="1"/>
                  </a:moveTo>
                  <a:cubicBezTo>
                    <a:pt x="443" y="1"/>
                    <a:pt x="301" y="56"/>
                    <a:pt x="190" y="167"/>
                  </a:cubicBezTo>
                  <a:cubicBezTo>
                    <a:pt x="0" y="357"/>
                    <a:pt x="0" y="705"/>
                    <a:pt x="190" y="895"/>
                  </a:cubicBezTo>
                  <a:lnTo>
                    <a:pt x="3104" y="3809"/>
                  </a:lnTo>
                  <a:cubicBezTo>
                    <a:pt x="3199" y="3904"/>
                    <a:pt x="3325" y="3967"/>
                    <a:pt x="3484" y="3967"/>
                  </a:cubicBezTo>
                  <a:cubicBezTo>
                    <a:pt x="3610" y="3967"/>
                    <a:pt x="3737" y="3904"/>
                    <a:pt x="3864" y="3809"/>
                  </a:cubicBezTo>
                  <a:cubicBezTo>
                    <a:pt x="4054" y="3587"/>
                    <a:pt x="4054" y="3270"/>
                    <a:pt x="3864" y="3049"/>
                  </a:cubicBezTo>
                  <a:lnTo>
                    <a:pt x="950" y="167"/>
                  </a:lnTo>
                  <a:cubicBezTo>
                    <a:pt x="855" y="56"/>
                    <a:pt x="721" y="1"/>
                    <a:pt x="582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041;p42">
              <a:extLst>
                <a:ext uri="{FF2B5EF4-FFF2-40B4-BE49-F238E27FC236}">
                  <a16:creationId xmlns:a16="http://schemas.microsoft.com/office/drawing/2014/main" id="{A518F57A-2C5E-484A-913E-2FB2E08D51A2}"/>
                </a:ext>
              </a:extLst>
            </p:cNvPr>
            <p:cNvSpPr/>
            <p:nvPr/>
          </p:nvSpPr>
          <p:spPr>
            <a:xfrm>
              <a:off x="2714625" y="2159575"/>
              <a:ext cx="132250" cy="126500"/>
            </a:xfrm>
            <a:custGeom>
              <a:avLst/>
              <a:gdLst/>
              <a:ahLst/>
              <a:cxnLst/>
              <a:rect l="l" t="t" r="r" b="b"/>
              <a:pathLst>
                <a:path w="5290" h="5060" extrusionOk="0">
                  <a:moveTo>
                    <a:pt x="1141" y="0"/>
                  </a:moveTo>
                  <a:cubicBezTo>
                    <a:pt x="880" y="0"/>
                    <a:pt x="618" y="95"/>
                    <a:pt x="413" y="285"/>
                  </a:cubicBezTo>
                  <a:cubicBezTo>
                    <a:pt x="1" y="697"/>
                    <a:pt x="1" y="1330"/>
                    <a:pt x="413" y="1742"/>
                  </a:cubicBezTo>
                  <a:lnTo>
                    <a:pt x="3421" y="4751"/>
                  </a:lnTo>
                  <a:cubicBezTo>
                    <a:pt x="3627" y="4957"/>
                    <a:pt x="3896" y="5059"/>
                    <a:pt x="4161" y="5059"/>
                  </a:cubicBezTo>
                  <a:cubicBezTo>
                    <a:pt x="4427" y="5059"/>
                    <a:pt x="4688" y="4957"/>
                    <a:pt x="4878" y="4751"/>
                  </a:cubicBezTo>
                  <a:cubicBezTo>
                    <a:pt x="5290" y="4371"/>
                    <a:pt x="5290" y="3706"/>
                    <a:pt x="4878" y="3326"/>
                  </a:cubicBezTo>
                  <a:lnTo>
                    <a:pt x="1869" y="285"/>
                  </a:lnTo>
                  <a:cubicBezTo>
                    <a:pt x="1663" y="95"/>
                    <a:pt x="1402" y="0"/>
                    <a:pt x="11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042;p42">
              <a:extLst>
                <a:ext uri="{FF2B5EF4-FFF2-40B4-BE49-F238E27FC236}">
                  <a16:creationId xmlns:a16="http://schemas.microsoft.com/office/drawing/2014/main" id="{0D372359-B66B-48DD-8991-5AACF7F7FD9C}"/>
                </a:ext>
              </a:extLst>
            </p:cNvPr>
            <p:cNvSpPr/>
            <p:nvPr/>
          </p:nvSpPr>
          <p:spPr>
            <a:xfrm>
              <a:off x="2587175" y="1990150"/>
              <a:ext cx="57800" cy="58600"/>
            </a:xfrm>
            <a:custGeom>
              <a:avLst/>
              <a:gdLst/>
              <a:ahLst/>
              <a:cxnLst/>
              <a:rect l="l" t="t" r="r" b="b"/>
              <a:pathLst>
                <a:path w="2312" h="2344" extrusionOk="0">
                  <a:moveTo>
                    <a:pt x="1172" y="0"/>
                  </a:moveTo>
                  <a:cubicBezTo>
                    <a:pt x="507" y="0"/>
                    <a:pt x="0" y="539"/>
                    <a:pt x="0" y="1172"/>
                  </a:cubicBezTo>
                  <a:cubicBezTo>
                    <a:pt x="0" y="1805"/>
                    <a:pt x="507" y="2344"/>
                    <a:pt x="1172" y="2344"/>
                  </a:cubicBezTo>
                  <a:cubicBezTo>
                    <a:pt x="1805" y="2344"/>
                    <a:pt x="2312" y="1805"/>
                    <a:pt x="2312" y="1172"/>
                  </a:cubicBezTo>
                  <a:cubicBezTo>
                    <a:pt x="2312" y="539"/>
                    <a:pt x="1805" y="0"/>
                    <a:pt x="117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043;p42">
              <a:extLst>
                <a:ext uri="{FF2B5EF4-FFF2-40B4-BE49-F238E27FC236}">
                  <a16:creationId xmlns:a16="http://schemas.microsoft.com/office/drawing/2014/main" id="{45733742-E4BF-48C5-8CBB-36DA8A43527A}"/>
                </a:ext>
              </a:extLst>
            </p:cNvPr>
            <p:cNvSpPr/>
            <p:nvPr/>
          </p:nvSpPr>
          <p:spPr>
            <a:xfrm>
              <a:off x="2563425" y="2046350"/>
              <a:ext cx="105325" cy="74450"/>
            </a:xfrm>
            <a:custGeom>
              <a:avLst/>
              <a:gdLst/>
              <a:ahLst/>
              <a:cxnLst/>
              <a:rect l="l" t="t" r="r" b="b"/>
              <a:pathLst>
                <a:path w="4213" h="2978" extrusionOk="0">
                  <a:moveTo>
                    <a:pt x="1362" y="1"/>
                  </a:moveTo>
                  <a:cubicBezTo>
                    <a:pt x="633" y="1"/>
                    <a:pt x="0" y="602"/>
                    <a:pt x="0" y="1362"/>
                  </a:cubicBezTo>
                  <a:lnTo>
                    <a:pt x="0" y="2978"/>
                  </a:lnTo>
                  <a:lnTo>
                    <a:pt x="4212" y="2978"/>
                  </a:lnTo>
                  <a:lnTo>
                    <a:pt x="4212" y="1362"/>
                  </a:lnTo>
                  <a:cubicBezTo>
                    <a:pt x="4212" y="634"/>
                    <a:pt x="3610" y="1"/>
                    <a:pt x="285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044;p42">
              <a:extLst>
                <a:ext uri="{FF2B5EF4-FFF2-40B4-BE49-F238E27FC236}">
                  <a16:creationId xmlns:a16="http://schemas.microsoft.com/office/drawing/2014/main" id="{A5938867-1924-406F-8967-441F6D43DCA9}"/>
                </a:ext>
              </a:extLst>
            </p:cNvPr>
            <p:cNvSpPr/>
            <p:nvPr/>
          </p:nvSpPr>
          <p:spPr>
            <a:xfrm>
              <a:off x="2534900" y="2167500"/>
              <a:ext cx="165500" cy="12675"/>
            </a:xfrm>
            <a:custGeom>
              <a:avLst/>
              <a:gdLst/>
              <a:ahLst/>
              <a:cxnLst/>
              <a:rect l="l" t="t" r="r" b="b"/>
              <a:pathLst>
                <a:path w="6620" h="507" extrusionOk="0">
                  <a:moveTo>
                    <a:pt x="254" y="0"/>
                  </a:moveTo>
                  <a:cubicBezTo>
                    <a:pt x="128" y="0"/>
                    <a:pt x="1" y="127"/>
                    <a:pt x="1" y="253"/>
                  </a:cubicBezTo>
                  <a:cubicBezTo>
                    <a:pt x="1" y="380"/>
                    <a:pt x="128" y="507"/>
                    <a:pt x="254" y="507"/>
                  </a:cubicBezTo>
                  <a:lnTo>
                    <a:pt x="6366" y="507"/>
                  </a:lnTo>
                  <a:cubicBezTo>
                    <a:pt x="6493" y="507"/>
                    <a:pt x="6620" y="380"/>
                    <a:pt x="6620" y="253"/>
                  </a:cubicBezTo>
                  <a:cubicBezTo>
                    <a:pt x="6620" y="127"/>
                    <a:pt x="6493" y="0"/>
                    <a:pt x="636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045;p42">
              <a:extLst>
                <a:ext uri="{FF2B5EF4-FFF2-40B4-BE49-F238E27FC236}">
                  <a16:creationId xmlns:a16="http://schemas.microsoft.com/office/drawing/2014/main" id="{30A77E54-EF66-4146-8172-1C1747AEE668}"/>
                </a:ext>
              </a:extLst>
            </p:cNvPr>
            <p:cNvSpPr/>
            <p:nvPr/>
          </p:nvSpPr>
          <p:spPr>
            <a:xfrm>
              <a:off x="2534900" y="2138975"/>
              <a:ext cx="165500" cy="11925"/>
            </a:xfrm>
            <a:custGeom>
              <a:avLst/>
              <a:gdLst/>
              <a:ahLst/>
              <a:cxnLst/>
              <a:rect l="l" t="t" r="r" b="b"/>
              <a:pathLst>
                <a:path w="6620" h="477" extrusionOk="0">
                  <a:moveTo>
                    <a:pt x="254" y="1"/>
                  </a:moveTo>
                  <a:cubicBezTo>
                    <a:pt x="128" y="1"/>
                    <a:pt x="1" y="96"/>
                    <a:pt x="1" y="254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54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046;p42">
              <a:extLst>
                <a:ext uri="{FF2B5EF4-FFF2-40B4-BE49-F238E27FC236}">
                  <a16:creationId xmlns:a16="http://schemas.microsoft.com/office/drawing/2014/main" id="{B84489F2-DE61-412B-A381-5332CD1D7B9E}"/>
                </a:ext>
              </a:extLst>
            </p:cNvPr>
            <p:cNvSpPr/>
            <p:nvPr/>
          </p:nvSpPr>
          <p:spPr>
            <a:xfrm>
              <a:off x="2534900" y="2196775"/>
              <a:ext cx="165500" cy="11900"/>
            </a:xfrm>
            <a:custGeom>
              <a:avLst/>
              <a:gdLst/>
              <a:ahLst/>
              <a:cxnLst/>
              <a:rect l="l" t="t" r="r" b="b"/>
              <a:pathLst>
                <a:path w="6620" h="476" extrusionOk="0">
                  <a:moveTo>
                    <a:pt x="254" y="1"/>
                  </a:moveTo>
                  <a:cubicBezTo>
                    <a:pt x="128" y="1"/>
                    <a:pt x="1" y="96"/>
                    <a:pt x="1" y="222"/>
                  </a:cubicBezTo>
                  <a:cubicBezTo>
                    <a:pt x="1" y="381"/>
                    <a:pt x="128" y="476"/>
                    <a:pt x="254" y="476"/>
                  </a:cubicBezTo>
                  <a:lnTo>
                    <a:pt x="6366" y="476"/>
                  </a:lnTo>
                  <a:cubicBezTo>
                    <a:pt x="6493" y="476"/>
                    <a:pt x="6620" y="381"/>
                    <a:pt x="6620" y="222"/>
                  </a:cubicBezTo>
                  <a:cubicBezTo>
                    <a:pt x="6620" y="96"/>
                    <a:pt x="6493" y="1"/>
                    <a:pt x="636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047;p42">
              <a:extLst>
                <a:ext uri="{FF2B5EF4-FFF2-40B4-BE49-F238E27FC236}">
                  <a16:creationId xmlns:a16="http://schemas.microsoft.com/office/drawing/2014/main" id="{4AAD0F29-6E37-4A3C-BC5F-066F1CA886F4}"/>
                </a:ext>
              </a:extLst>
            </p:cNvPr>
            <p:cNvSpPr/>
            <p:nvPr/>
          </p:nvSpPr>
          <p:spPr>
            <a:xfrm>
              <a:off x="2479500" y="1934725"/>
              <a:ext cx="265250" cy="241500"/>
            </a:xfrm>
            <a:custGeom>
              <a:avLst/>
              <a:gdLst/>
              <a:ahLst/>
              <a:cxnLst/>
              <a:rect l="l" t="t" r="r" b="b"/>
              <a:pathLst>
                <a:path w="10610" h="9660" extrusionOk="0">
                  <a:moveTo>
                    <a:pt x="5321" y="1077"/>
                  </a:moveTo>
                  <a:cubicBezTo>
                    <a:pt x="6302" y="1077"/>
                    <a:pt x="7252" y="1457"/>
                    <a:pt x="7981" y="2186"/>
                  </a:cubicBezTo>
                  <a:cubicBezTo>
                    <a:pt x="9438" y="3642"/>
                    <a:pt x="9438" y="6049"/>
                    <a:pt x="7981" y="7506"/>
                  </a:cubicBezTo>
                  <a:cubicBezTo>
                    <a:pt x="7252" y="8203"/>
                    <a:pt x="6302" y="8614"/>
                    <a:pt x="5321" y="8614"/>
                  </a:cubicBezTo>
                  <a:cubicBezTo>
                    <a:pt x="4307" y="8614"/>
                    <a:pt x="3357" y="8203"/>
                    <a:pt x="2660" y="7506"/>
                  </a:cubicBezTo>
                  <a:cubicBezTo>
                    <a:pt x="1172" y="6018"/>
                    <a:pt x="1172" y="3642"/>
                    <a:pt x="2660" y="2186"/>
                  </a:cubicBezTo>
                  <a:cubicBezTo>
                    <a:pt x="3357" y="1457"/>
                    <a:pt x="4307" y="1077"/>
                    <a:pt x="5321" y="1077"/>
                  </a:cubicBezTo>
                  <a:close/>
                  <a:moveTo>
                    <a:pt x="5321" y="0"/>
                  </a:moveTo>
                  <a:cubicBezTo>
                    <a:pt x="4022" y="0"/>
                    <a:pt x="2787" y="507"/>
                    <a:pt x="1900" y="1426"/>
                  </a:cubicBezTo>
                  <a:cubicBezTo>
                    <a:pt x="0" y="3294"/>
                    <a:pt x="0" y="6366"/>
                    <a:pt x="1900" y="8266"/>
                  </a:cubicBezTo>
                  <a:cubicBezTo>
                    <a:pt x="2819" y="9153"/>
                    <a:pt x="4022" y="9659"/>
                    <a:pt x="5321" y="9659"/>
                  </a:cubicBezTo>
                  <a:cubicBezTo>
                    <a:pt x="6587" y="9659"/>
                    <a:pt x="7822" y="9153"/>
                    <a:pt x="8709" y="8266"/>
                  </a:cubicBezTo>
                  <a:cubicBezTo>
                    <a:pt x="10609" y="6366"/>
                    <a:pt x="10609" y="3294"/>
                    <a:pt x="8709" y="1426"/>
                  </a:cubicBezTo>
                  <a:cubicBezTo>
                    <a:pt x="7822" y="507"/>
                    <a:pt x="6587" y="0"/>
                    <a:pt x="5321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048;p42">
              <a:extLst>
                <a:ext uri="{FF2B5EF4-FFF2-40B4-BE49-F238E27FC236}">
                  <a16:creationId xmlns:a16="http://schemas.microsoft.com/office/drawing/2014/main" id="{09B8E5CC-72C2-444E-95D7-7385B349BDE6}"/>
                </a:ext>
              </a:extLst>
            </p:cNvPr>
            <p:cNvSpPr/>
            <p:nvPr/>
          </p:nvSpPr>
          <p:spPr>
            <a:xfrm>
              <a:off x="4634575" y="3860050"/>
              <a:ext cx="691200" cy="652675"/>
            </a:xfrm>
            <a:custGeom>
              <a:avLst/>
              <a:gdLst/>
              <a:ahLst/>
              <a:cxnLst/>
              <a:rect l="l" t="t" r="r" b="b"/>
              <a:pathLst>
                <a:path w="27648" h="26107" extrusionOk="0">
                  <a:moveTo>
                    <a:pt x="13842" y="1"/>
                  </a:moveTo>
                  <a:cubicBezTo>
                    <a:pt x="13308" y="1"/>
                    <a:pt x="12768" y="34"/>
                    <a:pt x="12225" y="101"/>
                  </a:cubicBezTo>
                  <a:cubicBezTo>
                    <a:pt x="5067" y="988"/>
                    <a:pt x="0" y="7512"/>
                    <a:pt x="887" y="14669"/>
                  </a:cubicBezTo>
                  <a:cubicBezTo>
                    <a:pt x="1677" y="21253"/>
                    <a:pt x="7307" y="26107"/>
                    <a:pt x="13805" y="26107"/>
                  </a:cubicBezTo>
                  <a:cubicBezTo>
                    <a:pt x="14339" y="26107"/>
                    <a:pt x="14879" y="26074"/>
                    <a:pt x="15423" y="26006"/>
                  </a:cubicBezTo>
                  <a:cubicBezTo>
                    <a:pt x="22580" y="25120"/>
                    <a:pt x="27647" y="18596"/>
                    <a:pt x="26761" y="11470"/>
                  </a:cubicBezTo>
                  <a:cubicBezTo>
                    <a:pt x="25941" y="4857"/>
                    <a:pt x="20336" y="1"/>
                    <a:pt x="1384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049;p42">
              <a:extLst>
                <a:ext uri="{FF2B5EF4-FFF2-40B4-BE49-F238E27FC236}">
                  <a16:creationId xmlns:a16="http://schemas.microsoft.com/office/drawing/2014/main" id="{701994D0-5DD9-480B-96EF-A2E32A90D3F5}"/>
                </a:ext>
              </a:extLst>
            </p:cNvPr>
            <p:cNvSpPr/>
            <p:nvPr/>
          </p:nvSpPr>
          <p:spPr>
            <a:xfrm>
              <a:off x="4774700" y="3940150"/>
              <a:ext cx="425975" cy="182125"/>
            </a:xfrm>
            <a:custGeom>
              <a:avLst/>
              <a:gdLst/>
              <a:ahLst/>
              <a:cxnLst/>
              <a:rect l="l" t="t" r="r" b="b"/>
              <a:pathLst>
                <a:path w="17039" h="7285" extrusionOk="0">
                  <a:moveTo>
                    <a:pt x="8520" y="1"/>
                  </a:moveTo>
                  <a:lnTo>
                    <a:pt x="1" y="7285"/>
                  </a:lnTo>
                  <a:lnTo>
                    <a:pt x="17039" y="7285"/>
                  </a:lnTo>
                  <a:lnTo>
                    <a:pt x="8520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050;p42">
              <a:extLst>
                <a:ext uri="{FF2B5EF4-FFF2-40B4-BE49-F238E27FC236}">
                  <a16:creationId xmlns:a16="http://schemas.microsoft.com/office/drawing/2014/main" id="{00C37716-5D60-4D84-BE01-3E22D95EA0FA}"/>
                </a:ext>
              </a:extLst>
            </p:cNvPr>
            <p:cNvSpPr/>
            <p:nvPr/>
          </p:nvSpPr>
          <p:spPr>
            <a:xfrm>
              <a:off x="4877625" y="3994000"/>
              <a:ext cx="220125" cy="94225"/>
            </a:xfrm>
            <a:custGeom>
              <a:avLst/>
              <a:gdLst/>
              <a:ahLst/>
              <a:cxnLst/>
              <a:rect l="l" t="t" r="r" b="b"/>
              <a:pathLst>
                <a:path w="8805" h="3769" extrusionOk="0">
                  <a:moveTo>
                    <a:pt x="4403" y="0"/>
                  </a:moveTo>
                  <a:lnTo>
                    <a:pt x="1" y="3769"/>
                  </a:lnTo>
                  <a:lnTo>
                    <a:pt x="8805" y="3769"/>
                  </a:lnTo>
                  <a:lnTo>
                    <a:pt x="440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051;p42">
              <a:extLst>
                <a:ext uri="{FF2B5EF4-FFF2-40B4-BE49-F238E27FC236}">
                  <a16:creationId xmlns:a16="http://schemas.microsoft.com/office/drawing/2014/main" id="{4BFA035B-3456-4316-B2C9-30CFEE20D8F7}"/>
                </a:ext>
              </a:extLst>
            </p:cNvPr>
            <p:cNvSpPr/>
            <p:nvPr/>
          </p:nvSpPr>
          <p:spPr>
            <a:xfrm>
              <a:off x="4959975" y="4122250"/>
              <a:ext cx="55450" cy="180550"/>
            </a:xfrm>
            <a:custGeom>
              <a:avLst/>
              <a:gdLst/>
              <a:ahLst/>
              <a:cxnLst/>
              <a:rect l="l" t="t" r="r" b="b"/>
              <a:pathLst>
                <a:path w="2218" h="7222" extrusionOk="0">
                  <a:moveTo>
                    <a:pt x="0" y="1"/>
                  </a:moveTo>
                  <a:lnTo>
                    <a:pt x="0" y="7221"/>
                  </a:lnTo>
                  <a:lnTo>
                    <a:pt x="2217" y="7221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052;p42">
              <a:extLst>
                <a:ext uri="{FF2B5EF4-FFF2-40B4-BE49-F238E27FC236}">
                  <a16:creationId xmlns:a16="http://schemas.microsoft.com/office/drawing/2014/main" id="{38B1C690-1DF5-4912-A2C1-708EE5EB130D}"/>
                </a:ext>
              </a:extLst>
            </p:cNvPr>
            <p:cNvSpPr/>
            <p:nvPr/>
          </p:nvSpPr>
          <p:spPr>
            <a:xfrm>
              <a:off x="4852300" y="4122250"/>
              <a:ext cx="55450" cy="180550"/>
            </a:xfrm>
            <a:custGeom>
              <a:avLst/>
              <a:gdLst/>
              <a:ahLst/>
              <a:cxnLst/>
              <a:rect l="l" t="t" r="r" b="b"/>
              <a:pathLst>
                <a:path w="2218" h="7222" extrusionOk="0">
                  <a:moveTo>
                    <a:pt x="0" y="1"/>
                  </a:moveTo>
                  <a:lnTo>
                    <a:pt x="0" y="7221"/>
                  </a:lnTo>
                  <a:lnTo>
                    <a:pt x="2217" y="7221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053;p42">
              <a:extLst>
                <a:ext uri="{FF2B5EF4-FFF2-40B4-BE49-F238E27FC236}">
                  <a16:creationId xmlns:a16="http://schemas.microsoft.com/office/drawing/2014/main" id="{7009D819-D264-444F-8831-4E39AA5CA017}"/>
                </a:ext>
              </a:extLst>
            </p:cNvPr>
            <p:cNvSpPr/>
            <p:nvPr/>
          </p:nvSpPr>
          <p:spPr>
            <a:xfrm>
              <a:off x="5067650" y="4122250"/>
              <a:ext cx="55450" cy="180550"/>
            </a:xfrm>
            <a:custGeom>
              <a:avLst/>
              <a:gdLst/>
              <a:ahLst/>
              <a:cxnLst/>
              <a:rect l="l" t="t" r="r" b="b"/>
              <a:pathLst>
                <a:path w="2218" h="7222" extrusionOk="0">
                  <a:moveTo>
                    <a:pt x="0" y="1"/>
                  </a:moveTo>
                  <a:lnTo>
                    <a:pt x="0" y="7221"/>
                  </a:lnTo>
                  <a:lnTo>
                    <a:pt x="2217" y="7221"/>
                  </a:lnTo>
                  <a:lnTo>
                    <a:pt x="22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054;p42">
              <a:extLst>
                <a:ext uri="{FF2B5EF4-FFF2-40B4-BE49-F238E27FC236}">
                  <a16:creationId xmlns:a16="http://schemas.microsoft.com/office/drawing/2014/main" id="{9F7288FC-D13F-4554-A54D-FAC75F83194B}"/>
                </a:ext>
              </a:extLst>
            </p:cNvPr>
            <p:cNvSpPr/>
            <p:nvPr/>
          </p:nvSpPr>
          <p:spPr>
            <a:xfrm>
              <a:off x="4819825" y="4292475"/>
              <a:ext cx="334925" cy="37225"/>
            </a:xfrm>
            <a:custGeom>
              <a:avLst/>
              <a:gdLst/>
              <a:ahLst/>
              <a:cxnLst/>
              <a:rect l="l" t="t" r="r" b="b"/>
              <a:pathLst>
                <a:path w="13397" h="1489" extrusionOk="0">
                  <a:moveTo>
                    <a:pt x="1" y="0"/>
                  </a:moveTo>
                  <a:lnTo>
                    <a:pt x="1" y="1489"/>
                  </a:lnTo>
                  <a:lnTo>
                    <a:pt x="13397" y="1489"/>
                  </a:lnTo>
                  <a:lnTo>
                    <a:pt x="13397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055;p42">
              <a:extLst>
                <a:ext uri="{FF2B5EF4-FFF2-40B4-BE49-F238E27FC236}">
                  <a16:creationId xmlns:a16="http://schemas.microsoft.com/office/drawing/2014/main" id="{2F2B0CD4-82E8-4BC2-98B1-8E97E396DE84}"/>
                </a:ext>
              </a:extLst>
            </p:cNvPr>
            <p:cNvSpPr/>
            <p:nvPr/>
          </p:nvSpPr>
          <p:spPr>
            <a:xfrm>
              <a:off x="4792925" y="4329675"/>
              <a:ext cx="389550" cy="36450"/>
            </a:xfrm>
            <a:custGeom>
              <a:avLst/>
              <a:gdLst/>
              <a:ahLst/>
              <a:cxnLst/>
              <a:rect l="l" t="t" r="r" b="b"/>
              <a:pathLst>
                <a:path w="15582" h="1458" extrusionOk="0">
                  <a:moveTo>
                    <a:pt x="0" y="1"/>
                  </a:moveTo>
                  <a:lnTo>
                    <a:pt x="0" y="1458"/>
                  </a:lnTo>
                  <a:lnTo>
                    <a:pt x="15581" y="1458"/>
                  </a:lnTo>
                  <a:lnTo>
                    <a:pt x="15581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056;p42">
              <a:extLst>
                <a:ext uri="{FF2B5EF4-FFF2-40B4-BE49-F238E27FC236}">
                  <a16:creationId xmlns:a16="http://schemas.microsoft.com/office/drawing/2014/main" id="{97520678-6928-463D-A9FC-D630C37D4338}"/>
                </a:ext>
              </a:extLst>
            </p:cNvPr>
            <p:cNvSpPr/>
            <p:nvPr/>
          </p:nvSpPr>
          <p:spPr>
            <a:xfrm>
              <a:off x="4634575" y="1798400"/>
              <a:ext cx="691200" cy="651900"/>
            </a:xfrm>
            <a:custGeom>
              <a:avLst/>
              <a:gdLst/>
              <a:ahLst/>
              <a:cxnLst/>
              <a:rect l="l" t="t" r="r" b="b"/>
              <a:pathLst>
                <a:path w="27648" h="26076" extrusionOk="0">
                  <a:moveTo>
                    <a:pt x="13850" y="1"/>
                  </a:moveTo>
                  <a:cubicBezTo>
                    <a:pt x="13314" y="1"/>
                    <a:pt x="12771" y="34"/>
                    <a:pt x="12225" y="101"/>
                  </a:cubicBezTo>
                  <a:cubicBezTo>
                    <a:pt x="5067" y="988"/>
                    <a:pt x="0" y="7480"/>
                    <a:pt x="887" y="14637"/>
                  </a:cubicBezTo>
                  <a:cubicBezTo>
                    <a:pt x="1677" y="21248"/>
                    <a:pt x="7303" y="26076"/>
                    <a:pt x="13797" y="26076"/>
                  </a:cubicBezTo>
                  <a:cubicBezTo>
                    <a:pt x="14334" y="26076"/>
                    <a:pt x="14877" y="26043"/>
                    <a:pt x="15423" y="25975"/>
                  </a:cubicBezTo>
                  <a:cubicBezTo>
                    <a:pt x="22580" y="25120"/>
                    <a:pt x="27647" y="18596"/>
                    <a:pt x="26761" y="11439"/>
                  </a:cubicBezTo>
                  <a:cubicBezTo>
                    <a:pt x="25942" y="4828"/>
                    <a:pt x="20341" y="1"/>
                    <a:pt x="13850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057;p42">
              <a:extLst>
                <a:ext uri="{FF2B5EF4-FFF2-40B4-BE49-F238E27FC236}">
                  <a16:creationId xmlns:a16="http://schemas.microsoft.com/office/drawing/2014/main" id="{3534BCC6-DC1C-4893-B1C7-2714606D34FE}"/>
                </a:ext>
              </a:extLst>
            </p:cNvPr>
            <p:cNvSpPr/>
            <p:nvPr/>
          </p:nvSpPr>
          <p:spPr>
            <a:xfrm>
              <a:off x="4853875" y="2274375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04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04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058;p42">
              <a:extLst>
                <a:ext uri="{FF2B5EF4-FFF2-40B4-BE49-F238E27FC236}">
                  <a16:creationId xmlns:a16="http://schemas.microsoft.com/office/drawing/2014/main" id="{26F9CB77-852E-49ED-BA14-49E80F02FA12}"/>
                </a:ext>
              </a:extLst>
            </p:cNvPr>
            <p:cNvSpPr/>
            <p:nvPr/>
          </p:nvSpPr>
          <p:spPr>
            <a:xfrm>
              <a:off x="4853875" y="2260900"/>
              <a:ext cx="120375" cy="61800"/>
            </a:xfrm>
            <a:custGeom>
              <a:avLst/>
              <a:gdLst/>
              <a:ahLst/>
              <a:cxnLst/>
              <a:rect l="l" t="t" r="r" b="b"/>
              <a:pathLst>
                <a:path w="4815" h="2472" extrusionOk="0">
                  <a:moveTo>
                    <a:pt x="2408" y="1"/>
                  </a:moveTo>
                  <a:cubicBezTo>
                    <a:pt x="1077" y="1"/>
                    <a:pt x="1" y="571"/>
                    <a:pt x="1" y="1236"/>
                  </a:cubicBezTo>
                  <a:cubicBezTo>
                    <a:pt x="1" y="1901"/>
                    <a:pt x="1077" y="2471"/>
                    <a:pt x="2408" y="2471"/>
                  </a:cubicBezTo>
                  <a:cubicBezTo>
                    <a:pt x="3738" y="2471"/>
                    <a:pt x="4814" y="1901"/>
                    <a:pt x="4814" y="1236"/>
                  </a:cubicBezTo>
                  <a:cubicBezTo>
                    <a:pt x="4814" y="571"/>
                    <a:pt x="3738" y="33"/>
                    <a:pt x="240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059;p42">
              <a:extLst>
                <a:ext uri="{FF2B5EF4-FFF2-40B4-BE49-F238E27FC236}">
                  <a16:creationId xmlns:a16="http://schemas.microsoft.com/office/drawing/2014/main" id="{1BBE2C75-E832-4A7F-859A-0BA39E361B8C}"/>
                </a:ext>
              </a:extLst>
            </p:cNvPr>
            <p:cNvSpPr/>
            <p:nvPr/>
          </p:nvSpPr>
          <p:spPr>
            <a:xfrm>
              <a:off x="4853875" y="224825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04"/>
                  </a:lnTo>
                  <a:cubicBezTo>
                    <a:pt x="1" y="1869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04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060;p42">
              <a:extLst>
                <a:ext uri="{FF2B5EF4-FFF2-40B4-BE49-F238E27FC236}">
                  <a16:creationId xmlns:a16="http://schemas.microsoft.com/office/drawing/2014/main" id="{511C0D8B-C347-4B0E-8264-D741A2E5DD8E}"/>
                </a:ext>
              </a:extLst>
            </p:cNvPr>
            <p:cNvSpPr/>
            <p:nvPr/>
          </p:nvSpPr>
          <p:spPr>
            <a:xfrm>
              <a:off x="4853875" y="2234775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077" y="1"/>
                    <a:pt x="1" y="571"/>
                    <a:pt x="1" y="1236"/>
                  </a:cubicBez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cubicBezTo>
                    <a:pt x="4814" y="571"/>
                    <a:pt x="3738" y="1"/>
                    <a:pt x="240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061;p42">
              <a:extLst>
                <a:ext uri="{FF2B5EF4-FFF2-40B4-BE49-F238E27FC236}">
                  <a16:creationId xmlns:a16="http://schemas.microsoft.com/office/drawing/2014/main" id="{3E052F0B-DE79-4941-96E8-236C82DAF1EE}"/>
                </a:ext>
              </a:extLst>
            </p:cNvPr>
            <p:cNvSpPr/>
            <p:nvPr/>
          </p:nvSpPr>
          <p:spPr>
            <a:xfrm>
              <a:off x="4853875" y="2221325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457" y="1"/>
                    <a:pt x="634" y="286"/>
                    <a:pt x="222" y="697"/>
                  </a:cubicBezTo>
                  <a:lnTo>
                    <a:pt x="1" y="697"/>
                  </a:lnTo>
                  <a:lnTo>
                    <a:pt x="1" y="1236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6"/>
                    <a:pt x="3358" y="1"/>
                    <a:pt x="240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062;p42">
              <a:extLst>
                <a:ext uri="{FF2B5EF4-FFF2-40B4-BE49-F238E27FC236}">
                  <a16:creationId xmlns:a16="http://schemas.microsoft.com/office/drawing/2014/main" id="{093FAE2A-7301-44AD-BB51-B4CB01E0AC4F}"/>
                </a:ext>
              </a:extLst>
            </p:cNvPr>
            <p:cNvSpPr/>
            <p:nvPr/>
          </p:nvSpPr>
          <p:spPr>
            <a:xfrm>
              <a:off x="4853875" y="2208650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077" y="1"/>
                    <a:pt x="1" y="539"/>
                    <a:pt x="1" y="1204"/>
                  </a:cubicBezTo>
                  <a:cubicBezTo>
                    <a:pt x="1" y="1869"/>
                    <a:pt x="1077" y="2439"/>
                    <a:pt x="2408" y="2439"/>
                  </a:cubicBezTo>
                  <a:cubicBezTo>
                    <a:pt x="3738" y="2439"/>
                    <a:pt x="4814" y="1869"/>
                    <a:pt x="4814" y="1204"/>
                  </a:cubicBezTo>
                  <a:cubicBezTo>
                    <a:pt x="4814" y="539"/>
                    <a:pt x="3738" y="1"/>
                    <a:pt x="240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063;p42">
              <a:extLst>
                <a:ext uri="{FF2B5EF4-FFF2-40B4-BE49-F238E27FC236}">
                  <a16:creationId xmlns:a16="http://schemas.microsoft.com/office/drawing/2014/main" id="{6953430F-7E13-4F5F-99F1-948A9329D897}"/>
                </a:ext>
              </a:extLst>
            </p:cNvPr>
            <p:cNvSpPr/>
            <p:nvPr/>
          </p:nvSpPr>
          <p:spPr>
            <a:xfrm>
              <a:off x="4853875" y="219520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04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04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064;p42">
              <a:extLst>
                <a:ext uri="{FF2B5EF4-FFF2-40B4-BE49-F238E27FC236}">
                  <a16:creationId xmlns:a16="http://schemas.microsoft.com/office/drawing/2014/main" id="{E6F55079-5D9C-4EAE-8131-D70E640223E9}"/>
                </a:ext>
              </a:extLst>
            </p:cNvPr>
            <p:cNvSpPr/>
            <p:nvPr/>
          </p:nvSpPr>
          <p:spPr>
            <a:xfrm>
              <a:off x="4853875" y="2181750"/>
              <a:ext cx="120375" cy="61775"/>
            </a:xfrm>
            <a:custGeom>
              <a:avLst/>
              <a:gdLst/>
              <a:ahLst/>
              <a:cxnLst/>
              <a:rect l="l" t="t" r="r" b="b"/>
              <a:pathLst>
                <a:path w="4815" h="2471" extrusionOk="0">
                  <a:moveTo>
                    <a:pt x="2408" y="0"/>
                  </a:moveTo>
                  <a:cubicBezTo>
                    <a:pt x="1077" y="0"/>
                    <a:pt x="1" y="570"/>
                    <a:pt x="1" y="1235"/>
                  </a:cubicBezTo>
                  <a:cubicBezTo>
                    <a:pt x="1" y="1900"/>
                    <a:pt x="1077" y="2470"/>
                    <a:pt x="2408" y="2470"/>
                  </a:cubicBezTo>
                  <a:cubicBezTo>
                    <a:pt x="3738" y="2470"/>
                    <a:pt x="4814" y="1900"/>
                    <a:pt x="4814" y="1235"/>
                  </a:cubicBezTo>
                  <a:cubicBezTo>
                    <a:pt x="4814" y="570"/>
                    <a:pt x="3738" y="32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065;p42">
              <a:extLst>
                <a:ext uri="{FF2B5EF4-FFF2-40B4-BE49-F238E27FC236}">
                  <a16:creationId xmlns:a16="http://schemas.microsoft.com/office/drawing/2014/main" id="{21084202-F6FD-40F1-97D9-D7AB2D718FFC}"/>
                </a:ext>
              </a:extLst>
            </p:cNvPr>
            <p:cNvSpPr/>
            <p:nvPr/>
          </p:nvSpPr>
          <p:spPr>
            <a:xfrm>
              <a:off x="4853875" y="2170650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457" y="1"/>
                    <a:pt x="634" y="286"/>
                    <a:pt x="222" y="697"/>
                  </a:cubicBezTo>
                  <a:lnTo>
                    <a:pt x="1" y="697"/>
                  </a:lnTo>
                  <a:lnTo>
                    <a:pt x="1" y="1236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6"/>
                    <a:pt x="3358" y="1"/>
                    <a:pt x="240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066;p42">
              <a:extLst>
                <a:ext uri="{FF2B5EF4-FFF2-40B4-BE49-F238E27FC236}">
                  <a16:creationId xmlns:a16="http://schemas.microsoft.com/office/drawing/2014/main" id="{70D1E8E4-28CD-4BF3-AB1B-6468A6056649}"/>
                </a:ext>
              </a:extLst>
            </p:cNvPr>
            <p:cNvSpPr/>
            <p:nvPr/>
          </p:nvSpPr>
          <p:spPr>
            <a:xfrm>
              <a:off x="4853875" y="215800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077" y="0"/>
                    <a:pt x="1" y="538"/>
                    <a:pt x="1" y="1203"/>
                  </a:cubicBezTo>
                  <a:cubicBezTo>
                    <a:pt x="1" y="1869"/>
                    <a:pt x="1077" y="2439"/>
                    <a:pt x="2408" y="2439"/>
                  </a:cubicBezTo>
                  <a:cubicBezTo>
                    <a:pt x="3738" y="2439"/>
                    <a:pt x="4814" y="1869"/>
                    <a:pt x="4814" y="1203"/>
                  </a:cubicBezTo>
                  <a:cubicBezTo>
                    <a:pt x="4814" y="538"/>
                    <a:pt x="3738" y="0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067;p42">
              <a:extLst>
                <a:ext uri="{FF2B5EF4-FFF2-40B4-BE49-F238E27FC236}">
                  <a16:creationId xmlns:a16="http://schemas.microsoft.com/office/drawing/2014/main" id="{83F91716-E1DE-4A02-B3FF-B0D0CA63A4D5}"/>
                </a:ext>
              </a:extLst>
            </p:cNvPr>
            <p:cNvSpPr/>
            <p:nvPr/>
          </p:nvSpPr>
          <p:spPr>
            <a:xfrm>
              <a:off x="4853875" y="214375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457" y="0"/>
                    <a:pt x="634" y="285"/>
                    <a:pt x="222" y="697"/>
                  </a:cubicBezTo>
                  <a:lnTo>
                    <a:pt x="1" y="697"/>
                  </a:lnTo>
                  <a:lnTo>
                    <a:pt x="1" y="1235"/>
                  </a:lnTo>
                  <a:cubicBezTo>
                    <a:pt x="1" y="1900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35"/>
                  </a:cubicBezTo>
                  <a:lnTo>
                    <a:pt x="4814" y="697"/>
                  </a:lnTo>
                  <a:lnTo>
                    <a:pt x="4561" y="697"/>
                  </a:lnTo>
                  <a:cubicBezTo>
                    <a:pt x="4181" y="285"/>
                    <a:pt x="3358" y="0"/>
                    <a:pt x="2408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068;p42">
              <a:extLst>
                <a:ext uri="{FF2B5EF4-FFF2-40B4-BE49-F238E27FC236}">
                  <a16:creationId xmlns:a16="http://schemas.microsoft.com/office/drawing/2014/main" id="{7BA8B4D5-714A-4CD2-86DF-98B5462CE5CD}"/>
                </a:ext>
              </a:extLst>
            </p:cNvPr>
            <p:cNvSpPr/>
            <p:nvPr/>
          </p:nvSpPr>
          <p:spPr>
            <a:xfrm>
              <a:off x="4853875" y="2131075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077" y="0"/>
                    <a:pt x="1" y="539"/>
                    <a:pt x="1" y="1204"/>
                  </a:cubicBezTo>
                  <a:cubicBezTo>
                    <a:pt x="1" y="1900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04"/>
                  </a:cubicBezTo>
                  <a:cubicBezTo>
                    <a:pt x="4814" y="539"/>
                    <a:pt x="3738" y="0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069;p42">
              <a:extLst>
                <a:ext uri="{FF2B5EF4-FFF2-40B4-BE49-F238E27FC236}">
                  <a16:creationId xmlns:a16="http://schemas.microsoft.com/office/drawing/2014/main" id="{9D09165E-8D8E-4DBB-80EA-2FDD00CDBBFC}"/>
                </a:ext>
              </a:extLst>
            </p:cNvPr>
            <p:cNvSpPr/>
            <p:nvPr/>
          </p:nvSpPr>
          <p:spPr>
            <a:xfrm>
              <a:off x="4853875" y="2117600"/>
              <a:ext cx="120375" cy="61000"/>
            </a:xfrm>
            <a:custGeom>
              <a:avLst/>
              <a:gdLst/>
              <a:ahLst/>
              <a:cxnLst/>
              <a:rect l="l" t="t" r="r" b="b"/>
              <a:pathLst>
                <a:path w="4815" h="2440" extrusionOk="0">
                  <a:moveTo>
                    <a:pt x="2408" y="1"/>
                  </a:moveTo>
                  <a:cubicBezTo>
                    <a:pt x="1457" y="1"/>
                    <a:pt x="634" y="286"/>
                    <a:pt x="222" y="698"/>
                  </a:cubicBezTo>
                  <a:lnTo>
                    <a:pt x="1" y="698"/>
                  </a:lnTo>
                  <a:lnTo>
                    <a:pt x="1" y="1236"/>
                  </a:lnTo>
                  <a:cubicBezTo>
                    <a:pt x="1" y="1901"/>
                    <a:pt x="1077" y="2439"/>
                    <a:pt x="2408" y="2439"/>
                  </a:cubicBezTo>
                  <a:cubicBezTo>
                    <a:pt x="3738" y="2439"/>
                    <a:pt x="4814" y="1901"/>
                    <a:pt x="4814" y="1236"/>
                  </a:cubicBezTo>
                  <a:lnTo>
                    <a:pt x="4814" y="698"/>
                  </a:lnTo>
                  <a:lnTo>
                    <a:pt x="4561" y="698"/>
                  </a:lnTo>
                  <a:cubicBezTo>
                    <a:pt x="4181" y="286"/>
                    <a:pt x="3358" y="1"/>
                    <a:pt x="2408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070;p42">
              <a:extLst>
                <a:ext uri="{FF2B5EF4-FFF2-40B4-BE49-F238E27FC236}">
                  <a16:creationId xmlns:a16="http://schemas.microsoft.com/office/drawing/2014/main" id="{326CF35E-33F4-4F75-8354-C300F5C51ED9}"/>
                </a:ext>
              </a:extLst>
            </p:cNvPr>
            <p:cNvSpPr/>
            <p:nvPr/>
          </p:nvSpPr>
          <p:spPr>
            <a:xfrm>
              <a:off x="4853875" y="2104950"/>
              <a:ext cx="120375" cy="60975"/>
            </a:xfrm>
            <a:custGeom>
              <a:avLst/>
              <a:gdLst/>
              <a:ahLst/>
              <a:cxnLst/>
              <a:rect l="l" t="t" r="r" b="b"/>
              <a:pathLst>
                <a:path w="4815" h="2439" extrusionOk="0">
                  <a:moveTo>
                    <a:pt x="2408" y="0"/>
                  </a:moveTo>
                  <a:cubicBezTo>
                    <a:pt x="1077" y="0"/>
                    <a:pt x="1" y="539"/>
                    <a:pt x="1" y="1204"/>
                  </a:cubicBezTo>
                  <a:cubicBezTo>
                    <a:pt x="1" y="1900"/>
                    <a:pt x="1077" y="2439"/>
                    <a:pt x="2408" y="2439"/>
                  </a:cubicBezTo>
                  <a:cubicBezTo>
                    <a:pt x="3738" y="2439"/>
                    <a:pt x="4814" y="1900"/>
                    <a:pt x="4814" y="1204"/>
                  </a:cubicBezTo>
                  <a:cubicBezTo>
                    <a:pt x="4814" y="539"/>
                    <a:pt x="3738" y="0"/>
                    <a:pt x="2408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071;p42">
              <a:extLst>
                <a:ext uri="{FF2B5EF4-FFF2-40B4-BE49-F238E27FC236}">
                  <a16:creationId xmlns:a16="http://schemas.microsoft.com/office/drawing/2014/main" id="{2B4C77E4-DBB7-42E4-B16F-E1CADA89DDE6}"/>
                </a:ext>
              </a:extLst>
            </p:cNvPr>
            <p:cNvSpPr/>
            <p:nvPr/>
          </p:nvSpPr>
          <p:spPr>
            <a:xfrm>
              <a:off x="4990850" y="22767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869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072;p42">
              <a:extLst>
                <a:ext uri="{FF2B5EF4-FFF2-40B4-BE49-F238E27FC236}">
                  <a16:creationId xmlns:a16="http://schemas.microsoft.com/office/drawing/2014/main" id="{6469B1D7-661E-4E7A-8BFB-0F115AF1843E}"/>
                </a:ext>
              </a:extLst>
            </p:cNvPr>
            <p:cNvSpPr/>
            <p:nvPr/>
          </p:nvSpPr>
          <p:spPr>
            <a:xfrm>
              <a:off x="4990850" y="226330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073;p42">
              <a:extLst>
                <a:ext uri="{FF2B5EF4-FFF2-40B4-BE49-F238E27FC236}">
                  <a16:creationId xmlns:a16="http://schemas.microsoft.com/office/drawing/2014/main" id="{639478DB-2E96-44B2-861D-150D22DF67B6}"/>
                </a:ext>
              </a:extLst>
            </p:cNvPr>
            <p:cNvSpPr/>
            <p:nvPr/>
          </p:nvSpPr>
          <p:spPr>
            <a:xfrm>
              <a:off x="4990850" y="2249825"/>
              <a:ext cx="119575" cy="61775"/>
            </a:xfrm>
            <a:custGeom>
              <a:avLst/>
              <a:gdLst/>
              <a:ahLst/>
              <a:cxnLst/>
              <a:rect l="l" t="t" r="r" b="b"/>
              <a:pathLst>
                <a:path w="4783" h="2471" extrusionOk="0">
                  <a:moveTo>
                    <a:pt x="2407" y="1"/>
                  </a:moveTo>
                  <a:cubicBezTo>
                    <a:pt x="1426" y="1"/>
                    <a:pt x="602" y="286"/>
                    <a:pt x="222" y="729"/>
                  </a:cubicBezTo>
                  <a:lnTo>
                    <a:pt x="0" y="729"/>
                  </a:lnTo>
                  <a:lnTo>
                    <a:pt x="0" y="1236"/>
                  </a:lnTo>
                  <a:cubicBezTo>
                    <a:pt x="0" y="1901"/>
                    <a:pt x="1077" y="2471"/>
                    <a:pt x="2407" y="2471"/>
                  </a:cubicBezTo>
                  <a:cubicBezTo>
                    <a:pt x="3737" y="2471"/>
                    <a:pt x="4782" y="1901"/>
                    <a:pt x="4782" y="1236"/>
                  </a:cubicBezTo>
                  <a:lnTo>
                    <a:pt x="4782" y="729"/>
                  </a:lnTo>
                  <a:lnTo>
                    <a:pt x="4561" y="729"/>
                  </a:lnTo>
                  <a:cubicBezTo>
                    <a:pt x="4181" y="317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074;p42">
              <a:extLst>
                <a:ext uri="{FF2B5EF4-FFF2-40B4-BE49-F238E27FC236}">
                  <a16:creationId xmlns:a16="http://schemas.microsoft.com/office/drawing/2014/main" id="{9CFC66B2-E5AF-45BD-BB6B-51FA16E37B7B}"/>
                </a:ext>
              </a:extLst>
            </p:cNvPr>
            <p:cNvSpPr/>
            <p:nvPr/>
          </p:nvSpPr>
          <p:spPr>
            <a:xfrm>
              <a:off x="4990850" y="2237150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077" y="1"/>
                    <a:pt x="0" y="539"/>
                    <a:pt x="0" y="1236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6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075;p42">
              <a:extLst>
                <a:ext uri="{FF2B5EF4-FFF2-40B4-BE49-F238E27FC236}">
                  <a16:creationId xmlns:a16="http://schemas.microsoft.com/office/drawing/2014/main" id="{6B3C2D05-4E86-47D8-A19F-161ADC88D320}"/>
                </a:ext>
              </a:extLst>
            </p:cNvPr>
            <p:cNvSpPr/>
            <p:nvPr/>
          </p:nvSpPr>
          <p:spPr>
            <a:xfrm>
              <a:off x="4990850" y="2223700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426" y="1"/>
                    <a:pt x="602" y="286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6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076;p42">
              <a:extLst>
                <a:ext uri="{FF2B5EF4-FFF2-40B4-BE49-F238E27FC236}">
                  <a16:creationId xmlns:a16="http://schemas.microsoft.com/office/drawing/2014/main" id="{3D02DC16-36AA-41B7-ACFB-4F7F8F0C6DEB}"/>
                </a:ext>
              </a:extLst>
            </p:cNvPr>
            <p:cNvSpPr/>
            <p:nvPr/>
          </p:nvSpPr>
          <p:spPr>
            <a:xfrm>
              <a:off x="4990850" y="22102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077;p42">
              <a:extLst>
                <a:ext uri="{FF2B5EF4-FFF2-40B4-BE49-F238E27FC236}">
                  <a16:creationId xmlns:a16="http://schemas.microsoft.com/office/drawing/2014/main" id="{46DE4411-5D54-4B44-AB53-853631BA9E03}"/>
                </a:ext>
              </a:extLst>
            </p:cNvPr>
            <p:cNvSpPr/>
            <p:nvPr/>
          </p:nvSpPr>
          <p:spPr>
            <a:xfrm>
              <a:off x="4990850" y="219757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6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869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6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078;p42">
              <a:extLst>
                <a:ext uri="{FF2B5EF4-FFF2-40B4-BE49-F238E27FC236}">
                  <a16:creationId xmlns:a16="http://schemas.microsoft.com/office/drawing/2014/main" id="{96C57F7D-C5FA-46DA-AA86-1974E9F67F49}"/>
                </a:ext>
              </a:extLst>
            </p:cNvPr>
            <p:cNvSpPr/>
            <p:nvPr/>
          </p:nvSpPr>
          <p:spPr>
            <a:xfrm>
              <a:off x="4990850" y="218412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079;p42">
              <a:extLst>
                <a:ext uri="{FF2B5EF4-FFF2-40B4-BE49-F238E27FC236}">
                  <a16:creationId xmlns:a16="http://schemas.microsoft.com/office/drawing/2014/main" id="{0D9FA29C-109D-44D0-8C95-60C2848DDC73}"/>
                </a:ext>
              </a:extLst>
            </p:cNvPr>
            <p:cNvSpPr/>
            <p:nvPr/>
          </p:nvSpPr>
          <p:spPr>
            <a:xfrm>
              <a:off x="4990850" y="2173025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426" y="1"/>
                    <a:pt x="602" y="286"/>
                    <a:pt x="222" y="697"/>
                  </a:cubicBezTo>
                  <a:lnTo>
                    <a:pt x="0" y="697"/>
                  </a:lnTo>
                  <a:lnTo>
                    <a:pt x="0" y="1204"/>
                  </a:ln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6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080;p42">
              <a:extLst>
                <a:ext uri="{FF2B5EF4-FFF2-40B4-BE49-F238E27FC236}">
                  <a16:creationId xmlns:a16="http://schemas.microsoft.com/office/drawing/2014/main" id="{1A01D142-3204-400D-A9E0-F933CA59B197}"/>
                </a:ext>
              </a:extLst>
            </p:cNvPr>
            <p:cNvSpPr/>
            <p:nvPr/>
          </p:nvSpPr>
          <p:spPr>
            <a:xfrm>
              <a:off x="4990850" y="215957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70"/>
                    <a:pt x="0" y="1235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5"/>
                  </a:cubicBezTo>
                  <a:cubicBezTo>
                    <a:pt x="4782" y="570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081;p42">
              <a:extLst>
                <a:ext uri="{FF2B5EF4-FFF2-40B4-BE49-F238E27FC236}">
                  <a16:creationId xmlns:a16="http://schemas.microsoft.com/office/drawing/2014/main" id="{589F0379-F2B2-48F4-942E-E74A4D2B76F7}"/>
                </a:ext>
              </a:extLst>
            </p:cNvPr>
            <p:cNvSpPr/>
            <p:nvPr/>
          </p:nvSpPr>
          <p:spPr>
            <a:xfrm>
              <a:off x="4990850" y="214612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35"/>
                  </a:ln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082;p42">
              <a:extLst>
                <a:ext uri="{FF2B5EF4-FFF2-40B4-BE49-F238E27FC236}">
                  <a16:creationId xmlns:a16="http://schemas.microsoft.com/office/drawing/2014/main" id="{C848CB0E-A9AE-4D9D-8A48-5418FB1FCD3F}"/>
                </a:ext>
              </a:extLst>
            </p:cNvPr>
            <p:cNvSpPr/>
            <p:nvPr/>
          </p:nvSpPr>
          <p:spPr>
            <a:xfrm>
              <a:off x="4990850" y="21334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077" y="0"/>
                    <a:pt x="0" y="539"/>
                    <a:pt x="0" y="1204"/>
                  </a:cubicBezTo>
                  <a:cubicBezTo>
                    <a:pt x="0" y="1869"/>
                    <a:pt x="1077" y="2439"/>
                    <a:pt x="2407" y="2439"/>
                  </a:cubicBezTo>
                  <a:cubicBezTo>
                    <a:pt x="3737" y="2439"/>
                    <a:pt x="4782" y="1869"/>
                    <a:pt x="4782" y="1204"/>
                  </a:cubicBezTo>
                  <a:cubicBezTo>
                    <a:pt x="4782" y="539"/>
                    <a:pt x="3737" y="0"/>
                    <a:pt x="240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083;p42">
              <a:extLst>
                <a:ext uri="{FF2B5EF4-FFF2-40B4-BE49-F238E27FC236}">
                  <a16:creationId xmlns:a16="http://schemas.microsoft.com/office/drawing/2014/main" id="{80D81700-DAE9-4747-BABB-8990C1DB2B81}"/>
                </a:ext>
              </a:extLst>
            </p:cNvPr>
            <p:cNvSpPr/>
            <p:nvPr/>
          </p:nvSpPr>
          <p:spPr>
            <a:xfrm>
              <a:off x="4990850" y="2119975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426" y="1"/>
                    <a:pt x="602" y="286"/>
                    <a:pt x="222" y="698"/>
                  </a:cubicBezTo>
                  <a:lnTo>
                    <a:pt x="0" y="698"/>
                  </a:lnTo>
                  <a:lnTo>
                    <a:pt x="0" y="1204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lnTo>
                    <a:pt x="4782" y="698"/>
                  </a:lnTo>
                  <a:lnTo>
                    <a:pt x="4561" y="698"/>
                  </a:lnTo>
                  <a:cubicBezTo>
                    <a:pt x="4181" y="286"/>
                    <a:pt x="3357" y="1"/>
                    <a:pt x="2407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084;p42">
              <a:extLst>
                <a:ext uri="{FF2B5EF4-FFF2-40B4-BE49-F238E27FC236}">
                  <a16:creationId xmlns:a16="http://schemas.microsoft.com/office/drawing/2014/main" id="{8A06AA7C-4D2A-474A-B14C-116A74013BD8}"/>
                </a:ext>
              </a:extLst>
            </p:cNvPr>
            <p:cNvSpPr/>
            <p:nvPr/>
          </p:nvSpPr>
          <p:spPr>
            <a:xfrm>
              <a:off x="4990850" y="2106525"/>
              <a:ext cx="119575" cy="61775"/>
            </a:xfrm>
            <a:custGeom>
              <a:avLst/>
              <a:gdLst/>
              <a:ahLst/>
              <a:cxnLst/>
              <a:rect l="l" t="t" r="r" b="b"/>
              <a:pathLst>
                <a:path w="4783" h="2471" extrusionOk="0">
                  <a:moveTo>
                    <a:pt x="2407" y="1"/>
                  </a:moveTo>
                  <a:cubicBezTo>
                    <a:pt x="1077" y="1"/>
                    <a:pt x="0" y="571"/>
                    <a:pt x="0" y="1236"/>
                  </a:cubicBezTo>
                  <a:cubicBezTo>
                    <a:pt x="0" y="1901"/>
                    <a:pt x="1077" y="2471"/>
                    <a:pt x="2407" y="2471"/>
                  </a:cubicBezTo>
                  <a:cubicBezTo>
                    <a:pt x="3737" y="2471"/>
                    <a:pt x="4782" y="1901"/>
                    <a:pt x="4782" y="1236"/>
                  </a:cubicBezTo>
                  <a:cubicBezTo>
                    <a:pt x="4782" y="571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085;p42">
              <a:extLst>
                <a:ext uri="{FF2B5EF4-FFF2-40B4-BE49-F238E27FC236}">
                  <a16:creationId xmlns:a16="http://schemas.microsoft.com/office/drawing/2014/main" id="{0DB68520-5DB5-4724-83C8-BA406729B58E}"/>
                </a:ext>
              </a:extLst>
            </p:cNvPr>
            <p:cNvSpPr/>
            <p:nvPr/>
          </p:nvSpPr>
          <p:spPr>
            <a:xfrm>
              <a:off x="4990850" y="209782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35"/>
                  </a:lnTo>
                  <a:cubicBezTo>
                    <a:pt x="0" y="1900"/>
                    <a:pt x="1077" y="2439"/>
                    <a:pt x="2407" y="2439"/>
                  </a:cubicBezTo>
                  <a:cubicBezTo>
                    <a:pt x="3737" y="2439"/>
                    <a:pt x="4782" y="1900"/>
                    <a:pt x="4782" y="1235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086;p42">
              <a:extLst>
                <a:ext uri="{FF2B5EF4-FFF2-40B4-BE49-F238E27FC236}">
                  <a16:creationId xmlns:a16="http://schemas.microsoft.com/office/drawing/2014/main" id="{23D4B70C-9A27-4BE9-B89C-5D4713A1A2D9}"/>
                </a:ext>
              </a:extLst>
            </p:cNvPr>
            <p:cNvSpPr/>
            <p:nvPr/>
          </p:nvSpPr>
          <p:spPr>
            <a:xfrm>
              <a:off x="4990850" y="208515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1"/>
                  </a:moveTo>
                  <a:cubicBezTo>
                    <a:pt x="1077" y="1"/>
                    <a:pt x="0" y="539"/>
                    <a:pt x="0" y="1204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087;p42">
              <a:extLst>
                <a:ext uri="{FF2B5EF4-FFF2-40B4-BE49-F238E27FC236}">
                  <a16:creationId xmlns:a16="http://schemas.microsoft.com/office/drawing/2014/main" id="{427F4104-CEA5-42B6-95B8-902985FE9FEC}"/>
                </a:ext>
              </a:extLst>
            </p:cNvPr>
            <p:cNvSpPr/>
            <p:nvPr/>
          </p:nvSpPr>
          <p:spPr>
            <a:xfrm>
              <a:off x="4990850" y="2070900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729"/>
                  </a:cubicBezTo>
                  <a:lnTo>
                    <a:pt x="0" y="729"/>
                  </a:lnTo>
                  <a:lnTo>
                    <a:pt x="0" y="1236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6"/>
                  </a:cubicBezTo>
                  <a:lnTo>
                    <a:pt x="4782" y="729"/>
                  </a:lnTo>
                  <a:lnTo>
                    <a:pt x="4561" y="729"/>
                  </a:lnTo>
                  <a:cubicBezTo>
                    <a:pt x="4181" y="317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088;p42">
              <a:extLst>
                <a:ext uri="{FF2B5EF4-FFF2-40B4-BE49-F238E27FC236}">
                  <a16:creationId xmlns:a16="http://schemas.microsoft.com/office/drawing/2014/main" id="{B075C518-8525-4CC2-9B89-AA66822DA044}"/>
                </a:ext>
              </a:extLst>
            </p:cNvPr>
            <p:cNvSpPr/>
            <p:nvPr/>
          </p:nvSpPr>
          <p:spPr>
            <a:xfrm>
              <a:off x="4990850" y="2058225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077" y="1"/>
                    <a:pt x="0" y="539"/>
                    <a:pt x="0" y="1236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6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089;p42">
              <a:extLst>
                <a:ext uri="{FF2B5EF4-FFF2-40B4-BE49-F238E27FC236}">
                  <a16:creationId xmlns:a16="http://schemas.microsoft.com/office/drawing/2014/main" id="{CB0D2BB3-722E-4D77-BE61-CF34DDAD04E4}"/>
                </a:ext>
              </a:extLst>
            </p:cNvPr>
            <p:cNvSpPr/>
            <p:nvPr/>
          </p:nvSpPr>
          <p:spPr>
            <a:xfrm>
              <a:off x="4990850" y="2044775"/>
              <a:ext cx="119575" cy="60975"/>
            </a:xfrm>
            <a:custGeom>
              <a:avLst/>
              <a:gdLst/>
              <a:ahLst/>
              <a:cxnLst/>
              <a:rect l="l" t="t" r="r" b="b"/>
              <a:pathLst>
                <a:path w="4783" h="2439" extrusionOk="0">
                  <a:moveTo>
                    <a:pt x="2407" y="0"/>
                  </a:moveTo>
                  <a:cubicBezTo>
                    <a:pt x="1426" y="0"/>
                    <a:pt x="602" y="285"/>
                    <a:pt x="222" y="697"/>
                  </a:cubicBezTo>
                  <a:lnTo>
                    <a:pt x="0" y="697"/>
                  </a:lnTo>
                  <a:lnTo>
                    <a:pt x="0" y="1235"/>
                  </a:ln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35"/>
                  </a:cubicBezTo>
                  <a:lnTo>
                    <a:pt x="4782" y="697"/>
                  </a:lnTo>
                  <a:lnTo>
                    <a:pt x="4561" y="697"/>
                  </a:lnTo>
                  <a:cubicBezTo>
                    <a:pt x="4181" y="285"/>
                    <a:pt x="3357" y="0"/>
                    <a:pt x="2407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090;p42">
              <a:extLst>
                <a:ext uri="{FF2B5EF4-FFF2-40B4-BE49-F238E27FC236}">
                  <a16:creationId xmlns:a16="http://schemas.microsoft.com/office/drawing/2014/main" id="{B57DF248-B82B-4C53-ADB2-C587F0442CA1}"/>
                </a:ext>
              </a:extLst>
            </p:cNvPr>
            <p:cNvSpPr/>
            <p:nvPr/>
          </p:nvSpPr>
          <p:spPr>
            <a:xfrm>
              <a:off x="4990850" y="2032100"/>
              <a:ext cx="119575" cy="61000"/>
            </a:xfrm>
            <a:custGeom>
              <a:avLst/>
              <a:gdLst/>
              <a:ahLst/>
              <a:cxnLst/>
              <a:rect l="l" t="t" r="r" b="b"/>
              <a:pathLst>
                <a:path w="4783" h="2440" extrusionOk="0">
                  <a:moveTo>
                    <a:pt x="2407" y="1"/>
                  </a:moveTo>
                  <a:cubicBezTo>
                    <a:pt x="1077" y="1"/>
                    <a:pt x="0" y="539"/>
                    <a:pt x="0" y="1204"/>
                  </a:cubicBezTo>
                  <a:cubicBezTo>
                    <a:pt x="0" y="1901"/>
                    <a:pt x="1077" y="2439"/>
                    <a:pt x="2407" y="2439"/>
                  </a:cubicBezTo>
                  <a:cubicBezTo>
                    <a:pt x="3737" y="2439"/>
                    <a:pt x="4782" y="1901"/>
                    <a:pt x="4782" y="1204"/>
                  </a:cubicBezTo>
                  <a:cubicBezTo>
                    <a:pt x="4782" y="539"/>
                    <a:pt x="3737" y="1"/>
                    <a:pt x="24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091;p42">
              <a:extLst>
                <a:ext uri="{FF2B5EF4-FFF2-40B4-BE49-F238E27FC236}">
                  <a16:creationId xmlns:a16="http://schemas.microsoft.com/office/drawing/2014/main" id="{D107F0CE-DBB5-430C-99F8-9F25F84F72C3}"/>
                </a:ext>
              </a:extLst>
            </p:cNvPr>
            <p:cNvSpPr/>
            <p:nvPr/>
          </p:nvSpPr>
          <p:spPr>
            <a:xfrm>
              <a:off x="4790550" y="1927500"/>
              <a:ext cx="316700" cy="162425"/>
            </a:xfrm>
            <a:custGeom>
              <a:avLst/>
              <a:gdLst/>
              <a:ahLst/>
              <a:cxnLst/>
              <a:rect l="l" t="t" r="r" b="b"/>
              <a:pathLst>
                <a:path w="12668" h="6497" extrusionOk="0">
                  <a:moveTo>
                    <a:pt x="12196" y="0"/>
                  </a:moveTo>
                  <a:cubicBezTo>
                    <a:pt x="12119" y="0"/>
                    <a:pt x="12041" y="21"/>
                    <a:pt x="11971" y="68"/>
                  </a:cubicBezTo>
                  <a:lnTo>
                    <a:pt x="7126" y="3520"/>
                  </a:lnTo>
                  <a:lnTo>
                    <a:pt x="6017" y="2190"/>
                  </a:lnTo>
                  <a:cubicBezTo>
                    <a:pt x="5943" y="2097"/>
                    <a:pt x="5837" y="2048"/>
                    <a:pt x="5724" y="2048"/>
                  </a:cubicBezTo>
                  <a:cubicBezTo>
                    <a:pt x="5643" y="2048"/>
                    <a:pt x="5558" y="2073"/>
                    <a:pt x="5479" y="2126"/>
                  </a:cubicBezTo>
                  <a:lnTo>
                    <a:pt x="222" y="5768"/>
                  </a:lnTo>
                  <a:cubicBezTo>
                    <a:pt x="63" y="5895"/>
                    <a:pt x="0" y="6148"/>
                    <a:pt x="127" y="6338"/>
                  </a:cubicBezTo>
                  <a:cubicBezTo>
                    <a:pt x="222" y="6433"/>
                    <a:pt x="349" y="6497"/>
                    <a:pt x="475" y="6497"/>
                  </a:cubicBezTo>
                  <a:cubicBezTo>
                    <a:pt x="539" y="6497"/>
                    <a:pt x="634" y="6497"/>
                    <a:pt x="697" y="6433"/>
                  </a:cubicBezTo>
                  <a:lnTo>
                    <a:pt x="5637" y="2981"/>
                  </a:lnTo>
                  <a:lnTo>
                    <a:pt x="6746" y="4311"/>
                  </a:lnTo>
                  <a:cubicBezTo>
                    <a:pt x="6819" y="4404"/>
                    <a:pt x="6926" y="4453"/>
                    <a:pt x="7039" y="4453"/>
                  </a:cubicBezTo>
                  <a:cubicBezTo>
                    <a:pt x="7120" y="4453"/>
                    <a:pt x="7205" y="4428"/>
                    <a:pt x="7284" y="4375"/>
                  </a:cubicBezTo>
                  <a:lnTo>
                    <a:pt x="12446" y="733"/>
                  </a:lnTo>
                  <a:cubicBezTo>
                    <a:pt x="12604" y="606"/>
                    <a:pt x="12668" y="353"/>
                    <a:pt x="12541" y="163"/>
                  </a:cubicBezTo>
                  <a:cubicBezTo>
                    <a:pt x="12461" y="63"/>
                    <a:pt x="12330" y="0"/>
                    <a:pt x="121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092;p42">
              <a:extLst>
                <a:ext uri="{FF2B5EF4-FFF2-40B4-BE49-F238E27FC236}">
                  <a16:creationId xmlns:a16="http://schemas.microsoft.com/office/drawing/2014/main" id="{93370F82-B0C3-43DE-A15D-8B1685F89C8F}"/>
                </a:ext>
              </a:extLst>
            </p:cNvPr>
            <p:cNvSpPr/>
            <p:nvPr/>
          </p:nvSpPr>
          <p:spPr>
            <a:xfrm>
              <a:off x="5053400" y="1911775"/>
              <a:ext cx="69700" cy="66525"/>
            </a:xfrm>
            <a:custGeom>
              <a:avLst/>
              <a:gdLst/>
              <a:ahLst/>
              <a:cxnLst/>
              <a:rect l="l" t="t" r="r" b="b"/>
              <a:pathLst>
                <a:path w="2788" h="2661" extrusionOk="0">
                  <a:moveTo>
                    <a:pt x="380" y="0"/>
                  </a:moveTo>
                  <a:cubicBezTo>
                    <a:pt x="159" y="0"/>
                    <a:pt x="0" y="158"/>
                    <a:pt x="0" y="380"/>
                  </a:cubicBezTo>
                  <a:cubicBezTo>
                    <a:pt x="0" y="602"/>
                    <a:pt x="159" y="792"/>
                    <a:pt x="380" y="792"/>
                  </a:cubicBezTo>
                  <a:lnTo>
                    <a:pt x="1900" y="792"/>
                  </a:lnTo>
                  <a:lnTo>
                    <a:pt x="1679" y="2185"/>
                  </a:lnTo>
                  <a:cubicBezTo>
                    <a:pt x="1615" y="2407"/>
                    <a:pt x="1774" y="2629"/>
                    <a:pt x="1995" y="2660"/>
                  </a:cubicBezTo>
                  <a:lnTo>
                    <a:pt x="2059" y="2660"/>
                  </a:lnTo>
                  <a:cubicBezTo>
                    <a:pt x="2249" y="2660"/>
                    <a:pt x="2439" y="2534"/>
                    <a:pt x="2439" y="2312"/>
                  </a:cubicBezTo>
                  <a:lnTo>
                    <a:pt x="2755" y="443"/>
                  </a:lnTo>
                  <a:cubicBezTo>
                    <a:pt x="2787" y="317"/>
                    <a:pt x="2755" y="222"/>
                    <a:pt x="2660" y="127"/>
                  </a:cubicBezTo>
                  <a:cubicBezTo>
                    <a:pt x="2597" y="32"/>
                    <a:pt x="2502" y="0"/>
                    <a:pt x="237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093;p42">
              <a:extLst>
                <a:ext uri="{FF2B5EF4-FFF2-40B4-BE49-F238E27FC236}">
                  <a16:creationId xmlns:a16="http://schemas.microsoft.com/office/drawing/2014/main" id="{F47C5AB3-DE74-4AC4-96F8-3CBEBC60CEB2}"/>
                </a:ext>
              </a:extLst>
            </p:cNvPr>
            <p:cNvSpPr/>
            <p:nvPr/>
          </p:nvSpPr>
          <p:spPr>
            <a:xfrm>
              <a:off x="2278400" y="2829250"/>
              <a:ext cx="691975" cy="652650"/>
            </a:xfrm>
            <a:custGeom>
              <a:avLst/>
              <a:gdLst/>
              <a:ahLst/>
              <a:cxnLst/>
              <a:rect l="l" t="t" r="r" b="b"/>
              <a:pathLst>
                <a:path w="27679" h="26106" extrusionOk="0">
                  <a:moveTo>
                    <a:pt x="13843" y="0"/>
                  </a:moveTo>
                  <a:cubicBezTo>
                    <a:pt x="13308" y="0"/>
                    <a:pt x="12768" y="33"/>
                    <a:pt x="12224" y="100"/>
                  </a:cubicBezTo>
                  <a:cubicBezTo>
                    <a:pt x="5099" y="987"/>
                    <a:pt x="0" y="7479"/>
                    <a:pt x="887" y="14636"/>
                  </a:cubicBezTo>
                  <a:cubicBezTo>
                    <a:pt x="1706" y="21250"/>
                    <a:pt x="7339" y="26106"/>
                    <a:pt x="13812" y="26106"/>
                  </a:cubicBezTo>
                  <a:cubicBezTo>
                    <a:pt x="14344" y="26106"/>
                    <a:pt x="14882" y="26073"/>
                    <a:pt x="15423" y="26005"/>
                  </a:cubicBezTo>
                  <a:cubicBezTo>
                    <a:pt x="22580" y="25119"/>
                    <a:pt x="27679" y="18595"/>
                    <a:pt x="26792" y="11438"/>
                  </a:cubicBezTo>
                  <a:cubicBezTo>
                    <a:pt x="25973" y="4854"/>
                    <a:pt x="20341" y="0"/>
                    <a:pt x="1384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094;p42">
              <a:extLst>
                <a:ext uri="{FF2B5EF4-FFF2-40B4-BE49-F238E27FC236}">
                  <a16:creationId xmlns:a16="http://schemas.microsoft.com/office/drawing/2014/main" id="{BB5A6B19-8BA7-408C-A025-EA61AAAE8A33}"/>
                </a:ext>
              </a:extLst>
            </p:cNvPr>
            <p:cNvSpPr/>
            <p:nvPr/>
          </p:nvSpPr>
          <p:spPr>
            <a:xfrm>
              <a:off x="2396350" y="2953675"/>
              <a:ext cx="305650" cy="300075"/>
            </a:xfrm>
            <a:custGeom>
              <a:avLst/>
              <a:gdLst/>
              <a:ahLst/>
              <a:cxnLst/>
              <a:rect l="l" t="t" r="r" b="b"/>
              <a:pathLst>
                <a:path w="12226" h="12003" extrusionOk="0">
                  <a:moveTo>
                    <a:pt x="7396" y="0"/>
                  </a:moveTo>
                  <a:cubicBezTo>
                    <a:pt x="7071" y="0"/>
                    <a:pt x="6746" y="127"/>
                    <a:pt x="6493" y="380"/>
                  </a:cubicBezTo>
                  <a:lnTo>
                    <a:pt x="508" y="6366"/>
                  </a:lnTo>
                  <a:cubicBezTo>
                    <a:pt x="1" y="6872"/>
                    <a:pt x="1" y="7696"/>
                    <a:pt x="508" y="8203"/>
                  </a:cubicBezTo>
                  <a:lnTo>
                    <a:pt x="3928" y="11623"/>
                  </a:lnTo>
                  <a:cubicBezTo>
                    <a:pt x="4181" y="11876"/>
                    <a:pt x="4506" y="12003"/>
                    <a:pt x="4830" y="12003"/>
                  </a:cubicBezTo>
                  <a:cubicBezTo>
                    <a:pt x="5155" y="12003"/>
                    <a:pt x="5480" y="11876"/>
                    <a:pt x="5733" y="11623"/>
                  </a:cubicBezTo>
                  <a:lnTo>
                    <a:pt x="11718" y="5606"/>
                  </a:lnTo>
                  <a:cubicBezTo>
                    <a:pt x="12225" y="5099"/>
                    <a:pt x="12225" y="4307"/>
                    <a:pt x="11718" y="3801"/>
                  </a:cubicBezTo>
                  <a:lnTo>
                    <a:pt x="8298" y="380"/>
                  </a:lnTo>
                  <a:cubicBezTo>
                    <a:pt x="8045" y="127"/>
                    <a:pt x="7720" y="0"/>
                    <a:pt x="73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095;p42">
              <a:extLst>
                <a:ext uri="{FF2B5EF4-FFF2-40B4-BE49-F238E27FC236}">
                  <a16:creationId xmlns:a16="http://schemas.microsoft.com/office/drawing/2014/main" id="{A416F60E-190B-4D64-8F5C-058CE47DBF78}"/>
                </a:ext>
              </a:extLst>
            </p:cNvPr>
            <p:cNvSpPr/>
            <p:nvPr/>
          </p:nvSpPr>
          <p:spPr>
            <a:xfrm>
              <a:off x="2427225" y="3057375"/>
              <a:ext cx="165500" cy="165500"/>
            </a:xfrm>
            <a:custGeom>
              <a:avLst/>
              <a:gdLst/>
              <a:ahLst/>
              <a:cxnLst/>
              <a:rect l="l" t="t" r="r" b="b"/>
              <a:pathLst>
                <a:path w="6620" h="6620" extrusionOk="0">
                  <a:moveTo>
                    <a:pt x="3200" y="1"/>
                  </a:moveTo>
                  <a:lnTo>
                    <a:pt x="1" y="3199"/>
                  </a:lnTo>
                  <a:lnTo>
                    <a:pt x="3421" y="6620"/>
                  </a:lnTo>
                  <a:lnTo>
                    <a:pt x="6620" y="3421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096;p42">
              <a:extLst>
                <a:ext uri="{FF2B5EF4-FFF2-40B4-BE49-F238E27FC236}">
                  <a16:creationId xmlns:a16="http://schemas.microsoft.com/office/drawing/2014/main" id="{37284EF7-0FEB-4476-A4D4-08915F1E47DF}"/>
                </a:ext>
              </a:extLst>
            </p:cNvPr>
            <p:cNvSpPr/>
            <p:nvPr/>
          </p:nvSpPr>
          <p:spPr>
            <a:xfrm>
              <a:off x="2516700" y="2978225"/>
              <a:ext cx="83150" cy="83150"/>
            </a:xfrm>
            <a:custGeom>
              <a:avLst/>
              <a:gdLst/>
              <a:ahLst/>
              <a:cxnLst/>
              <a:rect l="l" t="t" r="r" b="b"/>
              <a:pathLst>
                <a:path w="3326" h="3326" extrusionOk="0">
                  <a:moveTo>
                    <a:pt x="2787" y="0"/>
                  </a:moveTo>
                  <a:lnTo>
                    <a:pt x="1" y="2787"/>
                  </a:lnTo>
                  <a:lnTo>
                    <a:pt x="539" y="3325"/>
                  </a:lnTo>
                  <a:lnTo>
                    <a:pt x="3326" y="507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097;p42">
              <a:extLst>
                <a:ext uri="{FF2B5EF4-FFF2-40B4-BE49-F238E27FC236}">
                  <a16:creationId xmlns:a16="http://schemas.microsoft.com/office/drawing/2014/main" id="{DA0A87BF-ED9C-4402-B9F4-D33DEB28BCDA}"/>
                </a:ext>
              </a:extLst>
            </p:cNvPr>
            <p:cNvSpPr/>
            <p:nvPr/>
          </p:nvSpPr>
          <p:spPr>
            <a:xfrm>
              <a:off x="2564200" y="3025725"/>
              <a:ext cx="75250" cy="74450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2819" y="0"/>
                  </a:moveTo>
                  <a:lnTo>
                    <a:pt x="1" y="2787"/>
                  </a:lnTo>
                  <a:lnTo>
                    <a:pt x="222" y="2977"/>
                  </a:lnTo>
                  <a:lnTo>
                    <a:pt x="3009" y="19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098;p42">
              <a:extLst>
                <a:ext uri="{FF2B5EF4-FFF2-40B4-BE49-F238E27FC236}">
                  <a16:creationId xmlns:a16="http://schemas.microsoft.com/office/drawing/2014/main" id="{73715894-D0C8-47FD-B3D1-081E3D12454D}"/>
                </a:ext>
              </a:extLst>
            </p:cNvPr>
            <p:cNvSpPr/>
            <p:nvPr/>
          </p:nvSpPr>
          <p:spPr>
            <a:xfrm>
              <a:off x="2573700" y="3035225"/>
              <a:ext cx="75250" cy="74450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2819" y="0"/>
                  </a:moveTo>
                  <a:lnTo>
                    <a:pt x="1" y="2787"/>
                  </a:lnTo>
                  <a:lnTo>
                    <a:pt x="222" y="2977"/>
                  </a:lnTo>
                  <a:lnTo>
                    <a:pt x="3009" y="190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099;p42">
              <a:extLst>
                <a:ext uri="{FF2B5EF4-FFF2-40B4-BE49-F238E27FC236}">
                  <a16:creationId xmlns:a16="http://schemas.microsoft.com/office/drawing/2014/main" id="{5A20882D-306C-4FD9-95B8-D1D8763A4704}"/>
                </a:ext>
              </a:extLst>
            </p:cNvPr>
            <p:cNvSpPr/>
            <p:nvPr/>
          </p:nvSpPr>
          <p:spPr>
            <a:xfrm>
              <a:off x="2583200" y="3043925"/>
              <a:ext cx="75250" cy="75250"/>
            </a:xfrm>
            <a:custGeom>
              <a:avLst/>
              <a:gdLst/>
              <a:ahLst/>
              <a:cxnLst/>
              <a:rect l="l" t="t" r="r" b="b"/>
              <a:pathLst>
                <a:path w="3010" h="3010" extrusionOk="0">
                  <a:moveTo>
                    <a:pt x="2788" y="1"/>
                  </a:moveTo>
                  <a:lnTo>
                    <a:pt x="1" y="2819"/>
                  </a:lnTo>
                  <a:lnTo>
                    <a:pt x="222" y="3009"/>
                  </a:lnTo>
                  <a:lnTo>
                    <a:pt x="3009" y="222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100;p42">
              <a:extLst>
                <a:ext uri="{FF2B5EF4-FFF2-40B4-BE49-F238E27FC236}">
                  <a16:creationId xmlns:a16="http://schemas.microsoft.com/office/drawing/2014/main" id="{ACC12712-AE9C-468C-AA67-06A55222EDDA}"/>
                </a:ext>
              </a:extLst>
            </p:cNvPr>
            <p:cNvSpPr/>
            <p:nvPr/>
          </p:nvSpPr>
          <p:spPr>
            <a:xfrm>
              <a:off x="2592700" y="3054225"/>
              <a:ext cx="75250" cy="74450"/>
            </a:xfrm>
            <a:custGeom>
              <a:avLst/>
              <a:gdLst/>
              <a:ahLst/>
              <a:cxnLst/>
              <a:rect l="l" t="t" r="r" b="b"/>
              <a:pathLst>
                <a:path w="3010" h="2978" extrusionOk="0">
                  <a:moveTo>
                    <a:pt x="2788" y="0"/>
                  </a:moveTo>
                  <a:lnTo>
                    <a:pt x="1" y="2787"/>
                  </a:lnTo>
                  <a:lnTo>
                    <a:pt x="222" y="2977"/>
                  </a:lnTo>
                  <a:lnTo>
                    <a:pt x="3009" y="190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101;p42">
              <a:extLst>
                <a:ext uri="{FF2B5EF4-FFF2-40B4-BE49-F238E27FC236}">
                  <a16:creationId xmlns:a16="http://schemas.microsoft.com/office/drawing/2014/main" id="{1D0ABF48-36F5-4618-994A-FA9CDB53225F}"/>
                </a:ext>
              </a:extLst>
            </p:cNvPr>
            <p:cNvSpPr/>
            <p:nvPr/>
          </p:nvSpPr>
          <p:spPr>
            <a:xfrm>
              <a:off x="2465250" y="3097775"/>
              <a:ext cx="51475" cy="46725"/>
            </a:xfrm>
            <a:custGeom>
              <a:avLst/>
              <a:gdLst/>
              <a:ahLst/>
              <a:cxnLst/>
              <a:rect l="l" t="t" r="r" b="b"/>
              <a:pathLst>
                <a:path w="2059" h="1869" extrusionOk="0">
                  <a:moveTo>
                    <a:pt x="1029" y="0"/>
                  </a:moveTo>
                  <a:cubicBezTo>
                    <a:pt x="792" y="0"/>
                    <a:pt x="554" y="95"/>
                    <a:pt x="380" y="285"/>
                  </a:cubicBezTo>
                  <a:cubicBezTo>
                    <a:pt x="0" y="633"/>
                    <a:pt x="0" y="1235"/>
                    <a:pt x="380" y="1583"/>
                  </a:cubicBezTo>
                  <a:cubicBezTo>
                    <a:pt x="554" y="1773"/>
                    <a:pt x="792" y="1868"/>
                    <a:pt x="1029" y="1868"/>
                  </a:cubicBezTo>
                  <a:cubicBezTo>
                    <a:pt x="1267" y="1868"/>
                    <a:pt x="1504" y="1773"/>
                    <a:pt x="1679" y="1583"/>
                  </a:cubicBezTo>
                  <a:cubicBezTo>
                    <a:pt x="2059" y="1235"/>
                    <a:pt x="2059" y="633"/>
                    <a:pt x="1679" y="285"/>
                  </a:cubicBezTo>
                  <a:cubicBezTo>
                    <a:pt x="1504" y="95"/>
                    <a:pt x="1267" y="0"/>
                    <a:pt x="1029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102;p42">
              <a:extLst>
                <a:ext uri="{FF2B5EF4-FFF2-40B4-BE49-F238E27FC236}">
                  <a16:creationId xmlns:a16="http://schemas.microsoft.com/office/drawing/2014/main" id="{97309E94-B2B2-4C34-831D-B80D67D3337D}"/>
                </a:ext>
              </a:extLst>
            </p:cNvPr>
            <p:cNvSpPr/>
            <p:nvPr/>
          </p:nvSpPr>
          <p:spPr>
            <a:xfrm>
              <a:off x="2485025" y="3117950"/>
              <a:ext cx="92675" cy="89875"/>
            </a:xfrm>
            <a:custGeom>
              <a:avLst/>
              <a:gdLst/>
              <a:ahLst/>
              <a:cxnLst/>
              <a:rect l="l" t="t" r="r" b="b"/>
              <a:pathLst>
                <a:path w="3707" h="3595" extrusionOk="0">
                  <a:moveTo>
                    <a:pt x="2028" y="1"/>
                  </a:moveTo>
                  <a:cubicBezTo>
                    <a:pt x="1751" y="1"/>
                    <a:pt x="1473" y="111"/>
                    <a:pt x="1268" y="333"/>
                  </a:cubicBezTo>
                  <a:lnTo>
                    <a:pt x="413" y="1156"/>
                  </a:lnTo>
                  <a:cubicBezTo>
                    <a:pt x="1" y="1600"/>
                    <a:pt x="1" y="2265"/>
                    <a:pt x="413" y="2708"/>
                  </a:cubicBezTo>
                  <a:lnTo>
                    <a:pt x="1331" y="3595"/>
                  </a:lnTo>
                  <a:lnTo>
                    <a:pt x="3706" y="1220"/>
                  </a:lnTo>
                  <a:lnTo>
                    <a:pt x="2788" y="333"/>
                  </a:lnTo>
                  <a:cubicBezTo>
                    <a:pt x="2582" y="111"/>
                    <a:pt x="2305" y="1"/>
                    <a:pt x="2028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103;p42">
              <a:extLst>
                <a:ext uri="{FF2B5EF4-FFF2-40B4-BE49-F238E27FC236}">
                  <a16:creationId xmlns:a16="http://schemas.microsoft.com/office/drawing/2014/main" id="{147B5B00-4706-4020-8B17-548C5C219B01}"/>
                </a:ext>
              </a:extLst>
            </p:cNvPr>
            <p:cNvSpPr/>
            <p:nvPr/>
          </p:nvSpPr>
          <p:spPr>
            <a:xfrm>
              <a:off x="2637825" y="2995625"/>
              <a:ext cx="121950" cy="147300"/>
            </a:xfrm>
            <a:custGeom>
              <a:avLst/>
              <a:gdLst/>
              <a:ahLst/>
              <a:cxnLst/>
              <a:rect l="l" t="t" r="r" b="b"/>
              <a:pathLst>
                <a:path w="4878" h="5892" extrusionOk="0">
                  <a:moveTo>
                    <a:pt x="1489" y="1"/>
                  </a:moveTo>
                  <a:cubicBezTo>
                    <a:pt x="666" y="1"/>
                    <a:pt x="1" y="666"/>
                    <a:pt x="1" y="1457"/>
                  </a:cubicBezTo>
                  <a:lnTo>
                    <a:pt x="1" y="2059"/>
                  </a:lnTo>
                  <a:cubicBezTo>
                    <a:pt x="1" y="2313"/>
                    <a:pt x="191" y="2503"/>
                    <a:pt x="444" y="2503"/>
                  </a:cubicBezTo>
                  <a:cubicBezTo>
                    <a:pt x="666" y="2503"/>
                    <a:pt x="856" y="2313"/>
                    <a:pt x="856" y="2059"/>
                  </a:cubicBezTo>
                  <a:lnTo>
                    <a:pt x="856" y="1457"/>
                  </a:lnTo>
                  <a:cubicBezTo>
                    <a:pt x="856" y="1109"/>
                    <a:pt x="1141" y="856"/>
                    <a:pt x="1489" y="856"/>
                  </a:cubicBezTo>
                  <a:lnTo>
                    <a:pt x="3421" y="856"/>
                  </a:lnTo>
                  <a:cubicBezTo>
                    <a:pt x="3738" y="856"/>
                    <a:pt x="4023" y="1109"/>
                    <a:pt x="4023" y="1457"/>
                  </a:cubicBezTo>
                  <a:lnTo>
                    <a:pt x="4023" y="5448"/>
                  </a:lnTo>
                  <a:cubicBezTo>
                    <a:pt x="4023" y="5701"/>
                    <a:pt x="4213" y="5891"/>
                    <a:pt x="4466" y="5891"/>
                  </a:cubicBezTo>
                  <a:cubicBezTo>
                    <a:pt x="4688" y="5891"/>
                    <a:pt x="4878" y="5701"/>
                    <a:pt x="4878" y="5448"/>
                  </a:cubicBezTo>
                  <a:lnTo>
                    <a:pt x="4878" y="1457"/>
                  </a:lnTo>
                  <a:cubicBezTo>
                    <a:pt x="4878" y="666"/>
                    <a:pt x="4213" y="1"/>
                    <a:pt x="3390" y="1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104;p42">
              <a:extLst>
                <a:ext uri="{FF2B5EF4-FFF2-40B4-BE49-F238E27FC236}">
                  <a16:creationId xmlns:a16="http://schemas.microsoft.com/office/drawing/2014/main" id="{CE381776-906A-49BA-AF13-B1024C353A36}"/>
                </a:ext>
              </a:extLst>
            </p:cNvPr>
            <p:cNvSpPr/>
            <p:nvPr/>
          </p:nvSpPr>
          <p:spPr>
            <a:xfrm>
              <a:off x="2599050" y="3075600"/>
              <a:ext cx="199525" cy="198750"/>
            </a:xfrm>
            <a:custGeom>
              <a:avLst/>
              <a:gdLst/>
              <a:ahLst/>
              <a:cxnLst/>
              <a:rect l="l" t="t" r="r" b="b"/>
              <a:pathLst>
                <a:path w="7981" h="7950" extrusionOk="0">
                  <a:moveTo>
                    <a:pt x="1299" y="0"/>
                  </a:moveTo>
                  <a:cubicBezTo>
                    <a:pt x="570" y="0"/>
                    <a:pt x="0" y="570"/>
                    <a:pt x="0" y="1267"/>
                  </a:cubicBezTo>
                  <a:lnTo>
                    <a:pt x="0" y="6682"/>
                  </a:lnTo>
                  <a:cubicBezTo>
                    <a:pt x="0" y="7379"/>
                    <a:pt x="570" y="7949"/>
                    <a:pt x="1299" y="7949"/>
                  </a:cubicBezTo>
                  <a:lnTo>
                    <a:pt x="6714" y="7949"/>
                  </a:lnTo>
                  <a:cubicBezTo>
                    <a:pt x="7411" y="7949"/>
                    <a:pt x="7981" y="7379"/>
                    <a:pt x="7981" y="6682"/>
                  </a:cubicBezTo>
                  <a:lnTo>
                    <a:pt x="7981" y="1267"/>
                  </a:lnTo>
                  <a:cubicBezTo>
                    <a:pt x="7981" y="570"/>
                    <a:pt x="7411" y="0"/>
                    <a:pt x="671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105;p42">
              <a:extLst>
                <a:ext uri="{FF2B5EF4-FFF2-40B4-BE49-F238E27FC236}">
                  <a16:creationId xmlns:a16="http://schemas.microsoft.com/office/drawing/2014/main" id="{83BF3039-AF3C-4220-B21E-36F4D390151E}"/>
                </a:ext>
              </a:extLst>
            </p:cNvPr>
            <p:cNvSpPr/>
            <p:nvPr/>
          </p:nvSpPr>
          <p:spPr>
            <a:xfrm>
              <a:off x="2599825" y="3076375"/>
              <a:ext cx="197975" cy="197975"/>
            </a:xfrm>
            <a:custGeom>
              <a:avLst/>
              <a:gdLst/>
              <a:ahLst/>
              <a:cxnLst/>
              <a:rect l="l" t="t" r="r" b="b"/>
              <a:pathLst>
                <a:path w="7919" h="7919" extrusionOk="0">
                  <a:moveTo>
                    <a:pt x="951" y="1"/>
                  </a:moveTo>
                  <a:cubicBezTo>
                    <a:pt x="413" y="159"/>
                    <a:pt x="1" y="666"/>
                    <a:pt x="1" y="1236"/>
                  </a:cubicBezTo>
                  <a:lnTo>
                    <a:pt x="1" y="6651"/>
                  </a:lnTo>
                  <a:cubicBezTo>
                    <a:pt x="1" y="7348"/>
                    <a:pt x="571" y="7918"/>
                    <a:pt x="1299" y="7918"/>
                  </a:cubicBezTo>
                  <a:lnTo>
                    <a:pt x="6715" y="7918"/>
                  </a:lnTo>
                  <a:cubicBezTo>
                    <a:pt x="7285" y="7918"/>
                    <a:pt x="7760" y="7538"/>
                    <a:pt x="7918" y="7000"/>
                  </a:cubicBezTo>
                  <a:lnTo>
                    <a:pt x="7918" y="7000"/>
                  </a:lnTo>
                  <a:cubicBezTo>
                    <a:pt x="7823" y="7031"/>
                    <a:pt x="7696" y="7063"/>
                    <a:pt x="7570" y="7063"/>
                  </a:cubicBezTo>
                  <a:lnTo>
                    <a:pt x="2186" y="7063"/>
                  </a:lnTo>
                  <a:cubicBezTo>
                    <a:pt x="1458" y="7063"/>
                    <a:pt x="888" y="6493"/>
                    <a:pt x="888" y="5796"/>
                  </a:cubicBezTo>
                  <a:lnTo>
                    <a:pt x="888" y="381"/>
                  </a:lnTo>
                  <a:cubicBezTo>
                    <a:pt x="888" y="254"/>
                    <a:pt x="919" y="128"/>
                    <a:pt x="951" y="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106;p42">
              <a:extLst>
                <a:ext uri="{FF2B5EF4-FFF2-40B4-BE49-F238E27FC236}">
                  <a16:creationId xmlns:a16="http://schemas.microsoft.com/office/drawing/2014/main" id="{BFA285BE-D449-4691-8770-FFE6538CDB34}"/>
                </a:ext>
              </a:extLst>
            </p:cNvPr>
            <p:cNvSpPr/>
            <p:nvPr/>
          </p:nvSpPr>
          <p:spPr>
            <a:xfrm>
              <a:off x="2673475" y="3136550"/>
              <a:ext cx="50675" cy="50700"/>
            </a:xfrm>
            <a:custGeom>
              <a:avLst/>
              <a:gdLst/>
              <a:ahLst/>
              <a:cxnLst/>
              <a:rect l="l" t="t" r="r" b="b"/>
              <a:pathLst>
                <a:path w="2027" h="2028" extrusionOk="0">
                  <a:moveTo>
                    <a:pt x="1013" y="1"/>
                  </a:moveTo>
                  <a:cubicBezTo>
                    <a:pt x="475" y="1"/>
                    <a:pt x="0" y="476"/>
                    <a:pt x="0" y="1014"/>
                  </a:cubicBezTo>
                  <a:cubicBezTo>
                    <a:pt x="0" y="1584"/>
                    <a:pt x="475" y="2028"/>
                    <a:pt x="1013" y="2028"/>
                  </a:cubicBezTo>
                  <a:cubicBezTo>
                    <a:pt x="1584" y="2028"/>
                    <a:pt x="2027" y="1584"/>
                    <a:pt x="2027" y="1014"/>
                  </a:cubicBezTo>
                  <a:cubicBezTo>
                    <a:pt x="2027" y="476"/>
                    <a:pt x="1584" y="1"/>
                    <a:pt x="1013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107;p42">
              <a:extLst>
                <a:ext uri="{FF2B5EF4-FFF2-40B4-BE49-F238E27FC236}">
                  <a16:creationId xmlns:a16="http://schemas.microsoft.com/office/drawing/2014/main" id="{3E69E4B3-23F7-41CA-B507-3B199A205512}"/>
                </a:ext>
              </a:extLst>
            </p:cNvPr>
            <p:cNvSpPr/>
            <p:nvPr/>
          </p:nvSpPr>
          <p:spPr>
            <a:xfrm>
              <a:off x="2687725" y="3164275"/>
              <a:ext cx="22175" cy="54650"/>
            </a:xfrm>
            <a:custGeom>
              <a:avLst/>
              <a:gdLst/>
              <a:ahLst/>
              <a:cxnLst/>
              <a:rect l="l" t="t" r="r" b="b"/>
              <a:pathLst>
                <a:path w="887" h="2186" extrusionOk="0">
                  <a:moveTo>
                    <a:pt x="0" y="0"/>
                  </a:moveTo>
                  <a:lnTo>
                    <a:pt x="0" y="2185"/>
                  </a:lnTo>
                  <a:lnTo>
                    <a:pt x="887" y="2185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108;p42">
              <a:extLst>
                <a:ext uri="{FF2B5EF4-FFF2-40B4-BE49-F238E27FC236}">
                  <a16:creationId xmlns:a16="http://schemas.microsoft.com/office/drawing/2014/main" id="{42431A4E-A4AD-4C3F-9A48-AEE64823CDF1}"/>
                </a:ext>
              </a:extLst>
            </p:cNvPr>
            <p:cNvSpPr/>
            <p:nvPr/>
          </p:nvSpPr>
          <p:spPr>
            <a:xfrm>
              <a:off x="2601425" y="3302825"/>
              <a:ext cx="78400" cy="76825"/>
            </a:xfrm>
            <a:custGeom>
              <a:avLst/>
              <a:gdLst/>
              <a:ahLst/>
              <a:cxnLst/>
              <a:rect l="l" t="t" r="r" b="b"/>
              <a:pathLst>
                <a:path w="3136" h="3073" extrusionOk="0">
                  <a:moveTo>
                    <a:pt x="2059" y="539"/>
                  </a:moveTo>
                  <a:cubicBezTo>
                    <a:pt x="2185" y="539"/>
                    <a:pt x="2280" y="602"/>
                    <a:pt x="2375" y="697"/>
                  </a:cubicBezTo>
                  <a:cubicBezTo>
                    <a:pt x="2565" y="855"/>
                    <a:pt x="2565" y="1172"/>
                    <a:pt x="2375" y="1362"/>
                  </a:cubicBezTo>
                  <a:lnTo>
                    <a:pt x="1330" y="2407"/>
                  </a:lnTo>
                  <a:cubicBezTo>
                    <a:pt x="1235" y="2502"/>
                    <a:pt x="1109" y="2534"/>
                    <a:pt x="982" y="2534"/>
                  </a:cubicBezTo>
                  <a:cubicBezTo>
                    <a:pt x="855" y="2534"/>
                    <a:pt x="760" y="2502"/>
                    <a:pt x="665" y="2407"/>
                  </a:cubicBezTo>
                  <a:cubicBezTo>
                    <a:pt x="570" y="2312"/>
                    <a:pt x="507" y="2185"/>
                    <a:pt x="507" y="2059"/>
                  </a:cubicBezTo>
                  <a:cubicBezTo>
                    <a:pt x="507" y="1932"/>
                    <a:pt x="570" y="1837"/>
                    <a:pt x="665" y="1742"/>
                  </a:cubicBezTo>
                  <a:lnTo>
                    <a:pt x="1710" y="697"/>
                  </a:lnTo>
                  <a:cubicBezTo>
                    <a:pt x="1805" y="602"/>
                    <a:pt x="1932" y="539"/>
                    <a:pt x="2059" y="539"/>
                  </a:cubicBezTo>
                  <a:close/>
                  <a:moveTo>
                    <a:pt x="2059" y="0"/>
                  </a:moveTo>
                  <a:cubicBezTo>
                    <a:pt x="1774" y="0"/>
                    <a:pt x="1520" y="127"/>
                    <a:pt x="1330" y="317"/>
                  </a:cubicBezTo>
                  <a:lnTo>
                    <a:pt x="285" y="1362"/>
                  </a:lnTo>
                  <a:cubicBezTo>
                    <a:pt x="95" y="1552"/>
                    <a:pt x="0" y="1805"/>
                    <a:pt x="0" y="2059"/>
                  </a:cubicBezTo>
                  <a:cubicBezTo>
                    <a:pt x="0" y="2344"/>
                    <a:pt x="95" y="2597"/>
                    <a:pt x="285" y="2787"/>
                  </a:cubicBezTo>
                  <a:cubicBezTo>
                    <a:pt x="475" y="2977"/>
                    <a:pt x="729" y="3072"/>
                    <a:pt x="982" y="3072"/>
                  </a:cubicBezTo>
                  <a:cubicBezTo>
                    <a:pt x="1267" y="3072"/>
                    <a:pt x="1520" y="2977"/>
                    <a:pt x="1710" y="2787"/>
                  </a:cubicBezTo>
                  <a:lnTo>
                    <a:pt x="2755" y="1742"/>
                  </a:lnTo>
                  <a:cubicBezTo>
                    <a:pt x="3135" y="1330"/>
                    <a:pt x="3135" y="697"/>
                    <a:pt x="2755" y="317"/>
                  </a:cubicBezTo>
                  <a:cubicBezTo>
                    <a:pt x="2565" y="127"/>
                    <a:pt x="2312" y="0"/>
                    <a:pt x="2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109;p42">
              <a:extLst>
                <a:ext uri="{FF2B5EF4-FFF2-40B4-BE49-F238E27FC236}">
                  <a16:creationId xmlns:a16="http://schemas.microsoft.com/office/drawing/2014/main" id="{80D6E13E-B4FC-4320-B75A-F276D86A10A7}"/>
                </a:ext>
              </a:extLst>
            </p:cNvPr>
            <p:cNvSpPr/>
            <p:nvPr/>
          </p:nvSpPr>
          <p:spPr>
            <a:xfrm>
              <a:off x="2671875" y="3232350"/>
              <a:ext cx="76825" cy="76825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2059" y="539"/>
                  </a:moveTo>
                  <a:cubicBezTo>
                    <a:pt x="2186" y="539"/>
                    <a:pt x="2313" y="602"/>
                    <a:pt x="2408" y="666"/>
                  </a:cubicBezTo>
                  <a:cubicBezTo>
                    <a:pt x="2471" y="761"/>
                    <a:pt x="2534" y="887"/>
                    <a:pt x="2534" y="1014"/>
                  </a:cubicBezTo>
                  <a:cubicBezTo>
                    <a:pt x="2534" y="1141"/>
                    <a:pt x="2471" y="1267"/>
                    <a:pt x="2408" y="1362"/>
                  </a:cubicBezTo>
                  <a:lnTo>
                    <a:pt x="1331" y="2408"/>
                  </a:lnTo>
                  <a:cubicBezTo>
                    <a:pt x="1267" y="2503"/>
                    <a:pt x="1141" y="2534"/>
                    <a:pt x="1014" y="2534"/>
                  </a:cubicBezTo>
                  <a:cubicBezTo>
                    <a:pt x="887" y="2534"/>
                    <a:pt x="761" y="2503"/>
                    <a:pt x="666" y="2408"/>
                  </a:cubicBezTo>
                  <a:cubicBezTo>
                    <a:pt x="571" y="2313"/>
                    <a:pt x="539" y="2186"/>
                    <a:pt x="539" y="2059"/>
                  </a:cubicBezTo>
                  <a:cubicBezTo>
                    <a:pt x="539" y="1933"/>
                    <a:pt x="571" y="1806"/>
                    <a:pt x="666" y="1743"/>
                  </a:cubicBezTo>
                  <a:lnTo>
                    <a:pt x="1711" y="666"/>
                  </a:lnTo>
                  <a:cubicBezTo>
                    <a:pt x="1806" y="602"/>
                    <a:pt x="1933" y="539"/>
                    <a:pt x="2059" y="539"/>
                  </a:cubicBezTo>
                  <a:close/>
                  <a:moveTo>
                    <a:pt x="2059" y="1"/>
                  </a:moveTo>
                  <a:cubicBezTo>
                    <a:pt x="1774" y="1"/>
                    <a:pt x="1521" y="127"/>
                    <a:pt x="1331" y="286"/>
                  </a:cubicBezTo>
                  <a:lnTo>
                    <a:pt x="286" y="1362"/>
                  </a:lnTo>
                  <a:cubicBezTo>
                    <a:pt x="96" y="1552"/>
                    <a:pt x="1" y="1806"/>
                    <a:pt x="1" y="2059"/>
                  </a:cubicBezTo>
                  <a:cubicBezTo>
                    <a:pt x="1" y="2344"/>
                    <a:pt x="96" y="2598"/>
                    <a:pt x="286" y="2788"/>
                  </a:cubicBezTo>
                  <a:cubicBezTo>
                    <a:pt x="476" y="2978"/>
                    <a:pt x="729" y="3073"/>
                    <a:pt x="1014" y="3073"/>
                  </a:cubicBezTo>
                  <a:cubicBezTo>
                    <a:pt x="1267" y="3073"/>
                    <a:pt x="1521" y="2978"/>
                    <a:pt x="1711" y="2788"/>
                  </a:cubicBezTo>
                  <a:lnTo>
                    <a:pt x="2756" y="1743"/>
                  </a:lnTo>
                  <a:cubicBezTo>
                    <a:pt x="2946" y="1552"/>
                    <a:pt x="3073" y="1299"/>
                    <a:pt x="3073" y="1014"/>
                  </a:cubicBezTo>
                  <a:cubicBezTo>
                    <a:pt x="3073" y="761"/>
                    <a:pt x="2946" y="476"/>
                    <a:pt x="2756" y="286"/>
                  </a:cubicBezTo>
                  <a:cubicBezTo>
                    <a:pt x="2566" y="96"/>
                    <a:pt x="2313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110;p42">
              <a:extLst>
                <a:ext uri="{FF2B5EF4-FFF2-40B4-BE49-F238E27FC236}">
                  <a16:creationId xmlns:a16="http://schemas.microsoft.com/office/drawing/2014/main" id="{F4682A3E-3866-4ABB-83A0-DAA919331606}"/>
                </a:ext>
              </a:extLst>
            </p:cNvPr>
            <p:cNvSpPr/>
            <p:nvPr/>
          </p:nvSpPr>
          <p:spPr>
            <a:xfrm>
              <a:off x="2742350" y="3161900"/>
              <a:ext cx="79200" cy="76825"/>
            </a:xfrm>
            <a:custGeom>
              <a:avLst/>
              <a:gdLst/>
              <a:ahLst/>
              <a:cxnLst/>
              <a:rect l="l" t="t" r="r" b="b"/>
              <a:pathLst>
                <a:path w="3168" h="3073" extrusionOk="0">
                  <a:moveTo>
                    <a:pt x="2059" y="539"/>
                  </a:moveTo>
                  <a:cubicBezTo>
                    <a:pt x="2185" y="539"/>
                    <a:pt x="2312" y="602"/>
                    <a:pt x="2375" y="665"/>
                  </a:cubicBezTo>
                  <a:cubicBezTo>
                    <a:pt x="2565" y="855"/>
                    <a:pt x="2565" y="1172"/>
                    <a:pt x="2375" y="1362"/>
                  </a:cubicBezTo>
                  <a:lnTo>
                    <a:pt x="1330" y="2407"/>
                  </a:lnTo>
                  <a:cubicBezTo>
                    <a:pt x="1235" y="2502"/>
                    <a:pt x="1140" y="2534"/>
                    <a:pt x="1014" y="2534"/>
                  </a:cubicBezTo>
                  <a:cubicBezTo>
                    <a:pt x="887" y="2534"/>
                    <a:pt x="760" y="2502"/>
                    <a:pt x="665" y="2407"/>
                  </a:cubicBezTo>
                  <a:cubicBezTo>
                    <a:pt x="570" y="2312"/>
                    <a:pt x="539" y="2185"/>
                    <a:pt x="539" y="2059"/>
                  </a:cubicBezTo>
                  <a:cubicBezTo>
                    <a:pt x="539" y="1932"/>
                    <a:pt x="570" y="1805"/>
                    <a:pt x="665" y="1742"/>
                  </a:cubicBezTo>
                  <a:lnTo>
                    <a:pt x="1710" y="665"/>
                  </a:lnTo>
                  <a:cubicBezTo>
                    <a:pt x="1805" y="602"/>
                    <a:pt x="1932" y="539"/>
                    <a:pt x="2059" y="539"/>
                  </a:cubicBezTo>
                  <a:close/>
                  <a:moveTo>
                    <a:pt x="2059" y="0"/>
                  </a:moveTo>
                  <a:cubicBezTo>
                    <a:pt x="1774" y="0"/>
                    <a:pt x="1520" y="127"/>
                    <a:pt x="1330" y="285"/>
                  </a:cubicBezTo>
                  <a:lnTo>
                    <a:pt x="285" y="1362"/>
                  </a:lnTo>
                  <a:cubicBezTo>
                    <a:pt x="95" y="1552"/>
                    <a:pt x="0" y="1805"/>
                    <a:pt x="0" y="2059"/>
                  </a:cubicBezTo>
                  <a:cubicBezTo>
                    <a:pt x="0" y="2344"/>
                    <a:pt x="95" y="2597"/>
                    <a:pt x="285" y="2787"/>
                  </a:cubicBezTo>
                  <a:cubicBezTo>
                    <a:pt x="475" y="2977"/>
                    <a:pt x="729" y="3072"/>
                    <a:pt x="1014" y="3072"/>
                  </a:cubicBezTo>
                  <a:cubicBezTo>
                    <a:pt x="1267" y="3072"/>
                    <a:pt x="1520" y="2977"/>
                    <a:pt x="1710" y="2787"/>
                  </a:cubicBezTo>
                  <a:lnTo>
                    <a:pt x="2755" y="1742"/>
                  </a:lnTo>
                  <a:cubicBezTo>
                    <a:pt x="3167" y="1330"/>
                    <a:pt x="3167" y="697"/>
                    <a:pt x="2755" y="285"/>
                  </a:cubicBezTo>
                  <a:cubicBezTo>
                    <a:pt x="2565" y="95"/>
                    <a:pt x="2312" y="0"/>
                    <a:pt x="2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111;p42">
              <a:extLst>
                <a:ext uri="{FF2B5EF4-FFF2-40B4-BE49-F238E27FC236}">
                  <a16:creationId xmlns:a16="http://schemas.microsoft.com/office/drawing/2014/main" id="{79344A33-3831-426B-BBFE-63E06C0DAB04}"/>
                </a:ext>
              </a:extLst>
            </p:cNvPr>
            <p:cNvSpPr/>
            <p:nvPr/>
          </p:nvSpPr>
          <p:spPr>
            <a:xfrm>
              <a:off x="2652875" y="3284600"/>
              <a:ext cx="43575" cy="42775"/>
            </a:xfrm>
            <a:custGeom>
              <a:avLst/>
              <a:gdLst/>
              <a:ahLst/>
              <a:cxnLst/>
              <a:rect l="l" t="t" r="r" b="b"/>
              <a:pathLst>
                <a:path w="1743" h="1711" extrusionOk="0">
                  <a:moveTo>
                    <a:pt x="1469" y="1"/>
                  </a:moveTo>
                  <a:cubicBezTo>
                    <a:pt x="1402" y="1"/>
                    <a:pt x="1331" y="33"/>
                    <a:pt x="1267" y="96"/>
                  </a:cubicBezTo>
                  <a:lnTo>
                    <a:pt x="96" y="1268"/>
                  </a:lnTo>
                  <a:cubicBezTo>
                    <a:pt x="1" y="1363"/>
                    <a:pt x="1" y="1521"/>
                    <a:pt x="96" y="1648"/>
                  </a:cubicBezTo>
                  <a:cubicBezTo>
                    <a:pt x="159" y="1679"/>
                    <a:pt x="222" y="1711"/>
                    <a:pt x="286" y="1711"/>
                  </a:cubicBezTo>
                  <a:cubicBezTo>
                    <a:pt x="381" y="1711"/>
                    <a:pt x="444" y="1679"/>
                    <a:pt x="476" y="1648"/>
                  </a:cubicBezTo>
                  <a:lnTo>
                    <a:pt x="1647" y="476"/>
                  </a:lnTo>
                  <a:cubicBezTo>
                    <a:pt x="1742" y="349"/>
                    <a:pt x="1742" y="191"/>
                    <a:pt x="1647" y="96"/>
                  </a:cubicBezTo>
                  <a:cubicBezTo>
                    <a:pt x="1600" y="33"/>
                    <a:pt x="1537" y="1"/>
                    <a:pt x="1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112;p42">
              <a:extLst>
                <a:ext uri="{FF2B5EF4-FFF2-40B4-BE49-F238E27FC236}">
                  <a16:creationId xmlns:a16="http://schemas.microsoft.com/office/drawing/2014/main" id="{AED8B143-8B04-4EDD-A5B5-DFCE2CEA2CCD}"/>
                </a:ext>
              </a:extLst>
            </p:cNvPr>
            <p:cNvSpPr/>
            <p:nvPr/>
          </p:nvSpPr>
          <p:spPr>
            <a:xfrm>
              <a:off x="2721750" y="3215725"/>
              <a:ext cx="44375" cy="42775"/>
            </a:xfrm>
            <a:custGeom>
              <a:avLst/>
              <a:gdLst/>
              <a:ahLst/>
              <a:cxnLst/>
              <a:rect l="l" t="t" r="r" b="b"/>
              <a:pathLst>
                <a:path w="1775" h="1711" extrusionOk="0">
                  <a:moveTo>
                    <a:pt x="1470" y="1"/>
                  </a:moveTo>
                  <a:cubicBezTo>
                    <a:pt x="1402" y="1"/>
                    <a:pt x="1331" y="32"/>
                    <a:pt x="1268" y="96"/>
                  </a:cubicBezTo>
                  <a:lnTo>
                    <a:pt x="96" y="1267"/>
                  </a:lnTo>
                  <a:cubicBezTo>
                    <a:pt x="1" y="1362"/>
                    <a:pt x="1" y="1521"/>
                    <a:pt x="96" y="1616"/>
                  </a:cubicBezTo>
                  <a:cubicBezTo>
                    <a:pt x="159" y="1679"/>
                    <a:pt x="223" y="1711"/>
                    <a:pt x="286" y="1711"/>
                  </a:cubicBezTo>
                  <a:cubicBezTo>
                    <a:pt x="381" y="1711"/>
                    <a:pt x="444" y="1679"/>
                    <a:pt x="476" y="1647"/>
                  </a:cubicBezTo>
                  <a:lnTo>
                    <a:pt x="1648" y="476"/>
                  </a:lnTo>
                  <a:cubicBezTo>
                    <a:pt x="1774" y="349"/>
                    <a:pt x="1774" y="191"/>
                    <a:pt x="1648" y="96"/>
                  </a:cubicBezTo>
                  <a:cubicBezTo>
                    <a:pt x="1600" y="32"/>
                    <a:pt x="1537" y="1"/>
                    <a:pt x="1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113;p42">
              <a:extLst>
                <a:ext uri="{FF2B5EF4-FFF2-40B4-BE49-F238E27FC236}">
                  <a16:creationId xmlns:a16="http://schemas.microsoft.com/office/drawing/2014/main" id="{C7E95395-EB92-4CFC-9ACD-7696A8462856}"/>
                </a:ext>
              </a:extLst>
            </p:cNvPr>
            <p:cNvSpPr/>
            <p:nvPr/>
          </p:nvSpPr>
          <p:spPr>
            <a:xfrm>
              <a:off x="2765300" y="3091425"/>
              <a:ext cx="15075" cy="51500"/>
            </a:xfrm>
            <a:custGeom>
              <a:avLst/>
              <a:gdLst/>
              <a:ahLst/>
              <a:cxnLst/>
              <a:rect l="l" t="t" r="r" b="b"/>
              <a:pathLst>
                <a:path w="603" h="2060" extrusionOk="0">
                  <a:moveTo>
                    <a:pt x="317" y="1"/>
                  </a:moveTo>
                  <a:cubicBezTo>
                    <a:pt x="127" y="1"/>
                    <a:pt x="1" y="127"/>
                    <a:pt x="1" y="317"/>
                  </a:cubicBezTo>
                  <a:lnTo>
                    <a:pt x="1" y="1742"/>
                  </a:lnTo>
                  <a:cubicBezTo>
                    <a:pt x="1" y="1901"/>
                    <a:pt x="127" y="2059"/>
                    <a:pt x="317" y="2059"/>
                  </a:cubicBezTo>
                  <a:cubicBezTo>
                    <a:pt x="476" y="2059"/>
                    <a:pt x="602" y="1901"/>
                    <a:pt x="602" y="1742"/>
                  </a:cubicBezTo>
                  <a:lnTo>
                    <a:pt x="602" y="317"/>
                  </a:lnTo>
                  <a:cubicBezTo>
                    <a:pt x="602" y="127"/>
                    <a:pt x="476" y="1"/>
                    <a:pt x="317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114;p42">
              <a:extLst>
                <a:ext uri="{FF2B5EF4-FFF2-40B4-BE49-F238E27FC236}">
                  <a16:creationId xmlns:a16="http://schemas.microsoft.com/office/drawing/2014/main" id="{4573E432-C2AD-41AB-B5D3-EAE0F9FE66B8}"/>
                </a:ext>
              </a:extLst>
            </p:cNvPr>
            <p:cNvSpPr/>
            <p:nvPr/>
          </p:nvSpPr>
          <p:spPr>
            <a:xfrm>
              <a:off x="4634575" y="2829250"/>
              <a:ext cx="691200" cy="652650"/>
            </a:xfrm>
            <a:custGeom>
              <a:avLst/>
              <a:gdLst/>
              <a:ahLst/>
              <a:cxnLst/>
              <a:rect l="l" t="t" r="r" b="b"/>
              <a:pathLst>
                <a:path w="27648" h="26106" extrusionOk="0">
                  <a:moveTo>
                    <a:pt x="13842" y="0"/>
                  </a:moveTo>
                  <a:cubicBezTo>
                    <a:pt x="13308" y="0"/>
                    <a:pt x="12768" y="33"/>
                    <a:pt x="12225" y="100"/>
                  </a:cubicBezTo>
                  <a:cubicBezTo>
                    <a:pt x="5067" y="987"/>
                    <a:pt x="0" y="7511"/>
                    <a:pt x="887" y="14636"/>
                  </a:cubicBezTo>
                  <a:cubicBezTo>
                    <a:pt x="1677" y="21250"/>
                    <a:pt x="7307" y="26106"/>
                    <a:pt x="13805" y="26106"/>
                  </a:cubicBezTo>
                  <a:cubicBezTo>
                    <a:pt x="14339" y="26106"/>
                    <a:pt x="14879" y="26073"/>
                    <a:pt x="15423" y="26005"/>
                  </a:cubicBezTo>
                  <a:cubicBezTo>
                    <a:pt x="22580" y="25119"/>
                    <a:pt x="27647" y="18595"/>
                    <a:pt x="26761" y="11438"/>
                  </a:cubicBezTo>
                  <a:cubicBezTo>
                    <a:pt x="25941" y="4854"/>
                    <a:pt x="20336" y="0"/>
                    <a:pt x="1384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115;p42">
              <a:extLst>
                <a:ext uri="{FF2B5EF4-FFF2-40B4-BE49-F238E27FC236}">
                  <a16:creationId xmlns:a16="http://schemas.microsoft.com/office/drawing/2014/main" id="{97796E0B-42F3-4756-BB9B-563BFAAF4EAB}"/>
                </a:ext>
              </a:extLst>
            </p:cNvPr>
            <p:cNvSpPr/>
            <p:nvPr/>
          </p:nvSpPr>
          <p:spPr>
            <a:xfrm>
              <a:off x="4819825" y="2946550"/>
              <a:ext cx="319900" cy="425975"/>
            </a:xfrm>
            <a:custGeom>
              <a:avLst/>
              <a:gdLst/>
              <a:ahLst/>
              <a:cxnLst/>
              <a:rect l="l" t="t" r="r" b="b"/>
              <a:pathLst>
                <a:path w="12796" h="17039" extrusionOk="0">
                  <a:moveTo>
                    <a:pt x="2059" y="0"/>
                  </a:moveTo>
                  <a:cubicBezTo>
                    <a:pt x="919" y="0"/>
                    <a:pt x="1" y="919"/>
                    <a:pt x="1" y="2059"/>
                  </a:cubicBezTo>
                  <a:lnTo>
                    <a:pt x="1" y="15011"/>
                  </a:lnTo>
                  <a:cubicBezTo>
                    <a:pt x="1" y="16151"/>
                    <a:pt x="919" y="17038"/>
                    <a:pt x="2059" y="17038"/>
                  </a:cubicBezTo>
                  <a:lnTo>
                    <a:pt x="10768" y="17038"/>
                  </a:lnTo>
                  <a:cubicBezTo>
                    <a:pt x="11908" y="17038"/>
                    <a:pt x="12795" y="16151"/>
                    <a:pt x="12795" y="15011"/>
                  </a:cubicBezTo>
                  <a:lnTo>
                    <a:pt x="12795" y="2059"/>
                  </a:lnTo>
                  <a:cubicBezTo>
                    <a:pt x="12795" y="919"/>
                    <a:pt x="11908" y="0"/>
                    <a:pt x="10768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116;p42">
              <a:extLst>
                <a:ext uri="{FF2B5EF4-FFF2-40B4-BE49-F238E27FC236}">
                  <a16:creationId xmlns:a16="http://schemas.microsoft.com/office/drawing/2014/main" id="{DC5A9A9F-F7A7-4C29-AFBD-17D19DDBC9C6}"/>
                </a:ext>
              </a:extLst>
            </p:cNvPr>
            <p:cNvSpPr/>
            <p:nvPr/>
          </p:nvSpPr>
          <p:spPr>
            <a:xfrm>
              <a:off x="4865750" y="2990875"/>
              <a:ext cx="228850" cy="316725"/>
            </a:xfrm>
            <a:custGeom>
              <a:avLst/>
              <a:gdLst/>
              <a:ahLst/>
              <a:cxnLst/>
              <a:rect l="l" t="t" r="r" b="b"/>
              <a:pathLst>
                <a:path w="9154" h="12669" extrusionOk="0">
                  <a:moveTo>
                    <a:pt x="1" y="1"/>
                  </a:moveTo>
                  <a:lnTo>
                    <a:pt x="1" y="12668"/>
                  </a:lnTo>
                  <a:lnTo>
                    <a:pt x="9153" y="12668"/>
                  </a:lnTo>
                  <a:lnTo>
                    <a:pt x="9153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117;p42">
              <a:extLst>
                <a:ext uri="{FF2B5EF4-FFF2-40B4-BE49-F238E27FC236}">
                  <a16:creationId xmlns:a16="http://schemas.microsoft.com/office/drawing/2014/main" id="{B357FB4E-8F55-41F6-8B9B-F69494B19FB5}"/>
                </a:ext>
              </a:extLst>
            </p:cNvPr>
            <p:cNvSpPr/>
            <p:nvPr/>
          </p:nvSpPr>
          <p:spPr>
            <a:xfrm>
              <a:off x="4965525" y="3323400"/>
              <a:ext cx="29300" cy="29325"/>
            </a:xfrm>
            <a:custGeom>
              <a:avLst/>
              <a:gdLst/>
              <a:ahLst/>
              <a:cxnLst/>
              <a:rect l="l" t="t" r="r" b="b"/>
              <a:pathLst>
                <a:path w="1172" h="1173" extrusionOk="0">
                  <a:moveTo>
                    <a:pt x="570" y="1"/>
                  </a:moveTo>
                  <a:cubicBezTo>
                    <a:pt x="253" y="1"/>
                    <a:pt x="0" y="254"/>
                    <a:pt x="0" y="602"/>
                  </a:cubicBezTo>
                  <a:cubicBezTo>
                    <a:pt x="0" y="919"/>
                    <a:pt x="253" y="1172"/>
                    <a:pt x="570" y="1172"/>
                  </a:cubicBezTo>
                  <a:cubicBezTo>
                    <a:pt x="918" y="1172"/>
                    <a:pt x="1172" y="919"/>
                    <a:pt x="1172" y="602"/>
                  </a:cubicBezTo>
                  <a:cubicBezTo>
                    <a:pt x="1172" y="254"/>
                    <a:pt x="918" y="1"/>
                    <a:pt x="570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118;p42">
              <a:extLst>
                <a:ext uri="{FF2B5EF4-FFF2-40B4-BE49-F238E27FC236}">
                  <a16:creationId xmlns:a16="http://schemas.microsoft.com/office/drawing/2014/main" id="{0919B57A-7228-4B51-822D-A7CA24D5EC36}"/>
                </a:ext>
              </a:extLst>
            </p:cNvPr>
            <p:cNvSpPr/>
            <p:nvPr/>
          </p:nvSpPr>
          <p:spPr>
            <a:xfrm>
              <a:off x="4865750" y="2990875"/>
              <a:ext cx="228850" cy="316725"/>
            </a:xfrm>
            <a:custGeom>
              <a:avLst/>
              <a:gdLst/>
              <a:ahLst/>
              <a:cxnLst/>
              <a:rect l="l" t="t" r="r" b="b"/>
              <a:pathLst>
                <a:path w="9154" h="12669" extrusionOk="0">
                  <a:moveTo>
                    <a:pt x="1" y="1"/>
                  </a:moveTo>
                  <a:lnTo>
                    <a:pt x="9153" y="12668"/>
                  </a:lnTo>
                  <a:lnTo>
                    <a:pt x="9153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119;p42">
              <a:extLst>
                <a:ext uri="{FF2B5EF4-FFF2-40B4-BE49-F238E27FC236}">
                  <a16:creationId xmlns:a16="http://schemas.microsoft.com/office/drawing/2014/main" id="{C1426CA7-5A70-4B62-B63D-C03D9193D097}"/>
                </a:ext>
              </a:extLst>
            </p:cNvPr>
            <p:cNvSpPr/>
            <p:nvPr/>
          </p:nvSpPr>
          <p:spPr>
            <a:xfrm>
              <a:off x="4883975" y="305660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65" y="222"/>
                  </a:moveTo>
                  <a:cubicBezTo>
                    <a:pt x="823" y="222"/>
                    <a:pt x="950" y="285"/>
                    <a:pt x="982" y="444"/>
                  </a:cubicBezTo>
                  <a:cubicBezTo>
                    <a:pt x="1045" y="570"/>
                    <a:pt x="1077" y="760"/>
                    <a:pt x="1077" y="982"/>
                  </a:cubicBezTo>
                  <a:cubicBezTo>
                    <a:pt x="1077" y="1267"/>
                    <a:pt x="1045" y="1489"/>
                    <a:pt x="950" y="1584"/>
                  </a:cubicBezTo>
                  <a:cubicBezTo>
                    <a:pt x="887" y="1710"/>
                    <a:pt x="792" y="1774"/>
                    <a:pt x="665" y="1774"/>
                  </a:cubicBezTo>
                  <a:cubicBezTo>
                    <a:pt x="507" y="1774"/>
                    <a:pt x="380" y="1679"/>
                    <a:pt x="317" y="1489"/>
                  </a:cubicBezTo>
                  <a:cubicBezTo>
                    <a:pt x="285" y="1362"/>
                    <a:pt x="253" y="1204"/>
                    <a:pt x="253" y="1014"/>
                  </a:cubicBezTo>
                  <a:cubicBezTo>
                    <a:pt x="253" y="760"/>
                    <a:pt x="285" y="570"/>
                    <a:pt x="348" y="412"/>
                  </a:cubicBezTo>
                  <a:cubicBezTo>
                    <a:pt x="443" y="285"/>
                    <a:pt x="538" y="222"/>
                    <a:pt x="665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59"/>
                    <a:pt x="95" y="444"/>
                  </a:cubicBezTo>
                  <a:cubicBezTo>
                    <a:pt x="32" y="602"/>
                    <a:pt x="0" y="792"/>
                    <a:pt x="0" y="1014"/>
                  </a:cubicBezTo>
                  <a:cubicBezTo>
                    <a:pt x="0" y="1267"/>
                    <a:pt x="63" y="1520"/>
                    <a:pt x="158" y="1679"/>
                  </a:cubicBezTo>
                  <a:cubicBezTo>
                    <a:pt x="253" y="1869"/>
                    <a:pt x="443" y="1964"/>
                    <a:pt x="665" y="1964"/>
                  </a:cubicBezTo>
                  <a:cubicBezTo>
                    <a:pt x="919" y="1964"/>
                    <a:pt x="1109" y="1837"/>
                    <a:pt x="1204" y="1615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97"/>
                    <a:pt x="1299" y="475"/>
                    <a:pt x="1204" y="317"/>
                  </a:cubicBezTo>
                  <a:cubicBezTo>
                    <a:pt x="1077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120;p42">
              <a:extLst>
                <a:ext uri="{FF2B5EF4-FFF2-40B4-BE49-F238E27FC236}">
                  <a16:creationId xmlns:a16="http://schemas.microsoft.com/office/drawing/2014/main" id="{BCDDF23E-9A4D-42D7-BFA5-EA6D925BEDB0}"/>
                </a:ext>
              </a:extLst>
            </p:cNvPr>
            <p:cNvSpPr/>
            <p:nvPr/>
          </p:nvSpPr>
          <p:spPr>
            <a:xfrm>
              <a:off x="4926725" y="3056600"/>
              <a:ext cx="17425" cy="48325"/>
            </a:xfrm>
            <a:custGeom>
              <a:avLst/>
              <a:gdLst/>
              <a:ahLst/>
              <a:cxnLst/>
              <a:rect l="l" t="t" r="r" b="b"/>
              <a:pathLst>
                <a:path w="697" h="1933" extrusionOk="0">
                  <a:moveTo>
                    <a:pt x="507" y="0"/>
                  </a:moveTo>
                  <a:cubicBezTo>
                    <a:pt x="475" y="159"/>
                    <a:pt x="444" y="254"/>
                    <a:pt x="380" y="285"/>
                  </a:cubicBezTo>
                  <a:cubicBezTo>
                    <a:pt x="285" y="317"/>
                    <a:pt x="190" y="349"/>
                    <a:pt x="0" y="380"/>
                  </a:cubicBezTo>
                  <a:lnTo>
                    <a:pt x="0" y="570"/>
                  </a:lnTo>
                  <a:lnTo>
                    <a:pt x="444" y="570"/>
                  </a:lnTo>
                  <a:lnTo>
                    <a:pt x="444" y="1932"/>
                  </a:lnTo>
                  <a:lnTo>
                    <a:pt x="697" y="1932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121;p42">
              <a:extLst>
                <a:ext uri="{FF2B5EF4-FFF2-40B4-BE49-F238E27FC236}">
                  <a16:creationId xmlns:a16="http://schemas.microsoft.com/office/drawing/2014/main" id="{FEC430E2-93B7-4BB2-A89B-299CAFD726EA}"/>
                </a:ext>
              </a:extLst>
            </p:cNvPr>
            <p:cNvSpPr/>
            <p:nvPr/>
          </p:nvSpPr>
          <p:spPr>
            <a:xfrm>
              <a:off x="4960750" y="3056600"/>
              <a:ext cx="33300" cy="49100"/>
            </a:xfrm>
            <a:custGeom>
              <a:avLst/>
              <a:gdLst/>
              <a:ahLst/>
              <a:cxnLst/>
              <a:rect l="l" t="t" r="r" b="b"/>
              <a:pathLst>
                <a:path w="1332" h="1964" extrusionOk="0">
                  <a:moveTo>
                    <a:pt x="666" y="222"/>
                  </a:moveTo>
                  <a:cubicBezTo>
                    <a:pt x="824" y="222"/>
                    <a:pt x="919" y="285"/>
                    <a:pt x="983" y="444"/>
                  </a:cubicBezTo>
                  <a:cubicBezTo>
                    <a:pt x="1014" y="570"/>
                    <a:pt x="1046" y="760"/>
                    <a:pt x="1046" y="982"/>
                  </a:cubicBezTo>
                  <a:cubicBezTo>
                    <a:pt x="1046" y="1267"/>
                    <a:pt x="1014" y="1489"/>
                    <a:pt x="951" y="1584"/>
                  </a:cubicBezTo>
                  <a:cubicBezTo>
                    <a:pt x="888" y="1710"/>
                    <a:pt x="761" y="1774"/>
                    <a:pt x="634" y="1774"/>
                  </a:cubicBezTo>
                  <a:cubicBezTo>
                    <a:pt x="476" y="1774"/>
                    <a:pt x="381" y="1679"/>
                    <a:pt x="318" y="1489"/>
                  </a:cubicBezTo>
                  <a:cubicBezTo>
                    <a:pt x="286" y="1362"/>
                    <a:pt x="254" y="1204"/>
                    <a:pt x="254" y="1014"/>
                  </a:cubicBezTo>
                  <a:cubicBezTo>
                    <a:pt x="254" y="760"/>
                    <a:pt x="286" y="570"/>
                    <a:pt x="349" y="412"/>
                  </a:cubicBezTo>
                  <a:cubicBezTo>
                    <a:pt x="413" y="285"/>
                    <a:pt x="508" y="222"/>
                    <a:pt x="666" y="222"/>
                  </a:cubicBezTo>
                  <a:close/>
                  <a:moveTo>
                    <a:pt x="634" y="0"/>
                  </a:moveTo>
                  <a:cubicBezTo>
                    <a:pt x="381" y="0"/>
                    <a:pt x="191" y="159"/>
                    <a:pt x="64" y="444"/>
                  </a:cubicBezTo>
                  <a:cubicBezTo>
                    <a:pt x="33" y="602"/>
                    <a:pt x="1" y="792"/>
                    <a:pt x="1" y="1014"/>
                  </a:cubicBezTo>
                  <a:cubicBezTo>
                    <a:pt x="1" y="1267"/>
                    <a:pt x="33" y="1520"/>
                    <a:pt x="128" y="1679"/>
                  </a:cubicBezTo>
                  <a:cubicBezTo>
                    <a:pt x="254" y="1869"/>
                    <a:pt x="413" y="1964"/>
                    <a:pt x="666" y="1964"/>
                  </a:cubicBezTo>
                  <a:cubicBezTo>
                    <a:pt x="919" y="1964"/>
                    <a:pt x="1078" y="1837"/>
                    <a:pt x="1204" y="1615"/>
                  </a:cubicBezTo>
                  <a:cubicBezTo>
                    <a:pt x="1268" y="1425"/>
                    <a:pt x="1331" y="1204"/>
                    <a:pt x="1331" y="950"/>
                  </a:cubicBezTo>
                  <a:cubicBezTo>
                    <a:pt x="1331" y="697"/>
                    <a:pt x="1268" y="475"/>
                    <a:pt x="1204" y="317"/>
                  </a:cubicBezTo>
                  <a:cubicBezTo>
                    <a:pt x="1078" y="95"/>
                    <a:pt x="88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122;p42">
              <a:extLst>
                <a:ext uri="{FF2B5EF4-FFF2-40B4-BE49-F238E27FC236}">
                  <a16:creationId xmlns:a16="http://schemas.microsoft.com/office/drawing/2014/main" id="{94DAB213-D39A-4619-A2E1-3737DA4929D7}"/>
                </a:ext>
              </a:extLst>
            </p:cNvPr>
            <p:cNvSpPr/>
            <p:nvPr/>
          </p:nvSpPr>
          <p:spPr>
            <a:xfrm>
              <a:off x="5003525" y="3056600"/>
              <a:ext cx="17425" cy="48325"/>
            </a:xfrm>
            <a:custGeom>
              <a:avLst/>
              <a:gdLst/>
              <a:ahLst/>
              <a:cxnLst/>
              <a:rect l="l" t="t" r="r" b="b"/>
              <a:pathLst>
                <a:path w="697" h="1933" extrusionOk="0">
                  <a:moveTo>
                    <a:pt x="507" y="0"/>
                  </a:moveTo>
                  <a:cubicBezTo>
                    <a:pt x="475" y="159"/>
                    <a:pt x="412" y="254"/>
                    <a:pt x="348" y="285"/>
                  </a:cubicBezTo>
                  <a:cubicBezTo>
                    <a:pt x="285" y="317"/>
                    <a:pt x="158" y="349"/>
                    <a:pt x="0" y="380"/>
                  </a:cubicBezTo>
                  <a:lnTo>
                    <a:pt x="0" y="570"/>
                  </a:lnTo>
                  <a:lnTo>
                    <a:pt x="443" y="570"/>
                  </a:lnTo>
                  <a:lnTo>
                    <a:pt x="443" y="1932"/>
                  </a:lnTo>
                  <a:lnTo>
                    <a:pt x="697" y="1932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123;p42">
              <a:extLst>
                <a:ext uri="{FF2B5EF4-FFF2-40B4-BE49-F238E27FC236}">
                  <a16:creationId xmlns:a16="http://schemas.microsoft.com/office/drawing/2014/main" id="{82CC8597-43A5-4EBA-8C52-3C5C290FB09B}"/>
                </a:ext>
              </a:extLst>
            </p:cNvPr>
            <p:cNvSpPr/>
            <p:nvPr/>
          </p:nvSpPr>
          <p:spPr>
            <a:xfrm>
              <a:off x="5036775" y="305660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97" y="222"/>
                  </a:moveTo>
                  <a:cubicBezTo>
                    <a:pt x="824" y="222"/>
                    <a:pt x="950" y="285"/>
                    <a:pt x="982" y="444"/>
                  </a:cubicBezTo>
                  <a:cubicBezTo>
                    <a:pt x="1045" y="570"/>
                    <a:pt x="1077" y="760"/>
                    <a:pt x="1077" y="982"/>
                  </a:cubicBezTo>
                  <a:cubicBezTo>
                    <a:pt x="1077" y="1267"/>
                    <a:pt x="1045" y="1489"/>
                    <a:pt x="950" y="1584"/>
                  </a:cubicBezTo>
                  <a:cubicBezTo>
                    <a:pt x="887" y="1710"/>
                    <a:pt x="792" y="1774"/>
                    <a:pt x="665" y="1774"/>
                  </a:cubicBezTo>
                  <a:cubicBezTo>
                    <a:pt x="507" y="1774"/>
                    <a:pt x="412" y="1679"/>
                    <a:pt x="349" y="1489"/>
                  </a:cubicBezTo>
                  <a:cubicBezTo>
                    <a:pt x="285" y="1362"/>
                    <a:pt x="254" y="1204"/>
                    <a:pt x="254" y="1014"/>
                  </a:cubicBezTo>
                  <a:cubicBezTo>
                    <a:pt x="254" y="760"/>
                    <a:pt x="285" y="570"/>
                    <a:pt x="380" y="412"/>
                  </a:cubicBezTo>
                  <a:cubicBezTo>
                    <a:pt x="444" y="285"/>
                    <a:pt x="539" y="222"/>
                    <a:pt x="697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59"/>
                    <a:pt x="95" y="444"/>
                  </a:cubicBezTo>
                  <a:cubicBezTo>
                    <a:pt x="32" y="602"/>
                    <a:pt x="0" y="792"/>
                    <a:pt x="0" y="1014"/>
                  </a:cubicBezTo>
                  <a:cubicBezTo>
                    <a:pt x="0" y="1267"/>
                    <a:pt x="64" y="1520"/>
                    <a:pt x="159" y="1679"/>
                  </a:cubicBezTo>
                  <a:cubicBezTo>
                    <a:pt x="254" y="1869"/>
                    <a:pt x="444" y="1964"/>
                    <a:pt x="665" y="1964"/>
                  </a:cubicBezTo>
                  <a:cubicBezTo>
                    <a:pt x="919" y="1964"/>
                    <a:pt x="1109" y="1837"/>
                    <a:pt x="1235" y="1615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97"/>
                    <a:pt x="1299" y="475"/>
                    <a:pt x="1204" y="317"/>
                  </a:cubicBezTo>
                  <a:cubicBezTo>
                    <a:pt x="1109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124;p42">
              <a:extLst>
                <a:ext uri="{FF2B5EF4-FFF2-40B4-BE49-F238E27FC236}">
                  <a16:creationId xmlns:a16="http://schemas.microsoft.com/office/drawing/2014/main" id="{D74B8CC6-027C-41E1-A403-C1F29DFB3188}"/>
                </a:ext>
              </a:extLst>
            </p:cNvPr>
            <p:cNvSpPr/>
            <p:nvPr/>
          </p:nvSpPr>
          <p:spPr>
            <a:xfrm>
              <a:off x="4883975" y="31183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65" y="222"/>
                  </a:moveTo>
                  <a:cubicBezTo>
                    <a:pt x="823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380" y="1647"/>
                    <a:pt x="317" y="1457"/>
                  </a:cubicBezTo>
                  <a:cubicBezTo>
                    <a:pt x="285" y="1362"/>
                    <a:pt x="253" y="1204"/>
                    <a:pt x="253" y="1014"/>
                  </a:cubicBezTo>
                  <a:cubicBezTo>
                    <a:pt x="253" y="729"/>
                    <a:pt x="285" y="539"/>
                    <a:pt x="348" y="412"/>
                  </a:cubicBezTo>
                  <a:cubicBezTo>
                    <a:pt x="443" y="285"/>
                    <a:pt x="538" y="222"/>
                    <a:pt x="665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12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3" y="1489"/>
                    <a:pt x="158" y="1647"/>
                  </a:cubicBezTo>
                  <a:cubicBezTo>
                    <a:pt x="253" y="1869"/>
                    <a:pt x="443" y="1964"/>
                    <a:pt x="665" y="1964"/>
                  </a:cubicBezTo>
                  <a:cubicBezTo>
                    <a:pt x="919" y="1964"/>
                    <a:pt x="1109" y="1837"/>
                    <a:pt x="1204" y="1584"/>
                  </a:cubicBezTo>
                  <a:cubicBezTo>
                    <a:pt x="1299" y="1426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077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125;p42">
              <a:extLst>
                <a:ext uri="{FF2B5EF4-FFF2-40B4-BE49-F238E27FC236}">
                  <a16:creationId xmlns:a16="http://schemas.microsoft.com/office/drawing/2014/main" id="{360A8B5D-0282-4CA9-BB50-0229EAC4A5A6}"/>
                </a:ext>
              </a:extLst>
            </p:cNvPr>
            <p:cNvSpPr/>
            <p:nvPr/>
          </p:nvSpPr>
          <p:spPr>
            <a:xfrm>
              <a:off x="4926725" y="31183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27"/>
                    <a:pt x="444" y="222"/>
                    <a:pt x="380" y="285"/>
                  </a:cubicBezTo>
                  <a:cubicBezTo>
                    <a:pt x="285" y="317"/>
                    <a:pt x="190" y="349"/>
                    <a:pt x="0" y="349"/>
                  </a:cubicBezTo>
                  <a:lnTo>
                    <a:pt x="0" y="539"/>
                  </a:lnTo>
                  <a:lnTo>
                    <a:pt x="444" y="539"/>
                  </a:lnTo>
                  <a:lnTo>
                    <a:pt x="444" y="1901"/>
                  </a:lnTo>
                  <a:lnTo>
                    <a:pt x="697" y="190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126;p42">
              <a:extLst>
                <a:ext uri="{FF2B5EF4-FFF2-40B4-BE49-F238E27FC236}">
                  <a16:creationId xmlns:a16="http://schemas.microsoft.com/office/drawing/2014/main" id="{CA5E6886-E6F0-49B5-8D8D-BF43F7F0580A}"/>
                </a:ext>
              </a:extLst>
            </p:cNvPr>
            <p:cNvSpPr/>
            <p:nvPr/>
          </p:nvSpPr>
          <p:spPr>
            <a:xfrm>
              <a:off x="4960750" y="3118350"/>
              <a:ext cx="33300" cy="49100"/>
            </a:xfrm>
            <a:custGeom>
              <a:avLst/>
              <a:gdLst/>
              <a:ahLst/>
              <a:cxnLst/>
              <a:rect l="l" t="t" r="r" b="b"/>
              <a:pathLst>
                <a:path w="1332" h="1964" extrusionOk="0">
                  <a:moveTo>
                    <a:pt x="666" y="222"/>
                  </a:moveTo>
                  <a:cubicBezTo>
                    <a:pt x="824" y="222"/>
                    <a:pt x="919" y="285"/>
                    <a:pt x="983" y="412"/>
                  </a:cubicBezTo>
                  <a:cubicBezTo>
                    <a:pt x="1014" y="570"/>
                    <a:pt x="1046" y="729"/>
                    <a:pt x="1046" y="950"/>
                  </a:cubicBezTo>
                  <a:cubicBezTo>
                    <a:pt x="1046" y="1267"/>
                    <a:pt x="1014" y="1457"/>
                    <a:pt x="951" y="1584"/>
                  </a:cubicBezTo>
                  <a:cubicBezTo>
                    <a:pt x="888" y="1679"/>
                    <a:pt x="761" y="1742"/>
                    <a:pt x="634" y="1742"/>
                  </a:cubicBezTo>
                  <a:cubicBezTo>
                    <a:pt x="476" y="1742"/>
                    <a:pt x="381" y="1647"/>
                    <a:pt x="318" y="1457"/>
                  </a:cubicBezTo>
                  <a:cubicBezTo>
                    <a:pt x="286" y="1362"/>
                    <a:pt x="254" y="1204"/>
                    <a:pt x="254" y="1014"/>
                  </a:cubicBezTo>
                  <a:cubicBezTo>
                    <a:pt x="254" y="729"/>
                    <a:pt x="286" y="539"/>
                    <a:pt x="349" y="412"/>
                  </a:cubicBezTo>
                  <a:cubicBezTo>
                    <a:pt x="413" y="285"/>
                    <a:pt x="508" y="222"/>
                    <a:pt x="666" y="222"/>
                  </a:cubicBezTo>
                  <a:close/>
                  <a:moveTo>
                    <a:pt x="634" y="0"/>
                  </a:moveTo>
                  <a:cubicBezTo>
                    <a:pt x="381" y="0"/>
                    <a:pt x="191" y="127"/>
                    <a:pt x="64" y="412"/>
                  </a:cubicBezTo>
                  <a:cubicBezTo>
                    <a:pt x="33" y="570"/>
                    <a:pt x="1" y="760"/>
                    <a:pt x="1" y="982"/>
                  </a:cubicBezTo>
                  <a:cubicBezTo>
                    <a:pt x="1" y="1267"/>
                    <a:pt x="33" y="1489"/>
                    <a:pt x="128" y="1647"/>
                  </a:cubicBezTo>
                  <a:cubicBezTo>
                    <a:pt x="254" y="1869"/>
                    <a:pt x="413" y="1964"/>
                    <a:pt x="666" y="1964"/>
                  </a:cubicBezTo>
                  <a:cubicBezTo>
                    <a:pt x="919" y="1964"/>
                    <a:pt x="1078" y="1837"/>
                    <a:pt x="1204" y="1584"/>
                  </a:cubicBezTo>
                  <a:cubicBezTo>
                    <a:pt x="1268" y="1426"/>
                    <a:pt x="1331" y="1204"/>
                    <a:pt x="1331" y="950"/>
                  </a:cubicBezTo>
                  <a:cubicBezTo>
                    <a:pt x="1331" y="665"/>
                    <a:pt x="1268" y="444"/>
                    <a:pt x="1204" y="285"/>
                  </a:cubicBezTo>
                  <a:cubicBezTo>
                    <a:pt x="1078" y="95"/>
                    <a:pt x="88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127;p42">
              <a:extLst>
                <a:ext uri="{FF2B5EF4-FFF2-40B4-BE49-F238E27FC236}">
                  <a16:creationId xmlns:a16="http://schemas.microsoft.com/office/drawing/2014/main" id="{5230AA54-5F85-4100-93E8-C799F1444E23}"/>
                </a:ext>
              </a:extLst>
            </p:cNvPr>
            <p:cNvSpPr/>
            <p:nvPr/>
          </p:nvSpPr>
          <p:spPr>
            <a:xfrm>
              <a:off x="5003525" y="31183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27"/>
                    <a:pt x="412" y="222"/>
                    <a:pt x="348" y="285"/>
                  </a:cubicBezTo>
                  <a:cubicBezTo>
                    <a:pt x="285" y="317"/>
                    <a:pt x="158" y="349"/>
                    <a:pt x="0" y="349"/>
                  </a:cubicBezTo>
                  <a:lnTo>
                    <a:pt x="0" y="539"/>
                  </a:lnTo>
                  <a:lnTo>
                    <a:pt x="443" y="539"/>
                  </a:lnTo>
                  <a:lnTo>
                    <a:pt x="443" y="1901"/>
                  </a:lnTo>
                  <a:lnTo>
                    <a:pt x="697" y="190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128;p42">
              <a:extLst>
                <a:ext uri="{FF2B5EF4-FFF2-40B4-BE49-F238E27FC236}">
                  <a16:creationId xmlns:a16="http://schemas.microsoft.com/office/drawing/2014/main" id="{F5159CFC-30D6-43D0-91AB-2D629BBC6BE3}"/>
                </a:ext>
              </a:extLst>
            </p:cNvPr>
            <p:cNvSpPr/>
            <p:nvPr/>
          </p:nvSpPr>
          <p:spPr>
            <a:xfrm>
              <a:off x="5036775" y="31183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97" y="222"/>
                  </a:moveTo>
                  <a:cubicBezTo>
                    <a:pt x="824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412" y="1647"/>
                    <a:pt x="349" y="1457"/>
                  </a:cubicBezTo>
                  <a:cubicBezTo>
                    <a:pt x="285" y="1362"/>
                    <a:pt x="254" y="1204"/>
                    <a:pt x="254" y="1014"/>
                  </a:cubicBezTo>
                  <a:cubicBezTo>
                    <a:pt x="254" y="729"/>
                    <a:pt x="285" y="539"/>
                    <a:pt x="380" y="412"/>
                  </a:cubicBezTo>
                  <a:cubicBezTo>
                    <a:pt x="444" y="285"/>
                    <a:pt x="539" y="222"/>
                    <a:pt x="697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12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4" y="1489"/>
                    <a:pt x="159" y="1647"/>
                  </a:cubicBezTo>
                  <a:cubicBezTo>
                    <a:pt x="254" y="1869"/>
                    <a:pt x="444" y="1964"/>
                    <a:pt x="665" y="1964"/>
                  </a:cubicBezTo>
                  <a:cubicBezTo>
                    <a:pt x="919" y="1964"/>
                    <a:pt x="1109" y="1837"/>
                    <a:pt x="1235" y="1584"/>
                  </a:cubicBezTo>
                  <a:cubicBezTo>
                    <a:pt x="1299" y="1426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109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129;p42">
              <a:extLst>
                <a:ext uri="{FF2B5EF4-FFF2-40B4-BE49-F238E27FC236}">
                  <a16:creationId xmlns:a16="http://schemas.microsoft.com/office/drawing/2014/main" id="{E4F0BED9-EDF0-4E08-AC3E-56FAD86B5E53}"/>
                </a:ext>
              </a:extLst>
            </p:cNvPr>
            <p:cNvSpPr/>
            <p:nvPr/>
          </p:nvSpPr>
          <p:spPr>
            <a:xfrm>
              <a:off x="4883975" y="31856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65" y="222"/>
                  </a:moveTo>
                  <a:cubicBezTo>
                    <a:pt x="823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380" y="1647"/>
                    <a:pt x="317" y="1457"/>
                  </a:cubicBezTo>
                  <a:cubicBezTo>
                    <a:pt x="285" y="1362"/>
                    <a:pt x="253" y="1204"/>
                    <a:pt x="253" y="1014"/>
                  </a:cubicBezTo>
                  <a:cubicBezTo>
                    <a:pt x="253" y="729"/>
                    <a:pt x="285" y="539"/>
                    <a:pt x="348" y="412"/>
                  </a:cubicBezTo>
                  <a:cubicBezTo>
                    <a:pt x="443" y="285"/>
                    <a:pt x="538" y="222"/>
                    <a:pt x="665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44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3" y="1489"/>
                    <a:pt x="158" y="1647"/>
                  </a:cubicBezTo>
                  <a:cubicBezTo>
                    <a:pt x="253" y="1869"/>
                    <a:pt x="443" y="1964"/>
                    <a:pt x="665" y="1964"/>
                  </a:cubicBezTo>
                  <a:cubicBezTo>
                    <a:pt x="919" y="1964"/>
                    <a:pt x="1109" y="1837"/>
                    <a:pt x="1204" y="1584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077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130;p42">
              <a:extLst>
                <a:ext uri="{FF2B5EF4-FFF2-40B4-BE49-F238E27FC236}">
                  <a16:creationId xmlns:a16="http://schemas.microsoft.com/office/drawing/2014/main" id="{CE79A5C3-3494-4ED6-BCD1-C4D0C1C9AEB1}"/>
                </a:ext>
              </a:extLst>
            </p:cNvPr>
            <p:cNvSpPr/>
            <p:nvPr/>
          </p:nvSpPr>
          <p:spPr>
            <a:xfrm>
              <a:off x="4926725" y="31856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59"/>
                    <a:pt x="444" y="254"/>
                    <a:pt x="380" y="285"/>
                  </a:cubicBezTo>
                  <a:cubicBezTo>
                    <a:pt x="285" y="317"/>
                    <a:pt x="190" y="349"/>
                    <a:pt x="0" y="380"/>
                  </a:cubicBezTo>
                  <a:lnTo>
                    <a:pt x="0" y="539"/>
                  </a:lnTo>
                  <a:lnTo>
                    <a:pt x="444" y="539"/>
                  </a:lnTo>
                  <a:lnTo>
                    <a:pt x="444" y="1900"/>
                  </a:lnTo>
                  <a:lnTo>
                    <a:pt x="697" y="190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131;p42">
              <a:extLst>
                <a:ext uri="{FF2B5EF4-FFF2-40B4-BE49-F238E27FC236}">
                  <a16:creationId xmlns:a16="http://schemas.microsoft.com/office/drawing/2014/main" id="{E38C367C-280F-4929-9627-B178DD616939}"/>
                </a:ext>
              </a:extLst>
            </p:cNvPr>
            <p:cNvSpPr/>
            <p:nvPr/>
          </p:nvSpPr>
          <p:spPr>
            <a:xfrm>
              <a:off x="4960750" y="3185650"/>
              <a:ext cx="33300" cy="49100"/>
            </a:xfrm>
            <a:custGeom>
              <a:avLst/>
              <a:gdLst/>
              <a:ahLst/>
              <a:cxnLst/>
              <a:rect l="l" t="t" r="r" b="b"/>
              <a:pathLst>
                <a:path w="1332" h="1964" extrusionOk="0">
                  <a:moveTo>
                    <a:pt x="666" y="222"/>
                  </a:moveTo>
                  <a:cubicBezTo>
                    <a:pt x="824" y="222"/>
                    <a:pt x="919" y="285"/>
                    <a:pt x="983" y="412"/>
                  </a:cubicBezTo>
                  <a:cubicBezTo>
                    <a:pt x="1014" y="570"/>
                    <a:pt x="1046" y="729"/>
                    <a:pt x="1046" y="950"/>
                  </a:cubicBezTo>
                  <a:cubicBezTo>
                    <a:pt x="1046" y="1267"/>
                    <a:pt x="1014" y="1457"/>
                    <a:pt x="951" y="1584"/>
                  </a:cubicBezTo>
                  <a:cubicBezTo>
                    <a:pt x="888" y="1679"/>
                    <a:pt x="761" y="1742"/>
                    <a:pt x="634" y="1742"/>
                  </a:cubicBezTo>
                  <a:cubicBezTo>
                    <a:pt x="476" y="1742"/>
                    <a:pt x="381" y="1647"/>
                    <a:pt x="318" y="1457"/>
                  </a:cubicBezTo>
                  <a:cubicBezTo>
                    <a:pt x="286" y="1362"/>
                    <a:pt x="254" y="1204"/>
                    <a:pt x="254" y="1014"/>
                  </a:cubicBezTo>
                  <a:cubicBezTo>
                    <a:pt x="254" y="729"/>
                    <a:pt x="286" y="539"/>
                    <a:pt x="349" y="412"/>
                  </a:cubicBezTo>
                  <a:cubicBezTo>
                    <a:pt x="413" y="285"/>
                    <a:pt x="508" y="222"/>
                    <a:pt x="666" y="222"/>
                  </a:cubicBezTo>
                  <a:close/>
                  <a:moveTo>
                    <a:pt x="634" y="0"/>
                  </a:moveTo>
                  <a:cubicBezTo>
                    <a:pt x="381" y="0"/>
                    <a:pt x="191" y="127"/>
                    <a:pt x="64" y="444"/>
                  </a:cubicBezTo>
                  <a:cubicBezTo>
                    <a:pt x="33" y="570"/>
                    <a:pt x="1" y="760"/>
                    <a:pt x="1" y="982"/>
                  </a:cubicBezTo>
                  <a:cubicBezTo>
                    <a:pt x="1" y="1267"/>
                    <a:pt x="33" y="1489"/>
                    <a:pt x="128" y="1647"/>
                  </a:cubicBezTo>
                  <a:cubicBezTo>
                    <a:pt x="254" y="1869"/>
                    <a:pt x="413" y="1964"/>
                    <a:pt x="666" y="1964"/>
                  </a:cubicBezTo>
                  <a:cubicBezTo>
                    <a:pt x="919" y="1964"/>
                    <a:pt x="1078" y="1837"/>
                    <a:pt x="1204" y="1584"/>
                  </a:cubicBezTo>
                  <a:cubicBezTo>
                    <a:pt x="1268" y="1425"/>
                    <a:pt x="1331" y="1204"/>
                    <a:pt x="1331" y="950"/>
                  </a:cubicBezTo>
                  <a:cubicBezTo>
                    <a:pt x="1331" y="665"/>
                    <a:pt x="1268" y="444"/>
                    <a:pt x="1204" y="285"/>
                  </a:cubicBezTo>
                  <a:cubicBezTo>
                    <a:pt x="1078" y="95"/>
                    <a:pt x="888" y="0"/>
                    <a:pt x="6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132;p42">
              <a:extLst>
                <a:ext uri="{FF2B5EF4-FFF2-40B4-BE49-F238E27FC236}">
                  <a16:creationId xmlns:a16="http://schemas.microsoft.com/office/drawing/2014/main" id="{49311571-48F3-45E3-BDA6-3C9013B005D2}"/>
                </a:ext>
              </a:extLst>
            </p:cNvPr>
            <p:cNvSpPr/>
            <p:nvPr/>
          </p:nvSpPr>
          <p:spPr>
            <a:xfrm>
              <a:off x="5003525" y="3185650"/>
              <a:ext cx="17425" cy="47525"/>
            </a:xfrm>
            <a:custGeom>
              <a:avLst/>
              <a:gdLst/>
              <a:ahLst/>
              <a:cxnLst/>
              <a:rect l="l" t="t" r="r" b="b"/>
              <a:pathLst>
                <a:path w="697" h="1901" extrusionOk="0">
                  <a:moveTo>
                    <a:pt x="507" y="0"/>
                  </a:moveTo>
                  <a:cubicBezTo>
                    <a:pt x="475" y="159"/>
                    <a:pt x="412" y="254"/>
                    <a:pt x="348" y="285"/>
                  </a:cubicBezTo>
                  <a:cubicBezTo>
                    <a:pt x="285" y="317"/>
                    <a:pt x="158" y="349"/>
                    <a:pt x="0" y="380"/>
                  </a:cubicBezTo>
                  <a:lnTo>
                    <a:pt x="0" y="539"/>
                  </a:lnTo>
                  <a:lnTo>
                    <a:pt x="443" y="539"/>
                  </a:lnTo>
                  <a:lnTo>
                    <a:pt x="443" y="1900"/>
                  </a:lnTo>
                  <a:lnTo>
                    <a:pt x="697" y="190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133;p42">
              <a:extLst>
                <a:ext uri="{FF2B5EF4-FFF2-40B4-BE49-F238E27FC236}">
                  <a16:creationId xmlns:a16="http://schemas.microsoft.com/office/drawing/2014/main" id="{740F9791-10D1-4711-BC68-ED9A32ACB929}"/>
                </a:ext>
              </a:extLst>
            </p:cNvPr>
            <p:cNvSpPr/>
            <p:nvPr/>
          </p:nvSpPr>
          <p:spPr>
            <a:xfrm>
              <a:off x="5036775" y="3185650"/>
              <a:ext cx="33275" cy="49100"/>
            </a:xfrm>
            <a:custGeom>
              <a:avLst/>
              <a:gdLst/>
              <a:ahLst/>
              <a:cxnLst/>
              <a:rect l="l" t="t" r="r" b="b"/>
              <a:pathLst>
                <a:path w="1331" h="1964" extrusionOk="0">
                  <a:moveTo>
                    <a:pt x="697" y="222"/>
                  </a:moveTo>
                  <a:cubicBezTo>
                    <a:pt x="824" y="222"/>
                    <a:pt x="950" y="285"/>
                    <a:pt x="982" y="412"/>
                  </a:cubicBezTo>
                  <a:cubicBezTo>
                    <a:pt x="1045" y="570"/>
                    <a:pt x="1077" y="729"/>
                    <a:pt x="1077" y="950"/>
                  </a:cubicBezTo>
                  <a:cubicBezTo>
                    <a:pt x="1077" y="1267"/>
                    <a:pt x="1045" y="1457"/>
                    <a:pt x="950" y="1584"/>
                  </a:cubicBezTo>
                  <a:cubicBezTo>
                    <a:pt x="887" y="1679"/>
                    <a:pt x="792" y="1742"/>
                    <a:pt x="665" y="1742"/>
                  </a:cubicBezTo>
                  <a:cubicBezTo>
                    <a:pt x="507" y="1742"/>
                    <a:pt x="412" y="1647"/>
                    <a:pt x="349" y="1457"/>
                  </a:cubicBezTo>
                  <a:cubicBezTo>
                    <a:pt x="285" y="1362"/>
                    <a:pt x="254" y="1204"/>
                    <a:pt x="254" y="1014"/>
                  </a:cubicBezTo>
                  <a:cubicBezTo>
                    <a:pt x="254" y="729"/>
                    <a:pt x="285" y="539"/>
                    <a:pt x="380" y="412"/>
                  </a:cubicBezTo>
                  <a:cubicBezTo>
                    <a:pt x="444" y="285"/>
                    <a:pt x="539" y="222"/>
                    <a:pt x="697" y="222"/>
                  </a:cubicBezTo>
                  <a:close/>
                  <a:moveTo>
                    <a:pt x="665" y="0"/>
                  </a:moveTo>
                  <a:cubicBezTo>
                    <a:pt x="380" y="0"/>
                    <a:pt x="190" y="127"/>
                    <a:pt x="95" y="444"/>
                  </a:cubicBezTo>
                  <a:cubicBezTo>
                    <a:pt x="32" y="570"/>
                    <a:pt x="0" y="760"/>
                    <a:pt x="0" y="982"/>
                  </a:cubicBezTo>
                  <a:cubicBezTo>
                    <a:pt x="0" y="1267"/>
                    <a:pt x="64" y="1489"/>
                    <a:pt x="159" y="1647"/>
                  </a:cubicBezTo>
                  <a:cubicBezTo>
                    <a:pt x="254" y="1869"/>
                    <a:pt x="444" y="1964"/>
                    <a:pt x="665" y="1964"/>
                  </a:cubicBezTo>
                  <a:cubicBezTo>
                    <a:pt x="919" y="1964"/>
                    <a:pt x="1109" y="1837"/>
                    <a:pt x="1235" y="1584"/>
                  </a:cubicBezTo>
                  <a:cubicBezTo>
                    <a:pt x="1299" y="1425"/>
                    <a:pt x="1330" y="1204"/>
                    <a:pt x="1330" y="950"/>
                  </a:cubicBezTo>
                  <a:cubicBezTo>
                    <a:pt x="1330" y="665"/>
                    <a:pt x="1299" y="444"/>
                    <a:pt x="1204" y="285"/>
                  </a:cubicBezTo>
                  <a:cubicBezTo>
                    <a:pt x="1109" y="95"/>
                    <a:pt x="919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134;p42">
              <a:extLst>
                <a:ext uri="{FF2B5EF4-FFF2-40B4-BE49-F238E27FC236}">
                  <a16:creationId xmlns:a16="http://schemas.microsoft.com/office/drawing/2014/main" id="{B742B29B-67AF-46C6-8A8E-B0483B1AEA42}"/>
                </a:ext>
              </a:extLst>
            </p:cNvPr>
            <p:cNvSpPr/>
            <p:nvPr/>
          </p:nvSpPr>
          <p:spPr>
            <a:xfrm>
              <a:off x="3240350" y="2719325"/>
              <a:ext cx="1123475" cy="880425"/>
            </a:xfrm>
            <a:custGeom>
              <a:avLst/>
              <a:gdLst/>
              <a:ahLst/>
              <a:cxnLst/>
              <a:rect l="l" t="t" r="r" b="b"/>
              <a:pathLst>
                <a:path w="44939" h="35217" extrusionOk="0">
                  <a:moveTo>
                    <a:pt x="1679" y="0"/>
                  </a:moveTo>
                  <a:cubicBezTo>
                    <a:pt x="760" y="0"/>
                    <a:pt x="0" y="760"/>
                    <a:pt x="0" y="1679"/>
                  </a:cubicBezTo>
                  <a:lnTo>
                    <a:pt x="0" y="33538"/>
                  </a:lnTo>
                  <a:cubicBezTo>
                    <a:pt x="0" y="34456"/>
                    <a:pt x="728" y="35216"/>
                    <a:pt x="1679" y="35216"/>
                  </a:cubicBezTo>
                  <a:lnTo>
                    <a:pt x="43260" y="35216"/>
                  </a:lnTo>
                  <a:cubicBezTo>
                    <a:pt x="44178" y="35216"/>
                    <a:pt x="44939" y="34456"/>
                    <a:pt x="44939" y="33538"/>
                  </a:cubicBezTo>
                  <a:lnTo>
                    <a:pt x="44939" y="1679"/>
                  </a:lnTo>
                  <a:cubicBezTo>
                    <a:pt x="44939" y="760"/>
                    <a:pt x="44178" y="0"/>
                    <a:pt x="4326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135;p42">
              <a:extLst>
                <a:ext uri="{FF2B5EF4-FFF2-40B4-BE49-F238E27FC236}">
                  <a16:creationId xmlns:a16="http://schemas.microsoft.com/office/drawing/2014/main" id="{0A847C35-CF48-4847-B953-46E8B511D372}"/>
                </a:ext>
              </a:extLst>
            </p:cNvPr>
            <p:cNvSpPr/>
            <p:nvPr/>
          </p:nvSpPr>
          <p:spPr>
            <a:xfrm>
              <a:off x="3321100" y="2791375"/>
              <a:ext cx="961975" cy="737900"/>
            </a:xfrm>
            <a:custGeom>
              <a:avLst/>
              <a:gdLst/>
              <a:ahLst/>
              <a:cxnLst/>
              <a:rect l="l" t="t" r="r" b="b"/>
              <a:pathLst>
                <a:path w="38479" h="29516" extrusionOk="0">
                  <a:moveTo>
                    <a:pt x="1805" y="0"/>
                  </a:moveTo>
                  <a:cubicBezTo>
                    <a:pt x="887" y="0"/>
                    <a:pt x="0" y="634"/>
                    <a:pt x="0" y="1520"/>
                  </a:cubicBezTo>
                  <a:lnTo>
                    <a:pt x="0" y="27805"/>
                  </a:lnTo>
                  <a:cubicBezTo>
                    <a:pt x="0" y="28724"/>
                    <a:pt x="887" y="29516"/>
                    <a:pt x="1805" y="29516"/>
                  </a:cubicBezTo>
                  <a:lnTo>
                    <a:pt x="36800" y="29516"/>
                  </a:lnTo>
                  <a:cubicBezTo>
                    <a:pt x="37718" y="29516"/>
                    <a:pt x="38478" y="28724"/>
                    <a:pt x="38478" y="27805"/>
                  </a:cubicBezTo>
                  <a:lnTo>
                    <a:pt x="38478" y="1520"/>
                  </a:lnTo>
                  <a:cubicBezTo>
                    <a:pt x="38478" y="634"/>
                    <a:pt x="37718" y="0"/>
                    <a:pt x="3680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136;p42">
              <a:extLst>
                <a:ext uri="{FF2B5EF4-FFF2-40B4-BE49-F238E27FC236}">
                  <a16:creationId xmlns:a16="http://schemas.microsoft.com/office/drawing/2014/main" id="{E3E83CB4-9544-4052-8CC5-611B1E716CCD}"/>
                </a:ext>
              </a:extLst>
            </p:cNvPr>
            <p:cNvSpPr/>
            <p:nvPr/>
          </p:nvSpPr>
          <p:spPr>
            <a:xfrm>
              <a:off x="3321100" y="2795325"/>
              <a:ext cx="948500" cy="730000"/>
            </a:xfrm>
            <a:custGeom>
              <a:avLst/>
              <a:gdLst/>
              <a:ahLst/>
              <a:cxnLst/>
              <a:rect l="l" t="t" r="r" b="b"/>
              <a:pathLst>
                <a:path w="37940" h="29200" extrusionOk="0">
                  <a:moveTo>
                    <a:pt x="697" y="0"/>
                  </a:moveTo>
                  <a:cubicBezTo>
                    <a:pt x="285" y="286"/>
                    <a:pt x="0" y="697"/>
                    <a:pt x="0" y="1204"/>
                  </a:cubicBezTo>
                  <a:lnTo>
                    <a:pt x="0" y="27489"/>
                  </a:lnTo>
                  <a:cubicBezTo>
                    <a:pt x="0" y="28407"/>
                    <a:pt x="887" y="29199"/>
                    <a:pt x="1805" y="29199"/>
                  </a:cubicBezTo>
                  <a:lnTo>
                    <a:pt x="36800" y="29199"/>
                  </a:lnTo>
                  <a:cubicBezTo>
                    <a:pt x="37243" y="29199"/>
                    <a:pt x="37623" y="29009"/>
                    <a:pt x="37940" y="28724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137;p42">
              <a:extLst>
                <a:ext uri="{FF2B5EF4-FFF2-40B4-BE49-F238E27FC236}">
                  <a16:creationId xmlns:a16="http://schemas.microsoft.com/office/drawing/2014/main" id="{B26F4A4F-A352-4509-A77C-9BAF20C17CE1}"/>
                </a:ext>
              </a:extLst>
            </p:cNvPr>
            <p:cNvSpPr/>
            <p:nvPr/>
          </p:nvSpPr>
          <p:spPr>
            <a:xfrm>
              <a:off x="3116050" y="3488875"/>
              <a:ext cx="1393450" cy="128275"/>
            </a:xfrm>
            <a:custGeom>
              <a:avLst/>
              <a:gdLst/>
              <a:ahLst/>
              <a:cxnLst/>
              <a:rect l="l" t="t" r="r" b="b"/>
              <a:pathLst>
                <a:path w="55738" h="5131" extrusionOk="0">
                  <a:moveTo>
                    <a:pt x="0" y="0"/>
                  </a:moveTo>
                  <a:cubicBezTo>
                    <a:pt x="0" y="4972"/>
                    <a:pt x="5067" y="5131"/>
                    <a:pt x="5067" y="5131"/>
                  </a:cubicBezTo>
                  <a:lnTo>
                    <a:pt x="50639" y="5131"/>
                  </a:lnTo>
                  <a:cubicBezTo>
                    <a:pt x="50639" y="5131"/>
                    <a:pt x="55738" y="4972"/>
                    <a:pt x="55738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DA1E094-3E22-428D-B43D-DF289587E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453" y="1773703"/>
            <a:ext cx="2202729" cy="1259781"/>
          </a:xfrm>
          <a:prstGeom prst="rect">
            <a:avLst/>
          </a:prstGeom>
        </p:spPr>
      </p:pic>
      <p:grpSp>
        <p:nvGrpSpPr>
          <p:cNvPr id="464" name="Google Shape;3012;p34">
            <a:extLst>
              <a:ext uri="{FF2B5EF4-FFF2-40B4-BE49-F238E27FC236}">
                <a16:creationId xmlns:a16="http://schemas.microsoft.com/office/drawing/2014/main" id="{B9E95DFB-53D4-4723-B61D-06B74820A636}"/>
              </a:ext>
            </a:extLst>
          </p:cNvPr>
          <p:cNvGrpSpPr/>
          <p:nvPr/>
        </p:nvGrpSpPr>
        <p:grpSpPr>
          <a:xfrm>
            <a:off x="8909501" y="3301425"/>
            <a:ext cx="2060473" cy="1353553"/>
            <a:chOff x="2159625" y="1404275"/>
            <a:chExt cx="3282525" cy="2880300"/>
          </a:xfrm>
        </p:grpSpPr>
        <p:sp>
          <p:nvSpPr>
            <p:cNvPr id="465" name="Google Shape;3013;p34">
              <a:extLst>
                <a:ext uri="{FF2B5EF4-FFF2-40B4-BE49-F238E27FC236}">
                  <a16:creationId xmlns:a16="http://schemas.microsoft.com/office/drawing/2014/main" id="{27D9CC79-F605-492F-94EF-6770E0DF6D14}"/>
                </a:ext>
              </a:extLst>
            </p:cNvPr>
            <p:cNvSpPr/>
            <p:nvPr/>
          </p:nvSpPr>
          <p:spPr>
            <a:xfrm>
              <a:off x="2329075" y="1498475"/>
              <a:ext cx="2804300" cy="2471000"/>
            </a:xfrm>
            <a:custGeom>
              <a:avLst/>
              <a:gdLst/>
              <a:ahLst/>
              <a:cxnLst/>
              <a:rect l="l" t="t" r="r" b="b"/>
              <a:pathLst>
                <a:path w="112172" h="98840" extrusionOk="0">
                  <a:moveTo>
                    <a:pt x="56086" y="1"/>
                  </a:moveTo>
                  <a:cubicBezTo>
                    <a:pt x="48517" y="1"/>
                    <a:pt x="41170" y="1458"/>
                    <a:pt x="34266" y="4403"/>
                  </a:cubicBezTo>
                  <a:cubicBezTo>
                    <a:pt x="30941" y="5796"/>
                    <a:pt x="27742" y="7538"/>
                    <a:pt x="24734" y="9565"/>
                  </a:cubicBezTo>
                  <a:cubicBezTo>
                    <a:pt x="21757" y="11560"/>
                    <a:pt x="18970" y="13872"/>
                    <a:pt x="16436" y="16405"/>
                  </a:cubicBezTo>
                  <a:cubicBezTo>
                    <a:pt x="13903" y="18939"/>
                    <a:pt x="11591" y="21757"/>
                    <a:pt x="9596" y="24703"/>
                  </a:cubicBezTo>
                  <a:cubicBezTo>
                    <a:pt x="7569" y="27711"/>
                    <a:pt x="5827" y="30910"/>
                    <a:pt x="4434" y="34235"/>
                  </a:cubicBezTo>
                  <a:cubicBezTo>
                    <a:pt x="1488" y="41170"/>
                    <a:pt x="0" y="48518"/>
                    <a:pt x="0" y="56086"/>
                  </a:cubicBezTo>
                  <a:cubicBezTo>
                    <a:pt x="0" y="60108"/>
                    <a:pt x="443" y="64130"/>
                    <a:pt x="1298" y="68057"/>
                  </a:cubicBezTo>
                  <a:cubicBezTo>
                    <a:pt x="2122" y="71858"/>
                    <a:pt x="3357" y="75594"/>
                    <a:pt x="4972" y="79141"/>
                  </a:cubicBezTo>
                  <a:cubicBezTo>
                    <a:pt x="6524" y="82625"/>
                    <a:pt x="8487" y="85982"/>
                    <a:pt x="10736" y="89054"/>
                  </a:cubicBezTo>
                  <a:cubicBezTo>
                    <a:pt x="12984" y="92157"/>
                    <a:pt x="15550" y="95008"/>
                    <a:pt x="18368" y="97573"/>
                  </a:cubicBezTo>
                  <a:lnTo>
                    <a:pt x="18621" y="97288"/>
                  </a:lnTo>
                  <a:cubicBezTo>
                    <a:pt x="7031" y="86742"/>
                    <a:pt x="380" y="71731"/>
                    <a:pt x="380" y="56086"/>
                  </a:cubicBezTo>
                  <a:cubicBezTo>
                    <a:pt x="380" y="25368"/>
                    <a:pt x="25367" y="349"/>
                    <a:pt x="56118" y="349"/>
                  </a:cubicBezTo>
                  <a:cubicBezTo>
                    <a:pt x="86837" y="349"/>
                    <a:pt x="111823" y="25368"/>
                    <a:pt x="111823" y="56086"/>
                  </a:cubicBezTo>
                  <a:cubicBezTo>
                    <a:pt x="111823" y="72459"/>
                    <a:pt x="104666" y="87945"/>
                    <a:pt x="92157" y="98554"/>
                  </a:cubicBezTo>
                  <a:lnTo>
                    <a:pt x="92410" y="98839"/>
                  </a:lnTo>
                  <a:cubicBezTo>
                    <a:pt x="95419" y="96274"/>
                    <a:pt x="98174" y="93361"/>
                    <a:pt x="100581" y="90226"/>
                  </a:cubicBezTo>
                  <a:cubicBezTo>
                    <a:pt x="103019" y="87059"/>
                    <a:pt x="105141" y="83638"/>
                    <a:pt x="106820" y="80028"/>
                  </a:cubicBezTo>
                  <a:cubicBezTo>
                    <a:pt x="108562" y="76355"/>
                    <a:pt x="109892" y="72491"/>
                    <a:pt x="110810" y="68532"/>
                  </a:cubicBezTo>
                  <a:cubicBezTo>
                    <a:pt x="111728" y="64479"/>
                    <a:pt x="112172" y="60298"/>
                    <a:pt x="112172" y="56086"/>
                  </a:cubicBezTo>
                  <a:cubicBezTo>
                    <a:pt x="112172" y="48518"/>
                    <a:pt x="110715" y="41170"/>
                    <a:pt x="107770" y="34235"/>
                  </a:cubicBezTo>
                  <a:cubicBezTo>
                    <a:pt x="106376" y="30910"/>
                    <a:pt x="104635" y="27711"/>
                    <a:pt x="102608" y="24703"/>
                  </a:cubicBezTo>
                  <a:cubicBezTo>
                    <a:pt x="100613" y="21757"/>
                    <a:pt x="98301" y="18939"/>
                    <a:pt x="95767" y="16405"/>
                  </a:cubicBezTo>
                  <a:cubicBezTo>
                    <a:pt x="93234" y="13872"/>
                    <a:pt x="90415" y="11560"/>
                    <a:pt x="87470" y="9565"/>
                  </a:cubicBezTo>
                  <a:cubicBezTo>
                    <a:pt x="84461" y="7538"/>
                    <a:pt x="81263" y="5796"/>
                    <a:pt x="77938" y="4403"/>
                  </a:cubicBezTo>
                  <a:cubicBezTo>
                    <a:pt x="71002" y="1489"/>
                    <a:pt x="63687" y="1"/>
                    <a:pt x="56086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014;p34">
              <a:extLst>
                <a:ext uri="{FF2B5EF4-FFF2-40B4-BE49-F238E27FC236}">
                  <a16:creationId xmlns:a16="http://schemas.microsoft.com/office/drawing/2014/main" id="{92EC95B5-C259-4357-A65D-913B1DC604C0}"/>
                </a:ext>
              </a:extLst>
            </p:cNvPr>
            <p:cNvSpPr/>
            <p:nvPr/>
          </p:nvSpPr>
          <p:spPr>
            <a:xfrm>
              <a:off x="4317100" y="4277425"/>
              <a:ext cx="7150" cy="7150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90" y="1"/>
                  </a:moveTo>
                  <a:cubicBezTo>
                    <a:pt x="127" y="32"/>
                    <a:pt x="63" y="64"/>
                    <a:pt x="0" y="96"/>
                  </a:cubicBezTo>
                  <a:lnTo>
                    <a:pt x="63" y="286"/>
                  </a:lnTo>
                  <a:cubicBezTo>
                    <a:pt x="127" y="254"/>
                    <a:pt x="190" y="222"/>
                    <a:pt x="285" y="19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015;p34">
              <a:extLst>
                <a:ext uri="{FF2B5EF4-FFF2-40B4-BE49-F238E27FC236}">
                  <a16:creationId xmlns:a16="http://schemas.microsoft.com/office/drawing/2014/main" id="{753C8B6D-F24F-45CF-AC9E-AFBAC534CB31}"/>
                </a:ext>
              </a:extLst>
            </p:cNvPr>
            <p:cNvSpPr/>
            <p:nvPr/>
          </p:nvSpPr>
          <p:spPr>
            <a:xfrm>
              <a:off x="2494525" y="1404275"/>
              <a:ext cx="2764750" cy="2873175"/>
            </a:xfrm>
            <a:custGeom>
              <a:avLst/>
              <a:gdLst/>
              <a:ahLst/>
              <a:cxnLst/>
              <a:rect l="l" t="t" r="r" b="b"/>
              <a:pathLst>
                <a:path w="110590" h="114927" extrusionOk="0">
                  <a:moveTo>
                    <a:pt x="50418" y="0"/>
                  </a:moveTo>
                  <a:lnTo>
                    <a:pt x="50418" y="159"/>
                  </a:lnTo>
                  <a:lnTo>
                    <a:pt x="50861" y="159"/>
                  </a:lnTo>
                  <a:lnTo>
                    <a:pt x="50861" y="0"/>
                  </a:lnTo>
                  <a:close/>
                  <a:moveTo>
                    <a:pt x="49468" y="0"/>
                  </a:moveTo>
                  <a:lnTo>
                    <a:pt x="49468" y="190"/>
                  </a:lnTo>
                  <a:cubicBezTo>
                    <a:pt x="49626" y="190"/>
                    <a:pt x="49785" y="190"/>
                    <a:pt x="49943" y="159"/>
                  </a:cubicBezTo>
                  <a:lnTo>
                    <a:pt x="49943" y="0"/>
                  </a:lnTo>
                  <a:close/>
                  <a:moveTo>
                    <a:pt x="51336" y="0"/>
                  </a:moveTo>
                  <a:lnTo>
                    <a:pt x="51336" y="159"/>
                  </a:lnTo>
                  <a:cubicBezTo>
                    <a:pt x="51495" y="159"/>
                    <a:pt x="51653" y="159"/>
                    <a:pt x="51780" y="190"/>
                  </a:cubicBezTo>
                  <a:lnTo>
                    <a:pt x="51780" y="0"/>
                  </a:lnTo>
                  <a:close/>
                  <a:moveTo>
                    <a:pt x="52255" y="0"/>
                  </a:moveTo>
                  <a:lnTo>
                    <a:pt x="52255" y="190"/>
                  </a:lnTo>
                  <a:lnTo>
                    <a:pt x="52730" y="190"/>
                  </a:lnTo>
                  <a:lnTo>
                    <a:pt x="52730" y="0"/>
                  </a:lnTo>
                  <a:close/>
                  <a:moveTo>
                    <a:pt x="49025" y="0"/>
                  </a:moveTo>
                  <a:cubicBezTo>
                    <a:pt x="48866" y="32"/>
                    <a:pt x="48708" y="32"/>
                    <a:pt x="48550" y="32"/>
                  </a:cubicBezTo>
                  <a:lnTo>
                    <a:pt x="48550" y="222"/>
                  </a:lnTo>
                  <a:cubicBezTo>
                    <a:pt x="48708" y="222"/>
                    <a:pt x="48866" y="190"/>
                    <a:pt x="49025" y="190"/>
                  </a:cubicBezTo>
                  <a:lnTo>
                    <a:pt x="49025" y="0"/>
                  </a:lnTo>
                  <a:close/>
                  <a:moveTo>
                    <a:pt x="53173" y="32"/>
                  </a:moveTo>
                  <a:lnTo>
                    <a:pt x="53173" y="222"/>
                  </a:lnTo>
                  <a:lnTo>
                    <a:pt x="53648" y="222"/>
                  </a:lnTo>
                  <a:lnTo>
                    <a:pt x="53648" y="32"/>
                  </a:lnTo>
                  <a:close/>
                  <a:moveTo>
                    <a:pt x="48074" y="32"/>
                  </a:moveTo>
                  <a:lnTo>
                    <a:pt x="47631" y="64"/>
                  </a:lnTo>
                  <a:lnTo>
                    <a:pt x="47631" y="254"/>
                  </a:lnTo>
                  <a:cubicBezTo>
                    <a:pt x="47789" y="254"/>
                    <a:pt x="47948" y="254"/>
                    <a:pt x="48106" y="222"/>
                  </a:cubicBezTo>
                  <a:lnTo>
                    <a:pt x="48074" y="32"/>
                  </a:lnTo>
                  <a:close/>
                  <a:moveTo>
                    <a:pt x="54123" y="64"/>
                  </a:moveTo>
                  <a:lnTo>
                    <a:pt x="54092" y="254"/>
                  </a:lnTo>
                  <a:cubicBezTo>
                    <a:pt x="54250" y="254"/>
                    <a:pt x="54408" y="285"/>
                    <a:pt x="54567" y="285"/>
                  </a:cubicBezTo>
                  <a:lnTo>
                    <a:pt x="54567" y="95"/>
                  </a:lnTo>
                  <a:cubicBezTo>
                    <a:pt x="54408" y="95"/>
                    <a:pt x="54250" y="64"/>
                    <a:pt x="54123" y="64"/>
                  </a:cubicBezTo>
                  <a:close/>
                  <a:moveTo>
                    <a:pt x="47156" y="95"/>
                  </a:moveTo>
                  <a:cubicBezTo>
                    <a:pt x="46998" y="95"/>
                    <a:pt x="46839" y="127"/>
                    <a:pt x="46681" y="127"/>
                  </a:cubicBezTo>
                  <a:lnTo>
                    <a:pt x="46713" y="317"/>
                  </a:lnTo>
                  <a:cubicBezTo>
                    <a:pt x="46871" y="317"/>
                    <a:pt x="47029" y="285"/>
                    <a:pt x="47156" y="285"/>
                  </a:cubicBezTo>
                  <a:lnTo>
                    <a:pt x="47156" y="95"/>
                  </a:lnTo>
                  <a:close/>
                  <a:moveTo>
                    <a:pt x="55042" y="127"/>
                  </a:moveTo>
                  <a:lnTo>
                    <a:pt x="55042" y="317"/>
                  </a:lnTo>
                  <a:cubicBezTo>
                    <a:pt x="55168" y="317"/>
                    <a:pt x="55327" y="349"/>
                    <a:pt x="55485" y="349"/>
                  </a:cubicBezTo>
                  <a:lnTo>
                    <a:pt x="55517" y="159"/>
                  </a:lnTo>
                  <a:lnTo>
                    <a:pt x="55042" y="127"/>
                  </a:lnTo>
                  <a:close/>
                  <a:moveTo>
                    <a:pt x="46238" y="159"/>
                  </a:moveTo>
                  <a:lnTo>
                    <a:pt x="45763" y="190"/>
                  </a:lnTo>
                  <a:lnTo>
                    <a:pt x="45794" y="380"/>
                  </a:lnTo>
                  <a:cubicBezTo>
                    <a:pt x="45953" y="380"/>
                    <a:pt x="46079" y="349"/>
                    <a:pt x="46238" y="349"/>
                  </a:cubicBezTo>
                  <a:lnTo>
                    <a:pt x="46238" y="159"/>
                  </a:lnTo>
                  <a:close/>
                  <a:moveTo>
                    <a:pt x="55960" y="190"/>
                  </a:moveTo>
                  <a:lnTo>
                    <a:pt x="55960" y="380"/>
                  </a:lnTo>
                  <a:cubicBezTo>
                    <a:pt x="56118" y="412"/>
                    <a:pt x="56245" y="412"/>
                    <a:pt x="56403" y="412"/>
                  </a:cubicBezTo>
                  <a:lnTo>
                    <a:pt x="56435" y="254"/>
                  </a:lnTo>
                  <a:cubicBezTo>
                    <a:pt x="56277" y="222"/>
                    <a:pt x="56118" y="222"/>
                    <a:pt x="55960" y="190"/>
                  </a:cubicBezTo>
                  <a:close/>
                  <a:moveTo>
                    <a:pt x="45319" y="254"/>
                  </a:moveTo>
                  <a:cubicBezTo>
                    <a:pt x="45161" y="254"/>
                    <a:pt x="45003" y="254"/>
                    <a:pt x="44844" y="285"/>
                  </a:cubicBezTo>
                  <a:lnTo>
                    <a:pt x="44876" y="475"/>
                  </a:lnTo>
                  <a:cubicBezTo>
                    <a:pt x="45003" y="444"/>
                    <a:pt x="45161" y="444"/>
                    <a:pt x="45319" y="412"/>
                  </a:cubicBezTo>
                  <a:lnTo>
                    <a:pt x="45319" y="254"/>
                  </a:lnTo>
                  <a:close/>
                  <a:moveTo>
                    <a:pt x="56878" y="285"/>
                  </a:moveTo>
                  <a:lnTo>
                    <a:pt x="56878" y="475"/>
                  </a:lnTo>
                  <a:cubicBezTo>
                    <a:pt x="57037" y="475"/>
                    <a:pt x="57164" y="507"/>
                    <a:pt x="57322" y="507"/>
                  </a:cubicBezTo>
                  <a:lnTo>
                    <a:pt x="57354" y="317"/>
                  </a:lnTo>
                  <a:lnTo>
                    <a:pt x="56878" y="285"/>
                  </a:lnTo>
                  <a:close/>
                  <a:moveTo>
                    <a:pt x="44401" y="317"/>
                  </a:moveTo>
                  <a:cubicBezTo>
                    <a:pt x="44243" y="349"/>
                    <a:pt x="44084" y="380"/>
                    <a:pt x="43926" y="380"/>
                  </a:cubicBezTo>
                  <a:lnTo>
                    <a:pt x="43958" y="570"/>
                  </a:lnTo>
                  <a:cubicBezTo>
                    <a:pt x="44084" y="539"/>
                    <a:pt x="44243" y="539"/>
                    <a:pt x="44401" y="507"/>
                  </a:cubicBezTo>
                  <a:lnTo>
                    <a:pt x="44401" y="317"/>
                  </a:lnTo>
                  <a:close/>
                  <a:moveTo>
                    <a:pt x="57829" y="380"/>
                  </a:moveTo>
                  <a:lnTo>
                    <a:pt x="57797" y="570"/>
                  </a:lnTo>
                  <a:cubicBezTo>
                    <a:pt x="57955" y="602"/>
                    <a:pt x="58114" y="602"/>
                    <a:pt x="58240" y="634"/>
                  </a:cubicBezTo>
                  <a:lnTo>
                    <a:pt x="58272" y="444"/>
                  </a:lnTo>
                  <a:cubicBezTo>
                    <a:pt x="58114" y="412"/>
                    <a:pt x="57955" y="412"/>
                    <a:pt x="57829" y="380"/>
                  </a:cubicBezTo>
                  <a:close/>
                  <a:moveTo>
                    <a:pt x="43451" y="444"/>
                  </a:moveTo>
                  <a:cubicBezTo>
                    <a:pt x="43324" y="475"/>
                    <a:pt x="43166" y="475"/>
                    <a:pt x="43007" y="507"/>
                  </a:cubicBezTo>
                  <a:lnTo>
                    <a:pt x="43039" y="697"/>
                  </a:lnTo>
                  <a:cubicBezTo>
                    <a:pt x="43166" y="665"/>
                    <a:pt x="43324" y="634"/>
                    <a:pt x="43482" y="634"/>
                  </a:cubicBezTo>
                  <a:lnTo>
                    <a:pt x="43451" y="444"/>
                  </a:lnTo>
                  <a:close/>
                  <a:moveTo>
                    <a:pt x="58715" y="507"/>
                  </a:moveTo>
                  <a:lnTo>
                    <a:pt x="58715" y="697"/>
                  </a:lnTo>
                  <a:cubicBezTo>
                    <a:pt x="58874" y="697"/>
                    <a:pt x="59000" y="729"/>
                    <a:pt x="59159" y="760"/>
                  </a:cubicBezTo>
                  <a:lnTo>
                    <a:pt x="59190" y="570"/>
                  </a:lnTo>
                  <a:cubicBezTo>
                    <a:pt x="59032" y="539"/>
                    <a:pt x="58874" y="507"/>
                    <a:pt x="58715" y="507"/>
                  </a:cubicBezTo>
                  <a:close/>
                  <a:moveTo>
                    <a:pt x="42532" y="570"/>
                  </a:moveTo>
                  <a:cubicBezTo>
                    <a:pt x="42374" y="570"/>
                    <a:pt x="42247" y="602"/>
                    <a:pt x="42089" y="634"/>
                  </a:cubicBezTo>
                  <a:lnTo>
                    <a:pt x="42121" y="824"/>
                  </a:lnTo>
                  <a:cubicBezTo>
                    <a:pt x="42247" y="792"/>
                    <a:pt x="42406" y="760"/>
                    <a:pt x="42564" y="729"/>
                  </a:cubicBezTo>
                  <a:lnTo>
                    <a:pt x="42532" y="570"/>
                  </a:lnTo>
                  <a:close/>
                  <a:moveTo>
                    <a:pt x="59665" y="634"/>
                  </a:moveTo>
                  <a:lnTo>
                    <a:pt x="59634" y="824"/>
                  </a:lnTo>
                  <a:cubicBezTo>
                    <a:pt x="59792" y="824"/>
                    <a:pt x="59950" y="855"/>
                    <a:pt x="60077" y="887"/>
                  </a:cubicBezTo>
                  <a:lnTo>
                    <a:pt x="60109" y="697"/>
                  </a:lnTo>
                  <a:cubicBezTo>
                    <a:pt x="59950" y="665"/>
                    <a:pt x="59792" y="665"/>
                    <a:pt x="59665" y="634"/>
                  </a:cubicBezTo>
                  <a:close/>
                  <a:moveTo>
                    <a:pt x="41614" y="697"/>
                  </a:moveTo>
                  <a:cubicBezTo>
                    <a:pt x="41456" y="729"/>
                    <a:pt x="41329" y="760"/>
                    <a:pt x="41171" y="760"/>
                  </a:cubicBezTo>
                  <a:lnTo>
                    <a:pt x="41202" y="950"/>
                  </a:lnTo>
                  <a:cubicBezTo>
                    <a:pt x="41329" y="919"/>
                    <a:pt x="41487" y="919"/>
                    <a:pt x="41646" y="887"/>
                  </a:cubicBezTo>
                  <a:lnTo>
                    <a:pt x="41614" y="697"/>
                  </a:lnTo>
                  <a:close/>
                  <a:moveTo>
                    <a:pt x="60584" y="760"/>
                  </a:moveTo>
                  <a:lnTo>
                    <a:pt x="60552" y="950"/>
                  </a:lnTo>
                  <a:cubicBezTo>
                    <a:pt x="60679" y="982"/>
                    <a:pt x="60837" y="1014"/>
                    <a:pt x="60995" y="1014"/>
                  </a:cubicBezTo>
                  <a:lnTo>
                    <a:pt x="61027" y="855"/>
                  </a:lnTo>
                  <a:cubicBezTo>
                    <a:pt x="60869" y="824"/>
                    <a:pt x="60742" y="792"/>
                    <a:pt x="60584" y="760"/>
                  </a:cubicBezTo>
                  <a:close/>
                  <a:moveTo>
                    <a:pt x="40696" y="855"/>
                  </a:moveTo>
                  <a:cubicBezTo>
                    <a:pt x="40537" y="887"/>
                    <a:pt x="40411" y="887"/>
                    <a:pt x="40252" y="919"/>
                  </a:cubicBezTo>
                  <a:lnTo>
                    <a:pt x="40284" y="1109"/>
                  </a:lnTo>
                  <a:cubicBezTo>
                    <a:pt x="40442" y="1077"/>
                    <a:pt x="40569" y="1045"/>
                    <a:pt x="40727" y="1045"/>
                  </a:cubicBezTo>
                  <a:lnTo>
                    <a:pt x="40696" y="855"/>
                  </a:lnTo>
                  <a:close/>
                  <a:moveTo>
                    <a:pt x="61502" y="919"/>
                  </a:moveTo>
                  <a:lnTo>
                    <a:pt x="61471" y="1109"/>
                  </a:lnTo>
                  <a:cubicBezTo>
                    <a:pt x="61597" y="1140"/>
                    <a:pt x="61756" y="1172"/>
                    <a:pt x="61914" y="1204"/>
                  </a:cubicBezTo>
                  <a:lnTo>
                    <a:pt x="61946" y="1014"/>
                  </a:lnTo>
                  <a:cubicBezTo>
                    <a:pt x="61787" y="982"/>
                    <a:pt x="61629" y="950"/>
                    <a:pt x="61502" y="919"/>
                  </a:cubicBezTo>
                  <a:close/>
                  <a:moveTo>
                    <a:pt x="39777" y="1014"/>
                  </a:moveTo>
                  <a:cubicBezTo>
                    <a:pt x="39619" y="1045"/>
                    <a:pt x="39492" y="1077"/>
                    <a:pt x="39334" y="1109"/>
                  </a:cubicBezTo>
                  <a:lnTo>
                    <a:pt x="39366" y="1267"/>
                  </a:lnTo>
                  <a:cubicBezTo>
                    <a:pt x="39524" y="1267"/>
                    <a:pt x="39682" y="1235"/>
                    <a:pt x="39809" y="1204"/>
                  </a:cubicBezTo>
                  <a:lnTo>
                    <a:pt x="39777" y="1014"/>
                  </a:lnTo>
                  <a:close/>
                  <a:moveTo>
                    <a:pt x="62389" y="1109"/>
                  </a:moveTo>
                  <a:lnTo>
                    <a:pt x="62357" y="1267"/>
                  </a:lnTo>
                  <a:cubicBezTo>
                    <a:pt x="62516" y="1299"/>
                    <a:pt x="62674" y="1330"/>
                    <a:pt x="62832" y="1362"/>
                  </a:cubicBezTo>
                  <a:lnTo>
                    <a:pt x="62864" y="1204"/>
                  </a:lnTo>
                  <a:cubicBezTo>
                    <a:pt x="62706" y="1172"/>
                    <a:pt x="62547" y="1140"/>
                    <a:pt x="62389" y="1109"/>
                  </a:cubicBezTo>
                  <a:close/>
                  <a:moveTo>
                    <a:pt x="38859" y="1204"/>
                  </a:moveTo>
                  <a:cubicBezTo>
                    <a:pt x="38700" y="1235"/>
                    <a:pt x="38574" y="1267"/>
                    <a:pt x="38415" y="1299"/>
                  </a:cubicBezTo>
                  <a:lnTo>
                    <a:pt x="38447" y="1457"/>
                  </a:lnTo>
                  <a:lnTo>
                    <a:pt x="38890" y="1362"/>
                  </a:lnTo>
                  <a:lnTo>
                    <a:pt x="38859" y="1204"/>
                  </a:lnTo>
                  <a:close/>
                  <a:moveTo>
                    <a:pt x="63307" y="1267"/>
                  </a:moveTo>
                  <a:lnTo>
                    <a:pt x="63276" y="1457"/>
                  </a:lnTo>
                  <a:cubicBezTo>
                    <a:pt x="63434" y="1489"/>
                    <a:pt x="63561" y="1520"/>
                    <a:pt x="63719" y="1552"/>
                  </a:cubicBezTo>
                  <a:lnTo>
                    <a:pt x="63782" y="1394"/>
                  </a:lnTo>
                  <a:cubicBezTo>
                    <a:pt x="63624" y="1330"/>
                    <a:pt x="63466" y="1299"/>
                    <a:pt x="63307" y="1267"/>
                  </a:cubicBezTo>
                  <a:close/>
                  <a:moveTo>
                    <a:pt x="37972" y="1394"/>
                  </a:moveTo>
                  <a:cubicBezTo>
                    <a:pt x="37814" y="1425"/>
                    <a:pt x="37655" y="1457"/>
                    <a:pt x="37497" y="1489"/>
                  </a:cubicBezTo>
                  <a:lnTo>
                    <a:pt x="37529" y="1679"/>
                  </a:lnTo>
                  <a:cubicBezTo>
                    <a:pt x="37687" y="1647"/>
                    <a:pt x="37845" y="1584"/>
                    <a:pt x="38004" y="1552"/>
                  </a:cubicBezTo>
                  <a:lnTo>
                    <a:pt x="37972" y="1394"/>
                  </a:lnTo>
                  <a:close/>
                  <a:moveTo>
                    <a:pt x="64226" y="1489"/>
                  </a:moveTo>
                  <a:lnTo>
                    <a:pt x="64162" y="1679"/>
                  </a:lnTo>
                  <a:cubicBezTo>
                    <a:pt x="64321" y="1710"/>
                    <a:pt x="64479" y="1742"/>
                    <a:pt x="64637" y="1774"/>
                  </a:cubicBezTo>
                  <a:lnTo>
                    <a:pt x="64669" y="1584"/>
                  </a:lnTo>
                  <a:lnTo>
                    <a:pt x="64226" y="1489"/>
                  </a:lnTo>
                  <a:close/>
                  <a:moveTo>
                    <a:pt x="37054" y="1584"/>
                  </a:moveTo>
                  <a:cubicBezTo>
                    <a:pt x="36895" y="1615"/>
                    <a:pt x="36737" y="1679"/>
                    <a:pt x="36610" y="1710"/>
                  </a:cubicBezTo>
                  <a:lnTo>
                    <a:pt x="36642" y="1869"/>
                  </a:lnTo>
                  <a:cubicBezTo>
                    <a:pt x="36800" y="1837"/>
                    <a:pt x="36927" y="1805"/>
                    <a:pt x="37085" y="1774"/>
                  </a:cubicBezTo>
                  <a:lnTo>
                    <a:pt x="37054" y="1584"/>
                  </a:lnTo>
                  <a:close/>
                  <a:moveTo>
                    <a:pt x="65112" y="1710"/>
                  </a:moveTo>
                  <a:lnTo>
                    <a:pt x="65081" y="1869"/>
                  </a:lnTo>
                  <a:cubicBezTo>
                    <a:pt x="65239" y="1900"/>
                    <a:pt x="65366" y="1964"/>
                    <a:pt x="65524" y="1995"/>
                  </a:cubicBezTo>
                  <a:lnTo>
                    <a:pt x="65587" y="1805"/>
                  </a:lnTo>
                  <a:cubicBezTo>
                    <a:pt x="65429" y="1774"/>
                    <a:pt x="65271" y="1742"/>
                    <a:pt x="65112" y="1710"/>
                  </a:cubicBezTo>
                  <a:close/>
                  <a:moveTo>
                    <a:pt x="36135" y="1805"/>
                  </a:moveTo>
                  <a:cubicBezTo>
                    <a:pt x="35977" y="1837"/>
                    <a:pt x="35850" y="1900"/>
                    <a:pt x="35692" y="1932"/>
                  </a:cubicBezTo>
                  <a:lnTo>
                    <a:pt x="35724" y="2122"/>
                  </a:lnTo>
                  <a:cubicBezTo>
                    <a:pt x="35882" y="2059"/>
                    <a:pt x="36040" y="2027"/>
                    <a:pt x="36199" y="1995"/>
                  </a:cubicBezTo>
                  <a:lnTo>
                    <a:pt x="36135" y="1805"/>
                  </a:lnTo>
                  <a:close/>
                  <a:moveTo>
                    <a:pt x="66031" y="1932"/>
                  </a:moveTo>
                  <a:lnTo>
                    <a:pt x="65968" y="2090"/>
                  </a:lnTo>
                  <a:cubicBezTo>
                    <a:pt x="66126" y="2154"/>
                    <a:pt x="66284" y="2185"/>
                    <a:pt x="66411" y="2217"/>
                  </a:cubicBezTo>
                  <a:lnTo>
                    <a:pt x="66474" y="2059"/>
                  </a:lnTo>
                  <a:cubicBezTo>
                    <a:pt x="66316" y="1995"/>
                    <a:pt x="66158" y="1964"/>
                    <a:pt x="66031" y="1932"/>
                  </a:cubicBezTo>
                  <a:close/>
                  <a:moveTo>
                    <a:pt x="35249" y="2059"/>
                  </a:moveTo>
                  <a:cubicBezTo>
                    <a:pt x="35090" y="2090"/>
                    <a:pt x="34932" y="2122"/>
                    <a:pt x="34805" y="2185"/>
                  </a:cubicBezTo>
                  <a:lnTo>
                    <a:pt x="34837" y="2344"/>
                  </a:lnTo>
                  <a:cubicBezTo>
                    <a:pt x="34995" y="2312"/>
                    <a:pt x="35154" y="2280"/>
                    <a:pt x="35280" y="2217"/>
                  </a:cubicBezTo>
                  <a:lnTo>
                    <a:pt x="35249" y="2059"/>
                  </a:lnTo>
                  <a:close/>
                  <a:moveTo>
                    <a:pt x="66918" y="2154"/>
                  </a:moveTo>
                  <a:lnTo>
                    <a:pt x="66854" y="2344"/>
                  </a:lnTo>
                  <a:cubicBezTo>
                    <a:pt x="67013" y="2375"/>
                    <a:pt x="67171" y="2439"/>
                    <a:pt x="67298" y="2470"/>
                  </a:cubicBezTo>
                  <a:lnTo>
                    <a:pt x="67361" y="2280"/>
                  </a:lnTo>
                  <a:cubicBezTo>
                    <a:pt x="67203" y="2249"/>
                    <a:pt x="67076" y="2217"/>
                    <a:pt x="66918" y="2154"/>
                  </a:cubicBezTo>
                  <a:close/>
                  <a:moveTo>
                    <a:pt x="34362" y="2312"/>
                  </a:moveTo>
                  <a:cubicBezTo>
                    <a:pt x="34203" y="2344"/>
                    <a:pt x="34045" y="2375"/>
                    <a:pt x="33887" y="2439"/>
                  </a:cubicBezTo>
                  <a:lnTo>
                    <a:pt x="33950" y="2597"/>
                  </a:lnTo>
                  <a:cubicBezTo>
                    <a:pt x="34108" y="2565"/>
                    <a:pt x="34235" y="2534"/>
                    <a:pt x="34393" y="2470"/>
                  </a:cubicBezTo>
                  <a:lnTo>
                    <a:pt x="34362" y="2312"/>
                  </a:lnTo>
                  <a:close/>
                  <a:moveTo>
                    <a:pt x="67804" y="2407"/>
                  </a:moveTo>
                  <a:lnTo>
                    <a:pt x="67773" y="2597"/>
                  </a:lnTo>
                  <a:cubicBezTo>
                    <a:pt x="67899" y="2629"/>
                    <a:pt x="68058" y="2692"/>
                    <a:pt x="68216" y="2724"/>
                  </a:cubicBezTo>
                  <a:lnTo>
                    <a:pt x="68248" y="2565"/>
                  </a:lnTo>
                  <a:cubicBezTo>
                    <a:pt x="68121" y="2502"/>
                    <a:pt x="67963" y="2470"/>
                    <a:pt x="67804" y="2407"/>
                  </a:cubicBezTo>
                  <a:close/>
                  <a:moveTo>
                    <a:pt x="33443" y="2565"/>
                  </a:moveTo>
                  <a:cubicBezTo>
                    <a:pt x="33317" y="2597"/>
                    <a:pt x="33158" y="2660"/>
                    <a:pt x="33000" y="2692"/>
                  </a:cubicBezTo>
                  <a:lnTo>
                    <a:pt x="33063" y="2882"/>
                  </a:lnTo>
                  <a:cubicBezTo>
                    <a:pt x="33222" y="2819"/>
                    <a:pt x="33348" y="2787"/>
                    <a:pt x="33507" y="2724"/>
                  </a:cubicBezTo>
                  <a:lnTo>
                    <a:pt x="33443" y="2565"/>
                  </a:lnTo>
                  <a:close/>
                  <a:moveTo>
                    <a:pt x="68691" y="2692"/>
                  </a:moveTo>
                  <a:lnTo>
                    <a:pt x="68659" y="2882"/>
                  </a:lnTo>
                  <a:cubicBezTo>
                    <a:pt x="68786" y="2914"/>
                    <a:pt x="68944" y="2945"/>
                    <a:pt x="69071" y="3009"/>
                  </a:cubicBezTo>
                  <a:lnTo>
                    <a:pt x="69134" y="2819"/>
                  </a:lnTo>
                  <a:cubicBezTo>
                    <a:pt x="69008" y="2787"/>
                    <a:pt x="68849" y="2755"/>
                    <a:pt x="68691" y="2692"/>
                  </a:cubicBezTo>
                  <a:close/>
                  <a:moveTo>
                    <a:pt x="32557" y="2850"/>
                  </a:moveTo>
                  <a:cubicBezTo>
                    <a:pt x="32398" y="2882"/>
                    <a:pt x="32272" y="2945"/>
                    <a:pt x="32113" y="2977"/>
                  </a:cubicBezTo>
                  <a:lnTo>
                    <a:pt x="32177" y="3167"/>
                  </a:lnTo>
                  <a:lnTo>
                    <a:pt x="32620" y="3009"/>
                  </a:lnTo>
                  <a:lnTo>
                    <a:pt x="32557" y="2850"/>
                  </a:lnTo>
                  <a:close/>
                  <a:moveTo>
                    <a:pt x="69578" y="2977"/>
                  </a:moveTo>
                  <a:lnTo>
                    <a:pt x="69514" y="3167"/>
                  </a:lnTo>
                  <a:cubicBezTo>
                    <a:pt x="69673" y="3199"/>
                    <a:pt x="69831" y="3262"/>
                    <a:pt x="69958" y="3294"/>
                  </a:cubicBezTo>
                  <a:lnTo>
                    <a:pt x="70021" y="3135"/>
                  </a:lnTo>
                  <a:cubicBezTo>
                    <a:pt x="69863" y="3072"/>
                    <a:pt x="69736" y="3009"/>
                    <a:pt x="69578" y="2977"/>
                  </a:cubicBezTo>
                  <a:close/>
                  <a:moveTo>
                    <a:pt x="31670" y="3135"/>
                  </a:moveTo>
                  <a:cubicBezTo>
                    <a:pt x="31543" y="3167"/>
                    <a:pt x="31385" y="3230"/>
                    <a:pt x="31227" y="3294"/>
                  </a:cubicBezTo>
                  <a:lnTo>
                    <a:pt x="31290" y="3452"/>
                  </a:lnTo>
                  <a:cubicBezTo>
                    <a:pt x="31448" y="3420"/>
                    <a:pt x="31607" y="3357"/>
                    <a:pt x="31733" y="3325"/>
                  </a:cubicBezTo>
                  <a:lnTo>
                    <a:pt x="31670" y="3135"/>
                  </a:lnTo>
                  <a:close/>
                  <a:moveTo>
                    <a:pt x="70465" y="3262"/>
                  </a:moveTo>
                  <a:lnTo>
                    <a:pt x="70401" y="3452"/>
                  </a:lnTo>
                  <a:cubicBezTo>
                    <a:pt x="70560" y="3484"/>
                    <a:pt x="70686" y="3547"/>
                    <a:pt x="70845" y="3611"/>
                  </a:cubicBezTo>
                  <a:lnTo>
                    <a:pt x="70908" y="3420"/>
                  </a:lnTo>
                  <a:lnTo>
                    <a:pt x="70465" y="3262"/>
                  </a:lnTo>
                  <a:close/>
                  <a:moveTo>
                    <a:pt x="30815" y="3452"/>
                  </a:moveTo>
                  <a:cubicBezTo>
                    <a:pt x="30657" y="3484"/>
                    <a:pt x="30498" y="3547"/>
                    <a:pt x="30371" y="3611"/>
                  </a:cubicBezTo>
                  <a:lnTo>
                    <a:pt x="30435" y="3769"/>
                  </a:lnTo>
                  <a:cubicBezTo>
                    <a:pt x="30561" y="3706"/>
                    <a:pt x="30720" y="3674"/>
                    <a:pt x="30878" y="3611"/>
                  </a:cubicBezTo>
                  <a:lnTo>
                    <a:pt x="30815" y="3452"/>
                  </a:lnTo>
                  <a:close/>
                  <a:moveTo>
                    <a:pt x="71320" y="3579"/>
                  </a:moveTo>
                  <a:lnTo>
                    <a:pt x="71256" y="3769"/>
                  </a:lnTo>
                  <a:cubicBezTo>
                    <a:pt x="71415" y="3801"/>
                    <a:pt x="71573" y="3864"/>
                    <a:pt x="71700" y="3927"/>
                  </a:cubicBezTo>
                  <a:lnTo>
                    <a:pt x="71763" y="3737"/>
                  </a:lnTo>
                  <a:cubicBezTo>
                    <a:pt x="71636" y="3706"/>
                    <a:pt x="71478" y="3642"/>
                    <a:pt x="71320" y="3579"/>
                  </a:cubicBezTo>
                  <a:close/>
                  <a:moveTo>
                    <a:pt x="29928" y="3769"/>
                  </a:moveTo>
                  <a:cubicBezTo>
                    <a:pt x="29770" y="3801"/>
                    <a:pt x="29643" y="3864"/>
                    <a:pt x="29485" y="3927"/>
                  </a:cubicBezTo>
                  <a:lnTo>
                    <a:pt x="29548" y="4086"/>
                  </a:lnTo>
                  <a:cubicBezTo>
                    <a:pt x="29706" y="4054"/>
                    <a:pt x="29833" y="3991"/>
                    <a:pt x="29991" y="3927"/>
                  </a:cubicBezTo>
                  <a:lnTo>
                    <a:pt x="29928" y="3769"/>
                  </a:lnTo>
                  <a:close/>
                  <a:moveTo>
                    <a:pt x="72206" y="3896"/>
                  </a:moveTo>
                  <a:lnTo>
                    <a:pt x="72143" y="4086"/>
                  </a:lnTo>
                  <a:cubicBezTo>
                    <a:pt x="72270" y="4149"/>
                    <a:pt x="72428" y="4181"/>
                    <a:pt x="72586" y="4244"/>
                  </a:cubicBezTo>
                  <a:lnTo>
                    <a:pt x="72650" y="4086"/>
                  </a:lnTo>
                  <a:cubicBezTo>
                    <a:pt x="72491" y="4022"/>
                    <a:pt x="72365" y="3959"/>
                    <a:pt x="72206" y="3896"/>
                  </a:cubicBezTo>
                  <a:close/>
                  <a:moveTo>
                    <a:pt x="29041" y="4086"/>
                  </a:moveTo>
                  <a:cubicBezTo>
                    <a:pt x="28915" y="4149"/>
                    <a:pt x="28756" y="4212"/>
                    <a:pt x="28630" y="4276"/>
                  </a:cubicBezTo>
                  <a:lnTo>
                    <a:pt x="28693" y="4434"/>
                  </a:lnTo>
                  <a:cubicBezTo>
                    <a:pt x="28820" y="4371"/>
                    <a:pt x="28978" y="4307"/>
                    <a:pt x="29136" y="4276"/>
                  </a:cubicBezTo>
                  <a:lnTo>
                    <a:pt x="29041" y="4086"/>
                  </a:lnTo>
                  <a:close/>
                  <a:moveTo>
                    <a:pt x="73061" y="4244"/>
                  </a:moveTo>
                  <a:lnTo>
                    <a:pt x="72998" y="4434"/>
                  </a:lnTo>
                  <a:cubicBezTo>
                    <a:pt x="73156" y="4466"/>
                    <a:pt x="73283" y="4529"/>
                    <a:pt x="73441" y="4592"/>
                  </a:cubicBezTo>
                  <a:lnTo>
                    <a:pt x="73505" y="4434"/>
                  </a:lnTo>
                  <a:cubicBezTo>
                    <a:pt x="73346" y="4371"/>
                    <a:pt x="73220" y="4307"/>
                    <a:pt x="73061" y="4244"/>
                  </a:cubicBezTo>
                  <a:close/>
                  <a:moveTo>
                    <a:pt x="28186" y="4434"/>
                  </a:moveTo>
                  <a:cubicBezTo>
                    <a:pt x="28060" y="4497"/>
                    <a:pt x="27901" y="4561"/>
                    <a:pt x="27775" y="4624"/>
                  </a:cubicBezTo>
                  <a:lnTo>
                    <a:pt x="27838" y="4782"/>
                  </a:lnTo>
                  <a:cubicBezTo>
                    <a:pt x="27965" y="4719"/>
                    <a:pt x="28123" y="4656"/>
                    <a:pt x="28250" y="4624"/>
                  </a:cubicBezTo>
                  <a:lnTo>
                    <a:pt x="28186" y="4434"/>
                  </a:lnTo>
                  <a:close/>
                  <a:moveTo>
                    <a:pt x="73916" y="4592"/>
                  </a:moveTo>
                  <a:lnTo>
                    <a:pt x="73853" y="4782"/>
                  </a:lnTo>
                  <a:cubicBezTo>
                    <a:pt x="74011" y="4846"/>
                    <a:pt x="74138" y="4877"/>
                    <a:pt x="74265" y="4941"/>
                  </a:cubicBezTo>
                  <a:lnTo>
                    <a:pt x="74360" y="4782"/>
                  </a:lnTo>
                  <a:cubicBezTo>
                    <a:pt x="74201" y="4719"/>
                    <a:pt x="74075" y="4656"/>
                    <a:pt x="73916" y="4592"/>
                  </a:cubicBezTo>
                  <a:close/>
                  <a:moveTo>
                    <a:pt x="27331" y="4782"/>
                  </a:moveTo>
                  <a:cubicBezTo>
                    <a:pt x="27205" y="4846"/>
                    <a:pt x="27046" y="4909"/>
                    <a:pt x="26920" y="4972"/>
                  </a:cubicBezTo>
                  <a:lnTo>
                    <a:pt x="26983" y="5162"/>
                  </a:lnTo>
                  <a:cubicBezTo>
                    <a:pt x="27110" y="5099"/>
                    <a:pt x="27268" y="5036"/>
                    <a:pt x="27395" y="4972"/>
                  </a:cubicBezTo>
                  <a:lnTo>
                    <a:pt x="27331" y="4782"/>
                  </a:lnTo>
                  <a:close/>
                  <a:moveTo>
                    <a:pt x="74772" y="4972"/>
                  </a:moveTo>
                  <a:lnTo>
                    <a:pt x="74708" y="5131"/>
                  </a:lnTo>
                  <a:cubicBezTo>
                    <a:pt x="74835" y="5194"/>
                    <a:pt x="74993" y="5257"/>
                    <a:pt x="75120" y="5321"/>
                  </a:cubicBezTo>
                  <a:lnTo>
                    <a:pt x="75215" y="5131"/>
                  </a:lnTo>
                  <a:cubicBezTo>
                    <a:pt x="75057" y="5067"/>
                    <a:pt x="74930" y="5036"/>
                    <a:pt x="74772" y="4972"/>
                  </a:cubicBezTo>
                  <a:close/>
                  <a:moveTo>
                    <a:pt x="26476" y="5162"/>
                  </a:moveTo>
                  <a:cubicBezTo>
                    <a:pt x="26350" y="5226"/>
                    <a:pt x="26191" y="5289"/>
                    <a:pt x="26064" y="5352"/>
                  </a:cubicBezTo>
                  <a:lnTo>
                    <a:pt x="26128" y="5542"/>
                  </a:lnTo>
                  <a:cubicBezTo>
                    <a:pt x="26286" y="5479"/>
                    <a:pt x="26413" y="5416"/>
                    <a:pt x="26571" y="5352"/>
                  </a:cubicBezTo>
                  <a:lnTo>
                    <a:pt x="26476" y="5162"/>
                  </a:lnTo>
                  <a:close/>
                  <a:moveTo>
                    <a:pt x="75627" y="5321"/>
                  </a:moveTo>
                  <a:lnTo>
                    <a:pt x="75532" y="5511"/>
                  </a:lnTo>
                  <a:cubicBezTo>
                    <a:pt x="75690" y="5574"/>
                    <a:pt x="75817" y="5637"/>
                    <a:pt x="75975" y="5701"/>
                  </a:cubicBezTo>
                  <a:lnTo>
                    <a:pt x="76038" y="5542"/>
                  </a:lnTo>
                  <a:cubicBezTo>
                    <a:pt x="75912" y="5447"/>
                    <a:pt x="75753" y="5384"/>
                    <a:pt x="75627" y="5321"/>
                  </a:cubicBezTo>
                  <a:close/>
                  <a:moveTo>
                    <a:pt x="25621" y="5574"/>
                  </a:moveTo>
                  <a:cubicBezTo>
                    <a:pt x="25494" y="5637"/>
                    <a:pt x="25368" y="5701"/>
                    <a:pt x="25209" y="5764"/>
                  </a:cubicBezTo>
                  <a:lnTo>
                    <a:pt x="25304" y="5922"/>
                  </a:lnTo>
                  <a:cubicBezTo>
                    <a:pt x="25431" y="5859"/>
                    <a:pt x="25589" y="5796"/>
                    <a:pt x="25716" y="5732"/>
                  </a:cubicBezTo>
                  <a:lnTo>
                    <a:pt x="25621" y="5574"/>
                  </a:lnTo>
                  <a:close/>
                  <a:moveTo>
                    <a:pt x="76450" y="5732"/>
                  </a:moveTo>
                  <a:lnTo>
                    <a:pt x="76387" y="5891"/>
                  </a:lnTo>
                  <a:cubicBezTo>
                    <a:pt x="76513" y="5954"/>
                    <a:pt x="76672" y="6017"/>
                    <a:pt x="76798" y="6081"/>
                  </a:cubicBezTo>
                  <a:lnTo>
                    <a:pt x="76862" y="5922"/>
                  </a:lnTo>
                  <a:lnTo>
                    <a:pt x="76450" y="5732"/>
                  </a:lnTo>
                  <a:close/>
                  <a:moveTo>
                    <a:pt x="24798" y="5954"/>
                  </a:moveTo>
                  <a:cubicBezTo>
                    <a:pt x="24671" y="6017"/>
                    <a:pt x="24513" y="6081"/>
                    <a:pt x="24386" y="6176"/>
                  </a:cubicBezTo>
                  <a:lnTo>
                    <a:pt x="24449" y="6334"/>
                  </a:lnTo>
                  <a:cubicBezTo>
                    <a:pt x="24608" y="6271"/>
                    <a:pt x="24734" y="6207"/>
                    <a:pt x="24861" y="6112"/>
                  </a:cubicBezTo>
                  <a:lnTo>
                    <a:pt x="24798" y="5954"/>
                  </a:lnTo>
                  <a:close/>
                  <a:moveTo>
                    <a:pt x="77305" y="6144"/>
                  </a:moveTo>
                  <a:lnTo>
                    <a:pt x="77210" y="6302"/>
                  </a:lnTo>
                  <a:cubicBezTo>
                    <a:pt x="77337" y="6366"/>
                    <a:pt x="77495" y="6429"/>
                    <a:pt x="77622" y="6492"/>
                  </a:cubicBezTo>
                  <a:lnTo>
                    <a:pt x="77717" y="6334"/>
                  </a:lnTo>
                  <a:cubicBezTo>
                    <a:pt x="77558" y="6271"/>
                    <a:pt x="77432" y="6207"/>
                    <a:pt x="77305" y="6144"/>
                  </a:cubicBezTo>
                  <a:close/>
                  <a:moveTo>
                    <a:pt x="23974" y="6366"/>
                  </a:moveTo>
                  <a:cubicBezTo>
                    <a:pt x="23816" y="6429"/>
                    <a:pt x="23689" y="6524"/>
                    <a:pt x="23563" y="6587"/>
                  </a:cubicBezTo>
                  <a:lnTo>
                    <a:pt x="23626" y="6746"/>
                  </a:lnTo>
                  <a:cubicBezTo>
                    <a:pt x="23784" y="6682"/>
                    <a:pt x="23911" y="6619"/>
                    <a:pt x="24038" y="6556"/>
                  </a:cubicBezTo>
                  <a:lnTo>
                    <a:pt x="23974" y="6366"/>
                  </a:lnTo>
                  <a:close/>
                  <a:moveTo>
                    <a:pt x="78128" y="6556"/>
                  </a:moveTo>
                  <a:lnTo>
                    <a:pt x="78033" y="6714"/>
                  </a:lnTo>
                  <a:cubicBezTo>
                    <a:pt x="78160" y="6777"/>
                    <a:pt x="78318" y="6872"/>
                    <a:pt x="78445" y="6936"/>
                  </a:cubicBezTo>
                  <a:lnTo>
                    <a:pt x="78540" y="6777"/>
                  </a:lnTo>
                  <a:cubicBezTo>
                    <a:pt x="78382" y="6682"/>
                    <a:pt x="78255" y="6619"/>
                    <a:pt x="78128" y="6556"/>
                  </a:cubicBezTo>
                  <a:close/>
                  <a:moveTo>
                    <a:pt x="23151" y="6809"/>
                  </a:moveTo>
                  <a:cubicBezTo>
                    <a:pt x="22993" y="6872"/>
                    <a:pt x="22866" y="6936"/>
                    <a:pt x="22708" y="7031"/>
                  </a:cubicBezTo>
                  <a:lnTo>
                    <a:pt x="22803" y="7189"/>
                  </a:lnTo>
                  <a:cubicBezTo>
                    <a:pt x="22961" y="7094"/>
                    <a:pt x="23088" y="7031"/>
                    <a:pt x="23214" y="6967"/>
                  </a:cubicBezTo>
                  <a:lnTo>
                    <a:pt x="23151" y="6809"/>
                  </a:lnTo>
                  <a:close/>
                  <a:moveTo>
                    <a:pt x="78952" y="6967"/>
                  </a:moveTo>
                  <a:lnTo>
                    <a:pt x="78857" y="7157"/>
                  </a:lnTo>
                  <a:cubicBezTo>
                    <a:pt x="78984" y="7221"/>
                    <a:pt x="79110" y="7284"/>
                    <a:pt x="79269" y="7347"/>
                  </a:cubicBezTo>
                  <a:lnTo>
                    <a:pt x="79332" y="7189"/>
                  </a:lnTo>
                  <a:cubicBezTo>
                    <a:pt x="79205" y="7126"/>
                    <a:pt x="79079" y="7062"/>
                    <a:pt x="78952" y="6967"/>
                  </a:cubicBezTo>
                  <a:close/>
                  <a:moveTo>
                    <a:pt x="22328" y="7252"/>
                  </a:moveTo>
                  <a:cubicBezTo>
                    <a:pt x="22169" y="7316"/>
                    <a:pt x="22043" y="7379"/>
                    <a:pt x="21916" y="7474"/>
                  </a:cubicBezTo>
                  <a:lnTo>
                    <a:pt x="22011" y="7632"/>
                  </a:lnTo>
                  <a:lnTo>
                    <a:pt x="22391" y="7411"/>
                  </a:lnTo>
                  <a:lnTo>
                    <a:pt x="22328" y="7252"/>
                  </a:lnTo>
                  <a:close/>
                  <a:moveTo>
                    <a:pt x="79744" y="7411"/>
                  </a:moveTo>
                  <a:lnTo>
                    <a:pt x="79649" y="7569"/>
                  </a:lnTo>
                  <a:lnTo>
                    <a:pt x="80060" y="7822"/>
                  </a:lnTo>
                  <a:lnTo>
                    <a:pt x="80155" y="7632"/>
                  </a:lnTo>
                  <a:lnTo>
                    <a:pt x="79744" y="7411"/>
                  </a:lnTo>
                  <a:close/>
                  <a:moveTo>
                    <a:pt x="21504" y="7696"/>
                  </a:moveTo>
                  <a:cubicBezTo>
                    <a:pt x="21377" y="7759"/>
                    <a:pt x="21219" y="7854"/>
                    <a:pt x="21092" y="7917"/>
                  </a:cubicBezTo>
                  <a:lnTo>
                    <a:pt x="21187" y="8076"/>
                  </a:lnTo>
                  <a:cubicBezTo>
                    <a:pt x="21314" y="8012"/>
                    <a:pt x="21472" y="7917"/>
                    <a:pt x="21599" y="7854"/>
                  </a:cubicBezTo>
                  <a:lnTo>
                    <a:pt x="21504" y="7696"/>
                  </a:lnTo>
                  <a:close/>
                  <a:moveTo>
                    <a:pt x="80567" y="7886"/>
                  </a:moveTo>
                  <a:lnTo>
                    <a:pt x="80472" y="8044"/>
                  </a:lnTo>
                  <a:cubicBezTo>
                    <a:pt x="80599" y="8107"/>
                    <a:pt x="80725" y="8202"/>
                    <a:pt x="80852" y="8266"/>
                  </a:cubicBezTo>
                  <a:lnTo>
                    <a:pt x="80947" y="8107"/>
                  </a:lnTo>
                  <a:cubicBezTo>
                    <a:pt x="80820" y="8044"/>
                    <a:pt x="80694" y="7949"/>
                    <a:pt x="80567" y="7886"/>
                  </a:cubicBezTo>
                  <a:close/>
                  <a:moveTo>
                    <a:pt x="20681" y="8139"/>
                  </a:moveTo>
                  <a:cubicBezTo>
                    <a:pt x="20554" y="8234"/>
                    <a:pt x="20427" y="8298"/>
                    <a:pt x="20301" y="8393"/>
                  </a:cubicBezTo>
                  <a:lnTo>
                    <a:pt x="20396" y="8551"/>
                  </a:lnTo>
                  <a:cubicBezTo>
                    <a:pt x="20522" y="8456"/>
                    <a:pt x="20649" y="8393"/>
                    <a:pt x="20807" y="8298"/>
                  </a:cubicBezTo>
                  <a:lnTo>
                    <a:pt x="20681" y="8139"/>
                  </a:lnTo>
                  <a:close/>
                  <a:moveTo>
                    <a:pt x="81359" y="8361"/>
                  </a:moveTo>
                  <a:lnTo>
                    <a:pt x="81264" y="8519"/>
                  </a:lnTo>
                  <a:cubicBezTo>
                    <a:pt x="81390" y="8583"/>
                    <a:pt x="81517" y="8678"/>
                    <a:pt x="81644" y="8741"/>
                  </a:cubicBezTo>
                  <a:lnTo>
                    <a:pt x="81739" y="8583"/>
                  </a:lnTo>
                  <a:cubicBezTo>
                    <a:pt x="81612" y="8519"/>
                    <a:pt x="81485" y="8424"/>
                    <a:pt x="81359" y="8361"/>
                  </a:cubicBezTo>
                  <a:close/>
                  <a:moveTo>
                    <a:pt x="19889" y="8646"/>
                  </a:moveTo>
                  <a:cubicBezTo>
                    <a:pt x="19762" y="8709"/>
                    <a:pt x="19636" y="8804"/>
                    <a:pt x="19509" y="8868"/>
                  </a:cubicBezTo>
                  <a:lnTo>
                    <a:pt x="19604" y="9026"/>
                  </a:lnTo>
                  <a:cubicBezTo>
                    <a:pt x="19731" y="8963"/>
                    <a:pt x="19857" y="8868"/>
                    <a:pt x="19984" y="8804"/>
                  </a:cubicBezTo>
                  <a:lnTo>
                    <a:pt x="19889" y="8646"/>
                  </a:lnTo>
                  <a:close/>
                  <a:moveTo>
                    <a:pt x="82150" y="8804"/>
                  </a:moveTo>
                  <a:lnTo>
                    <a:pt x="82055" y="8994"/>
                  </a:lnTo>
                  <a:cubicBezTo>
                    <a:pt x="82182" y="9058"/>
                    <a:pt x="82309" y="9153"/>
                    <a:pt x="82435" y="9216"/>
                  </a:cubicBezTo>
                  <a:lnTo>
                    <a:pt x="82530" y="9058"/>
                  </a:lnTo>
                  <a:cubicBezTo>
                    <a:pt x="82404" y="8994"/>
                    <a:pt x="82277" y="8899"/>
                    <a:pt x="82150" y="8804"/>
                  </a:cubicBezTo>
                  <a:close/>
                  <a:moveTo>
                    <a:pt x="19097" y="9121"/>
                  </a:moveTo>
                  <a:lnTo>
                    <a:pt x="18717" y="9374"/>
                  </a:lnTo>
                  <a:lnTo>
                    <a:pt x="18812" y="9533"/>
                  </a:lnTo>
                  <a:cubicBezTo>
                    <a:pt x="18939" y="9438"/>
                    <a:pt x="19066" y="9374"/>
                    <a:pt x="19224" y="9279"/>
                  </a:cubicBezTo>
                  <a:lnTo>
                    <a:pt x="19097" y="9121"/>
                  </a:lnTo>
                  <a:close/>
                  <a:moveTo>
                    <a:pt x="82942" y="9311"/>
                  </a:moveTo>
                  <a:lnTo>
                    <a:pt x="82847" y="9469"/>
                  </a:lnTo>
                  <a:cubicBezTo>
                    <a:pt x="82974" y="9564"/>
                    <a:pt x="83100" y="9628"/>
                    <a:pt x="83227" y="9723"/>
                  </a:cubicBezTo>
                  <a:lnTo>
                    <a:pt x="83322" y="9564"/>
                  </a:lnTo>
                  <a:cubicBezTo>
                    <a:pt x="83195" y="9469"/>
                    <a:pt x="83069" y="9406"/>
                    <a:pt x="82942" y="9311"/>
                  </a:cubicBezTo>
                  <a:close/>
                  <a:moveTo>
                    <a:pt x="18337" y="9628"/>
                  </a:moveTo>
                  <a:cubicBezTo>
                    <a:pt x="18179" y="9691"/>
                    <a:pt x="18084" y="9786"/>
                    <a:pt x="17926" y="9881"/>
                  </a:cubicBezTo>
                  <a:lnTo>
                    <a:pt x="18052" y="10039"/>
                  </a:lnTo>
                  <a:cubicBezTo>
                    <a:pt x="18179" y="9944"/>
                    <a:pt x="18306" y="9849"/>
                    <a:pt x="18432" y="9786"/>
                  </a:cubicBezTo>
                  <a:lnTo>
                    <a:pt x="18337" y="9628"/>
                  </a:lnTo>
                  <a:close/>
                  <a:moveTo>
                    <a:pt x="83702" y="9818"/>
                  </a:moveTo>
                  <a:lnTo>
                    <a:pt x="83607" y="9976"/>
                  </a:lnTo>
                  <a:cubicBezTo>
                    <a:pt x="83734" y="10071"/>
                    <a:pt x="83861" y="10134"/>
                    <a:pt x="83987" y="10229"/>
                  </a:cubicBezTo>
                  <a:lnTo>
                    <a:pt x="84082" y="10071"/>
                  </a:lnTo>
                  <a:cubicBezTo>
                    <a:pt x="83956" y="9976"/>
                    <a:pt x="83829" y="9913"/>
                    <a:pt x="83702" y="9818"/>
                  </a:cubicBezTo>
                  <a:close/>
                  <a:moveTo>
                    <a:pt x="17546" y="10134"/>
                  </a:moveTo>
                  <a:cubicBezTo>
                    <a:pt x="17419" y="10229"/>
                    <a:pt x="17292" y="10293"/>
                    <a:pt x="17165" y="10388"/>
                  </a:cubicBezTo>
                  <a:lnTo>
                    <a:pt x="17260" y="10546"/>
                  </a:lnTo>
                  <a:cubicBezTo>
                    <a:pt x="17387" y="10451"/>
                    <a:pt x="17514" y="10388"/>
                    <a:pt x="17672" y="10293"/>
                  </a:cubicBezTo>
                  <a:lnTo>
                    <a:pt x="17546" y="10134"/>
                  </a:lnTo>
                  <a:close/>
                  <a:moveTo>
                    <a:pt x="84494" y="10324"/>
                  </a:moveTo>
                  <a:lnTo>
                    <a:pt x="84367" y="10483"/>
                  </a:lnTo>
                  <a:lnTo>
                    <a:pt x="84747" y="10736"/>
                  </a:lnTo>
                  <a:lnTo>
                    <a:pt x="84874" y="10609"/>
                  </a:lnTo>
                  <a:lnTo>
                    <a:pt x="84494" y="10324"/>
                  </a:lnTo>
                  <a:close/>
                  <a:moveTo>
                    <a:pt x="16785" y="10673"/>
                  </a:moveTo>
                  <a:cubicBezTo>
                    <a:pt x="16659" y="10736"/>
                    <a:pt x="16532" y="10831"/>
                    <a:pt x="16405" y="10926"/>
                  </a:cubicBezTo>
                  <a:lnTo>
                    <a:pt x="16500" y="11084"/>
                  </a:lnTo>
                  <a:cubicBezTo>
                    <a:pt x="16627" y="10989"/>
                    <a:pt x="16754" y="10894"/>
                    <a:pt x="16880" y="10799"/>
                  </a:cubicBezTo>
                  <a:lnTo>
                    <a:pt x="16785" y="10673"/>
                  </a:lnTo>
                  <a:close/>
                  <a:moveTo>
                    <a:pt x="85254" y="10863"/>
                  </a:moveTo>
                  <a:lnTo>
                    <a:pt x="85127" y="11021"/>
                  </a:lnTo>
                  <a:cubicBezTo>
                    <a:pt x="85254" y="11116"/>
                    <a:pt x="85381" y="11179"/>
                    <a:pt x="85507" y="11274"/>
                  </a:cubicBezTo>
                  <a:lnTo>
                    <a:pt x="85634" y="11148"/>
                  </a:lnTo>
                  <a:cubicBezTo>
                    <a:pt x="85507" y="11053"/>
                    <a:pt x="85381" y="10958"/>
                    <a:pt x="85254" y="10863"/>
                  </a:cubicBezTo>
                  <a:close/>
                  <a:moveTo>
                    <a:pt x="16025" y="11179"/>
                  </a:moveTo>
                  <a:cubicBezTo>
                    <a:pt x="15899" y="11274"/>
                    <a:pt x="15772" y="11369"/>
                    <a:pt x="15645" y="11464"/>
                  </a:cubicBezTo>
                  <a:lnTo>
                    <a:pt x="15772" y="11623"/>
                  </a:lnTo>
                  <a:cubicBezTo>
                    <a:pt x="15899" y="11528"/>
                    <a:pt x="16025" y="11433"/>
                    <a:pt x="16120" y="11338"/>
                  </a:cubicBezTo>
                  <a:lnTo>
                    <a:pt x="16025" y="11179"/>
                  </a:lnTo>
                  <a:close/>
                  <a:moveTo>
                    <a:pt x="85982" y="11401"/>
                  </a:moveTo>
                  <a:lnTo>
                    <a:pt x="85887" y="11559"/>
                  </a:lnTo>
                  <a:cubicBezTo>
                    <a:pt x="86014" y="11654"/>
                    <a:pt x="86141" y="11718"/>
                    <a:pt x="86267" y="11813"/>
                  </a:cubicBezTo>
                  <a:lnTo>
                    <a:pt x="86362" y="11686"/>
                  </a:lnTo>
                  <a:cubicBezTo>
                    <a:pt x="86236" y="11591"/>
                    <a:pt x="86109" y="11496"/>
                    <a:pt x="85982" y="11401"/>
                  </a:cubicBezTo>
                  <a:close/>
                  <a:moveTo>
                    <a:pt x="15265" y="11749"/>
                  </a:moveTo>
                  <a:cubicBezTo>
                    <a:pt x="15170" y="11844"/>
                    <a:pt x="15044" y="11939"/>
                    <a:pt x="14917" y="12034"/>
                  </a:cubicBezTo>
                  <a:lnTo>
                    <a:pt x="15012" y="12161"/>
                  </a:lnTo>
                  <a:cubicBezTo>
                    <a:pt x="15139" y="12066"/>
                    <a:pt x="15265" y="11971"/>
                    <a:pt x="15392" y="11908"/>
                  </a:cubicBezTo>
                  <a:lnTo>
                    <a:pt x="15265" y="11749"/>
                  </a:lnTo>
                  <a:close/>
                  <a:moveTo>
                    <a:pt x="86742" y="11971"/>
                  </a:moveTo>
                  <a:lnTo>
                    <a:pt x="86616" y="12098"/>
                  </a:lnTo>
                  <a:cubicBezTo>
                    <a:pt x="86742" y="12193"/>
                    <a:pt x="86869" y="12288"/>
                    <a:pt x="86996" y="12383"/>
                  </a:cubicBezTo>
                  <a:lnTo>
                    <a:pt x="87122" y="12224"/>
                  </a:lnTo>
                  <a:cubicBezTo>
                    <a:pt x="86996" y="12129"/>
                    <a:pt x="86869" y="12034"/>
                    <a:pt x="86742" y="11971"/>
                  </a:cubicBezTo>
                  <a:close/>
                  <a:moveTo>
                    <a:pt x="14537" y="12319"/>
                  </a:moveTo>
                  <a:lnTo>
                    <a:pt x="14157" y="12604"/>
                  </a:lnTo>
                  <a:lnTo>
                    <a:pt x="14284" y="12731"/>
                  </a:lnTo>
                  <a:lnTo>
                    <a:pt x="14664" y="12446"/>
                  </a:lnTo>
                  <a:lnTo>
                    <a:pt x="14537" y="12319"/>
                  </a:lnTo>
                  <a:close/>
                  <a:moveTo>
                    <a:pt x="87471" y="12509"/>
                  </a:moveTo>
                  <a:lnTo>
                    <a:pt x="87376" y="12668"/>
                  </a:lnTo>
                  <a:cubicBezTo>
                    <a:pt x="87471" y="12763"/>
                    <a:pt x="87597" y="12858"/>
                    <a:pt x="87724" y="12953"/>
                  </a:cubicBezTo>
                  <a:lnTo>
                    <a:pt x="87851" y="12794"/>
                  </a:lnTo>
                  <a:cubicBezTo>
                    <a:pt x="87724" y="12699"/>
                    <a:pt x="87597" y="12604"/>
                    <a:pt x="87471" y="12509"/>
                  </a:cubicBezTo>
                  <a:close/>
                  <a:moveTo>
                    <a:pt x="13809" y="12858"/>
                  </a:moveTo>
                  <a:cubicBezTo>
                    <a:pt x="13682" y="12985"/>
                    <a:pt x="13555" y="13048"/>
                    <a:pt x="13429" y="13175"/>
                  </a:cubicBezTo>
                  <a:lnTo>
                    <a:pt x="13555" y="13301"/>
                  </a:lnTo>
                  <a:cubicBezTo>
                    <a:pt x="13682" y="13206"/>
                    <a:pt x="13809" y="13111"/>
                    <a:pt x="13935" y="13016"/>
                  </a:cubicBezTo>
                  <a:lnTo>
                    <a:pt x="13809" y="12858"/>
                  </a:lnTo>
                  <a:close/>
                  <a:moveTo>
                    <a:pt x="88199" y="13080"/>
                  </a:moveTo>
                  <a:lnTo>
                    <a:pt x="88073" y="13238"/>
                  </a:lnTo>
                  <a:cubicBezTo>
                    <a:pt x="88199" y="13333"/>
                    <a:pt x="88326" y="13428"/>
                    <a:pt x="88453" y="13523"/>
                  </a:cubicBezTo>
                  <a:lnTo>
                    <a:pt x="88548" y="13396"/>
                  </a:lnTo>
                  <a:cubicBezTo>
                    <a:pt x="88453" y="13301"/>
                    <a:pt x="88326" y="13175"/>
                    <a:pt x="88199" y="13080"/>
                  </a:cubicBezTo>
                  <a:close/>
                  <a:moveTo>
                    <a:pt x="13080" y="13460"/>
                  </a:moveTo>
                  <a:cubicBezTo>
                    <a:pt x="12953" y="13555"/>
                    <a:pt x="12827" y="13650"/>
                    <a:pt x="12732" y="13745"/>
                  </a:cubicBezTo>
                  <a:lnTo>
                    <a:pt x="12827" y="13903"/>
                  </a:lnTo>
                  <a:cubicBezTo>
                    <a:pt x="12953" y="13808"/>
                    <a:pt x="13080" y="13713"/>
                    <a:pt x="13207" y="13586"/>
                  </a:cubicBezTo>
                  <a:lnTo>
                    <a:pt x="13080" y="13460"/>
                  </a:lnTo>
                  <a:close/>
                  <a:moveTo>
                    <a:pt x="88928" y="13681"/>
                  </a:moveTo>
                  <a:lnTo>
                    <a:pt x="88801" y="13808"/>
                  </a:lnTo>
                  <a:lnTo>
                    <a:pt x="89149" y="14125"/>
                  </a:lnTo>
                  <a:lnTo>
                    <a:pt x="89276" y="13966"/>
                  </a:lnTo>
                  <a:lnTo>
                    <a:pt x="88928" y="13681"/>
                  </a:lnTo>
                  <a:close/>
                  <a:moveTo>
                    <a:pt x="12352" y="14061"/>
                  </a:moveTo>
                  <a:cubicBezTo>
                    <a:pt x="12225" y="14156"/>
                    <a:pt x="12130" y="14251"/>
                    <a:pt x="12003" y="14346"/>
                  </a:cubicBezTo>
                  <a:lnTo>
                    <a:pt x="12130" y="14505"/>
                  </a:lnTo>
                  <a:cubicBezTo>
                    <a:pt x="12257" y="14410"/>
                    <a:pt x="12383" y="14283"/>
                    <a:pt x="12478" y="14188"/>
                  </a:cubicBezTo>
                  <a:lnTo>
                    <a:pt x="12352" y="14061"/>
                  </a:lnTo>
                  <a:close/>
                  <a:moveTo>
                    <a:pt x="89624" y="14283"/>
                  </a:moveTo>
                  <a:lnTo>
                    <a:pt x="89498" y="14410"/>
                  </a:lnTo>
                  <a:cubicBezTo>
                    <a:pt x="89624" y="14505"/>
                    <a:pt x="89751" y="14600"/>
                    <a:pt x="89878" y="14726"/>
                  </a:cubicBezTo>
                  <a:lnTo>
                    <a:pt x="89973" y="14568"/>
                  </a:lnTo>
                  <a:cubicBezTo>
                    <a:pt x="89878" y="14473"/>
                    <a:pt x="89751" y="14378"/>
                    <a:pt x="89624" y="14283"/>
                  </a:cubicBezTo>
                  <a:close/>
                  <a:moveTo>
                    <a:pt x="11655" y="14663"/>
                  </a:moveTo>
                  <a:cubicBezTo>
                    <a:pt x="11528" y="14758"/>
                    <a:pt x="11433" y="14853"/>
                    <a:pt x="11307" y="14980"/>
                  </a:cubicBezTo>
                  <a:lnTo>
                    <a:pt x="11433" y="15106"/>
                  </a:lnTo>
                  <a:cubicBezTo>
                    <a:pt x="11560" y="15011"/>
                    <a:pt x="11655" y="14885"/>
                    <a:pt x="11782" y="14790"/>
                  </a:cubicBezTo>
                  <a:lnTo>
                    <a:pt x="11655" y="14663"/>
                  </a:lnTo>
                  <a:close/>
                  <a:moveTo>
                    <a:pt x="90321" y="14885"/>
                  </a:moveTo>
                  <a:lnTo>
                    <a:pt x="90226" y="15011"/>
                  </a:lnTo>
                  <a:lnTo>
                    <a:pt x="90543" y="15328"/>
                  </a:lnTo>
                  <a:lnTo>
                    <a:pt x="90669" y="15201"/>
                  </a:lnTo>
                  <a:cubicBezTo>
                    <a:pt x="90574" y="15075"/>
                    <a:pt x="90448" y="14980"/>
                    <a:pt x="90321" y="14885"/>
                  </a:cubicBezTo>
                  <a:close/>
                  <a:moveTo>
                    <a:pt x="10958" y="15265"/>
                  </a:moveTo>
                  <a:cubicBezTo>
                    <a:pt x="10863" y="15360"/>
                    <a:pt x="10737" y="15486"/>
                    <a:pt x="10610" y="15581"/>
                  </a:cubicBezTo>
                  <a:lnTo>
                    <a:pt x="10737" y="15708"/>
                  </a:lnTo>
                  <a:cubicBezTo>
                    <a:pt x="10863" y="15613"/>
                    <a:pt x="10990" y="15518"/>
                    <a:pt x="11085" y="15391"/>
                  </a:cubicBezTo>
                  <a:lnTo>
                    <a:pt x="10958" y="15265"/>
                  </a:lnTo>
                  <a:close/>
                  <a:moveTo>
                    <a:pt x="91018" y="15486"/>
                  </a:moveTo>
                  <a:lnTo>
                    <a:pt x="90891" y="15645"/>
                  </a:lnTo>
                  <a:cubicBezTo>
                    <a:pt x="91018" y="15740"/>
                    <a:pt x="91113" y="15835"/>
                    <a:pt x="91239" y="15961"/>
                  </a:cubicBezTo>
                  <a:lnTo>
                    <a:pt x="91366" y="15803"/>
                  </a:lnTo>
                  <a:cubicBezTo>
                    <a:pt x="91271" y="15708"/>
                    <a:pt x="91144" y="15613"/>
                    <a:pt x="91018" y="15486"/>
                  </a:cubicBezTo>
                  <a:close/>
                  <a:moveTo>
                    <a:pt x="10293" y="15898"/>
                  </a:moveTo>
                  <a:cubicBezTo>
                    <a:pt x="10167" y="15993"/>
                    <a:pt x="10040" y="16120"/>
                    <a:pt x="9945" y="16215"/>
                  </a:cubicBezTo>
                  <a:lnTo>
                    <a:pt x="10072" y="16341"/>
                  </a:lnTo>
                  <a:cubicBezTo>
                    <a:pt x="10167" y="16246"/>
                    <a:pt x="10293" y="16151"/>
                    <a:pt x="10420" y="16025"/>
                  </a:cubicBezTo>
                  <a:lnTo>
                    <a:pt x="10293" y="15898"/>
                  </a:lnTo>
                  <a:close/>
                  <a:moveTo>
                    <a:pt x="91714" y="16120"/>
                  </a:moveTo>
                  <a:lnTo>
                    <a:pt x="91588" y="16278"/>
                  </a:lnTo>
                  <a:cubicBezTo>
                    <a:pt x="91683" y="16373"/>
                    <a:pt x="91809" y="16468"/>
                    <a:pt x="91904" y="16595"/>
                  </a:cubicBezTo>
                  <a:lnTo>
                    <a:pt x="92031" y="16468"/>
                  </a:lnTo>
                  <a:cubicBezTo>
                    <a:pt x="91936" y="16341"/>
                    <a:pt x="91809" y="16246"/>
                    <a:pt x="91714" y="16120"/>
                  </a:cubicBezTo>
                  <a:close/>
                  <a:moveTo>
                    <a:pt x="9597" y="16531"/>
                  </a:moveTo>
                  <a:lnTo>
                    <a:pt x="9248" y="16848"/>
                  </a:lnTo>
                  <a:lnTo>
                    <a:pt x="9407" y="16975"/>
                  </a:lnTo>
                  <a:cubicBezTo>
                    <a:pt x="9502" y="16880"/>
                    <a:pt x="9628" y="16785"/>
                    <a:pt x="9723" y="16658"/>
                  </a:cubicBezTo>
                  <a:lnTo>
                    <a:pt x="9597" y="16531"/>
                  </a:lnTo>
                  <a:close/>
                  <a:moveTo>
                    <a:pt x="92380" y="16785"/>
                  </a:moveTo>
                  <a:lnTo>
                    <a:pt x="92253" y="16911"/>
                  </a:lnTo>
                  <a:cubicBezTo>
                    <a:pt x="92348" y="17006"/>
                    <a:pt x="92475" y="17133"/>
                    <a:pt x="92570" y="17228"/>
                  </a:cubicBezTo>
                  <a:lnTo>
                    <a:pt x="92728" y="17101"/>
                  </a:lnTo>
                  <a:cubicBezTo>
                    <a:pt x="92601" y="16975"/>
                    <a:pt x="92506" y="16880"/>
                    <a:pt x="92380" y="16785"/>
                  </a:cubicBezTo>
                  <a:close/>
                  <a:moveTo>
                    <a:pt x="8932" y="17196"/>
                  </a:moveTo>
                  <a:lnTo>
                    <a:pt x="8615" y="17513"/>
                  </a:lnTo>
                  <a:lnTo>
                    <a:pt x="8742" y="17640"/>
                  </a:lnTo>
                  <a:lnTo>
                    <a:pt x="9058" y="17323"/>
                  </a:lnTo>
                  <a:lnTo>
                    <a:pt x="8932" y="17196"/>
                  </a:lnTo>
                  <a:close/>
                  <a:moveTo>
                    <a:pt x="93045" y="17418"/>
                  </a:moveTo>
                  <a:lnTo>
                    <a:pt x="92918" y="17545"/>
                  </a:lnTo>
                  <a:cubicBezTo>
                    <a:pt x="93013" y="17671"/>
                    <a:pt x="93140" y="17767"/>
                    <a:pt x="93235" y="17893"/>
                  </a:cubicBezTo>
                  <a:lnTo>
                    <a:pt x="93361" y="17767"/>
                  </a:lnTo>
                  <a:lnTo>
                    <a:pt x="93045" y="17418"/>
                  </a:lnTo>
                  <a:close/>
                  <a:moveTo>
                    <a:pt x="8266" y="17830"/>
                  </a:moveTo>
                  <a:cubicBezTo>
                    <a:pt x="8171" y="17957"/>
                    <a:pt x="8076" y="18052"/>
                    <a:pt x="7950" y="18178"/>
                  </a:cubicBezTo>
                  <a:lnTo>
                    <a:pt x="8076" y="18305"/>
                  </a:lnTo>
                  <a:lnTo>
                    <a:pt x="8425" y="17957"/>
                  </a:lnTo>
                  <a:lnTo>
                    <a:pt x="8266" y="17830"/>
                  </a:lnTo>
                  <a:close/>
                  <a:moveTo>
                    <a:pt x="93678" y="18083"/>
                  </a:moveTo>
                  <a:lnTo>
                    <a:pt x="93551" y="18210"/>
                  </a:lnTo>
                  <a:lnTo>
                    <a:pt x="93868" y="18558"/>
                  </a:lnTo>
                  <a:lnTo>
                    <a:pt x="94026" y="18400"/>
                  </a:lnTo>
                  <a:lnTo>
                    <a:pt x="93678" y="18083"/>
                  </a:lnTo>
                  <a:close/>
                  <a:moveTo>
                    <a:pt x="7633" y="18495"/>
                  </a:moveTo>
                  <a:cubicBezTo>
                    <a:pt x="7538" y="18622"/>
                    <a:pt x="7411" y="18748"/>
                    <a:pt x="7316" y="18843"/>
                  </a:cubicBezTo>
                  <a:lnTo>
                    <a:pt x="7443" y="18970"/>
                  </a:lnTo>
                  <a:cubicBezTo>
                    <a:pt x="7570" y="18843"/>
                    <a:pt x="7665" y="18748"/>
                    <a:pt x="7760" y="18622"/>
                  </a:cubicBezTo>
                  <a:lnTo>
                    <a:pt x="7633" y="18495"/>
                  </a:lnTo>
                  <a:close/>
                  <a:moveTo>
                    <a:pt x="94343" y="18748"/>
                  </a:moveTo>
                  <a:lnTo>
                    <a:pt x="94185" y="18875"/>
                  </a:lnTo>
                  <a:cubicBezTo>
                    <a:pt x="94311" y="19002"/>
                    <a:pt x="94406" y="19097"/>
                    <a:pt x="94501" y="19223"/>
                  </a:cubicBezTo>
                  <a:lnTo>
                    <a:pt x="94660" y="19097"/>
                  </a:lnTo>
                  <a:cubicBezTo>
                    <a:pt x="94533" y="18970"/>
                    <a:pt x="94438" y="18875"/>
                    <a:pt x="94343" y="18748"/>
                  </a:cubicBezTo>
                  <a:close/>
                  <a:moveTo>
                    <a:pt x="7000" y="19192"/>
                  </a:moveTo>
                  <a:cubicBezTo>
                    <a:pt x="6905" y="19287"/>
                    <a:pt x="6778" y="19413"/>
                    <a:pt x="6683" y="19508"/>
                  </a:cubicBezTo>
                  <a:lnTo>
                    <a:pt x="6810" y="19635"/>
                  </a:lnTo>
                  <a:cubicBezTo>
                    <a:pt x="6936" y="19540"/>
                    <a:pt x="7031" y="19413"/>
                    <a:pt x="7126" y="19318"/>
                  </a:cubicBezTo>
                  <a:lnTo>
                    <a:pt x="7000" y="19192"/>
                  </a:lnTo>
                  <a:close/>
                  <a:moveTo>
                    <a:pt x="94976" y="19445"/>
                  </a:moveTo>
                  <a:lnTo>
                    <a:pt x="94818" y="19572"/>
                  </a:lnTo>
                  <a:cubicBezTo>
                    <a:pt x="94945" y="19667"/>
                    <a:pt x="95040" y="19793"/>
                    <a:pt x="95135" y="19888"/>
                  </a:cubicBezTo>
                  <a:lnTo>
                    <a:pt x="95293" y="19762"/>
                  </a:lnTo>
                  <a:cubicBezTo>
                    <a:pt x="95166" y="19667"/>
                    <a:pt x="95071" y="19540"/>
                    <a:pt x="94976" y="19445"/>
                  </a:cubicBezTo>
                  <a:close/>
                  <a:moveTo>
                    <a:pt x="6366" y="19857"/>
                  </a:moveTo>
                  <a:cubicBezTo>
                    <a:pt x="6271" y="19983"/>
                    <a:pt x="6176" y="20110"/>
                    <a:pt x="6081" y="20205"/>
                  </a:cubicBezTo>
                  <a:lnTo>
                    <a:pt x="6208" y="20332"/>
                  </a:lnTo>
                  <a:cubicBezTo>
                    <a:pt x="6303" y="20237"/>
                    <a:pt x="6398" y="20110"/>
                    <a:pt x="6525" y="19983"/>
                  </a:cubicBezTo>
                  <a:lnTo>
                    <a:pt x="6366" y="19857"/>
                  </a:lnTo>
                  <a:close/>
                  <a:moveTo>
                    <a:pt x="95578" y="20110"/>
                  </a:moveTo>
                  <a:lnTo>
                    <a:pt x="95451" y="20237"/>
                  </a:lnTo>
                  <a:cubicBezTo>
                    <a:pt x="95546" y="20363"/>
                    <a:pt x="95641" y="20490"/>
                    <a:pt x="95768" y="20585"/>
                  </a:cubicBezTo>
                  <a:lnTo>
                    <a:pt x="95895" y="20458"/>
                  </a:lnTo>
                  <a:cubicBezTo>
                    <a:pt x="95800" y="20363"/>
                    <a:pt x="95705" y="20237"/>
                    <a:pt x="95578" y="20110"/>
                  </a:cubicBezTo>
                  <a:close/>
                  <a:moveTo>
                    <a:pt x="5765" y="20553"/>
                  </a:moveTo>
                  <a:cubicBezTo>
                    <a:pt x="5670" y="20680"/>
                    <a:pt x="5543" y="20807"/>
                    <a:pt x="5448" y="20933"/>
                  </a:cubicBezTo>
                  <a:lnTo>
                    <a:pt x="5606" y="21028"/>
                  </a:lnTo>
                  <a:cubicBezTo>
                    <a:pt x="5701" y="20933"/>
                    <a:pt x="5796" y="20807"/>
                    <a:pt x="5891" y="20680"/>
                  </a:cubicBezTo>
                  <a:lnTo>
                    <a:pt x="5765" y="20553"/>
                  </a:lnTo>
                  <a:close/>
                  <a:moveTo>
                    <a:pt x="96211" y="20838"/>
                  </a:moveTo>
                  <a:lnTo>
                    <a:pt x="96053" y="20933"/>
                  </a:lnTo>
                  <a:cubicBezTo>
                    <a:pt x="96148" y="21060"/>
                    <a:pt x="96275" y="21187"/>
                    <a:pt x="96370" y="21313"/>
                  </a:cubicBezTo>
                  <a:lnTo>
                    <a:pt x="96497" y="21187"/>
                  </a:lnTo>
                  <a:cubicBezTo>
                    <a:pt x="96401" y="21060"/>
                    <a:pt x="96306" y="20933"/>
                    <a:pt x="96211" y="20838"/>
                  </a:cubicBezTo>
                  <a:close/>
                  <a:moveTo>
                    <a:pt x="5163" y="21282"/>
                  </a:moveTo>
                  <a:lnTo>
                    <a:pt x="4846" y="21630"/>
                  </a:lnTo>
                  <a:lnTo>
                    <a:pt x="5005" y="21757"/>
                  </a:lnTo>
                  <a:lnTo>
                    <a:pt x="5290" y="21377"/>
                  </a:lnTo>
                  <a:lnTo>
                    <a:pt x="5163" y="21282"/>
                  </a:lnTo>
                  <a:close/>
                  <a:moveTo>
                    <a:pt x="96813" y="21535"/>
                  </a:moveTo>
                  <a:lnTo>
                    <a:pt x="96655" y="21662"/>
                  </a:lnTo>
                  <a:cubicBezTo>
                    <a:pt x="96750" y="21788"/>
                    <a:pt x="96845" y="21883"/>
                    <a:pt x="96940" y="22010"/>
                  </a:cubicBezTo>
                  <a:lnTo>
                    <a:pt x="97098" y="21883"/>
                  </a:lnTo>
                  <a:lnTo>
                    <a:pt x="96813" y="21535"/>
                  </a:lnTo>
                  <a:close/>
                  <a:moveTo>
                    <a:pt x="4561" y="21978"/>
                  </a:moveTo>
                  <a:cubicBezTo>
                    <a:pt x="4466" y="22105"/>
                    <a:pt x="4371" y="22232"/>
                    <a:pt x="4276" y="22358"/>
                  </a:cubicBezTo>
                  <a:lnTo>
                    <a:pt x="4435" y="22454"/>
                  </a:lnTo>
                  <a:cubicBezTo>
                    <a:pt x="4530" y="22327"/>
                    <a:pt x="4625" y="22232"/>
                    <a:pt x="4720" y="22105"/>
                  </a:cubicBezTo>
                  <a:lnTo>
                    <a:pt x="4561" y="21978"/>
                  </a:lnTo>
                  <a:close/>
                  <a:moveTo>
                    <a:pt x="97383" y="22263"/>
                  </a:moveTo>
                  <a:lnTo>
                    <a:pt x="97257" y="22358"/>
                  </a:lnTo>
                  <a:cubicBezTo>
                    <a:pt x="97352" y="22485"/>
                    <a:pt x="97447" y="22612"/>
                    <a:pt x="97542" y="22739"/>
                  </a:cubicBezTo>
                  <a:lnTo>
                    <a:pt x="97668" y="22612"/>
                  </a:lnTo>
                  <a:cubicBezTo>
                    <a:pt x="97573" y="22485"/>
                    <a:pt x="97478" y="22390"/>
                    <a:pt x="97383" y="22263"/>
                  </a:cubicBezTo>
                  <a:close/>
                  <a:moveTo>
                    <a:pt x="3991" y="22707"/>
                  </a:moveTo>
                  <a:cubicBezTo>
                    <a:pt x="3896" y="22834"/>
                    <a:pt x="3801" y="22960"/>
                    <a:pt x="3706" y="23055"/>
                  </a:cubicBezTo>
                  <a:lnTo>
                    <a:pt x="3833" y="23182"/>
                  </a:lnTo>
                  <a:cubicBezTo>
                    <a:pt x="3928" y="23055"/>
                    <a:pt x="4023" y="22960"/>
                    <a:pt x="4118" y="22834"/>
                  </a:cubicBezTo>
                  <a:lnTo>
                    <a:pt x="3991" y="22707"/>
                  </a:lnTo>
                  <a:close/>
                  <a:moveTo>
                    <a:pt x="97953" y="22992"/>
                  </a:moveTo>
                  <a:lnTo>
                    <a:pt x="97827" y="23087"/>
                  </a:lnTo>
                  <a:cubicBezTo>
                    <a:pt x="97922" y="23214"/>
                    <a:pt x="98017" y="23340"/>
                    <a:pt x="98112" y="23467"/>
                  </a:cubicBezTo>
                  <a:lnTo>
                    <a:pt x="98238" y="23340"/>
                  </a:lnTo>
                  <a:lnTo>
                    <a:pt x="97953" y="22992"/>
                  </a:lnTo>
                  <a:close/>
                  <a:moveTo>
                    <a:pt x="3421" y="23435"/>
                  </a:moveTo>
                  <a:cubicBezTo>
                    <a:pt x="3326" y="23562"/>
                    <a:pt x="3231" y="23689"/>
                    <a:pt x="3136" y="23815"/>
                  </a:cubicBezTo>
                  <a:lnTo>
                    <a:pt x="3294" y="23910"/>
                  </a:lnTo>
                  <a:cubicBezTo>
                    <a:pt x="3389" y="23784"/>
                    <a:pt x="3484" y="23689"/>
                    <a:pt x="3579" y="23562"/>
                  </a:cubicBezTo>
                  <a:lnTo>
                    <a:pt x="3421" y="23435"/>
                  </a:lnTo>
                  <a:close/>
                  <a:moveTo>
                    <a:pt x="98523" y="23720"/>
                  </a:moveTo>
                  <a:lnTo>
                    <a:pt x="98397" y="23815"/>
                  </a:lnTo>
                  <a:cubicBezTo>
                    <a:pt x="98460" y="23942"/>
                    <a:pt x="98555" y="24069"/>
                    <a:pt x="98650" y="24195"/>
                  </a:cubicBezTo>
                  <a:lnTo>
                    <a:pt x="98808" y="24100"/>
                  </a:lnTo>
                  <a:cubicBezTo>
                    <a:pt x="98713" y="23974"/>
                    <a:pt x="98618" y="23847"/>
                    <a:pt x="98523" y="23720"/>
                  </a:cubicBezTo>
                  <a:close/>
                  <a:moveTo>
                    <a:pt x="2851" y="24195"/>
                  </a:moveTo>
                  <a:cubicBezTo>
                    <a:pt x="2756" y="24290"/>
                    <a:pt x="2661" y="24417"/>
                    <a:pt x="2598" y="24544"/>
                  </a:cubicBezTo>
                  <a:lnTo>
                    <a:pt x="2724" y="24670"/>
                  </a:lnTo>
                  <a:cubicBezTo>
                    <a:pt x="2819" y="24544"/>
                    <a:pt x="2914" y="24417"/>
                    <a:pt x="3009" y="24290"/>
                  </a:cubicBezTo>
                  <a:lnTo>
                    <a:pt x="2851" y="24195"/>
                  </a:lnTo>
                  <a:close/>
                  <a:moveTo>
                    <a:pt x="99093" y="24449"/>
                  </a:moveTo>
                  <a:lnTo>
                    <a:pt x="98935" y="24575"/>
                  </a:lnTo>
                  <a:cubicBezTo>
                    <a:pt x="99030" y="24702"/>
                    <a:pt x="99125" y="24829"/>
                    <a:pt x="99220" y="24955"/>
                  </a:cubicBezTo>
                  <a:lnTo>
                    <a:pt x="99347" y="24829"/>
                  </a:lnTo>
                  <a:cubicBezTo>
                    <a:pt x="99252" y="24702"/>
                    <a:pt x="99188" y="24575"/>
                    <a:pt x="99093" y="24449"/>
                  </a:cubicBezTo>
                  <a:close/>
                  <a:moveTo>
                    <a:pt x="2313" y="24924"/>
                  </a:moveTo>
                  <a:cubicBezTo>
                    <a:pt x="2218" y="25050"/>
                    <a:pt x="2123" y="25177"/>
                    <a:pt x="2059" y="25304"/>
                  </a:cubicBezTo>
                  <a:lnTo>
                    <a:pt x="2186" y="25430"/>
                  </a:lnTo>
                  <a:cubicBezTo>
                    <a:pt x="2281" y="25304"/>
                    <a:pt x="2376" y="25177"/>
                    <a:pt x="2471" y="25050"/>
                  </a:cubicBezTo>
                  <a:lnTo>
                    <a:pt x="2313" y="24924"/>
                  </a:lnTo>
                  <a:close/>
                  <a:moveTo>
                    <a:pt x="99632" y="25209"/>
                  </a:moveTo>
                  <a:lnTo>
                    <a:pt x="99473" y="25335"/>
                  </a:lnTo>
                  <a:cubicBezTo>
                    <a:pt x="99568" y="25462"/>
                    <a:pt x="99663" y="25589"/>
                    <a:pt x="99758" y="25715"/>
                  </a:cubicBezTo>
                  <a:lnTo>
                    <a:pt x="99885" y="25589"/>
                  </a:lnTo>
                  <a:cubicBezTo>
                    <a:pt x="99790" y="25462"/>
                    <a:pt x="99727" y="25335"/>
                    <a:pt x="99632" y="25209"/>
                  </a:cubicBezTo>
                  <a:close/>
                  <a:moveTo>
                    <a:pt x="1774" y="25684"/>
                  </a:moveTo>
                  <a:cubicBezTo>
                    <a:pt x="1679" y="25810"/>
                    <a:pt x="1584" y="25937"/>
                    <a:pt x="1521" y="26064"/>
                  </a:cubicBezTo>
                  <a:lnTo>
                    <a:pt x="1679" y="26190"/>
                  </a:lnTo>
                  <a:lnTo>
                    <a:pt x="1933" y="25779"/>
                  </a:lnTo>
                  <a:lnTo>
                    <a:pt x="1774" y="25684"/>
                  </a:lnTo>
                  <a:close/>
                  <a:moveTo>
                    <a:pt x="100170" y="25969"/>
                  </a:moveTo>
                  <a:lnTo>
                    <a:pt x="100012" y="26095"/>
                  </a:lnTo>
                  <a:cubicBezTo>
                    <a:pt x="100107" y="26222"/>
                    <a:pt x="100170" y="26349"/>
                    <a:pt x="100265" y="26475"/>
                  </a:cubicBezTo>
                  <a:lnTo>
                    <a:pt x="100423" y="26349"/>
                  </a:lnTo>
                  <a:cubicBezTo>
                    <a:pt x="100328" y="26222"/>
                    <a:pt x="100233" y="26095"/>
                    <a:pt x="100170" y="25969"/>
                  </a:cubicBezTo>
                  <a:close/>
                  <a:moveTo>
                    <a:pt x="1268" y="26444"/>
                  </a:moveTo>
                  <a:cubicBezTo>
                    <a:pt x="1173" y="26570"/>
                    <a:pt x="1078" y="26697"/>
                    <a:pt x="983" y="26855"/>
                  </a:cubicBezTo>
                  <a:lnTo>
                    <a:pt x="1141" y="26950"/>
                  </a:lnTo>
                  <a:cubicBezTo>
                    <a:pt x="1236" y="26824"/>
                    <a:pt x="1331" y="26697"/>
                    <a:pt x="1394" y="26570"/>
                  </a:cubicBezTo>
                  <a:lnTo>
                    <a:pt x="1268" y="26444"/>
                  </a:lnTo>
                  <a:close/>
                  <a:moveTo>
                    <a:pt x="100677" y="26760"/>
                  </a:moveTo>
                  <a:lnTo>
                    <a:pt x="100518" y="26855"/>
                  </a:lnTo>
                  <a:cubicBezTo>
                    <a:pt x="100613" y="26982"/>
                    <a:pt x="100708" y="27109"/>
                    <a:pt x="100772" y="27236"/>
                  </a:cubicBezTo>
                  <a:lnTo>
                    <a:pt x="100930" y="27140"/>
                  </a:lnTo>
                  <a:cubicBezTo>
                    <a:pt x="100835" y="27014"/>
                    <a:pt x="100772" y="26887"/>
                    <a:pt x="100677" y="26760"/>
                  </a:cubicBezTo>
                  <a:close/>
                  <a:moveTo>
                    <a:pt x="729" y="27236"/>
                  </a:moveTo>
                  <a:lnTo>
                    <a:pt x="476" y="27616"/>
                  </a:lnTo>
                  <a:lnTo>
                    <a:pt x="634" y="27711"/>
                  </a:lnTo>
                  <a:cubicBezTo>
                    <a:pt x="729" y="27584"/>
                    <a:pt x="824" y="27457"/>
                    <a:pt x="888" y="27331"/>
                  </a:cubicBezTo>
                  <a:lnTo>
                    <a:pt x="729" y="27236"/>
                  </a:lnTo>
                  <a:close/>
                  <a:moveTo>
                    <a:pt x="101184" y="27521"/>
                  </a:moveTo>
                  <a:lnTo>
                    <a:pt x="101025" y="27616"/>
                  </a:lnTo>
                  <a:lnTo>
                    <a:pt x="101279" y="28027"/>
                  </a:lnTo>
                  <a:lnTo>
                    <a:pt x="101437" y="27932"/>
                  </a:lnTo>
                  <a:lnTo>
                    <a:pt x="101184" y="27521"/>
                  </a:lnTo>
                  <a:close/>
                  <a:moveTo>
                    <a:pt x="254" y="27996"/>
                  </a:moveTo>
                  <a:cubicBezTo>
                    <a:pt x="159" y="28154"/>
                    <a:pt x="96" y="28281"/>
                    <a:pt x="1" y="28407"/>
                  </a:cubicBezTo>
                  <a:lnTo>
                    <a:pt x="159" y="28502"/>
                  </a:lnTo>
                  <a:cubicBezTo>
                    <a:pt x="223" y="28376"/>
                    <a:pt x="318" y="28249"/>
                    <a:pt x="413" y="28091"/>
                  </a:cubicBezTo>
                  <a:lnTo>
                    <a:pt x="254" y="27996"/>
                  </a:lnTo>
                  <a:close/>
                  <a:moveTo>
                    <a:pt x="101690" y="28312"/>
                  </a:moveTo>
                  <a:lnTo>
                    <a:pt x="101532" y="28407"/>
                  </a:lnTo>
                  <a:cubicBezTo>
                    <a:pt x="101595" y="28534"/>
                    <a:pt x="101690" y="28661"/>
                    <a:pt x="101754" y="28819"/>
                  </a:cubicBezTo>
                  <a:lnTo>
                    <a:pt x="101912" y="28724"/>
                  </a:lnTo>
                  <a:cubicBezTo>
                    <a:pt x="101849" y="28566"/>
                    <a:pt x="101754" y="28439"/>
                    <a:pt x="101690" y="28312"/>
                  </a:cubicBezTo>
                  <a:close/>
                  <a:moveTo>
                    <a:pt x="102165" y="29104"/>
                  </a:moveTo>
                  <a:lnTo>
                    <a:pt x="102007" y="29199"/>
                  </a:lnTo>
                  <a:cubicBezTo>
                    <a:pt x="102070" y="29326"/>
                    <a:pt x="102165" y="29452"/>
                    <a:pt x="102229" y="29611"/>
                  </a:cubicBezTo>
                  <a:lnTo>
                    <a:pt x="102387" y="29516"/>
                  </a:lnTo>
                  <a:cubicBezTo>
                    <a:pt x="102324" y="29357"/>
                    <a:pt x="102229" y="29231"/>
                    <a:pt x="102165" y="29104"/>
                  </a:cubicBezTo>
                  <a:close/>
                  <a:moveTo>
                    <a:pt x="102640" y="29927"/>
                  </a:moveTo>
                  <a:lnTo>
                    <a:pt x="102482" y="29991"/>
                  </a:lnTo>
                  <a:cubicBezTo>
                    <a:pt x="102545" y="30149"/>
                    <a:pt x="102640" y="30276"/>
                    <a:pt x="102704" y="30402"/>
                  </a:cubicBezTo>
                  <a:lnTo>
                    <a:pt x="102862" y="30307"/>
                  </a:lnTo>
                  <a:cubicBezTo>
                    <a:pt x="102799" y="30181"/>
                    <a:pt x="102704" y="30054"/>
                    <a:pt x="102640" y="29927"/>
                  </a:cubicBezTo>
                  <a:close/>
                  <a:moveTo>
                    <a:pt x="103084" y="30719"/>
                  </a:moveTo>
                  <a:lnTo>
                    <a:pt x="102925" y="30814"/>
                  </a:lnTo>
                  <a:cubicBezTo>
                    <a:pt x="103020" y="30941"/>
                    <a:pt x="103084" y="31099"/>
                    <a:pt x="103147" y="31226"/>
                  </a:cubicBezTo>
                  <a:lnTo>
                    <a:pt x="103305" y="31131"/>
                  </a:lnTo>
                  <a:cubicBezTo>
                    <a:pt x="103242" y="31004"/>
                    <a:pt x="103179" y="30846"/>
                    <a:pt x="103084" y="30719"/>
                  </a:cubicBezTo>
                  <a:close/>
                  <a:moveTo>
                    <a:pt x="103527" y="31542"/>
                  </a:moveTo>
                  <a:lnTo>
                    <a:pt x="103369" y="31637"/>
                  </a:lnTo>
                  <a:cubicBezTo>
                    <a:pt x="103464" y="31764"/>
                    <a:pt x="103527" y="31891"/>
                    <a:pt x="103590" y="32049"/>
                  </a:cubicBezTo>
                  <a:lnTo>
                    <a:pt x="103749" y="31954"/>
                  </a:lnTo>
                  <a:cubicBezTo>
                    <a:pt x="103685" y="31827"/>
                    <a:pt x="103622" y="31669"/>
                    <a:pt x="103527" y="31542"/>
                  </a:cubicBezTo>
                  <a:close/>
                  <a:moveTo>
                    <a:pt x="103970" y="32366"/>
                  </a:moveTo>
                  <a:lnTo>
                    <a:pt x="103812" y="32461"/>
                  </a:lnTo>
                  <a:cubicBezTo>
                    <a:pt x="103875" y="32588"/>
                    <a:pt x="103939" y="32714"/>
                    <a:pt x="104034" y="32873"/>
                  </a:cubicBezTo>
                  <a:lnTo>
                    <a:pt x="104192" y="32778"/>
                  </a:lnTo>
                  <a:cubicBezTo>
                    <a:pt x="104129" y="32651"/>
                    <a:pt x="104034" y="32493"/>
                    <a:pt x="103970" y="32366"/>
                  </a:cubicBezTo>
                  <a:close/>
                  <a:moveTo>
                    <a:pt x="104382" y="33189"/>
                  </a:moveTo>
                  <a:lnTo>
                    <a:pt x="104224" y="33284"/>
                  </a:lnTo>
                  <a:cubicBezTo>
                    <a:pt x="104287" y="33411"/>
                    <a:pt x="104350" y="33569"/>
                    <a:pt x="104445" y="33696"/>
                  </a:cubicBezTo>
                  <a:lnTo>
                    <a:pt x="104604" y="33601"/>
                  </a:lnTo>
                  <a:cubicBezTo>
                    <a:pt x="104540" y="33474"/>
                    <a:pt x="104445" y="33316"/>
                    <a:pt x="104382" y="33189"/>
                  </a:cubicBezTo>
                  <a:close/>
                  <a:moveTo>
                    <a:pt x="104794" y="34044"/>
                  </a:moveTo>
                  <a:lnTo>
                    <a:pt x="104635" y="34108"/>
                  </a:lnTo>
                  <a:cubicBezTo>
                    <a:pt x="104699" y="34266"/>
                    <a:pt x="104762" y="34393"/>
                    <a:pt x="104825" y="34519"/>
                  </a:cubicBezTo>
                  <a:lnTo>
                    <a:pt x="104984" y="34456"/>
                  </a:lnTo>
                  <a:cubicBezTo>
                    <a:pt x="104920" y="34329"/>
                    <a:pt x="104857" y="34171"/>
                    <a:pt x="104794" y="34044"/>
                  </a:cubicBezTo>
                  <a:close/>
                  <a:moveTo>
                    <a:pt x="105205" y="34868"/>
                  </a:moveTo>
                  <a:lnTo>
                    <a:pt x="105015" y="34963"/>
                  </a:lnTo>
                  <a:cubicBezTo>
                    <a:pt x="105079" y="35089"/>
                    <a:pt x="105142" y="35216"/>
                    <a:pt x="105205" y="35374"/>
                  </a:cubicBezTo>
                  <a:lnTo>
                    <a:pt x="105396" y="35311"/>
                  </a:lnTo>
                  <a:cubicBezTo>
                    <a:pt x="105332" y="35153"/>
                    <a:pt x="105269" y="35026"/>
                    <a:pt x="105205" y="34868"/>
                  </a:cubicBezTo>
                  <a:close/>
                  <a:moveTo>
                    <a:pt x="105586" y="35723"/>
                  </a:moveTo>
                  <a:lnTo>
                    <a:pt x="105396" y="35786"/>
                  </a:lnTo>
                  <a:cubicBezTo>
                    <a:pt x="105459" y="35944"/>
                    <a:pt x="105522" y="36071"/>
                    <a:pt x="105586" y="36229"/>
                  </a:cubicBezTo>
                  <a:lnTo>
                    <a:pt x="105776" y="36166"/>
                  </a:lnTo>
                  <a:cubicBezTo>
                    <a:pt x="105712" y="36008"/>
                    <a:pt x="105649" y="35881"/>
                    <a:pt x="105586" y="35723"/>
                  </a:cubicBezTo>
                  <a:close/>
                  <a:moveTo>
                    <a:pt x="105934" y="36578"/>
                  </a:moveTo>
                  <a:lnTo>
                    <a:pt x="105776" y="36641"/>
                  </a:lnTo>
                  <a:lnTo>
                    <a:pt x="105966" y="37085"/>
                  </a:lnTo>
                  <a:lnTo>
                    <a:pt x="106124" y="37021"/>
                  </a:lnTo>
                  <a:cubicBezTo>
                    <a:pt x="106061" y="36863"/>
                    <a:pt x="105997" y="36736"/>
                    <a:pt x="105934" y="36578"/>
                  </a:cubicBezTo>
                  <a:close/>
                  <a:moveTo>
                    <a:pt x="106314" y="37433"/>
                  </a:moveTo>
                  <a:lnTo>
                    <a:pt x="106124" y="37528"/>
                  </a:lnTo>
                  <a:cubicBezTo>
                    <a:pt x="106187" y="37655"/>
                    <a:pt x="106251" y="37813"/>
                    <a:pt x="106282" y="37940"/>
                  </a:cubicBezTo>
                  <a:lnTo>
                    <a:pt x="106472" y="37876"/>
                  </a:lnTo>
                  <a:cubicBezTo>
                    <a:pt x="106409" y="37750"/>
                    <a:pt x="106346" y="37591"/>
                    <a:pt x="106314" y="37433"/>
                  </a:cubicBezTo>
                  <a:close/>
                  <a:moveTo>
                    <a:pt x="106631" y="38320"/>
                  </a:moveTo>
                  <a:lnTo>
                    <a:pt x="106472" y="38383"/>
                  </a:lnTo>
                  <a:cubicBezTo>
                    <a:pt x="106504" y="38510"/>
                    <a:pt x="106567" y="38668"/>
                    <a:pt x="106631" y="38826"/>
                  </a:cubicBezTo>
                  <a:lnTo>
                    <a:pt x="106789" y="38731"/>
                  </a:lnTo>
                  <a:cubicBezTo>
                    <a:pt x="106757" y="38605"/>
                    <a:pt x="106694" y="38446"/>
                    <a:pt x="106631" y="38320"/>
                  </a:cubicBezTo>
                  <a:close/>
                  <a:moveTo>
                    <a:pt x="106979" y="39175"/>
                  </a:moveTo>
                  <a:lnTo>
                    <a:pt x="106789" y="39238"/>
                  </a:lnTo>
                  <a:cubicBezTo>
                    <a:pt x="106852" y="39396"/>
                    <a:pt x="106884" y="39523"/>
                    <a:pt x="106947" y="39681"/>
                  </a:cubicBezTo>
                  <a:lnTo>
                    <a:pt x="107137" y="39618"/>
                  </a:lnTo>
                  <a:cubicBezTo>
                    <a:pt x="107074" y="39491"/>
                    <a:pt x="107011" y="39333"/>
                    <a:pt x="106979" y="39175"/>
                  </a:cubicBezTo>
                  <a:close/>
                  <a:moveTo>
                    <a:pt x="107264" y="40061"/>
                  </a:moveTo>
                  <a:lnTo>
                    <a:pt x="107106" y="40125"/>
                  </a:lnTo>
                  <a:cubicBezTo>
                    <a:pt x="107169" y="40251"/>
                    <a:pt x="107201" y="40410"/>
                    <a:pt x="107264" y="40568"/>
                  </a:cubicBezTo>
                  <a:lnTo>
                    <a:pt x="107422" y="40505"/>
                  </a:lnTo>
                  <a:cubicBezTo>
                    <a:pt x="107391" y="40346"/>
                    <a:pt x="107327" y="40220"/>
                    <a:pt x="107264" y="40061"/>
                  </a:cubicBezTo>
                  <a:close/>
                  <a:moveTo>
                    <a:pt x="107581" y="40948"/>
                  </a:moveTo>
                  <a:lnTo>
                    <a:pt x="107391" y="41011"/>
                  </a:lnTo>
                  <a:cubicBezTo>
                    <a:pt x="107454" y="41138"/>
                    <a:pt x="107486" y="41296"/>
                    <a:pt x="107549" y="41455"/>
                  </a:cubicBezTo>
                  <a:lnTo>
                    <a:pt x="107739" y="41391"/>
                  </a:lnTo>
                  <a:cubicBezTo>
                    <a:pt x="107676" y="41233"/>
                    <a:pt x="107644" y="41075"/>
                    <a:pt x="107581" y="40948"/>
                  </a:cubicBezTo>
                  <a:close/>
                  <a:moveTo>
                    <a:pt x="107866" y="41835"/>
                  </a:moveTo>
                  <a:lnTo>
                    <a:pt x="107676" y="41898"/>
                  </a:lnTo>
                  <a:cubicBezTo>
                    <a:pt x="107739" y="42025"/>
                    <a:pt x="107771" y="42183"/>
                    <a:pt x="107834" y="42342"/>
                  </a:cubicBezTo>
                  <a:lnTo>
                    <a:pt x="107992" y="42278"/>
                  </a:lnTo>
                  <a:cubicBezTo>
                    <a:pt x="107961" y="42120"/>
                    <a:pt x="107897" y="41993"/>
                    <a:pt x="107866" y="41835"/>
                  </a:cubicBezTo>
                  <a:close/>
                  <a:moveTo>
                    <a:pt x="108151" y="42722"/>
                  </a:moveTo>
                  <a:lnTo>
                    <a:pt x="107961" y="42785"/>
                  </a:lnTo>
                  <a:cubicBezTo>
                    <a:pt x="107992" y="42912"/>
                    <a:pt x="108056" y="43070"/>
                    <a:pt x="108087" y="43228"/>
                  </a:cubicBezTo>
                  <a:lnTo>
                    <a:pt x="108277" y="43165"/>
                  </a:lnTo>
                  <a:cubicBezTo>
                    <a:pt x="108214" y="43007"/>
                    <a:pt x="108182" y="42880"/>
                    <a:pt x="108151" y="42722"/>
                  </a:cubicBezTo>
                  <a:close/>
                  <a:moveTo>
                    <a:pt x="108404" y="43608"/>
                  </a:moveTo>
                  <a:lnTo>
                    <a:pt x="108214" y="43672"/>
                  </a:lnTo>
                  <a:cubicBezTo>
                    <a:pt x="108246" y="43798"/>
                    <a:pt x="108309" y="43957"/>
                    <a:pt x="108341" y="44115"/>
                  </a:cubicBezTo>
                  <a:lnTo>
                    <a:pt x="108499" y="44052"/>
                  </a:lnTo>
                  <a:cubicBezTo>
                    <a:pt x="108467" y="43893"/>
                    <a:pt x="108436" y="43767"/>
                    <a:pt x="108404" y="43608"/>
                  </a:cubicBezTo>
                  <a:close/>
                  <a:moveTo>
                    <a:pt x="108626" y="44527"/>
                  </a:moveTo>
                  <a:lnTo>
                    <a:pt x="108467" y="44558"/>
                  </a:lnTo>
                  <a:cubicBezTo>
                    <a:pt x="108499" y="44717"/>
                    <a:pt x="108531" y="44843"/>
                    <a:pt x="108562" y="45002"/>
                  </a:cubicBezTo>
                  <a:lnTo>
                    <a:pt x="108752" y="44970"/>
                  </a:lnTo>
                  <a:cubicBezTo>
                    <a:pt x="108721" y="44812"/>
                    <a:pt x="108689" y="44653"/>
                    <a:pt x="108626" y="44527"/>
                  </a:cubicBezTo>
                  <a:close/>
                  <a:moveTo>
                    <a:pt x="108879" y="45413"/>
                  </a:moveTo>
                  <a:lnTo>
                    <a:pt x="108689" y="45445"/>
                  </a:lnTo>
                  <a:lnTo>
                    <a:pt x="108784" y="45920"/>
                  </a:lnTo>
                  <a:lnTo>
                    <a:pt x="108974" y="45857"/>
                  </a:lnTo>
                  <a:cubicBezTo>
                    <a:pt x="108942" y="45698"/>
                    <a:pt x="108911" y="45572"/>
                    <a:pt x="108879" y="45413"/>
                  </a:cubicBezTo>
                  <a:close/>
                  <a:moveTo>
                    <a:pt x="109069" y="46332"/>
                  </a:moveTo>
                  <a:lnTo>
                    <a:pt x="108911" y="46364"/>
                  </a:lnTo>
                  <a:cubicBezTo>
                    <a:pt x="108942" y="46522"/>
                    <a:pt x="108974" y="46649"/>
                    <a:pt x="109006" y="46807"/>
                  </a:cubicBezTo>
                  <a:lnTo>
                    <a:pt x="109164" y="46775"/>
                  </a:lnTo>
                  <a:cubicBezTo>
                    <a:pt x="109132" y="46617"/>
                    <a:pt x="109101" y="46459"/>
                    <a:pt x="109069" y="46332"/>
                  </a:cubicBezTo>
                  <a:close/>
                  <a:moveTo>
                    <a:pt x="109291" y="47219"/>
                  </a:moveTo>
                  <a:lnTo>
                    <a:pt x="109101" y="47250"/>
                  </a:lnTo>
                  <a:lnTo>
                    <a:pt x="109196" y="47725"/>
                  </a:lnTo>
                  <a:lnTo>
                    <a:pt x="109386" y="47662"/>
                  </a:lnTo>
                  <a:cubicBezTo>
                    <a:pt x="109354" y="47535"/>
                    <a:pt x="109291" y="47377"/>
                    <a:pt x="109291" y="47219"/>
                  </a:cubicBezTo>
                  <a:close/>
                  <a:moveTo>
                    <a:pt x="109449" y="48137"/>
                  </a:moveTo>
                  <a:lnTo>
                    <a:pt x="109291" y="48169"/>
                  </a:lnTo>
                  <a:cubicBezTo>
                    <a:pt x="109322" y="48327"/>
                    <a:pt x="109354" y="48485"/>
                    <a:pt x="109354" y="48612"/>
                  </a:cubicBezTo>
                  <a:lnTo>
                    <a:pt x="109544" y="48580"/>
                  </a:lnTo>
                  <a:cubicBezTo>
                    <a:pt x="109512" y="48422"/>
                    <a:pt x="109481" y="48295"/>
                    <a:pt x="109449" y="48137"/>
                  </a:cubicBezTo>
                  <a:close/>
                  <a:moveTo>
                    <a:pt x="109639" y="49055"/>
                  </a:moveTo>
                  <a:lnTo>
                    <a:pt x="109449" y="49087"/>
                  </a:lnTo>
                  <a:cubicBezTo>
                    <a:pt x="109481" y="49214"/>
                    <a:pt x="109512" y="49372"/>
                    <a:pt x="109544" y="49530"/>
                  </a:cubicBezTo>
                  <a:lnTo>
                    <a:pt x="109703" y="49499"/>
                  </a:lnTo>
                  <a:cubicBezTo>
                    <a:pt x="109703" y="49340"/>
                    <a:pt x="109671" y="49182"/>
                    <a:pt x="109639" y="49055"/>
                  </a:cubicBezTo>
                  <a:close/>
                  <a:moveTo>
                    <a:pt x="109798" y="49942"/>
                  </a:moveTo>
                  <a:lnTo>
                    <a:pt x="109607" y="50005"/>
                  </a:lnTo>
                  <a:cubicBezTo>
                    <a:pt x="109639" y="50132"/>
                    <a:pt x="109671" y="50290"/>
                    <a:pt x="109671" y="50449"/>
                  </a:cubicBezTo>
                  <a:lnTo>
                    <a:pt x="109861" y="50417"/>
                  </a:lnTo>
                  <a:cubicBezTo>
                    <a:pt x="109829" y="50259"/>
                    <a:pt x="109829" y="50100"/>
                    <a:pt x="109798" y="49942"/>
                  </a:cubicBezTo>
                  <a:close/>
                  <a:moveTo>
                    <a:pt x="109924" y="50860"/>
                  </a:moveTo>
                  <a:lnTo>
                    <a:pt x="109766" y="50892"/>
                  </a:lnTo>
                  <a:cubicBezTo>
                    <a:pt x="109766" y="51051"/>
                    <a:pt x="109798" y="51209"/>
                    <a:pt x="109829" y="51367"/>
                  </a:cubicBezTo>
                  <a:lnTo>
                    <a:pt x="109988" y="51336"/>
                  </a:lnTo>
                  <a:cubicBezTo>
                    <a:pt x="109988" y="51177"/>
                    <a:pt x="109956" y="51019"/>
                    <a:pt x="109924" y="50860"/>
                  </a:cubicBezTo>
                  <a:close/>
                  <a:moveTo>
                    <a:pt x="109893" y="51811"/>
                  </a:moveTo>
                  <a:cubicBezTo>
                    <a:pt x="109893" y="51969"/>
                    <a:pt x="109924" y="52127"/>
                    <a:pt x="109956" y="52286"/>
                  </a:cubicBezTo>
                  <a:lnTo>
                    <a:pt x="110114" y="52254"/>
                  </a:lnTo>
                  <a:cubicBezTo>
                    <a:pt x="110114" y="52096"/>
                    <a:pt x="110083" y="51937"/>
                    <a:pt x="110051" y="51811"/>
                  </a:cubicBezTo>
                  <a:close/>
                  <a:moveTo>
                    <a:pt x="109988" y="52729"/>
                  </a:moveTo>
                  <a:cubicBezTo>
                    <a:pt x="110019" y="52887"/>
                    <a:pt x="110019" y="53046"/>
                    <a:pt x="110051" y="53204"/>
                  </a:cubicBezTo>
                  <a:lnTo>
                    <a:pt x="110241" y="53172"/>
                  </a:lnTo>
                  <a:cubicBezTo>
                    <a:pt x="110209" y="53014"/>
                    <a:pt x="110209" y="52887"/>
                    <a:pt x="110178" y="52729"/>
                  </a:cubicBezTo>
                  <a:close/>
                  <a:moveTo>
                    <a:pt x="110083" y="53647"/>
                  </a:moveTo>
                  <a:cubicBezTo>
                    <a:pt x="110114" y="53806"/>
                    <a:pt x="110114" y="53964"/>
                    <a:pt x="110146" y="54122"/>
                  </a:cubicBezTo>
                  <a:lnTo>
                    <a:pt x="110336" y="54091"/>
                  </a:lnTo>
                  <a:cubicBezTo>
                    <a:pt x="110304" y="53964"/>
                    <a:pt x="110304" y="53806"/>
                    <a:pt x="110273" y="53647"/>
                  </a:cubicBezTo>
                  <a:close/>
                  <a:moveTo>
                    <a:pt x="110178" y="54566"/>
                  </a:moveTo>
                  <a:lnTo>
                    <a:pt x="110209" y="55041"/>
                  </a:lnTo>
                  <a:lnTo>
                    <a:pt x="110399" y="55009"/>
                  </a:lnTo>
                  <a:cubicBezTo>
                    <a:pt x="110399" y="54882"/>
                    <a:pt x="110368" y="54724"/>
                    <a:pt x="110368" y="54566"/>
                  </a:cubicBezTo>
                  <a:close/>
                  <a:moveTo>
                    <a:pt x="110431" y="55484"/>
                  </a:moveTo>
                  <a:lnTo>
                    <a:pt x="110241" y="55516"/>
                  </a:lnTo>
                  <a:cubicBezTo>
                    <a:pt x="110273" y="55642"/>
                    <a:pt x="110273" y="55801"/>
                    <a:pt x="110273" y="55959"/>
                  </a:cubicBezTo>
                  <a:lnTo>
                    <a:pt x="110463" y="55959"/>
                  </a:lnTo>
                  <a:cubicBezTo>
                    <a:pt x="110463" y="55801"/>
                    <a:pt x="110463" y="55642"/>
                    <a:pt x="110431" y="55484"/>
                  </a:cubicBezTo>
                  <a:close/>
                  <a:moveTo>
                    <a:pt x="110494" y="56403"/>
                  </a:moveTo>
                  <a:lnTo>
                    <a:pt x="110304" y="56434"/>
                  </a:lnTo>
                  <a:lnTo>
                    <a:pt x="110336" y="56878"/>
                  </a:lnTo>
                  <a:lnTo>
                    <a:pt x="110526" y="56878"/>
                  </a:lnTo>
                  <a:lnTo>
                    <a:pt x="110494" y="56403"/>
                  </a:lnTo>
                  <a:close/>
                  <a:moveTo>
                    <a:pt x="110368" y="57353"/>
                  </a:moveTo>
                  <a:cubicBezTo>
                    <a:pt x="110368" y="57511"/>
                    <a:pt x="110368" y="57669"/>
                    <a:pt x="110368" y="57828"/>
                  </a:cubicBezTo>
                  <a:lnTo>
                    <a:pt x="110558" y="57796"/>
                  </a:lnTo>
                  <a:cubicBezTo>
                    <a:pt x="110558" y="57638"/>
                    <a:pt x="110558" y="57511"/>
                    <a:pt x="110526" y="57353"/>
                  </a:cubicBezTo>
                  <a:close/>
                  <a:moveTo>
                    <a:pt x="110368" y="58271"/>
                  </a:moveTo>
                  <a:cubicBezTo>
                    <a:pt x="110399" y="58429"/>
                    <a:pt x="110399" y="58588"/>
                    <a:pt x="110399" y="58746"/>
                  </a:cubicBezTo>
                  <a:lnTo>
                    <a:pt x="110589" y="58746"/>
                  </a:lnTo>
                  <a:cubicBezTo>
                    <a:pt x="110589" y="58588"/>
                    <a:pt x="110558" y="58429"/>
                    <a:pt x="110558" y="58271"/>
                  </a:cubicBezTo>
                  <a:close/>
                  <a:moveTo>
                    <a:pt x="110399" y="59189"/>
                  </a:moveTo>
                  <a:lnTo>
                    <a:pt x="110399" y="59664"/>
                  </a:lnTo>
                  <a:lnTo>
                    <a:pt x="110589" y="59664"/>
                  </a:lnTo>
                  <a:cubicBezTo>
                    <a:pt x="110589" y="59506"/>
                    <a:pt x="110589" y="59348"/>
                    <a:pt x="110589" y="59189"/>
                  </a:cubicBezTo>
                  <a:close/>
                  <a:moveTo>
                    <a:pt x="110399" y="60139"/>
                  </a:moveTo>
                  <a:cubicBezTo>
                    <a:pt x="110399" y="60266"/>
                    <a:pt x="110399" y="60424"/>
                    <a:pt x="110399" y="60583"/>
                  </a:cubicBezTo>
                  <a:lnTo>
                    <a:pt x="110589" y="60583"/>
                  </a:lnTo>
                  <a:cubicBezTo>
                    <a:pt x="110589" y="60424"/>
                    <a:pt x="110589" y="60298"/>
                    <a:pt x="110589" y="60139"/>
                  </a:cubicBezTo>
                  <a:close/>
                  <a:moveTo>
                    <a:pt x="110368" y="61058"/>
                  </a:moveTo>
                  <a:lnTo>
                    <a:pt x="110368" y="61501"/>
                  </a:lnTo>
                  <a:lnTo>
                    <a:pt x="110558" y="61533"/>
                  </a:lnTo>
                  <a:cubicBezTo>
                    <a:pt x="110558" y="61375"/>
                    <a:pt x="110558" y="61216"/>
                    <a:pt x="110558" y="61058"/>
                  </a:cubicBezTo>
                  <a:close/>
                  <a:moveTo>
                    <a:pt x="110368" y="61976"/>
                  </a:moveTo>
                  <a:cubicBezTo>
                    <a:pt x="110336" y="62135"/>
                    <a:pt x="110336" y="62293"/>
                    <a:pt x="110336" y="62451"/>
                  </a:cubicBezTo>
                  <a:lnTo>
                    <a:pt x="110526" y="62451"/>
                  </a:lnTo>
                  <a:cubicBezTo>
                    <a:pt x="110526" y="62293"/>
                    <a:pt x="110526" y="62135"/>
                    <a:pt x="110558" y="61976"/>
                  </a:cubicBezTo>
                  <a:close/>
                  <a:moveTo>
                    <a:pt x="110304" y="62895"/>
                  </a:moveTo>
                  <a:cubicBezTo>
                    <a:pt x="110304" y="63053"/>
                    <a:pt x="110304" y="63211"/>
                    <a:pt x="110273" y="63370"/>
                  </a:cubicBezTo>
                  <a:lnTo>
                    <a:pt x="110463" y="63370"/>
                  </a:lnTo>
                  <a:cubicBezTo>
                    <a:pt x="110494" y="63211"/>
                    <a:pt x="110494" y="63053"/>
                    <a:pt x="110494" y="62895"/>
                  </a:cubicBezTo>
                  <a:close/>
                  <a:moveTo>
                    <a:pt x="110241" y="63813"/>
                  </a:moveTo>
                  <a:cubicBezTo>
                    <a:pt x="110241" y="63971"/>
                    <a:pt x="110241" y="64130"/>
                    <a:pt x="110209" y="64288"/>
                  </a:cubicBezTo>
                  <a:lnTo>
                    <a:pt x="110399" y="64288"/>
                  </a:lnTo>
                  <a:cubicBezTo>
                    <a:pt x="110431" y="64130"/>
                    <a:pt x="110431" y="64003"/>
                    <a:pt x="110431" y="63845"/>
                  </a:cubicBezTo>
                  <a:lnTo>
                    <a:pt x="110241" y="63813"/>
                  </a:lnTo>
                  <a:close/>
                  <a:moveTo>
                    <a:pt x="110178" y="64763"/>
                  </a:moveTo>
                  <a:cubicBezTo>
                    <a:pt x="110178" y="64890"/>
                    <a:pt x="110178" y="65048"/>
                    <a:pt x="110146" y="65207"/>
                  </a:cubicBezTo>
                  <a:lnTo>
                    <a:pt x="110336" y="65238"/>
                  </a:lnTo>
                  <a:cubicBezTo>
                    <a:pt x="110336" y="65080"/>
                    <a:pt x="110368" y="64921"/>
                    <a:pt x="110368" y="64763"/>
                  </a:cubicBezTo>
                  <a:close/>
                  <a:moveTo>
                    <a:pt x="110114" y="65682"/>
                  </a:moveTo>
                  <a:cubicBezTo>
                    <a:pt x="110083" y="65808"/>
                    <a:pt x="110083" y="65967"/>
                    <a:pt x="110051" y="66125"/>
                  </a:cubicBezTo>
                  <a:lnTo>
                    <a:pt x="110241" y="66157"/>
                  </a:lnTo>
                  <a:cubicBezTo>
                    <a:pt x="110273" y="65998"/>
                    <a:pt x="110273" y="65840"/>
                    <a:pt x="110273" y="65682"/>
                  </a:cubicBezTo>
                  <a:close/>
                  <a:moveTo>
                    <a:pt x="109988" y="66600"/>
                  </a:moveTo>
                  <a:cubicBezTo>
                    <a:pt x="109988" y="66727"/>
                    <a:pt x="109956" y="66885"/>
                    <a:pt x="109956" y="67043"/>
                  </a:cubicBezTo>
                  <a:lnTo>
                    <a:pt x="110146" y="67075"/>
                  </a:lnTo>
                  <a:cubicBezTo>
                    <a:pt x="110146" y="66917"/>
                    <a:pt x="110178" y="66758"/>
                    <a:pt x="110178" y="66600"/>
                  </a:cubicBezTo>
                  <a:close/>
                  <a:moveTo>
                    <a:pt x="109893" y="67518"/>
                  </a:moveTo>
                  <a:cubicBezTo>
                    <a:pt x="109861" y="67645"/>
                    <a:pt x="109861" y="67803"/>
                    <a:pt x="109829" y="67962"/>
                  </a:cubicBezTo>
                  <a:lnTo>
                    <a:pt x="110019" y="67993"/>
                  </a:lnTo>
                  <a:cubicBezTo>
                    <a:pt x="110051" y="67835"/>
                    <a:pt x="110051" y="67677"/>
                    <a:pt x="110083" y="67518"/>
                  </a:cubicBezTo>
                  <a:close/>
                  <a:moveTo>
                    <a:pt x="109766" y="68437"/>
                  </a:moveTo>
                  <a:cubicBezTo>
                    <a:pt x="109734" y="68563"/>
                    <a:pt x="109734" y="68722"/>
                    <a:pt x="109703" y="68880"/>
                  </a:cubicBezTo>
                  <a:lnTo>
                    <a:pt x="109893" y="68912"/>
                  </a:lnTo>
                  <a:cubicBezTo>
                    <a:pt x="109893" y="68753"/>
                    <a:pt x="109924" y="68595"/>
                    <a:pt x="109956" y="68437"/>
                  </a:cubicBezTo>
                  <a:close/>
                  <a:moveTo>
                    <a:pt x="109607" y="69323"/>
                  </a:moveTo>
                  <a:cubicBezTo>
                    <a:pt x="109607" y="69482"/>
                    <a:pt x="109576" y="69640"/>
                    <a:pt x="109544" y="69798"/>
                  </a:cubicBezTo>
                  <a:lnTo>
                    <a:pt x="109734" y="69830"/>
                  </a:lnTo>
                  <a:cubicBezTo>
                    <a:pt x="109766" y="69672"/>
                    <a:pt x="109766" y="69513"/>
                    <a:pt x="109798" y="69355"/>
                  </a:cubicBezTo>
                  <a:lnTo>
                    <a:pt x="109607" y="69323"/>
                  </a:lnTo>
                  <a:close/>
                  <a:moveTo>
                    <a:pt x="109481" y="70242"/>
                  </a:moveTo>
                  <a:cubicBezTo>
                    <a:pt x="109449" y="70400"/>
                    <a:pt x="109417" y="70559"/>
                    <a:pt x="109386" y="70717"/>
                  </a:cubicBezTo>
                  <a:lnTo>
                    <a:pt x="109576" y="70749"/>
                  </a:lnTo>
                  <a:cubicBezTo>
                    <a:pt x="109607" y="70590"/>
                    <a:pt x="109607" y="70432"/>
                    <a:pt x="109639" y="70274"/>
                  </a:cubicBezTo>
                  <a:lnTo>
                    <a:pt x="109481" y="70242"/>
                  </a:lnTo>
                  <a:close/>
                  <a:moveTo>
                    <a:pt x="109291" y="71160"/>
                  </a:moveTo>
                  <a:cubicBezTo>
                    <a:pt x="109259" y="71319"/>
                    <a:pt x="109227" y="71477"/>
                    <a:pt x="109196" y="71604"/>
                  </a:cubicBezTo>
                  <a:lnTo>
                    <a:pt x="109386" y="71635"/>
                  </a:lnTo>
                  <a:cubicBezTo>
                    <a:pt x="109417" y="71509"/>
                    <a:pt x="109449" y="71350"/>
                    <a:pt x="109481" y="71192"/>
                  </a:cubicBezTo>
                  <a:lnTo>
                    <a:pt x="109291" y="71160"/>
                  </a:lnTo>
                  <a:close/>
                  <a:moveTo>
                    <a:pt x="109101" y="72079"/>
                  </a:moveTo>
                  <a:cubicBezTo>
                    <a:pt x="109069" y="72205"/>
                    <a:pt x="109037" y="72364"/>
                    <a:pt x="109006" y="72522"/>
                  </a:cubicBezTo>
                  <a:lnTo>
                    <a:pt x="109196" y="72554"/>
                  </a:lnTo>
                  <a:cubicBezTo>
                    <a:pt x="109227" y="72395"/>
                    <a:pt x="109259" y="72269"/>
                    <a:pt x="109291" y="72110"/>
                  </a:cubicBezTo>
                  <a:lnTo>
                    <a:pt x="109101" y="72079"/>
                  </a:lnTo>
                  <a:close/>
                  <a:moveTo>
                    <a:pt x="108911" y="72965"/>
                  </a:moveTo>
                  <a:cubicBezTo>
                    <a:pt x="108879" y="73124"/>
                    <a:pt x="108847" y="73282"/>
                    <a:pt x="108816" y="73409"/>
                  </a:cubicBezTo>
                  <a:lnTo>
                    <a:pt x="109006" y="73472"/>
                  </a:lnTo>
                  <a:cubicBezTo>
                    <a:pt x="109037" y="73314"/>
                    <a:pt x="109069" y="73155"/>
                    <a:pt x="109101" y="72997"/>
                  </a:cubicBezTo>
                  <a:lnTo>
                    <a:pt x="108911" y="72965"/>
                  </a:lnTo>
                  <a:close/>
                  <a:moveTo>
                    <a:pt x="108689" y="73884"/>
                  </a:moveTo>
                  <a:cubicBezTo>
                    <a:pt x="108657" y="74010"/>
                    <a:pt x="108626" y="74169"/>
                    <a:pt x="108594" y="74327"/>
                  </a:cubicBezTo>
                  <a:lnTo>
                    <a:pt x="108784" y="74359"/>
                  </a:lnTo>
                  <a:cubicBezTo>
                    <a:pt x="108816" y="74232"/>
                    <a:pt x="108847" y="74074"/>
                    <a:pt x="108879" y="73915"/>
                  </a:cubicBezTo>
                  <a:lnTo>
                    <a:pt x="108689" y="73884"/>
                  </a:lnTo>
                  <a:close/>
                  <a:moveTo>
                    <a:pt x="108467" y="74771"/>
                  </a:moveTo>
                  <a:cubicBezTo>
                    <a:pt x="108436" y="74929"/>
                    <a:pt x="108404" y="75056"/>
                    <a:pt x="108372" y="75214"/>
                  </a:cubicBezTo>
                  <a:lnTo>
                    <a:pt x="108531" y="75277"/>
                  </a:lnTo>
                  <a:cubicBezTo>
                    <a:pt x="108562" y="75119"/>
                    <a:pt x="108626" y="74961"/>
                    <a:pt x="108657" y="74802"/>
                  </a:cubicBezTo>
                  <a:lnTo>
                    <a:pt x="108467" y="74771"/>
                  </a:lnTo>
                  <a:close/>
                  <a:moveTo>
                    <a:pt x="108246" y="75657"/>
                  </a:moveTo>
                  <a:cubicBezTo>
                    <a:pt x="108182" y="75816"/>
                    <a:pt x="108151" y="75974"/>
                    <a:pt x="108119" y="76101"/>
                  </a:cubicBezTo>
                  <a:lnTo>
                    <a:pt x="108277" y="76164"/>
                  </a:lnTo>
                  <a:cubicBezTo>
                    <a:pt x="108341" y="76006"/>
                    <a:pt x="108372" y="75847"/>
                    <a:pt x="108404" y="75721"/>
                  </a:cubicBezTo>
                  <a:lnTo>
                    <a:pt x="108246" y="75657"/>
                  </a:lnTo>
                  <a:close/>
                  <a:moveTo>
                    <a:pt x="107992" y="76544"/>
                  </a:moveTo>
                  <a:cubicBezTo>
                    <a:pt x="107929" y="76702"/>
                    <a:pt x="107897" y="76829"/>
                    <a:pt x="107834" y="76987"/>
                  </a:cubicBezTo>
                  <a:lnTo>
                    <a:pt x="108024" y="77051"/>
                  </a:lnTo>
                  <a:cubicBezTo>
                    <a:pt x="108056" y="76892"/>
                    <a:pt x="108119" y="76766"/>
                    <a:pt x="108151" y="76607"/>
                  </a:cubicBezTo>
                  <a:lnTo>
                    <a:pt x="107992" y="76544"/>
                  </a:lnTo>
                  <a:close/>
                  <a:moveTo>
                    <a:pt x="107707" y="77431"/>
                  </a:moveTo>
                  <a:cubicBezTo>
                    <a:pt x="107676" y="77589"/>
                    <a:pt x="107612" y="77716"/>
                    <a:pt x="107581" y="77874"/>
                  </a:cubicBezTo>
                  <a:lnTo>
                    <a:pt x="107739" y="77937"/>
                  </a:lnTo>
                  <a:cubicBezTo>
                    <a:pt x="107802" y="77779"/>
                    <a:pt x="107834" y="77621"/>
                    <a:pt x="107897" y="77494"/>
                  </a:cubicBezTo>
                  <a:lnTo>
                    <a:pt x="107707" y="77431"/>
                  </a:lnTo>
                  <a:close/>
                  <a:moveTo>
                    <a:pt x="107422" y="78317"/>
                  </a:moveTo>
                  <a:cubicBezTo>
                    <a:pt x="107391" y="78444"/>
                    <a:pt x="107327" y="78602"/>
                    <a:pt x="107296" y="78761"/>
                  </a:cubicBezTo>
                  <a:lnTo>
                    <a:pt x="107454" y="78792"/>
                  </a:lnTo>
                  <a:cubicBezTo>
                    <a:pt x="107517" y="78666"/>
                    <a:pt x="107549" y="78507"/>
                    <a:pt x="107612" y="78381"/>
                  </a:cubicBezTo>
                  <a:lnTo>
                    <a:pt x="107422" y="78317"/>
                  </a:lnTo>
                  <a:close/>
                  <a:moveTo>
                    <a:pt x="107137" y="79172"/>
                  </a:moveTo>
                  <a:cubicBezTo>
                    <a:pt x="107074" y="79331"/>
                    <a:pt x="107042" y="79458"/>
                    <a:pt x="106979" y="79616"/>
                  </a:cubicBezTo>
                  <a:lnTo>
                    <a:pt x="107169" y="79679"/>
                  </a:lnTo>
                  <a:cubicBezTo>
                    <a:pt x="107201" y="79553"/>
                    <a:pt x="107264" y="79394"/>
                    <a:pt x="107327" y="79236"/>
                  </a:cubicBezTo>
                  <a:lnTo>
                    <a:pt x="107137" y="79172"/>
                  </a:lnTo>
                  <a:close/>
                  <a:moveTo>
                    <a:pt x="106821" y="80059"/>
                  </a:moveTo>
                  <a:cubicBezTo>
                    <a:pt x="106789" y="80186"/>
                    <a:pt x="106726" y="80344"/>
                    <a:pt x="106662" y="80503"/>
                  </a:cubicBezTo>
                  <a:lnTo>
                    <a:pt x="106852" y="80566"/>
                  </a:lnTo>
                  <a:cubicBezTo>
                    <a:pt x="106884" y="80408"/>
                    <a:pt x="106947" y="80249"/>
                    <a:pt x="107011" y="80123"/>
                  </a:cubicBezTo>
                  <a:lnTo>
                    <a:pt x="106821" y="80059"/>
                  </a:lnTo>
                  <a:close/>
                  <a:moveTo>
                    <a:pt x="106504" y="80914"/>
                  </a:moveTo>
                  <a:cubicBezTo>
                    <a:pt x="106441" y="81073"/>
                    <a:pt x="106409" y="81199"/>
                    <a:pt x="106346" y="81358"/>
                  </a:cubicBezTo>
                  <a:lnTo>
                    <a:pt x="106504" y="81421"/>
                  </a:lnTo>
                  <a:cubicBezTo>
                    <a:pt x="106567" y="81263"/>
                    <a:pt x="106631" y="81136"/>
                    <a:pt x="106694" y="80978"/>
                  </a:cubicBezTo>
                  <a:lnTo>
                    <a:pt x="106504" y="80914"/>
                  </a:lnTo>
                  <a:close/>
                  <a:moveTo>
                    <a:pt x="106187" y="81769"/>
                  </a:moveTo>
                  <a:cubicBezTo>
                    <a:pt x="106124" y="81928"/>
                    <a:pt x="106061" y="82054"/>
                    <a:pt x="105997" y="82213"/>
                  </a:cubicBezTo>
                  <a:lnTo>
                    <a:pt x="106156" y="82276"/>
                  </a:lnTo>
                  <a:cubicBezTo>
                    <a:pt x="106219" y="82118"/>
                    <a:pt x="106282" y="81991"/>
                    <a:pt x="106346" y="81833"/>
                  </a:cubicBezTo>
                  <a:lnTo>
                    <a:pt x="106187" y="81769"/>
                  </a:lnTo>
                  <a:close/>
                  <a:moveTo>
                    <a:pt x="105807" y="82624"/>
                  </a:moveTo>
                  <a:cubicBezTo>
                    <a:pt x="105776" y="82783"/>
                    <a:pt x="105712" y="82909"/>
                    <a:pt x="105649" y="83068"/>
                  </a:cubicBezTo>
                  <a:lnTo>
                    <a:pt x="105807" y="83131"/>
                  </a:lnTo>
                  <a:cubicBezTo>
                    <a:pt x="105871" y="82973"/>
                    <a:pt x="105934" y="82846"/>
                    <a:pt x="105997" y="82719"/>
                  </a:cubicBezTo>
                  <a:lnTo>
                    <a:pt x="105807" y="82624"/>
                  </a:lnTo>
                  <a:close/>
                  <a:moveTo>
                    <a:pt x="105459" y="83479"/>
                  </a:moveTo>
                  <a:cubicBezTo>
                    <a:pt x="105396" y="83606"/>
                    <a:pt x="105332" y="83764"/>
                    <a:pt x="105269" y="83891"/>
                  </a:cubicBezTo>
                  <a:lnTo>
                    <a:pt x="105459" y="83986"/>
                  </a:lnTo>
                  <a:cubicBezTo>
                    <a:pt x="105491" y="83828"/>
                    <a:pt x="105554" y="83701"/>
                    <a:pt x="105617" y="83543"/>
                  </a:cubicBezTo>
                  <a:lnTo>
                    <a:pt x="105459" y="83479"/>
                  </a:lnTo>
                  <a:close/>
                  <a:moveTo>
                    <a:pt x="105079" y="84335"/>
                  </a:moveTo>
                  <a:cubicBezTo>
                    <a:pt x="105015" y="84461"/>
                    <a:pt x="104952" y="84588"/>
                    <a:pt x="104889" y="84746"/>
                  </a:cubicBezTo>
                  <a:lnTo>
                    <a:pt x="105047" y="84810"/>
                  </a:lnTo>
                  <a:cubicBezTo>
                    <a:pt x="105110" y="84683"/>
                    <a:pt x="105174" y="84556"/>
                    <a:pt x="105269" y="84398"/>
                  </a:cubicBezTo>
                  <a:lnTo>
                    <a:pt x="105079" y="84335"/>
                  </a:lnTo>
                  <a:close/>
                  <a:moveTo>
                    <a:pt x="104699" y="85158"/>
                  </a:moveTo>
                  <a:cubicBezTo>
                    <a:pt x="104635" y="85316"/>
                    <a:pt x="104572" y="85443"/>
                    <a:pt x="104509" y="85570"/>
                  </a:cubicBezTo>
                  <a:lnTo>
                    <a:pt x="104667" y="85665"/>
                  </a:lnTo>
                  <a:cubicBezTo>
                    <a:pt x="104730" y="85506"/>
                    <a:pt x="104794" y="85380"/>
                    <a:pt x="104857" y="85253"/>
                  </a:cubicBezTo>
                  <a:lnTo>
                    <a:pt x="104699" y="85158"/>
                  </a:lnTo>
                  <a:close/>
                  <a:moveTo>
                    <a:pt x="104287" y="85981"/>
                  </a:moveTo>
                  <a:cubicBezTo>
                    <a:pt x="104224" y="86140"/>
                    <a:pt x="104160" y="86266"/>
                    <a:pt x="104097" y="86393"/>
                  </a:cubicBezTo>
                  <a:lnTo>
                    <a:pt x="104255" y="86488"/>
                  </a:lnTo>
                  <a:cubicBezTo>
                    <a:pt x="104319" y="86361"/>
                    <a:pt x="104382" y="86203"/>
                    <a:pt x="104445" y="86076"/>
                  </a:cubicBezTo>
                  <a:lnTo>
                    <a:pt x="104287" y="85981"/>
                  </a:lnTo>
                  <a:close/>
                  <a:moveTo>
                    <a:pt x="103875" y="86805"/>
                  </a:moveTo>
                  <a:cubicBezTo>
                    <a:pt x="103812" y="86963"/>
                    <a:pt x="103749" y="87090"/>
                    <a:pt x="103654" y="87216"/>
                  </a:cubicBezTo>
                  <a:lnTo>
                    <a:pt x="103844" y="87311"/>
                  </a:lnTo>
                  <a:cubicBezTo>
                    <a:pt x="103907" y="87185"/>
                    <a:pt x="103970" y="87026"/>
                    <a:pt x="104034" y="86900"/>
                  </a:cubicBezTo>
                  <a:lnTo>
                    <a:pt x="103875" y="86805"/>
                  </a:lnTo>
                  <a:close/>
                  <a:moveTo>
                    <a:pt x="103464" y="87628"/>
                  </a:moveTo>
                  <a:cubicBezTo>
                    <a:pt x="103369" y="87755"/>
                    <a:pt x="103305" y="87913"/>
                    <a:pt x="103242" y="88040"/>
                  </a:cubicBezTo>
                  <a:lnTo>
                    <a:pt x="103400" y="88135"/>
                  </a:lnTo>
                  <a:cubicBezTo>
                    <a:pt x="103464" y="88008"/>
                    <a:pt x="103527" y="87850"/>
                    <a:pt x="103622" y="87723"/>
                  </a:cubicBezTo>
                  <a:lnTo>
                    <a:pt x="103464" y="87628"/>
                  </a:lnTo>
                  <a:close/>
                  <a:moveTo>
                    <a:pt x="103020" y="88451"/>
                  </a:moveTo>
                  <a:lnTo>
                    <a:pt x="102799" y="88863"/>
                  </a:lnTo>
                  <a:lnTo>
                    <a:pt x="102957" y="88927"/>
                  </a:lnTo>
                  <a:lnTo>
                    <a:pt x="103179" y="88546"/>
                  </a:lnTo>
                  <a:lnTo>
                    <a:pt x="103020" y="88451"/>
                  </a:lnTo>
                  <a:close/>
                  <a:moveTo>
                    <a:pt x="102545" y="89243"/>
                  </a:moveTo>
                  <a:cubicBezTo>
                    <a:pt x="102482" y="89370"/>
                    <a:pt x="102419" y="89528"/>
                    <a:pt x="102324" y="89655"/>
                  </a:cubicBezTo>
                  <a:lnTo>
                    <a:pt x="102482" y="89750"/>
                  </a:lnTo>
                  <a:cubicBezTo>
                    <a:pt x="102577" y="89623"/>
                    <a:pt x="102640" y="89465"/>
                    <a:pt x="102735" y="89338"/>
                  </a:cubicBezTo>
                  <a:lnTo>
                    <a:pt x="102545" y="89243"/>
                  </a:lnTo>
                  <a:close/>
                  <a:moveTo>
                    <a:pt x="102102" y="90067"/>
                  </a:moveTo>
                  <a:cubicBezTo>
                    <a:pt x="102007" y="90193"/>
                    <a:pt x="101944" y="90320"/>
                    <a:pt x="101849" y="90447"/>
                  </a:cubicBezTo>
                  <a:lnTo>
                    <a:pt x="102007" y="90542"/>
                  </a:lnTo>
                  <a:cubicBezTo>
                    <a:pt x="102102" y="90415"/>
                    <a:pt x="102165" y="90288"/>
                    <a:pt x="102260" y="90162"/>
                  </a:cubicBezTo>
                  <a:lnTo>
                    <a:pt x="102102" y="90067"/>
                  </a:lnTo>
                  <a:close/>
                  <a:moveTo>
                    <a:pt x="101627" y="90827"/>
                  </a:moveTo>
                  <a:cubicBezTo>
                    <a:pt x="101532" y="90985"/>
                    <a:pt x="101469" y="91112"/>
                    <a:pt x="101374" y="91238"/>
                  </a:cubicBezTo>
                  <a:lnTo>
                    <a:pt x="101532" y="91333"/>
                  </a:lnTo>
                  <a:cubicBezTo>
                    <a:pt x="101595" y="91207"/>
                    <a:pt x="101690" y="91080"/>
                    <a:pt x="101785" y="90953"/>
                  </a:cubicBezTo>
                  <a:lnTo>
                    <a:pt x="101627" y="90827"/>
                  </a:lnTo>
                  <a:close/>
                  <a:moveTo>
                    <a:pt x="101120" y="91618"/>
                  </a:moveTo>
                  <a:cubicBezTo>
                    <a:pt x="101057" y="91745"/>
                    <a:pt x="100962" y="91872"/>
                    <a:pt x="100867" y="92030"/>
                  </a:cubicBezTo>
                  <a:lnTo>
                    <a:pt x="101025" y="92125"/>
                  </a:lnTo>
                  <a:cubicBezTo>
                    <a:pt x="101120" y="91998"/>
                    <a:pt x="101184" y="91840"/>
                    <a:pt x="101279" y="91713"/>
                  </a:cubicBezTo>
                  <a:lnTo>
                    <a:pt x="101120" y="91618"/>
                  </a:lnTo>
                  <a:close/>
                  <a:moveTo>
                    <a:pt x="100613" y="92410"/>
                  </a:moveTo>
                  <a:cubicBezTo>
                    <a:pt x="100550" y="92537"/>
                    <a:pt x="100455" y="92663"/>
                    <a:pt x="100360" y="92790"/>
                  </a:cubicBezTo>
                  <a:lnTo>
                    <a:pt x="100518" y="92885"/>
                  </a:lnTo>
                  <a:cubicBezTo>
                    <a:pt x="100613" y="92758"/>
                    <a:pt x="100677" y="92632"/>
                    <a:pt x="100772" y="92505"/>
                  </a:cubicBezTo>
                  <a:lnTo>
                    <a:pt x="100613" y="92410"/>
                  </a:lnTo>
                  <a:close/>
                  <a:moveTo>
                    <a:pt x="100107" y="93170"/>
                  </a:moveTo>
                  <a:lnTo>
                    <a:pt x="99853" y="93550"/>
                  </a:lnTo>
                  <a:lnTo>
                    <a:pt x="100012" y="93645"/>
                  </a:lnTo>
                  <a:cubicBezTo>
                    <a:pt x="100075" y="93518"/>
                    <a:pt x="100170" y="93392"/>
                    <a:pt x="100265" y="93265"/>
                  </a:cubicBezTo>
                  <a:lnTo>
                    <a:pt x="100107" y="93170"/>
                  </a:lnTo>
                  <a:close/>
                  <a:moveTo>
                    <a:pt x="99600" y="93930"/>
                  </a:moveTo>
                  <a:cubicBezTo>
                    <a:pt x="99505" y="94057"/>
                    <a:pt x="99410" y="94184"/>
                    <a:pt x="99315" y="94310"/>
                  </a:cubicBezTo>
                  <a:lnTo>
                    <a:pt x="99473" y="94405"/>
                  </a:lnTo>
                  <a:cubicBezTo>
                    <a:pt x="99568" y="94279"/>
                    <a:pt x="99632" y="94152"/>
                    <a:pt x="99727" y="94025"/>
                  </a:cubicBezTo>
                  <a:lnTo>
                    <a:pt x="99600" y="93930"/>
                  </a:lnTo>
                  <a:close/>
                  <a:moveTo>
                    <a:pt x="99030" y="94690"/>
                  </a:moveTo>
                  <a:cubicBezTo>
                    <a:pt x="98967" y="94817"/>
                    <a:pt x="98872" y="94944"/>
                    <a:pt x="98777" y="95039"/>
                  </a:cubicBezTo>
                  <a:lnTo>
                    <a:pt x="98935" y="95165"/>
                  </a:lnTo>
                  <a:cubicBezTo>
                    <a:pt x="98998" y="95039"/>
                    <a:pt x="99093" y="94912"/>
                    <a:pt x="99188" y="94785"/>
                  </a:cubicBezTo>
                  <a:lnTo>
                    <a:pt x="99030" y="94690"/>
                  </a:lnTo>
                  <a:close/>
                  <a:moveTo>
                    <a:pt x="98492" y="95419"/>
                  </a:moveTo>
                  <a:cubicBezTo>
                    <a:pt x="98397" y="95545"/>
                    <a:pt x="98302" y="95672"/>
                    <a:pt x="98207" y="95799"/>
                  </a:cubicBezTo>
                  <a:lnTo>
                    <a:pt x="98365" y="95894"/>
                  </a:lnTo>
                  <a:cubicBezTo>
                    <a:pt x="98460" y="95767"/>
                    <a:pt x="98555" y="95640"/>
                    <a:pt x="98650" y="95545"/>
                  </a:cubicBezTo>
                  <a:lnTo>
                    <a:pt x="98492" y="95419"/>
                  </a:lnTo>
                  <a:close/>
                  <a:moveTo>
                    <a:pt x="97922" y="96147"/>
                  </a:moveTo>
                  <a:cubicBezTo>
                    <a:pt x="97827" y="96274"/>
                    <a:pt x="97732" y="96400"/>
                    <a:pt x="97637" y="96527"/>
                  </a:cubicBezTo>
                  <a:lnTo>
                    <a:pt x="97795" y="96622"/>
                  </a:lnTo>
                  <a:cubicBezTo>
                    <a:pt x="97890" y="96527"/>
                    <a:pt x="97985" y="96400"/>
                    <a:pt x="98080" y="96274"/>
                  </a:cubicBezTo>
                  <a:lnTo>
                    <a:pt x="97922" y="96147"/>
                  </a:lnTo>
                  <a:close/>
                  <a:moveTo>
                    <a:pt x="97352" y="96875"/>
                  </a:moveTo>
                  <a:cubicBezTo>
                    <a:pt x="97257" y="97002"/>
                    <a:pt x="97162" y="97129"/>
                    <a:pt x="97067" y="97224"/>
                  </a:cubicBezTo>
                  <a:lnTo>
                    <a:pt x="97225" y="97350"/>
                  </a:lnTo>
                  <a:cubicBezTo>
                    <a:pt x="97320" y="97224"/>
                    <a:pt x="97415" y="97129"/>
                    <a:pt x="97510" y="97002"/>
                  </a:cubicBezTo>
                  <a:lnTo>
                    <a:pt x="97352" y="96875"/>
                  </a:lnTo>
                  <a:close/>
                  <a:moveTo>
                    <a:pt x="96782" y="97604"/>
                  </a:moveTo>
                  <a:lnTo>
                    <a:pt x="96497" y="97952"/>
                  </a:lnTo>
                  <a:lnTo>
                    <a:pt x="96623" y="98079"/>
                  </a:lnTo>
                  <a:lnTo>
                    <a:pt x="96908" y="97730"/>
                  </a:lnTo>
                  <a:lnTo>
                    <a:pt x="96782" y="97604"/>
                  </a:lnTo>
                  <a:close/>
                  <a:moveTo>
                    <a:pt x="96180" y="98300"/>
                  </a:moveTo>
                  <a:cubicBezTo>
                    <a:pt x="96085" y="98427"/>
                    <a:pt x="95990" y="98554"/>
                    <a:pt x="95895" y="98649"/>
                  </a:cubicBezTo>
                  <a:lnTo>
                    <a:pt x="96021" y="98776"/>
                  </a:lnTo>
                  <a:cubicBezTo>
                    <a:pt x="96116" y="98681"/>
                    <a:pt x="96211" y="98554"/>
                    <a:pt x="96338" y="98427"/>
                  </a:cubicBezTo>
                  <a:lnTo>
                    <a:pt x="96180" y="98300"/>
                  </a:lnTo>
                  <a:close/>
                  <a:moveTo>
                    <a:pt x="95578" y="98997"/>
                  </a:moveTo>
                  <a:lnTo>
                    <a:pt x="95261" y="99346"/>
                  </a:lnTo>
                  <a:lnTo>
                    <a:pt x="95420" y="99472"/>
                  </a:lnTo>
                  <a:lnTo>
                    <a:pt x="95705" y="99124"/>
                  </a:lnTo>
                  <a:lnTo>
                    <a:pt x="95578" y="98997"/>
                  </a:lnTo>
                  <a:close/>
                  <a:moveTo>
                    <a:pt x="94976" y="99694"/>
                  </a:moveTo>
                  <a:cubicBezTo>
                    <a:pt x="94850" y="99821"/>
                    <a:pt x="94755" y="99916"/>
                    <a:pt x="94660" y="100042"/>
                  </a:cubicBezTo>
                  <a:lnTo>
                    <a:pt x="94786" y="100169"/>
                  </a:lnTo>
                  <a:cubicBezTo>
                    <a:pt x="94881" y="100042"/>
                    <a:pt x="95008" y="99947"/>
                    <a:pt x="95103" y="99821"/>
                  </a:cubicBezTo>
                  <a:lnTo>
                    <a:pt x="94976" y="99694"/>
                  </a:lnTo>
                  <a:close/>
                  <a:moveTo>
                    <a:pt x="94343" y="100391"/>
                  </a:moveTo>
                  <a:cubicBezTo>
                    <a:pt x="94216" y="100486"/>
                    <a:pt x="94121" y="100612"/>
                    <a:pt x="94026" y="100707"/>
                  </a:cubicBezTo>
                  <a:lnTo>
                    <a:pt x="94153" y="100834"/>
                  </a:lnTo>
                  <a:cubicBezTo>
                    <a:pt x="94248" y="100739"/>
                    <a:pt x="94375" y="100612"/>
                    <a:pt x="94470" y="100517"/>
                  </a:cubicBezTo>
                  <a:lnTo>
                    <a:pt x="94343" y="100391"/>
                  </a:lnTo>
                  <a:close/>
                  <a:moveTo>
                    <a:pt x="93710" y="101056"/>
                  </a:moveTo>
                  <a:cubicBezTo>
                    <a:pt x="93583" y="101151"/>
                    <a:pt x="93488" y="101277"/>
                    <a:pt x="93361" y="101372"/>
                  </a:cubicBezTo>
                  <a:lnTo>
                    <a:pt x="93520" y="101499"/>
                  </a:lnTo>
                  <a:cubicBezTo>
                    <a:pt x="93615" y="101404"/>
                    <a:pt x="93710" y="101277"/>
                    <a:pt x="93836" y="101182"/>
                  </a:cubicBezTo>
                  <a:lnTo>
                    <a:pt x="93710" y="101056"/>
                  </a:lnTo>
                  <a:close/>
                  <a:moveTo>
                    <a:pt x="93045" y="101721"/>
                  </a:moveTo>
                  <a:cubicBezTo>
                    <a:pt x="92950" y="101816"/>
                    <a:pt x="92823" y="101942"/>
                    <a:pt x="92728" y="102037"/>
                  </a:cubicBezTo>
                  <a:lnTo>
                    <a:pt x="92855" y="102164"/>
                  </a:lnTo>
                  <a:cubicBezTo>
                    <a:pt x="92950" y="102069"/>
                    <a:pt x="93076" y="101942"/>
                    <a:pt x="93171" y="101847"/>
                  </a:cubicBezTo>
                  <a:lnTo>
                    <a:pt x="93045" y="101721"/>
                  </a:lnTo>
                  <a:close/>
                  <a:moveTo>
                    <a:pt x="92380" y="102354"/>
                  </a:moveTo>
                  <a:lnTo>
                    <a:pt x="92063" y="102671"/>
                  </a:lnTo>
                  <a:lnTo>
                    <a:pt x="92190" y="102829"/>
                  </a:lnTo>
                  <a:cubicBezTo>
                    <a:pt x="92285" y="102702"/>
                    <a:pt x="92411" y="102607"/>
                    <a:pt x="92506" y="102481"/>
                  </a:cubicBezTo>
                  <a:lnTo>
                    <a:pt x="92380" y="102354"/>
                  </a:lnTo>
                  <a:close/>
                  <a:moveTo>
                    <a:pt x="91714" y="102987"/>
                  </a:moveTo>
                  <a:cubicBezTo>
                    <a:pt x="91619" y="103114"/>
                    <a:pt x="91493" y="103209"/>
                    <a:pt x="91398" y="103304"/>
                  </a:cubicBezTo>
                  <a:lnTo>
                    <a:pt x="91524" y="103463"/>
                  </a:lnTo>
                  <a:cubicBezTo>
                    <a:pt x="91619" y="103336"/>
                    <a:pt x="91746" y="103241"/>
                    <a:pt x="91841" y="103146"/>
                  </a:cubicBezTo>
                  <a:lnTo>
                    <a:pt x="91714" y="102987"/>
                  </a:lnTo>
                  <a:close/>
                  <a:moveTo>
                    <a:pt x="91049" y="103621"/>
                  </a:moveTo>
                  <a:cubicBezTo>
                    <a:pt x="90923" y="103748"/>
                    <a:pt x="90828" y="103843"/>
                    <a:pt x="90701" y="103938"/>
                  </a:cubicBezTo>
                  <a:lnTo>
                    <a:pt x="90828" y="104096"/>
                  </a:lnTo>
                  <a:cubicBezTo>
                    <a:pt x="90954" y="103969"/>
                    <a:pt x="91049" y="103874"/>
                    <a:pt x="91176" y="103779"/>
                  </a:cubicBezTo>
                  <a:lnTo>
                    <a:pt x="91049" y="103621"/>
                  </a:lnTo>
                  <a:close/>
                  <a:moveTo>
                    <a:pt x="90353" y="104254"/>
                  </a:moveTo>
                  <a:cubicBezTo>
                    <a:pt x="90226" y="104349"/>
                    <a:pt x="90131" y="104444"/>
                    <a:pt x="90004" y="104571"/>
                  </a:cubicBezTo>
                  <a:lnTo>
                    <a:pt x="90131" y="104698"/>
                  </a:lnTo>
                  <a:cubicBezTo>
                    <a:pt x="90258" y="104603"/>
                    <a:pt x="90353" y="104508"/>
                    <a:pt x="90479" y="104381"/>
                  </a:cubicBezTo>
                  <a:lnTo>
                    <a:pt x="90353" y="104254"/>
                  </a:lnTo>
                  <a:close/>
                  <a:moveTo>
                    <a:pt x="89656" y="104856"/>
                  </a:moveTo>
                  <a:cubicBezTo>
                    <a:pt x="89529" y="104951"/>
                    <a:pt x="89434" y="105046"/>
                    <a:pt x="89308" y="105141"/>
                  </a:cubicBezTo>
                  <a:lnTo>
                    <a:pt x="89434" y="105299"/>
                  </a:lnTo>
                  <a:cubicBezTo>
                    <a:pt x="89529" y="105204"/>
                    <a:pt x="89656" y="105109"/>
                    <a:pt x="89783" y="105014"/>
                  </a:cubicBezTo>
                  <a:lnTo>
                    <a:pt x="89656" y="104856"/>
                  </a:lnTo>
                  <a:close/>
                  <a:moveTo>
                    <a:pt x="88959" y="105458"/>
                  </a:moveTo>
                  <a:lnTo>
                    <a:pt x="88579" y="105743"/>
                  </a:lnTo>
                  <a:lnTo>
                    <a:pt x="88706" y="105901"/>
                  </a:lnTo>
                  <a:lnTo>
                    <a:pt x="89054" y="105584"/>
                  </a:lnTo>
                  <a:lnTo>
                    <a:pt x="88959" y="105458"/>
                  </a:lnTo>
                  <a:close/>
                  <a:moveTo>
                    <a:pt x="88231" y="106059"/>
                  </a:moveTo>
                  <a:cubicBezTo>
                    <a:pt x="88104" y="106154"/>
                    <a:pt x="88009" y="106249"/>
                    <a:pt x="87883" y="106344"/>
                  </a:cubicBezTo>
                  <a:lnTo>
                    <a:pt x="87978" y="106471"/>
                  </a:lnTo>
                  <a:cubicBezTo>
                    <a:pt x="88104" y="106376"/>
                    <a:pt x="88231" y="106281"/>
                    <a:pt x="88358" y="106186"/>
                  </a:cubicBezTo>
                  <a:lnTo>
                    <a:pt x="88231" y="106059"/>
                  </a:lnTo>
                  <a:close/>
                  <a:moveTo>
                    <a:pt x="87502" y="106629"/>
                  </a:moveTo>
                  <a:cubicBezTo>
                    <a:pt x="87376" y="106724"/>
                    <a:pt x="87281" y="106819"/>
                    <a:pt x="87154" y="106914"/>
                  </a:cubicBezTo>
                  <a:lnTo>
                    <a:pt x="87249" y="107041"/>
                  </a:lnTo>
                  <a:cubicBezTo>
                    <a:pt x="87376" y="106946"/>
                    <a:pt x="87502" y="106851"/>
                    <a:pt x="87629" y="106756"/>
                  </a:cubicBezTo>
                  <a:lnTo>
                    <a:pt x="87502" y="106629"/>
                  </a:lnTo>
                  <a:close/>
                  <a:moveTo>
                    <a:pt x="86774" y="107199"/>
                  </a:moveTo>
                  <a:cubicBezTo>
                    <a:pt x="86647" y="107263"/>
                    <a:pt x="86521" y="107358"/>
                    <a:pt x="86394" y="107453"/>
                  </a:cubicBezTo>
                  <a:lnTo>
                    <a:pt x="86521" y="107611"/>
                  </a:lnTo>
                  <a:cubicBezTo>
                    <a:pt x="86647" y="107516"/>
                    <a:pt x="86774" y="107421"/>
                    <a:pt x="86901" y="107326"/>
                  </a:cubicBezTo>
                  <a:lnTo>
                    <a:pt x="86774" y="107199"/>
                  </a:lnTo>
                  <a:close/>
                  <a:moveTo>
                    <a:pt x="86046" y="107738"/>
                  </a:moveTo>
                  <a:cubicBezTo>
                    <a:pt x="85919" y="107833"/>
                    <a:pt x="85792" y="107928"/>
                    <a:pt x="85666" y="108023"/>
                  </a:cubicBezTo>
                  <a:lnTo>
                    <a:pt x="85761" y="108150"/>
                  </a:lnTo>
                  <a:lnTo>
                    <a:pt x="86141" y="107896"/>
                  </a:lnTo>
                  <a:lnTo>
                    <a:pt x="86046" y="107738"/>
                  </a:lnTo>
                  <a:close/>
                  <a:moveTo>
                    <a:pt x="85286" y="108276"/>
                  </a:moveTo>
                  <a:cubicBezTo>
                    <a:pt x="85159" y="108371"/>
                    <a:pt x="85032" y="108466"/>
                    <a:pt x="84906" y="108561"/>
                  </a:cubicBezTo>
                  <a:lnTo>
                    <a:pt x="85001" y="108688"/>
                  </a:lnTo>
                  <a:cubicBezTo>
                    <a:pt x="85127" y="108625"/>
                    <a:pt x="85254" y="108530"/>
                    <a:pt x="85381" y="108435"/>
                  </a:cubicBezTo>
                  <a:lnTo>
                    <a:pt x="85286" y="108276"/>
                  </a:lnTo>
                  <a:close/>
                  <a:moveTo>
                    <a:pt x="84526" y="108815"/>
                  </a:moveTo>
                  <a:cubicBezTo>
                    <a:pt x="84399" y="108910"/>
                    <a:pt x="84272" y="108973"/>
                    <a:pt x="84146" y="109068"/>
                  </a:cubicBezTo>
                  <a:lnTo>
                    <a:pt x="84241" y="109226"/>
                  </a:lnTo>
                  <a:cubicBezTo>
                    <a:pt x="84367" y="109131"/>
                    <a:pt x="84494" y="109068"/>
                    <a:pt x="84621" y="108973"/>
                  </a:cubicBezTo>
                  <a:lnTo>
                    <a:pt x="84526" y="108815"/>
                  </a:lnTo>
                  <a:close/>
                  <a:moveTo>
                    <a:pt x="83766" y="109321"/>
                  </a:moveTo>
                  <a:cubicBezTo>
                    <a:pt x="83639" y="109416"/>
                    <a:pt x="83512" y="109511"/>
                    <a:pt x="83354" y="109575"/>
                  </a:cubicBezTo>
                  <a:lnTo>
                    <a:pt x="83481" y="109733"/>
                  </a:lnTo>
                  <a:cubicBezTo>
                    <a:pt x="83607" y="109670"/>
                    <a:pt x="83734" y="109575"/>
                    <a:pt x="83861" y="109480"/>
                  </a:cubicBezTo>
                  <a:lnTo>
                    <a:pt x="83766" y="109321"/>
                  </a:lnTo>
                  <a:close/>
                  <a:moveTo>
                    <a:pt x="82974" y="109828"/>
                  </a:moveTo>
                  <a:lnTo>
                    <a:pt x="82594" y="110081"/>
                  </a:lnTo>
                  <a:lnTo>
                    <a:pt x="82689" y="110240"/>
                  </a:lnTo>
                  <a:cubicBezTo>
                    <a:pt x="82815" y="110176"/>
                    <a:pt x="82942" y="110081"/>
                    <a:pt x="83069" y="109986"/>
                  </a:cubicBezTo>
                  <a:lnTo>
                    <a:pt x="82974" y="109828"/>
                  </a:lnTo>
                  <a:close/>
                  <a:moveTo>
                    <a:pt x="82182" y="110335"/>
                  </a:moveTo>
                  <a:cubicBezTo>
                    <a:pt x="82055" y="110398"/>
                    <a:pt x="81929" y="110493"/>
                    <a:pt x="81802" y="110588"/>
                  </a:cubicBezTo>
                  <a:lnTo>
                    <a:pt x="81897" y="110746"/>
                  </a:lnTo>
                  <a:cubicBezTo>
                    <a:pt x="82024" y="110651"/>
                    <a:pt x="82150" y="110556"/>
                    <a:pt x="82309" y="110493"/>
                  </a:cubicBezTo>
                  <a:lnTo>
                    <a:pt x="82182" y="110335"/>
                  </a:lnTo>
                  <a:close/>
                  <a:moveTo>
                    <a:pt x="81390" y="110810"/>
                  </a:moveTo>
                  <a:cubicBezTo>
                    <a:pt x="81264" y="110905"/>
                    <a:pt x="81137" y="110968"/>
                    <a:pt x="81010" y="111063"/>
                  </a:cubicBezTo>
                  <a:lnTo>
                    <a:pt x="81105" y="111221"/>
                  </a:lnTo>
                  <a:cubicBezTo>
                    <a:pt x="81232" y="111126"/>
                    <a:pt x="81359" y="111063"/>
                    <a:pt x="81485" y="110968"/>
                  </a:cubicBezTo>
                  <a:lnTo>
                    <a:pt x="81390" y="110810"/>
                  </a:lnTo>
                  <a:close/>
                  <a:moveTo>
                    <a:pt x="80599" y="111285"/>
                  </a:moveTo>
                  <a:cubicBezTo>
                    <a:pt x="80472" y="111348"/>
                    <a:pt x="80345" y="111443"/>
                    <a:pt x="80187" y="111506"/>
                  </a:cubicBezTo>
                  <a:lnTo>
                    <a:pt x="80282" y="111665"/>
                  </a:lnTo>
                  <a:cubicBezTo>
                    <a:pt x="80440" y="111601"/>
                    <a:pt x="80567" y="111538"/>
                    <a:pt x="80694" y="111443"/>
                  </a:cubicBezTo>
                  <a:lnTo>
                    <a:pt x="80599" y="111285"/>
                  </a:lnTo>
                  <a:close/>
                  <a:moveTo>
                    <a:pt x="79807" y="111728"/>
                  </a:moveTo>
                  <a:cubicBezTo>
                    <a:pt x="79649" y="111823"/>
                    <a:pt x="79522" y="111886"/>
                    <a:pt x="79395" y="111981"/>
                  </a:cubicBezTo>
                  <a:lnTo>
                    <a:pt x="79490" y="112140"/>
                  </a:lnTo>
                  <a:cubicBezTo>
                    <a:pt x="79617" y="112045"/>
                    <a:pt x="79744" y="111981"/>
                    <a:pt x="79870" y="111918"/>
                  </a:cubicBezTo>
                  <a:lnTo>
                    <a:pt x="79807" y="111728"/>
                  </a:lnTo>
                  <a:close/>
                  <a:moveTo>
                    <a:pt x="78984" y="112171"/>
                  </a:moveTo>
                  <a:cubicBezTo>
                    <a:pt x="78857" y="112266"/>
                    <a:pt x="78698" y="112330"/>
                    <a:pt x="78572" y="112393"/>
                  </a:cubicBezTo>
                  <a:lnTo>
                    <a:pt x="78667" y="112583"/>
                  </a:lnTo>
                  <a:cubicBezTo>
                    <a:pt x="78793" y="112488"/>
                    <a:pt x="78920" y="112425"/>
                    <a:pt x="79079" y="112361"/>
                  </a:cubicBezTo>
                  <a:lnTo>
                    <a:pt x="78984" y="112171"/>
                  </a:lnTo>
                  <a:close/>
                  <a:moveTo>
                    <a:pt x="78160" y="112615"/>
                  </a:moveTo>
                  <a:cubicBezTo>
                    <a:pt x="78033" y="112678"/>
                    <a:pt x="77875" y="112773"/>
                    <a:pt x="77748" y="112837"/>
                  </a:cubicBezTo>
                  <a:lnTo>
                    <a:pt x="77843" y="112995"/>
                  </a:lnTo>
                  <a:cubicBezTo>
                    <a:pt x="77970" y="112932"/>
                    <a:pt x="78097" y="112868"/>
                    <a:pt x="78255" y="112773"/>
                  </a:cubicBezTo>
                  <a:lnTo>
                    <a:pt x="78160" y="112615"/>
                  </a:lnTo>
                  <a:close/>
                  <a:moveTo>
                    <a:pt x="77337" y="113027"/>
                  </a:moveTo>
                  <a:cubicBezTo>
                    <a:pt x="77210" y="113122"/>
                    <a:pt x="77052" y="113185"/>
                    <a:pt x="76925" y="113248"/>
                  </a:cubicBezTo>
                  <a:lnTo>
                    <a:pt x="76988" y="113407"/>
                  </a:lnTo>
                  <a:cubicBezTo>
                    <a:pt x="77147" y="113343"/>
                    <a:pt x="77273" y="113280"/>
                    <a:pt x="77432" y="113217"/>
                  </a:cubicBezTo>
                  <a:lnTo>
                    <a:pt x="77337" y="113027"/>
                  </a:lnTo>
                  <a:close/>
                  <a:moveTo>
                    <a:pt x="76513" y="113438"/>
                  </a:moveTo>
                  <a:cubicBezTo>
                    <a:pt x="76355" y="113502"/>
                    <a:pt x="76228" y="113565"/>
                    <a:pt x="76070" y="113660"/>
                  </a:cubicBezTo>
                  <a:lnTo>
                    <a:pt x="76165" y="113818"/>
                  </a:lnTo>
                  <a:cubicBezTo>
                    <a:pt x="76292" y="113755"/>
                    <a:pt x="76450" y="113692"/>
                    <a:pt x="76577" y="113628"/>
                  </a:cubicBezTo>
                  <a:lnTo>
                    <a:pt x="76513" y="113438"/>
                  </a:lnTo>
                  <a:close/>
                  <a:moveTo>
                    <a:pt x="75658" y="113850"/>
                  </a:moveTo>
                  <a:cubicBezTo>
                    <a:pt x="75532" y="113913"/>
                    <a:pt x="75373" y="113977"/>
                    <a:pt x="75247" y="114040"/>
                  </a:cubicBezTo>
                  <a:lnTo>
                    <a:pt x="75310" y="114198"/>
                  </a:lnTo>
                  <a:lnTo>
                    <a:pt x="75753" y="114008"/>
                  </a:lnTo>
                  <a:lnTo>
                    <a:pt x="75658" y="113850"/>
                  </a:lnTo>
                  <a:close/>
                  <a:moveTo>
                    <a:pt x="74803" y="114230"/>
                  </a:moveTo>
                  <a:cubicBezTo>
                    <a:pt x="74677" y="114293"/>
                    <a:pt x="74518" y="114357"/>
                    <a:pt x="74391" y="114388"/>
                  </a:cubicBezTo>
                  <a:lnTo>
                    <a:pt x="74455" y="114578"/>
                  </a:lnTo>
                  <a:cubicBezTo>
                    <a:pt x="74613" y="114515"/>
                    <a:pt x="74740" y="114452"/>
                    <a:pt x="74898" y="114388"/>
                  </a:cubicBezTo>
                  <a:lnTo>
                    <a:pt x="74803" y="114230"/>
                  </a:lnTo>
                  <a:close/>
                  <a:moveTo>
                    <a:pt x="73948" y="114578"/>
                  </a:moveTo>
                  <a:lnTo>
                    <a:pt x="73536" y="114768"/>
                  </a:lnTo>
                  <a:lnTo>
                    <a:pt x="73600" y="114927"/>
                  </a:lnTo>
                  <a:cubicBezTo>
                    <a:pt x="73758" y="114863"/>
                    <a:pt x="73885" y="114832"/>
                    <a:pt x="74043" y="114768"/>
                  </a:cubicBezTo>
                  <a:lnTo>
                    <a:pt x="73948" y="114578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016;p34">
              <a:extLst>
                <a:ext uri="{FF2B5EF4-FFF2-40B4-BE49-F238E27FC236}">
                  <a16:creationId xmlns:a16="http://schemas.microsoft.com/office/drawing/2014/main" id="{7046C9E0-962E-4F9A-AE30-D6CB3235A4F5}"/>
                </a:ext>
              </a:extLst>
            </p:cNvPr>
            <p:cNvSpPr/>
            <p:nvPr/>
          </p:nvSpPr>
          <p:spPr>
            <a:xfrm>
              <a:off x="2485025" y="2123950"/>
              <a:ext cx="7150" cy="7925"/>
            </a:xfrm>
            <a:custGeom>
              <a:avLst/>
              <a:gdLst/>
              <a:ahLst/>
              <a:cxnLst/>
              <a:rect l="l" t="t" r="r" b="b"/>
              <a:pathLst>
                <a:path w="286" h="317" extrusionOk="0">
                  <a:moveTo>
                    <a:pt x="127" y="0"/>
                  </a:moveTo>
                  <a:cubicBezTo>
                    <a:pt x="96" y="64"/>
                    <a:pt x="64" y="159"/>
                    <a:pt x="1" y="222"/>
                  </a:cubicBezTo>
                  <a:lnTo>
                    <a:pt x="159" y="317"/>
                  </a:lnTo>
                  <a:cubicBezTo>
                    <a:pt x="223" y="254"/>
                    <a:pt x="254" y="190"/>
                    <a:pt x="286" y="95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017;p34">
              <a:extLst>
                <a:ext uri="{FF2B5EF4-FFF2-40B4-BE49-F238E27FC236}">
                  <a16:creationId xmlns:a16="http://schemas.microsoft.com/office/drawing/2014/main" id="{EB97A971-92DE-4502-A714-A3AD9A1E23D3}"/>
                </a:ext>
              </a:extLst>
            </p:cNvPr>
            <p:cNvSpPr/>
            <p:nvPr/>
          </p:nvSpPr>
          <p:spPr>
            <a:xfrm>
              <a:off x="4281450" y="1714625"/>
              <a:ext cx="6375" cy="5575"/>
            </a:xfrm>
            <a:custGeom>
              <a:avLst/>
              <a:gdLst/>
              <a:ahLst/>
              <a:cxnLst/>
              <a:rect l="l" t="t" r="r" b="b"/>
              <a:pathLst>
                <a:path w="255" h="223" extrusionOk="0">
                  <a:moveTo>
                    <a:pt x="64" y="0"/>
                  </a:moveTo>
                  <a:lnTo>
                    <a:pt x="1" y="159"/>
                  </a:lnTo>
                  <a:cubicBezTo>
                    <a:pt x="64" y="190"/>
                    <a:pt x="128" y="190"/>
                    <a:pt x="191" y="222"/>
                  </a:cubicBezTo>
                  <a:lnTo>
                    <a:pt x="254" y="95"/>
                  </a:lnTo>
                  <a:cubicBezTo>
                    <a:pt x="191" y="64"/>
                    <a:pt x="128" y="32"/>
                    <a:pt x="6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018;p34">
              <a:extLst>
                <a:ext uri="{FF2B5EF4-FFF2-40B4-BE49-F238E27FC236}">
                  <a16:creationId xmlns:a16="http://schemas.microsoft.com/office/drawing/2014/main" id="{BB42DD5D-AE75-4B7A-B31E-CB6DB55EBBB5}"/>
                </a:ext>
              </a:extLst>
            </p:cNvPr>
            <p:cNvSpPr/>
            <p:nvPr/>
          </p:nvSpPr>
          <p:spPr>
            <a:xfrm>
              <a:off x="2425650" y="1598250"/>
              <a:ext cx="1847925" cy="2633275"/>
            </a:xfrm>
            <a:custGeom>
              <a:avLst/>
              <a:gdLst/>
              <a:ahLst/>
              <a:cxnLst/>
              <a:rect l="l" t="t" r="r" b="b"/>
              <a:pathLst>
                <a:path w="73917" h="105331" extrusionOk="0">
                  <a:moveTo>
                    <a:pt x="51178" y="32"/>
                  </a:moveTo>
                  <a:lnTo>
                    <a:pt x="51210" y="190"/>
                  </a:lnTo>
                  <a:lnTo>
                    <a:pt x="51590" y="190"/>
                  </a:lnTo>
                  <a:lnTo>
                    <a:pt x="51590" y="32"/>
                  </a:lnTo>
                  <a:close/>
                  <a:moveTo>
                    <a:pt x="52001" y="32"/>
                  </a:moveTo>
                  <a:lnTo>
                    <a:pt x="52001" y="190"/>
                  </a:lnTo>
                  <a:lnTo>
                    <a:pt x="52413" y="190"/>
                  </a:lnTo>
                  <a:lnTo>
                    <a:pt x="52413" y="32"/>
                  </a:lnTo>
                  <a:close/>
                  <a:moveTo>
                    <a:pt x="52825" y="0"/>
                  </a:moveTo>
                  <a:lnTo>
                    <a:pt x="52825" y="158"/>
                  </a:lnTo>
                  <a:cubicBezTo>
                    <a:pt x="52951" y="158"/>
                    <a:pt x="53110" y="190"/>
                    <a:pt x="53236" y="190"/>
                  </a:cubicBezTo>
                  <a:lnTo>
                    <a:pt x="53236" y="32"/>
                  </a:lnTo>
                  <a:cubicBezTo>
                    <a:pt x="53110" y="32"/>
                    <a:pt x="52951" y="32"/>
                    <a:pt x="52825" y="0"/>
                  </a:cubicBezTo>
                  <a:close/>
                  <a:moveTo>
                    <a:pt x="53648" y="32"/>
                  </a:moveTo>
                  <a:lnTo>
                    <a:pt x="53648" y="190"/>
                  </a:lnTo>
                  <a:lnTo>
                    <a:pt x="54060" y="190"/>
                  </a:lnTo>
                  <a:lnTo>
                    <a:pt x="54060" y="32"/>
                  </a:lnTo>
                  <a:close/>
                  <a:moveTo>
                    <a:pt x="50354" y="63"/>
                  </a:moveTo>
                  <a:lnTo>
                    <a:pt x="50386" y="222"/>
                  </a:lnTo>
                  <a:lnTo>
                    <a:pt x="50798" y="222"/>
                  </a:lnTo>
                  <a:lnTo>
                    <a:pt x="50766" y="63"/>
                  </a:lnTo>
                  <a:close/>
                  <a:moveTo>
                    <a:pt x="54471" y="32"/>
                  </a:moveTo>
                  <a:lnTo>
                    <a:pt x="54471" y="190"/>
                  </a:lnTo>
                  <a:cubicBezTo>
                    <a:pt x="54598" y="222"/>
                    <a:pt x="54725" y="222"/>
                    <a:pt x="54851" y="222"/>
                  </a:cubicBezTo>
                  <a:lnTo>
                    <a:pt x="54883" y="63"/>
                  </a:lnTo>
                  <a:cubicBezTo>
                    <a:pt x="54725" y="63"/>
                    <a:pt x="54598" y="63"/>
                    <a:pt x="54471" y="32"/>
                  </a:cubicBezTo>
                  <a:close/>
                  <a:moveTo>
                    <a:pt x="55295" y="95"/>
                  </a:moveTo>
                  <a:lnTo>
                    <a:pt x="55263" y="253"/>
                  </a:lnTo>
                  <a:lnTo>
                    <a:pt x="55675" y="253"/>
                  </a:lnTo>
                  <a:lnTo>
                    <a:pt x="55707" y="95"/>
                  </a:lnTo>
                  <a:close/>
                  <a:moveTo>
                    <a:pt x="49563" y="95"/>
                  </a:moveTo>
                  <a:lnTo>
                    <a:pt x="49563" y="285"/>
                  </a:lnTo>
                  <a:cubicBezTo>
                    <a:pt x="49689" y="253"/>
                    <a:pt x="49848" y="253"/>
                    <a:pt x="49974" y="253"/>
                  </a:cubicBezTo>
                  <a:lnTo>
                    <a:pt x="49974" y="95"/>
                  </a:lnTo>
                  <a:close/>
                  <a:moveTo>
                    <a:pt x="49151" y="127"/>
                  </a:moveTo>
                  <a:cubicBezTo>
                    <a:pt x="49024" y="127"/>
                    <a:pt x="48866" y="158"/>
                    <a:pt x="48739" y="158"/>
                  </a:cubicBezTo>
                  <a:lnTo>
                    <a:pt x="48739" y="317"/>
                  </a:lnTo>
                  <a:cubicBezTo>
                    <a:pt x="48898" y="317"/>
                    <a:pt x="49024" y="285"/>
                    <a:pt x="49151" y="285"/>
                  </a:cubicBezTo>
                  <a:lnTo>
                    <a:pt x="49151" y="127"/>
                  </a:lnTo>
                  <a:close/>
                  <a:moveTo>
                    <a:pt x="56087" y="127"/>
                  </a:moveTo>
                  <a:lnTo>
                    <a:pt x="56087" y="285"/>
                  </a:lnTo>
                  <a:cubicBezTo>
                    <a:pt x="56213" y="285"/>
                    <a:pt x="56372" y="317"/>
                    <a:pt x="56498" y="317"/>
                  </a:cubicBezTo>
                  <a:lnTo>
                    <a:pt x="56498" y="158"/>
                  </a:lnTo>
                  <a:cubicBezTo>
                    <a:pt x="56372" y="158"/>
                    <a:pt x="56245" y="127"/>
                    <a:pt x="56087" y="127"/>
                  </a:cubicBezTo>
                  <a:close/>
                  <a:moveTo>
                    <a:pt x="48328" y="190"/>
                  </a:moveTo>
                  <a:cubicBezTo>
                    <a:pt x="48201" y="190"/>
                    <a:pt x="48074" y="222"/>
                    <a:pt x="47916" y="222"/>
                  </a:cubicBezTo>
                  <a:lnTo>
                    <a:pt x="47948" y="380"/>
                  </a:lnTo>
                  <a:cubicBezTo>
                    <a:pt x="48074" y="380"/>
                    <a:pt x="48201" y="380"/>
                    <a:pt x="48328" y="348"/>
                  </a:cubicBezTo>
                  <a:lnTo>
                    <a:pt x="48328" y="190"/>
                  </a:lnTo>
                  <a:close/>
                  <a:moveTo>
                    <a:pt x="56910" y="190"/>
                  </a:moveTo>
                  <a:lnTo>
                    <a:pt x="56910" y="348"/>
                  </a:lnTo>
                  <a:cubicBezTo>
                    <a:pt x="57037" y="348"/>
                    <a:pt x="57163" y="380"/>
                    <a:pt x="57290" y="380"/>
                  </a:cubicBezTo>
                  <a:lnTo>
                    <a:pt x="57322" y="222"/>
                  </a:lnTo>
                  <a:cubicBezTo>
                    <a:pt x="57195" y="222"/>
                    <a:pt x="57068" y="190"/>
                    <a:pt x="56910" y="190"/>
                  </a:cubicBezTo>
                  <a:close/>
                  <a:moveTo>
                    <a:pt x="57733" y="253"/>
                  </a:moveTo>
                  <a:lnTo>
                    <a:pt x="57702" y="412"/>
                  </a:lnTo>
                  <a:cubicBezTo>
                    <a:pt x="57860" y="443"/>
                    <a:pt x="57987" y="443"/>
                    <a:pt x="58113" y="443"/>
                  </a:cubicBezTo>
                  <a:lnTo>
                    <a:pt x="58145" y="285"/>
                  </a:lnTo>
                  <a:cubicBezTo>
                    <a:pt x="58018" y="285"/>
                    <a:pt x="57860" y="285"/>
                    <a:pt x="57733" y="253"/>
                  </a:cubicBezTo>
                  <a:close/>
                  <a:moveTo>
                    <a:pt x="47504" y="253"/>
                  </a:moveTo>
                  <a:cubicBezTo>
                    <a:pt x="47378" y="285"/>
                    <a:pt x="47251" y="285"/>
                    <a:pt x="47124" y="317"/>
                  </a:cubicBezTo>
                  <a:lnTo>
                    <a:pt x="47124" y="475"/>
                  </a:lnTo>
                  <a:cubicBezTo>
                    <a:pt x="47251" y="443"/>
                    <a:pt x="47409" y="443"/>
                    <a:pt x="47536" y="443"/>
                  </a:cubicBezTo>
                  <a:lnTo>
                    <a:pt x="47504" y="253"/>
                  </a:lnTo>
                  <a:close/>
                  <a:moveTo>
                    <a:pt x="58557" y="348"/>
                  </a:moveTo>
                  <a:lnTo>
                    <a:pt x="58525" y="507"/>
                  </a:lnTo>
                  <a:lnTo>
                    <a:pt x="58937" y="539"/>
                  </a:lnTo>
                  <a:lnTo>
                    <a:pt x="58968" y="380"/>
                  </a:lnTo>
                  <a:cubicBezTo>
                    <a:pt x="58810" y="380"/>
                    <a:pt x="58683" y="348"/>
                    <a:pt x="58557" y="348"/>
                  </a:cubicBezTo>
                  <a:close/>
                  <a:moveTo>
                    <a:pt x="46713" y="348"/>
                  </a:moveTo>
                  <a:lnTo>
                    <a:pt x="46301" y="412"/>
                  </a:lnTo>
                  <a:lnTo>
                    <a:pt x="46332" y="570"/>
                  </a:lnTo>
                  <a:lnTo>
                    <a:pt x="46713" y="507"/>
                  </a:lnTo>
                  <a:lnTo>
                    <a:pt x="46713" y="348"/>
                  </a:lnTo>
                  <a:close/>
                  <a:moveTo>
                    <a:pt x="45889" y="443"/>
                  </a:moveTo>
                  <a:cubicBezTo>
                    <a:pt x="45762" y="475"/>
                    <a:pt x="45636" y="475"/>
                    <a:pt x="45477" y="507"/>
                  </a:cubicBezTo>
                  <a:lnTo>
                    <a:pt x="45509" y="665"/>
                  </a:lnTo>
                  <a:cubicBezTo>
                    <a:pt x="45636" y="634"/>
                    <a:pt x="45762" y="634"/>
                    <a:pt x="45921" y="602"/>
                  </a:cubicBezTo>
                  <a:lnTo>
                    <a:pt x="45889" y="443"/>
                  </a:lnTo>
                  <a:close/>
                  <a:moveTo>
                    <a:pt x="59348" y="443"/>
                  </a:moveTo>
                  <a:lnTo>
                    <a:pt x="59348" y="602"/>
                  </a:lnTo>
                  <a:cubicBezTo>
                    <a:pt x="59475" y="634"/>
                    <a:pt x="59602" y="634"/>
                    <a:pt x="59729" y="665"/>
                  </a:cubicBezTo>
                  <a:lnTo>
                    <a:pt x="59760" y="507"/>
                  </a:lnTo>
                  <a:cubicBezTo>
                    <a:pt x="59633" y="475"/>
                    <a:pt x="59507" y="443"/>
                    <a:pt x="59348" y="443"/>
                  </a:cubicBezTo>
                  <a:close/>
                  <a:moveTo>
                    <a:pt x="60172" y="539"/>
                  </a:moveTo>
                  <a:lnTo>
                    <a:pt x="60140" y="697"/>
                  </a:lnTo>
                  <a:lnTo>
                    <a:pt x="60552" y="760"/>
                  </a:lnTo>
                  <a:lnTo>
                    <a:pt x="60584" y="602"/>
                  </a:lnTo>
                  <a:lnTo>
                    <a:pt x="60172" y="539"/>
                  </a:lnTo>
                  <a:close/>
                  <a:moveTo>
                    <a:pt x="45066" y="570"/>
                  </a:moveTo>
                  <a:lnTo>
                    <a:pt x="44686" y="634"/>
                  </a:lnTo>
                  <a:lnTo>
                    <a:pt x="44686" y="792"/>
                  </a:lnTo>
                  <a:lnTo>
                    <a:pt x="45097" y="729"/>
                  </a:lnTo>
                  <a:lnTo>
                    <a:pt x="45066" y="570"/>
                  </a:lnTo>
                  <a:close/>
                  <a:moveTo>
                    <a:pt x="44274" y="697"/>
                  </a:moveTo>
                  <a:cubicBezTo>
                    <a:pt x="44147" y="697"/>
                    <a:pt x="43989" y="729"/>
                    <a:pt x="43862" y="760"/>
                  </a:cubicBezTo>
                  <a:lnTo>
                    <a:pt x="43894" y="919"/>
                  </a:lnTo>
                  <a:cubicBezTo>
                    <a:pt x="44021" y="887"/>
                    <a:pt x="44179" y="855"/>
                    <a:pt x="44306" y="855"/>
                  </a:cubicBezTo>
                  <a:lnTo>
                    <a:pt x="44274" y="697"/>
                  </a:lnTo>
                  <a:close/>
                  <a:moveTo>
                    <a:pt x="60964" y="665"/>
                  </a:moveTo>
                  <a:lnTo>
                    <a:pt x="60964" y="824"/>
                  </a:lnTo>
                  <a:cubicBezTo>
                    <a:pt x="61090" y="855"/>
                    <a:pt x="61217" y="887"/>
                    <a:pt x="61344" y="919"/>
                  </a:cubicBezTo>
                  <a:lnTo>
                    <a:pt x="61375" y="729"/>
                  </a:lnTo>
                  <a:cubicBezTo>
                    <a:pt x="61249" y="729"/>
                    <a:pt x="61122" y="697"/>
                    <a:pt x="60964" y="665"/>
                  </a:cubicBezTo>
                  <a:close/>
                  <a:moveTo>
                    <a:pt x="43451" y="824"/>
                  </a:moveTo>
                  <a:cubicBezTo>
                    <a:pt x="43324" y="855"/>
                    <a:pt x="43197" y="855"/>
                    <a:pt x="43071" y="887"/>
                  </a:cubicBezTo>
                  <a:lnTo>
                    <a:pt x="43102" y="1045"/>
                  </a:lnTo>
                  <a:cubicBezTo>
                    <a:pt x="43229" y="1014"/>
                    <a:pt x="43356" y="1014"/>
                    <a:pt x="43482" y="982"/>
                  </a:cubicBezTo>
                  <a:lnTo>
                    <a:pt x="43451" y="824"/>
                  </a:lnTo>
                  <a:close/>
                  <a:moveTo>
                    <a:pt x="61787" y="792"/>
                  </a:moveTo>
                  <a:lnTo>
                    <a:pt x="61755" y="982"/>
                  </a:lnTo>
                  <a:lnTo>
                    <a:pt x="62167" y="1045"/>
                  </a:lnTo>
                  <a:lnTo>
                    <a:pt x="62199" y="887"/>
                  </a:lnTo>
                  <a:lnTo>
                    <a:pt x="61787" y="792"/>
                  </a:lnTo>
                  <a:close/>
                  <a:moveTo>
                    <a:pt x="42659" y="950"/>
                  </a:moveTo>
                  <a:cubicBezTo>
                    <a:pt x="42532" y="982"/>
                    <a:pt x="42406" y="1014"/>
                    <a:pt x="42247" y="1045"/>
                  </a:cubicBezTo>
                  <a:lnTo>
                    <a:pt x="42279" y="1204"/>
                  </a:lnTo>
                  <a:cubicBezTo>
                    <a:pt x="42437" y="1172"/>
                    <a:pt x="42564" y="1140"/>
                    <a:pt x="42691" y="1140"/>
                  </a:cubicBezTo>
                  <a:lnTo>
                    <a:pt x="42659" y="950"/>
                  </a:lnTo>
                  <a:close/>
                  <a:moveTo>
                    <a:pt x="62610" y="950"/>
                  </a:moveTo>
                  <a:lnTo>
                    <a:pt x="62579" y="1109"/>
                  </a:lnTo>
                  <a:cubicBezTo>
                    <a:pt x="62705" y="1140"/>
                    <a:pt x="62832" y="1172"/>
                    <a:pt x="62959" y="1204"/>
                  </a:cubicBezTo>
                  <a:lnTo>
                    <a:pt x="62990" y="1045"/>
                  </a:lnTo>
                  <a:cubicBezTo>
                    <a:pt x="62864" y="1014"/>
                    <a:pt x="62737" y="982"/>
                    <a:pt x="62610" y="950"/>
                  </a:cubicBezTo>
                  <a:close/>
                  <a:moveTo>
                    <a:pt x="41867" y="1140"/>
                  </a:moveTo>
                  <a:lnTo>
                    <a:pt x="41455" y="1204"/>
                  </a:lnTo>
                  <a:lnTo>
                    <a:pt x="41487" y="1362"/>
                  </a:lnTo>
                  <a:cubicBezTo>
                    <a:pt x="41614" y="1330"/>
                    <a:pt x="41772" y="1330"/>
                    <a:pt x="41899" y="1299"/>
                  </a:cubicBezTo>
                  <a:lnTo>
                    <a:pt x="41867" y="1140"/>
                  </a:lnTo>
                  <a:close/>
                  <a:moveTo>
                    <a:pt x="63402" y="1109"/>
                  </a:moveTo>
                  <a:lnTo>
                    <a:pt x="63370" y="1267"/>
                  </a:lnTo>
                  <a:cubicBezTo>
                    <a:pt x="63497" y="1299"/>
                    <a:pt x="63624" y="1330"/>
                    <a:pt x="63750" y="1362"/>
                  </a:cubicBezTo>
                  <a:lnTo>
                    <a:pt x="63814" y="1204"/>
                  </a:lnTo>
                  <a:cubicBezTo>
                    <a:pt x="63655" y="1172"/>
                    <a:pt x="63529" y="1140"/>
                    <a:pt x="63402" y="1109"/>
                  </a:cubicBezTo>
                  <a:close/>
                  <a:moveTo>
                    <a:pt x="41075" y="1299"/>
                  </a:moveTo>
                  <a:cubicBezTo>
                    <a:pt x="40917" y="1330"/>
                    <a:pt x="40790" y="1362"/>
                    <a:pt x="40664" y="1394"/>
                  </a:cubicBezTo>
                  <a:lnTo>
                    <a:pt x="40695" y="1552"/>
                  </a:lnTo>
                  <a:cubicBezTo>
                    <a:pt x="40822" y="1520"/>
                    <a:pt x="40980" y="1489"/>
                    <a:pt x="41107" y="1457"/>
                  </a:cubicBezTo>
                  <a:lnTo>
                    <a:pt x="41075" y="1299"/>
                  </a:lnTo>
                  <a:close/>
                  <a:moveTo>
                    <a:pt x="64194" y="1299"/>
                  </a:moveTo>
                  <a:lnTo>
                    <a:pt x="64162" y="1457"/>
                  </a:lnTo>
                  <a:cubicBezTo>
                    <a:pt x="64289" y="1489"/>
                    <a:pt x="64447" y="1520"/>
                    <a:pt x="64574" y="1552"/>
                  </a:cubicBezTo>
                  <a:lnTo>
                    <a:pt x="64606" y="1394"/>
                  </a:lnTo>
                  <a:cubicBezTo>
                    <a:pt x="64479" y="1362"/>
                    <a:pt x="64321" y="1330"/>
                    <a:pt x="64194" y="1299"/>
                  </a:cubicBezTo>
                  <a:close/>
                  <a:moveTo>
                    <a:pt x="40252" y="1489"/>
                  </a:moveTo>
                  <a:cubicBezTo>
                    <a:pt x="40125" y="1520"/>
                    <a:pt x="39999" y="1552"/>
                    <a:pt x="39872" y="1584"/>
                  </a:cubicBezTo>
                  <a:lnTo>
                    <a:pt x="39904" y="1742"/>
                  </a:lnTo>
                  <a:cubicBezTo>
                    <a:pt x="40030" y="1710"/>
                    <a:pt x="40189" y="1679"/>
                    <a:pt x="40315" y="1647"/>
                  </a:cubicBezTo>
                  <a:lnTo>
                    <a:pt x="40252" y="1489"/>
                  </a:lnTo>
                  <a:close/>
                  <a:moveTo>
                    <a:pt x="65017" y="1489"/>
                  </a:moveTo>
                  <a:lnTo>
                    <a:pt x="64954" y="1647"/>
                  </a:lnTo>
                  <a:cubicBezTo>
                    <a:pt x="65081" y="1679"/>
                    <a:pt x="65239" y="1710"/>
                    <a:pt x="65366" y="1742"/>
                  </a:cubicBezTo>
                  <a:lnTo>
                    <a:pt x="65397" y="1584"/>
                  </a:lnTo>
                  <a:cubicBezTo>
                    <a:pt x="65271" y="1552"/>
                    <a:pt x="65144" y="1489"/>
                    <a:pt x="65017" y="1489"/>
                  </a:cubicBezTo>
                  <a:close/>
                  <a:moveTo>
                    <a:pt x="39460" y="1679"/>
                  </a:moveTo>
                  <a:cubicBezTo>
                    <a:pt x="39334" y="1710"/>
                    <a:pt x="39207" y="1742"/>
                    <a:pt x="39080" y="1774"/>
                  </a:cubicBezTo>
                  <a:lnTo>
                    <a:pt x="39112" y="1932"/>
                  </a:lnTo>
                  <a:cubicBezTo>
                    <a:pt x="39239" y="1900"/>
                    <a:pt x="39397" y="1869"/>
                    <a:pt x="39524" y="1837"/>
                  </a:cubicBezTo>
                  <a:lnTo>
                    <a:pt x="39460" y="1679"/>
                  </a:lnTo>
                  <a:close/>
                  <a:moveTo>
                    <a:pt x="65777" y="1679"/>
                  </a:moveTo>
                  <a:lnTo>
                    <a:pt x="65746" y="1837"/>
                  </a:lnTo>
                  <a:cubicBezTo>
                    <a:pt x="65872" y="1869"/>
                    <a:pt x="66031" y="1900"/>
                    <a:pt x="66157" y="1932"/>
                  </a:cubicBezTo>
                  <a:lnTo>
                    <a:pt x="66189" y="1774"/>
                  </a:lnTo>
                  <a:cubicBezTo>
                    <a:pt x="66062" y="1742"/>
                    <a:pt x="65936" y="1710"/>
                    <a:pt x="65777" y="1679"/>
                  </a:cubicBezTo>
                  <a:close/>
                  <a:moveTo>
                    <a:pt x="38669" y="1900"/>
                  </a:moveTo>
                  <a:cubicBezTo>
                    <a:pt x="38542" y="1932"/>
                    <a:pt x="38415" y="1964"/>
                    <a:pt x="38289" y="1995"/>
                  </a:cubicBezTo>
                  <a:lnTo>
                    <a:pt x="38320" y="2154"/>
                  </a:lnTo>
                  <a:cubicBezTo>
                    <a:pt x="38479" y="2122"/>
                    <a:pt x="38605" y="2090"/>
                    <a:pt x="38732" y="2059"/>
                  </a:cubicBezTo>
                  <a:lnTo>
                    <a:pt x="38669" y="1900"/>
                  </a:lnTo>
                  <a:close/>
                  <a:moveTo>
                    <a:pt x="66601" y="1869"/>
                  </a:moveTo>
                  <a:lnTo>
                    <a:pt x="66537" y="2027"/>
                  </a:lnTo>
                  <a:cubicBezTo>
                    <a:pt x="66664" y="2090"/>
                    <a:pt x="66822" y="2122"/>
                    <a:pt x="66949" y="2154"/>
                  </a:cubicBezTo>
                  <a:lnTo>
                    <a:pt x="66981" y="1995"/>
                  </a:lnTo>
                  <a:cubicBezTo>
                    <a:pt x="66854" y="1964"/>
                    <a:pt x="66727" y="1932"/>
                    <a:pt x="66601" y="1869"/>
                  </a:cubicBezTo>
                  <a:close/>
                  <a:moveTo>
                    <a:pt x="37909" y="2122"/>
                  </a:moveTo>
                  <a:cubicBezTo>
                    <a:pt x="37782" y="2154"/>
                    <a:pt x="37623" y="2185"/>
                    <a:pt x="37497" y="2217"/>
                  </a:cubicBezTo>
                  <a:lnTo>
                    <a:pt x="37560" y="2375"/>
                  </a:lnTo>
                  <a:cubicBezTo>
                    <a:pt x="37687" y="2344"/>
                    <a:pt x="37814" y="2312"/>
                    <a:pt x="37940" y="2280"/>
                  </a:cubicBezTo>
                  <a:lnTo>
                    <a:pt x="37909" y="2122"/>
                  </a:lnTo>
                  <a:close/>
                  <a:moveTo>
                    <a:pt x="67392" y="2090"/>
                  </a:moveTo>
                  <a:lnTo>
                    <a:pt x="67329" y="2249"/>
                  </a:lnTo>
                  <a:cubicBezTo>
                    <a:pt x="67456" y="2312"/>
                    <a:pt x="67582" y="2344"/>
                    <a:pt x="67709" y="2375"/>
                  </a:cubicBezTo>
                  <a:lnTo>
                    <a:pt x="67772" y="2217"/>
                  </a:lnTo>
                  <a:cubicBezTo>
                    <a:pt x="67646" y="2185"/>
                    <a:pt x="67519" y="2154"/>
                    <a:pt x="67392" y="2090"/>
                  </a:cubicBezTo>
                  <a:close/>
                  <a:moveTo>
                    <a:pt x="37117" y="2344"/>
                  </a:moveTo>
                  <a:cubicBezTo>
                    <a:pt x="36990" y="2407"/>
                    <a:pt x="36863" y="2439"/>
                    <a:pt x="36737" y="2470"/>
                  </a:cubicBezTo>
                  <a:lnTo>
                    <a:pt x="36768" y="2629"/>
                  </a:lnTo>
                  <a:cubicBezTo>
                    <a:pt x="36895" y="2597"/>
                    <a:pt x="37022" y="2534"/>
                    <a:pt x="37148" y="2502"/>
                  </a:cubicBezTo>
                  <a:lnTo>
                    <a:pt x="37117" y="2344"/>
                  </a:lnTo>
                  <a:close/>
                  <a:moveTo>
                    <a:pt x="68152" y="2344"/>
                  </a:moveTo>
                  <a:lnTo>
                    <a:pt x="68121" y="2502"/>
                  </a:lnTo>
                  <a:cubicBezTo>
                    <a:pt x="68247" y="2534"/>
                    <a:pt x="68374" y="2565"/>
                    <a:pt x="68501" y="2629"/>
                  </a:cubicBezTo>
                  <a:lnTo>
                    <a:pt x="68564" y="2470"/>
                  </a:lnTo>
                  <a:cubicBezTo>
                    <a:pt x="68437" y="2407"/>
                    <a:pt x="68279" y="2375"/>
                    <a:pt x="68152" y="2344"/>
                  </a:cubicBezTo>
                  <a:close/>
                  <a:moveTo>
                    <a:pt x="36325" y="2597"/>
                  </a:moveTo>
                  <a:cubicBezTo>
                    <a:pt x="36198" y="2629"/>
                    <a:pt x="36072" y="2692"/>
                    <a:pt x="35945" y="2724"/>
                  </a:cubicBezTo>
                  <a:lnTo>
                    <a:pt x="36008" y="2882"/>
                  </a:lnTo>
                  <a:cubicBezTo>
                    <a:pt x="36135" y="2850"/>
                    <a:pt x="36262" y="2787"/>
                    <a:pt x="36388" y="2755"/>
                  </a:cubicBezTo>
                  <a:lnTo>
                    <a:pt x="36325" y="2597"/>
                  </a:lnTo>
                  <a:close/>
                  <a:moveTo>
                    <a:pt x="68944" y="2597"/>
                  </a:moveTo>
                  <a:lnTo>
                    <a:pt x="68881" y="2755"/>
                  </a:lnTo>
                  <a:cubicBezTo>
                    <a:pt x="69039" y="2787"/>
                    <a:pt x="69166" y="2819"/>
                    <a:pt x="69293" y="2882"/>
                  </a:cubicBezTo>
                  <a:lnTo>
                    <a:pt x="69324" y="2724"/>
                  </a:lnTo>
                  <a:cubicBezTo>
                    <a:pt x="69198" y="2660"/>
                    <a:pt x="69071" y="2629"/>
                    <a:pt x="68944" y="2597"/>
                  </a:cubicBezTo>
                  <a:close/>
                  <a:moveTo>
                    <a:pt x="35565" y="2850"/>
                  </a:moveTo>
                  <a:cubicBezTo>
                    <a:pt x="35438" y="2914"/>
                    <a:pt x="35312" y="2945"/>
                    <a:pt x="35185" y="2977"/>
                  </a:cubicBezTo>
                  <a:lnTo>
                    <a:pt x="35217" y="3135"/>
                  </a:lnTo>
                  <a:cubicBezTo>
                    <a:pt x="35343" y="3104"/>
                    <a:pt x="35502" y="3040"/>
                    <a:pt x="35628" y="3009"/>
                  </a:cubicBezTo>
                  <a:lnTo>
                    <a:pt x="35565" y="2850"/>
                  </a:lnTo>
                  <a:close/>
                  <a:moveTo>
                    <a:pt x="69704" y="2850"/>
                  </a:moveTo>
                  <a:lnTo>
                    <a:pt x="69673" y="3009"/>
                  </a:lnTo>
                  <a:cubicBezTo>
                    <a:pt x="69799" y="3040"/>
                    <a:pt x="69926" y="3104"/>
                    <a:pt x="70053" y="3135"/>
                  </a:cubicBezTo>
                  <a:lnTo>
                    <a:pt x="70116" y="2977"/>
                  </a:lnTo>
                  <a:cubicBezTo>
                    <a:pt x="69989" y="2945"/>
                    <a:pt x="69863" y="2882"/>
                    <a:pt x="69704" y="2850"/>
                  </a:cubicBezTo>
                  <a:close/>
                  <a:moveTo>
                    <a:pt x="34805" y="3135"/>
                  </a:moveTo>
                  <a:cubicBezTo>
                    <a:pt x="34678" y="3167"/>
                    <a:pt x="34520" y="3230"/>
                    <a:pt x="34393" y="3262"/>
                  </a:cubicBezTo>
                  <a:lnTo>
                    <a:pt x="34457" y="3420"/>
                  </a:lnTo>
                  <a:cubicBezTo>
                    <a:pt x="34583" y="3357"/>
                    <a:pt x="34710" y="3325"/>
                    <a:pt x="34837" y="3294"/>
                  </a:cubicBezTo>
                  <a:lnTo>
                    <a:pt x="34805" y="3135"/>
                  </a:lnTo>
                  <a:close/>
                  <a:moveTo>
                    <a:pt x="70496" y="3104"/>
                  </a:moveTo>
                  <a:lnTo>
                    <a:pt x="70433" y="3262"/>
                  </a:lnTo>
                  <a:cubicBezTo>
                    <a:pt x="70559" y="3325"/>
                    <a:pt x="70686" y="3357"/>
                    <a:pt x="70813" y="3420"/>
                  </a:cubicBezTo>
                  <a:lnTo>
                    <a:pt x="70876" y="3262"/>
                  </a:lnTo>
                  <a:cubicBezTo>
                    <a:pt x="70749" y="3199"/>
                    <a:pt x="70623" y="3167"/>
                    <a:pt x="70496" y="3104"/>
                  </a:cubicBezTo>
                  <a:close/>
                  <a:moveTo>
                    <a:pt x="34013" y="3420"/>
                  </a:moveTo>
                  <a:cubicBezTo>
                    <a:pt x="33887" y="3452"/>
                    <a:pt x="33760" y="3515"/>
                    <a:pt x="33633" y="3547"/>
                  </a:cubicBezTo>
                  <a:lnTo>
                    <a:pt x="33697" y="3705"/>
                  </a:lnTo>
                  <a:cubicBezTo>
                    <a:pt x="33823" y="3674"/>
                    <a:pt x="33950" y="3610"/>
                    <a:pt x="34077" y="3579"/>
                  </a:cubicBezTo>
                  <a:lnTo>
                    <a:pt x="34013" y="3420"/>
                  </a:lnTo>
                  <a:close/>
                  <a:moveTo>
                    <a:pt x="71256" y="3389"/>
                  </a:moveTo>
                  <a:lnTo>
                    <a:pt x="71193" y="3547"/>
                  </a:lnTo>
                  <a:cubicBezTo>
                    <a:pt x="71351" y="3610"/>
                    <a:pt x="71478" y="3642"/>
                    <a:pt x="71604" y="3705"/>
                  </a:cubicBezTo>
                  <a:lnTo>
                    <a:pt x="71636" y="3547"/>
                  </a:lnTo>
                  <a:cubicBezTo>
                    <a:pt x="71509" y="3484"/>
                    <a:pt x="71383" y="3452"/>
                    <a:pt x="71256" y="3389"/>
                  </a:cubicBezTo>
                  <a:close/>
                  <a:moveTo>
                    <a:pt x="33253" y="3705"/>
                  </a:moveTo>
                  <a:cubicBezTo>
                    <a:pt x="33126" y="3769"/>
                    <a:pt x="33000" y="3800"/>
                    <a:pt x="32873" y="3864"/>
                  </a:cubicBezTo>
                  <a:lnTo>
                    <a:pt x="32936" y="3990"/>
                  </a:lnTo>
                  <a:cubicBezTo>
                    <a:pt x="33063" y="3959"/>
                    <a:pt x="33190" y="3895"/>
                    <a:pt x="33316" y="3864"/>
                  </a:cubicBezTo>
                  <a:lnTo>
                    <a:pt x="33253" y="3705"/>
                  </a:lnTo>
                  <a:close/>
                  <a:moveTo>
                    <a:pt x="72048" y="3705"/>
                  </a:moveTo>
                  <a:lnTo>
                    <a:pt x="71984" y="3832"/>
                  </a:lnTo>
                  <a:cubicBezTo>
                    <a:pt x="72111" y="3895"/>
                    <a:pt x="72238" y="3959"/>
                    <a:pt x="72364" y="3990"/>
                  </a:cubicBezTo>
                  <a:lnTo>
                    <a:pt x="72428" y="3832"/>
                  </a:lnTo>
                  <a:cubicBezTo>
                    <a:pt x="72301" y="3800"/>
                    <a:pt x="72174" y="3737"/>
                    <a:pt x="72048" y="3705"/>
                  </a:cubicBezTo>
                  <a:close/>
                  <a:moveTo>
                    <a:pt x="32493" y="4022"/>
                  </a:moveTo>
                  <a:cubicBezTo>
                    <a:pt x="32366" y="4054"/>
                    <a:pt x="32271" y="4117"/>
                    <a:pt x="32145" y="4180"/>
                  </a:cubicBezTo>
                  <a:lnTo>
                    <a:pt x="32208" y="4307"/>
                  </a:lnTo>
                  <a:cubicBezTo>
                    <a:pt x="32335" y="4275"/>
                    <a:pt x="32430" y="4212"/>
                    <a:pt x="32556" y="4149"/>
                  </a:cubicBezTo>
                  <a:lnTo>
                    <a:pt x="32493" y="4022"/>
                  </a:lnTo>
                  <a:close/>
                  <a:moveTo>
                    <a:pt x="72808" y="3990"/>
                  </a:moveTo>
                  <a:lnTo>
                    <a:pt x="72744" y="4149"/>
                  </a:lnTo>
                  <a:cubicBezTo>
                    <a:pt x="72871" y="4212"/>
                    <a:pt x="72998" y="4275"/>
                    <a:pt x="73125" y="4307"/>
                  </a:cubicBezTo>
                  <a:lnTo>
                    <a:pt x="73188" y="4149"/>
                  </a:lnTo>
                  <a:cubicBezTo>
                    <a:pt x="73061" y="4117"/>
                    <a:pt x="72935" y="4054"/>
                    <a:pt x="72808" y="3990"/>
                  </a:cubicBezTo>
                  <a:close/>
                  <a:moveTo>
                    <a:pt x="73536" y="4339"/>
                  </a:moveTo>
                  <a:lnTo>
                    <a:pt x="73473" y="4465"/>
                  </a:lnTo>
                  <a:cubicBezTo>
                    <a:pt x="73600" y="4529"/>
                    <a:pt x="73726" y="4592"/>
                    <a:pt x="73853" y="4624"/>
                  </a:cubicBezTo>
                  <a:lnTo>
                    <a:pt x="73916" y="4497"/>
                  </a:lnTo>
                  <a:cubicBezTo>
                    <a:pt x="73790" y="4434"/>
                    <a:pt x="73663" y="4370"/>
                    <a:pt x="73536" y="4339"/>
                  </a:cubicBezTo>
                  <a:close/>
                  <a:moveTo>
                    <a:pt x="31765" y="4339"/>
                  </a:moveTo>
                  <a:cubicBezTo>
                    <a:pt x="31638" y="4370"/>
                    <a:pt x="31511" y="4434"/>
                    <a:pt x="31385" y="4497"/>
                  </a:cubicBezTo>
                  <a:lnTo>
                    <a:pt x="31448" y="4655"/>
                  </a:lnTo>
                  <a:cubicBezTo>
                    <a:pt x="31575" y="4592"/>
                    <a:pt x="31701" y="4529"/>
                    <a:pt x="31828" y="4465"/>
                  </a:cubicBezTo>
                  <a:lnTo>
                    <a:pt x="31765" y="4339"/>
                  </a:lnTo>
                  <a:close/>
                  <a:moveTo>
                    <a:pt x="31005" y="4655"/>
                  </a:moveTo>
                  <a:cubicBezTo>
                    <a:pt x="30878" y="4719"/>
                    <a:pt x="30751" y="4782"/>
                    <a:pt x="30656" y="4814"/>
                  </a:cubicBezTo>
                  <a:lnTo>
                    <a:pt x="30720" y="4972"/>
                  </a:lnTo>
                  <a:cubicBezTo>
                    <a:pt x="30846" y="4909"/>
                    <a:pt x="30941" y="4877"/>
                    <a:pt x="31068" y="4814"/>
                  </a:cubicBezTo>
                  <a:lnTo>
                    <a:pt x="31005" y="4655"/>
                  </a:lnTo>
                  <a:close/>
                  <a:moveTo>
                    <a:pt x="30276" y="5004"/>
                  </a:moveTo>
                  <a:cubicBezTo>
                    <a:pt x="30150" y="5067"/>
                    <a:pt x="30023" y="5099"/>
                    <a:pt x="29896" y="5162"/>
                  </a:cubicBezTo>
                  <a:lnTo>
                    <a:pt x="29960" y="5321"/>
                  </a:lnTo>
                  <a:cubicBezTo>
                    <a:pt x="30086" y="5257"/>
                    <a:pt x="30213" y="5194"/>
                    <a:pt x="30340" y="5130"/>
                  </a:cubicBezTo>
                  <a:lnTo>
                    <a:pt x="30276" y="5004"/>
                  </a:lnTo>
                  <a:close/>
                  <a:moveTo>
                    <a:pt x="29548" y="5352"/>
                  </a:moveTo>
                  <a:cubicBezTo>
                    <a:pt x="29421" y="5416"/>
                    <a:pt x="29295" y="5479"/>
                    <a:pt x="29168" y="5542"/>
                  </a:cubicBezTo>
                  <a:lnTo>
                    <a:pt x="29231" y="5669"/>
                  </a:lnTo>
                  <a:cubicBezTo>
                    <a:pt x="29358" y="5606"/>
                    <a:pt x="29485" y="5542"/>
                    <a:pt x="29611" y="5511"/>
                  </a:cubicBezTo>
                  <a:lnTo>
                    <a:pt x="29548" y="5352"/>
                  </a:lnTo>
                  <a:close/>
                  <a:moveTo>
                    <a:pt x="28788" y="5701"/>
                  </a:moveTo>
                  <a:cubicBezTo>
                    <a:pt x="28693" y="5764"/>
                    <a:pt x="28566" y="5827"/>
                    <a:pt x="28439" y="5891"/>
                  </a:cubicBezTo>
                  <a:lnTo>
                    <a:pt x="28503" y="6049"/>
                  </a:lnTo>
                  <a:cubicBezTo>
                    <a:pt x="28629" y="5986"/>
                    <a:pt x="28756" y="5922"/>
                    <a:pt x="28883" y="5859"/>
                  </a:cubicBezTo>
                  <a:lnTo>
                    <a:pt x="28788" y="5701"/>
                  </a:lnTo>
                  <a:close/>
                  <a:moveTo>
                    <a:pt x="28091" y="6081"/>
                  </a:moveTo>
                  <a:cubicBezTo>
                    <a:pt x="27964" y="6144"/>
                    <a:pt x="27838" y="6207"/>
                    <a:pt x="27711" y="6302"/>
                  </a:cubicBezTo>
                  <a:lnTo>
                    <a:pt x="27806" y="6429"/>
                  </a:lnTo>
                  <a:cubicBezTo>
                    <a:pt x="27901" y="6366"/>
                    <a:pt x="28028" y="6302"/>
                    <a:pt x="28154" y="6239"/>
                  </a:cubicBezTo>
                  <a:lnTo>
                    <a:pt x="28091" y="6081"/>
                  </a:lnTo>
                  <a:close/>
                  <a:moveTo>
                    <a:pt x="27363" y="6492"/>
                  </a:moveTo>
                  <a:cubicBezTo>
                    <a:pt x="27236" y="6556"/>
                    <a:pt x="27109" y="6619"/>
                    <a:pt x="27014" y="6682"/>
                  </a:cubicBezTo>
                  <a:lnTo>
                    <a:pt x="27078" y="6809"/>
                  </a:lnTo>
                  <a:cubicBezTo>
                    <a:pt x="27204" y="6746"/>
                    <a:pt x="27299" y="6682"/>
                    <a:pt x="27426" y="6619"/>
                  </a:cubicBezTo>
                  <a:lnTo>
                    <a:pt x="27363" y="6492"/>
                  </a:lnTo>
                  <a:close/>
                  <a:moveTo>
                    <a:pt x="26634" y="6872"/>
                  </a:moveTo>
                  <a:lnTo>
                    <a:pt x="26286" y="7094"/>
                  </a:lnTo>
                  <a:lnTo>
                    <a:pt x="26381" y="7221"/>
                  </a:lnTo>
                  <a:cubicBezTo>
                    <a:pt x="26476" y="7157"/>
                    <a:pt x="26603" y="7094"/>
                    <a:pt x="26729" y="7031"/>
                  </a:cubicBezTo>
                  <a:lnTo>
                    <a:pt x="26634" y="6872"/>
                  </a:lnTo>
                  <a:close/>
                  <a:moveTo>
                    <a:pt x="25938" y="7284"/>
                  </a:moveTo>
                  <a:cubicBezTo>
                    <a:pt x="25811" y="7347"/>
                    <a:pt x="25684" y="7442"/>
                    <a:pt x="25589" y="7506"/>
                  </a:cubicBezTo>
                  <a:lnTo>
                    <a:pt x="25653" y="7632"/>
                  </a:lnTo>
                  <a:cubicBezTo>
                    <a:pt x="25779" y="7569"/>
                    <a:pt x="25906" y="7506"/>
                    <a:pt x="26033" y="7442"/>
                  </a:cubicBezTo>
                  <a:lnTo>
                    <a:pt x="25938" y="7284"/>
                  </a:lnTo>
                  <a:close/>
                  <a:moveTo>
                    <a:pt x="25241" y="7696"/>
                  </a:moveTo>
                  <a:cubicBezTo>
                    <a:pt x="25114" y="7791"/>
                    <a:pt x="24988" y="7854"/>
                    <a:pt x="24893" y="7917"/>
                  </a:cubicBezTo>
                  <a:lnTo>
                    <a:pt x="24988" y="8076"/>
                  </a:lnTo>
                  <a:cubicBezTo>
                    <a:pt x="25083" y="7981"/>
                    <a:pt x="25209" y="7917"/>
                    <a:pt x="25336" y="7854"/>
                  </a:cubicBezTo>
                  <a:lnTo>
                    <a:pt x="25241" y="7696"/>
                  </a:lnTo>
                  <a:close/>
                  <a:moveTo>
                    <a:pt x="24544" y="8139"/>
                  </a:moveTo>
                  <a:cubicBezTo>
                    <a:pt x="24417" y="8202"/>
                    <a:pt x="24322" y="8297"/>
                    <a:pt x="24196" y="8361"/>
                  </a:cubicBezTo>
                  <a:lnTo>
                    <a:pt x="24291" y="8487"/>
                  </a:lnTo>
                  <a:cubicBezTo>
                    <a:pt x="24386" y="8424"/>
                    <a:pt x="24512" y="8361"/>
                    <a:pt x="24639" y="8266"/>
                  </a:cubicBezTo>
                  <a:lnTo>
                    <a:pt x="24544" y="8139"/>
                  </a:lnTo>
                  <a:close/>
                  <a:moveTo>
                    <a:pt x="23847" y="8582"/>
                  </a:moveTo>
                  <a:cubicBezTo>
                    <a:pt x="23721" y="8646"/>
                    <a:pt x="23626" y="8741"/>
                    <a:pt x="23499" y="8804"/>
                  </a:cubicBezTo>
                  <a:lnTo>
                    <a:pt x="23594" y="8962"/>
                  </a:lnTo>
                  <a:cubicBezTo>
                    <a:pt x="23721" y="8867"/>
                    <a:pt x="23816" y="8804"/>
                    <a:pt x="23942" y="8709"/>
                  </a:cubicBezTo>
                  <a:lnTo>
                    <a:pt x="23847" y="8582"/>
                  </a:lnTo>
                  <a:close/>
                  <a:moveTo>
                    <a:pt x="23182" y="9026"/>
                  </a:moveTo>
                  <a:cubicBezTo>
                    <a:pt x="23056" y="9121"/>
                    <a:pt x="22929" y="9184"/>
                    <a:pt x="22834" y="9279"/>
                  </a:cubicBezTo>
                  <a:lnTo>
                    <a:pt x="22929" y="9406"/>
                  </a:lnTo>
                  <a:cubicBezTo>
                    <a:pt x="23024" y="9342"/>
                    <a:pt x="23151" y="9247"/>
                    <a:pt x="23246" y="9184"/>
                  </a:cubicBezTo>
                  <a:lnTo>
                    <a:pt x="23182" y="9026"/>
                  </a:lnTo>
                  <a:close/>
                  <a:moveTo>
                    <a:pt x="22486" y="9501"/>
                  </a:moveTo>
                  <a:cubicBezTo>
                    <a:pt x="22391" y="9596"/>
                    <a:pt x="22264" y="9659"/>
                    <a:pt x="22169" y="9754"/>
                  </a:cubicBezTo>
                  <a:lnTo>
                    <a:pt x="22264" y="9881"/>
                  </a:lnTo>
                  <a:lnTo>
                    <a:pt x="22581" y="9627"/>
                  </a:lnTo>
                  <a:lnTo>
                    <a:pt x="22486" y="9501"/>
                  </a:lnTo>
                  <a:close/>
                  <a:moveTo>
                    <a:pt x="21821" y="9976"/>
                  </a:moveTo>
                  <a:cubicBezTo>
                    <a:pt x="21726" y="10071"/>
                    <a:pt x="21599" y="10134"/>
                    <a:pt x="21504" y="10229"/>
                  </a:cubicBezTo>
                  <a:lnTo>
                    <a:pt x="21599" y="10356"/>
                  </a:lnTo>
                  <a:cubicBezTo>
                    <a:pt x="21694" y="10261"/>
                    <a:pt x="21821" y="10198"/>
                    <a:pt x="21916" y="10103"/>
                  </a:cubicBezTo>
                  <a:lnTo>
                    <a:pt x="21821" y="9976"/>
                  </a:lnTo>
                  <a:close/>
                  <a:moveTo>
                    <a:pt x="21156" y="10451"/>
                  </a:moveTo>
                  <a:cubicBezTo>
                    <a:pt x="21061" y="10546"/>
                    <a:pt x="20934" y="10641"/>
                    <a:pt x="20839" y="10704"/>
                  </a:cubicBezTo>
                  <a:lnTo>
                    <a:pt x="20934" y="10831"/>
                  </a:lnTo>
                  <a:cubicBezTo>
                    <a:pt x="21061" y="10768"/>
                    <a:pt x="21156" y="10673"/>
                    <a:pt x="21282" y="10609"/>
                  </a:cubicBezTo>
                  <a:lnTo>
                    <a:pt x="21156" y="10451"/>
                  </a:lnTo>
                  <a:close/>
                  <a:moveTo>
                    <a:pt x="20522" y="10958"/>
                  </a:moveTo>
                  <a:cubicBezTo>
                    <a:pt x="20396" y="11053"/>
                    <a:pt x="20301" y="11116"/>
                    <a:pt x="20206" y="11211"/>
                  </a:cubicBezTo>
                  <a:lnTo>
                    <a:pt x="20301" y="11338"/>
                  </a:lnTo>
                  <a:lnTo>
                    <a:pt x="20617" y="11084"/>
                  </a:lnTo>
                  <a:lnTo>
                    <a:pt x="20522" y="10958"/>
                  </a:lnTo>
                  <a:close/>
                  <a:moveTo>
                    <a:pt x="19857" y="11464"/>
                  </a:moveTo>
                  <a:cubicBezTo>
                    <a:pt x="19762" y="11559"/>
                    <a:pt x="19667" y="11623"/>
                    <a:pt x="19540" y="11718"/>
                  </a:cubicBezTo>
                  <a:lnTo>
                    <a:pt x="19667" y="11844"/>
                  </a:lnTo>
                  <a:cubicBezTo>
                    <a:pt x="19762" y="11749"/>
                    <a:pt x="19857" y="11686"/>
                    <a:pt x="19984" y="11591"/>
                  </a:cubicBezTo>
                  <a:lnTo>
                    <a:pt x="19857" y="11464"/>
                  </a:lnTo>
                  <a:close/>
                  <a:moveTo>
                    <a:pt x="19224" y="11971"/>
                  </a:moveTo>
                  <a:cubicBezTo>
                    <a:pt x="19129" y="12066"/>
                    <a:pt x="19034" y="12161"/>
                    <a:pt x="18907" y="12256"/>
                  </a:cubicBezTo>
                  <a:lnTo>
                    <a:pt x="19034" y="12383"/>
                  </a:lnTo>
                  <a:cubicBezTo>
                    <a:pt x="19129" y="12288"/>
                    <a:pt x="19224" y="12193"/>
                    <a:pt x="19350" y="12098"/>
                  </a:cubicBezTo>
                  <a:lnTo>
                    <a:pt x="19224" y="11971"/>
                  </a:lnTo>
                  <a:close/>
                  <a:moveTo>
                    <a:pt x="18622" y="12509"/>
                  </a:moveTo>
                  <a:cubicBezTo>
                    <a:pt x="18495" y="12604"/>
                    <a:pt x="18400" y="12668"/>
                    <a:pt x="18305" y="12763"/>
                  </a:cubicBezTo>
                  <a:lnTo>
                    <a:pt x="18400" y="12889"/>
                  </a:lnTo>
                  <a:cubicBezTo>
                    <a:pt x="18495" y="12826"/>
                    <a:pt x="18622" y="12731"/>
                    <a:pt x="18717" y="12636"/>
                  </a:cubicBezTo>
                  <a:lnTo>
                    <a:pt x="18622" y="12509"/>
                  </a:lnTo>
                  <a:close/>
                  <a:moveTo>
                    <a:pt x="17989" y="13048"/>
                  </a:moveTo>
                  <a:cubicBezTo>
                    <a:pt x="17894" y="13143"/>
                    <a:pt x="17767" y="13206"/>
                    <a:pt x="17672" y="13301"/>
                  </a:cubicBezTo>
                  <a:lnTo>
                    <a:pt x="17799" y="13428"/>
                  </a:lnTo>
                  <a:cubicBezTo>
                    <a:pt x="17894" y="13333"/>
                    <a:pt x="17989" y="13269"/>
                    <a:pt x="18084" y="13174"/>
                  </a:cubicBezTo>
                  <a:lnTo>
                    <a:pt x="17989" y="13048"/>
                  </a:lnTo>
                  <a:close/>
                  <a:moveTo>
                    <a:pt x="17387" y="13586"/>
                  </a:moveTo>
                  <a:cubicBezTo>
                    <a:pt x="17260" y="13681"/>
                    <a:pt x="17165" y="13776"/>
                    <a:pt x="17070" y="13871"/>
                  </a:cubicBezTo>
                  <a:lnTo>
                    <a:pt x="17197" y="13966"/>
                  </a:lnTo>
                  <a:cubicBezTo>
                    <a:pt x="17292" y="13903"/>
                    <a:pt x="17387" y="13808"/>
                    <a:pt x="17482" y="13713"/>
                  </a:cubicBezTo>
                  <a:lnTo>
                    <a:pt x="17387" y="13586"/>
                  </a:lnTo>
                  <a:close/>
                  <a:moveTo>
                    <a:pt x="16785" y="14124"/>
                  </a:moveTo>
                  <a:cubicBezTo>
                    <a:pt x="16690" y="14219"/>
                    <a:pt x="16564" y="14314"/>
                    <a:pt x="16469" y="14409"/>
                  </a:cubicBezTo>
                  <a:lnTo>
                    <a:pt x="16595" y="14536"/>
                  </a:lnTo>
                  <a:cubicBezTo>
                    <a:pt x="16690" y="14441"/>
                    <a:pt x="16785" y="14346"/>
                    <a:pt x="16880" y="14251"/>
                  </a:cubicBezTo>
                  <a:lnTo>
                    <a:pt x="16785" y="14124"/>
                  </a:lnTo>
                  <a:close/>
                  <a:moveTo>
                    <a:pt x="16184" y="14695"/>
                  </a:moveTo>
                  <a:cubicBezTo>
                    <a:pt x="16089" y="14790"/>
                    <a:pt x="15994" y="14885"/>
                    <a:pt x="15867" y="14980"/>
                  </a:cubicBezTo>
                  <a:lnTo>
                    <a:pt x="15994" y="15106"/>
                  </a:lnTo>
                  <a:cubicBezTo>
                    <a:pt x="16089" y="15011"/>
                    <a:pt x="16184" y="14916"/>
                    <a:pt x="16279" y="14821"/>
                  </a:cubicBezTo>
                  <a:lnTo>
                    <a:pt x="16184" y="14695"/>
                  </a:lnTo>
                  <a:close/>
                  <a:moveTo>
                    <a:pt x="15582" y="15265"/>
                  </a:moveTo>
                  <a:lnTo>
                    <a:pt x="15297" y="15550"/>
                  </a:lnTo>
                  <a:lnTo>
                    <a:pt x="15423" y="15676"/>
                  </a:lnTo>
                  <a:cubicBezTo>
                    <a:pt x="15518" y="15581"/>
                    <a:pt x="15613" y="15486"/>
                    <a:pt x="15708" y="15391"/>
                  </a:cubicBezTo>
                  <a:lnTo>
                    <a:pt x="15582" y="15265"/>
                  </a:lnTo>
                  <a:close/>
                  <a:moveTo>
                    <a:pt x="15012" y="15835"/>
                  </a:moveTo>
                  <a:cubicBezTo>
                    <a:pt x="14917" y="15930"/>
                    <a:pt x="14822" y="16056"/>
                    <a:pt x="14727" y="16151"/>
                  </a:cubicBezTo>
                  <a:lnTo>
                    <a:pt x="14853" y="16246"/>
                  </a:lnTo>
                  <a:cubicBezTo>
                    <a:pt x="14948" y="16151"/>
                    <a:pt x="15043" y="16056"/>
                    <a:pt x="15138" y="15961"/>
                  </a:cubicBezTo>
                  <a:lnTo>
                    <a:pt x="15012" y="15835"/>
                  </a:lnTo>
                  <a:close/>
                  <a:moveTo>
                    <a:pt x="14442" y="16436"/>
                  </a:moveTo>
                  <a:cubicBezTo>
                    <a:pt x="14347" y="16531"/>
                    <a:pt x="14252" y="16626"/>
                    <a:pt x="14157" y="16753"/>
                  </a:cubicBezTo>
                  <a:lnTo>
                    <a:pt x="14283" y="16848"/>
                  </a:lnTo>
                  <a:cubicBezTo>
                    <a:pt x="14378" y="16753"/>
                    <a:pt x="14473" y="16658"/>
                    <a:pt x="14568" y="16563"/>
                  </a:cubicBezTo>
                  <a:lnTo>
                    <a:pt x="14442" y="16436"/>
                  </a:lnTo>
                  <a:close/>
                  <a:moveTo>
                    <a:pt x="13872" y="17038"/>
                  </a:moveTo>
                  <a:cubicBezTo>
                    <a:pt x="13777" y="17133"/>
                    <a:pt x="13713" y="17228"/>
                    <a:pt x="13618" y="17355"/>
                  </a:cubicBezTo>
                  <a:lnTo>
                    <a:pt x="13745" y="17450"/>
                  </a:lnTo>
                  <a:cubicBezTo>
                    <a:pt x="13840" y="17355"/>
                    <a:pt x="13903" y="17260"/>
                    <a:pt x="13998" y="17165"/>
                  </a:cubicBezTo>
                  <a:lnTo>
                    <a:pt x="13872" y="17038"/>
                  </a:lnTo>
                  <a:close/>
                  <a:moveTo>
                    <a:pt x="13333" y="17640"/>
                  </a:moveTo>
                  <a:cubicBezTo>
                    <a:pt x="13238" y="17735"/>
                    <a:pt x="13143" y="17861"/>
                    <a:pt x="13080" y="17956"/>
                  </a:cubicBezTo>
                  <a:lnTo>
                    <a:pt x="13207" y="18051"/>
                  </a:lnTo>
                  <a:cubicBezTo>
                    <a:pt x="13270" y="17956"/>
                    <a:pt x="13365" y="17861"/>
                    <a:pt x="13460" y="17766"/>
                  </a:cubicBezTo>
                  <a:lnTo>
                    <a:pt x="13333" y="17640"/>
                  </a:lnTo>
                  <a:close/>
                  <a:moveTo>
                    <a:pt x="12795" y="18273"/>
                  </a:moveTo>
                  <a:cubicBezTo>
                    <a:pt x="12700" y="18368"/>
                    <a:pt x="12637" y="18463"/>
                    <a:pt x="12542" y="18558"/>
                  </a:cubicBezTo>
                  <a:lnTo>
                    <a:pt x="12668" y="18685"/>
                  </a:lnTo>
                  <a:cubicBezTo>
                    <a:pt x="12732" y="18558"/>
                    <a:pt x="12827" y="18463"/>
                    <a:pt x="12922" y="18368"/>
                  </a:cubicBezTo>
                  <a:lnTo>
                    <a:pt x="12795" y="18273"/>
                  </a:lnTo>
                  <a:close/>
                  <a:moveTo>
                    <a:pt x="12257" y="18875"/>
                  </a:moveTo>
                  <a:cubicBezTo>
                    <a:pt x="12193" y="19001"/>
                    <a:pt x="12098" y="19096"/>
                    <a:pt x="12003" y="19191"/>
                  </a:cubicBezTo>
                  <a:lnTo>
                    <a:pt x="12130" y="19286"/>
                  </a:lnTo>
                  <a:cubicBezTo>
                    <a:pt x="12225" y="19191"/>
                    <a:pt x="12320" y="19096"/>
                    <a:pt x="12383" y="19001"/>
                  </a:cubicBezTo>
                  <a:lnTo>
                    <a:pt x="12257" y="18875"/>
                  </a:lnTo>
                  <a:close/>
                  <a:moveTo>
                    <a:pt x="11750" y="19508"/>
                  </a:moveTo>
                  <a:cubicBezTo>
                    <a:pt x="11655" y="19603"/>
                    <a:pt x="11592" y="19730"/>
                    <a:pt x="11497" y="19825"/>
                  </a:cubicBezTo>
                  <a:lnTo>
                    <a:pt x="11623" y="19920"/>
                  </a:lnTo>
                  <a:cubicBezTo>
                    <a:pt x="11718" y="19825"/>
                    <a:pt x="11782" y="19730"/>
                    <a:pt x="11877" y="19603"/>
                  </a:cubicBezTo>
                  <a:lnTo>
                    <a:pt x="11750" y="19508"/>
                  </a:lnTo>
                  <a:close/>
                  <a:moveTo>
                    <a:pt x="11243" y="20142"/>
                  </a:moveTo>
                  <a:cubicBezTo>
                    <a:pt x="11148" y="20268"/>
                    <a:pt x="11053" y="20363"/>
                    <a:pt x="10990" y="20458"/>
                  </a:cubicBezTo>
                  <a:lnTo>
                    <a:pt x="11116" y="20585"/>
                  </a:lnTo>
                  <a:lnTo>
                    <a:pt x="11370" y="20268"/>
                  </a:lnTo>
                  <a:lnTo>
                    <a:pt x="11243" y="20142"/>
                  </a:lnTo>
                  <a:close/>
                  <a:moveTo>
                    <a:pt x="10736" y="20807"/>
                  </a:moveTo>
                  <a:cubicBezTo>
                    <a:pt x="10641" y="20902"/>
                    <a:pt x="10578" y="21028"/>
                    <a:pt x="10483" y="21123"/>
                  </a:cubicBezTo>
                  <a:lnTo>
                    <a:pt x="10610" y="21218"/>
                  </a:lnTo>
                  <a:cubicBezTo>
                    <a:pt x="10705" y="21123"/>
                    <a:pt x="10768" y="20997"/>
                    <a:pt x="10863" y="20902"/>
                  </a:cubicBezTo>
                  <a:lnTo>
                    <a:pt x="10736" y="20807"/>
                  </a:lnTo>
                  <a:close/>
                  <a:moveTo>
                    <a:pt x="10230" y="21472"/>
                  </a:moveTo>
                  <a:cubicBezTo>
                    <a:pt x="10166" y="21567"/>
                    <a:pt x="10071" y="21662"/>
                    <a:pt x="10008" y="21788"/>
                  </a:cubicBezTo>
                  <a:lnTo>
                    <a:pt x="10135" y="21883"/>
                  </a:lnTo>
                  <a:cubicBezTo>
                    <a:pt x="10198" y="21757"/>
                    <a:pt x="10293" y="21662"/>
                    <a:pt x="10388" y="21567"/>
                  </a:cubicBezTo>
                  <a:lnTo>
                    <a:pt x="10230" y="21472"/>
                  </a:lnTo>
                  <a:close/>
                  <a:moveTo>
                    <a:pt x="9755" y="22105"/>
                  </a:moveTo>
                  <a:lnTo>
                    <a:pt x="9533" y="22453"/>
                  </a:lnTo>
                  <a:lnTo>
                    <a:pt x="9660" y="22548"/>
                  </a:lnTo>
                  <a:lnTo>
                    <a:pt x="9881" y="22200"/>
                  </a:lnTo>
                  <a:lnTo>
                    <a:pt x="9755" y="22105"/>
                  </a:lnTo>
                  <a:close/>
                  <a:moveTo>
                    <a:pt x="9280" y="22802"/>
                  </a:moveTo>
                  <a:cubicBezTo>
                    <a:pt x="9216" y="22897"/>
                    <a:pt x="9121" y="23023"/>
                    <a:pt x="9058" y="23118"/>
                  </a:cubicBezTo>
                  <a:lnTo>
                    <a:pt x="9185" y="23213"/>
                  </a:lnTo>
                  <a:cubicBezTo>
                    <a:pt x="9280" y="23118"/>
                    <a:pt x="9343" y="22992"/>
                    <a:pt x="9438" y="22897"/>
                  </a:cubicBezTo>
                  <a:lnTo>
                    <a:pt x="9280" y="22802"/>
                  </a:lnTo>
                  <a:close/>
                  <a:moveTo>
                    <a:pt x="8836" y="23467"/>
                  </a:moveTo>
                  <a:cubicBezTo>
                    <a:pt x="8741" y="23562"/>
                    <a:pt x="8678" y="23688"/>
                    <a:pt x="8615" y="23815"/>
                  </a:cubicBezTo>
                  <a:lnTo>
                    <a:pt x="8741" y="23910"/>
                  </a:lnTo>
                  <a:cubicBezTo>
                    <a:pt x="8805" y="23783"/>
                    <a:pt x="8900" y="23657"/>
                    <a:pt x="8963" y="23562"/>
                  </a:cubicBezTo>
                  <a:lnTo>
                    <a:pt x="8836" y="23467"/>
                  </a:lnTo>
                  <a:close/>
                  <a:moveTo>
                    <a:pt x="8393" y="24163"/>
                  </a:moveTo>
                  <a:cubicBezTo>
                    <a:pt x="8298" y="24259"/>
                    <a:pt x="8235" y="24385"/>
                    <a:pt x="8171" y="24512"/>
                  </a:cubicBezTo>
                  <a:lnTo>
                    <a:pt x="8298" y="24575"/>
                  </a:lnTo>
                  <a:cubicBezTo>
                    <a:pt x="8361" y="24480"/>
                    <a:pt x="8456" y="24354"/>
                    <a:pt x="8520" y="24227"/>
                  </a:cubicBezTo>
                  <a:lnTo>
                    <a:pt x="8393" y="24163"/>
                  </a:lnTo>
                  <a:close/>
                  <a:moveTo>
                    <a:pt x="7950" y="24829"/>
                  </a:moveTo>
                  <a:cubicBezTo>
                    <a:pt x="7886" y="24955"/>
                    <a:pt x="7791" y="25082"/>
                    <a:pt x="7728" y="25177"/>
                  </a:cubicBezTo>
                  <a:lnTo>
                    <a:pt x="7855" y="25272"/>
                  </a:lnTo>
                  <a:cubicBezTo>
                    <a:pt x="7950" y="25145"/>
                    <a:pt x="8013" y="25050"/>
                    <a:pt x="8076" y="24924"/>
                  </a:cubicBezTo>
                  <a:lnTo>
                    <a:pt x="7950" y="24829"/>
                  </a:lnTo>
                  <a:close/>
                  <a:moveTo>
                    <a:pt x="7506" y="25557"/>
                  </a:moveTo>
                  <a:cubicBezTo>
                    <a:pt x="7443" y="25652"/>
                    <a:pt x="7380" y="25779"/>
                    <a:pt x="7316" y="25905"/>
                  </a:cubicBezTo>
                  <a:lnTo>
                    <a:pt x="7443" y="25969"/>
                  </a:lnTo>
                  <a:cubicBezTo>
                    <a:pt x="7506" y="25874"/>
                    <a:pt x="7570" y="25747"/>
                    <a:pt x="7665" y="25620"/>
                  </a:cubicBezTo>
                  <a:lnTo>
                    <a:pt x="7506" y="25557"/>
                  </a:lnTo>
                  <a:close/>
                  <a:moveTo>
                    <a:pt x="7095" y="26254"/>
                  </a:moveTo>
                  <a:cubicBezTo>
                    <a:pt x="7031" y="26349"/>
                    <a:pt x="6968" y="26475"/>
                    <a:pt x="6904" y="26602"/>
                  </a:cubicBezTo>
                  <a:lnTo>
                    <a:pt x="7031" y="26665"/>
                  </a:lnTo>
                  <a:cubicBezTo>
                    <a:pt x="7095" y="26570"/>
                    <a:pt x="7158" y="26444"/>
                    <a:pt x="7253" y="26317"/>
                  </a:cubicBezTo>
                  <a:lnTo>
                    <a:pt x="7095" y="26254"/>
                  </a:lnTo>
                  <a:close/>
                  <a:moveTo>
                    <a:pt x="6683" y="26950"/>
                  </a:moveTo>
                  <a:cubicBezTo>
                    <a:pt x="6619" y="27077"/>
                    <a:pt x="6556" y="27204"/>
                    <a:pt x="6493" y="27330"/>
                  </a:cubicBezTo>
                  <a:lnTo>
                    <a:pt x="6651" y="27394"/>
                  </a:lnTo>
                  <a:cubicBezTo>
                    <a:pt x="6714" y="27267"/>
                    <a:pt x="6778" y="27140"/>
                    <a:pt x="6841" y="27045"/>
                  </a:cubicBezTo>
                  <a:lnTo>
                    <a:pt x="6683" y="26950"/>
                  </a:lnTo>
                  <a:close/>
                  <a:moveTo>
                    <a:pt x="6303" y="27679"/>
                  </a:moveTo>
                  <a:cubicBezTo>
                    <a:pt x="6239" y="27805"/>
                    <a:pt x="6176" y="27932"/>
                    <a:pt x="6113" y="28027"/>
                  </a:cubicBezTo>
                  <a:lnTo>
                    <a:pt x="6239" y="28122"/>
                  </a:lnTo>
                  <a:cubicBezTo>
                    <a:pt x="6303" y="27995"/>
                    <a:pt x="6366" y="27869"/>
                    <a:pt x="6429" y="27742"/>
                  </a:cubicBezTo>
                  <a:lnTo>
                    <a:pt x="6303" y="27679"/>
                  </a:lnTo>
                  <a:close/>
                  <a:moveTo>
                    <a:pt x="5923" y="28407"/>
                  </a:moveTo>
                  <a:cubicBezTo>
                    <a:pt x="5859" y="28534"/>
                    <a:pt x="5796" y="28660"/>
                    <a:pt x="5733" y="28755"/>
                  </a:cubicBezTo>
                  <a:lnTo>
                    <a:pt x="5859" y="28850"/>
                  </a:lnTo>
                  <a:cubicBezTo>
                    <a:pt x="5923" y="28724"/>
                    <a:pt x="5986" y="28597"/>
                    <a:pt x="6049" y="28470"/>
                  </a:cubicBezTo>
                  <a:lnTo>
                    <a:pt x="5923" y="28407"/>
                  </a:lnTo>
                  <a:close/>
                  <a:moveTo>
                    <a:pt x="5543" y="29136"/>
                  </a:moveTo>
                  <a:cubicBezTo>
                    <a:pt x="5479" y="29262"/>
                    <a:pt x="5416" y="29389"/>
                    <a:pt x="5353" y="29516"/>
                  </a:cubicBezTo>
                  <a:lnTo>
                    <a:pt x="5511" y="29579"/>
                  </a:lnTo>
                  <a:cubicBezTo>
                    <a:pt x="5574" y="29452"/>
                    <a:pt x="5606" y="29326"/>
                    <a:pt x="5669" y="29199"/>
                  </a:cubicBezTo>
                  <a:lnTo>
                    <a:pt x="5543" y="29136"/>
                  </a:lnTo>
                  <a:close/>
                  <a:moveTo>
                    <a:pt x="5163" y="29864"/>
                  </a:moveTo>
                  <a:cubicBezTo>
                    <a:pt x="5131" y="29991"/>
                    <a:pt x="5068" y="30117"/>
                    <a:pt x="5004" y="30244"/>
                  </a:cubicBezTo>
                  <a:lnTo>
                    <a:pt x="5163" y="30307"/>
                  </a:lnTo>
                  <a:cubicBezTo>
                    <a:pt x="5194" y="30181"/>
                    <a:pt x="5258" y="30054"/>
                    <a:pt x="5321" y="29959"/>
                  </a:cubicBezTo>
                  <a:lnTo>
                    <a:pt x="5163" y="29864"/>
                  </a:lnTo>
                  <a:close/>
                  <a:moveTo>
                    <a:pt x="4814" y="30624"/>
                  </a:moveTo>
                  <a:cubicBezTo>
                    <a:pt x="4783" y="30751"/>
                    <a:pt x="4719" y="30877"/>
                    <a:pt x="4656" y="31004"/>
                  </a:cubicBezTo>
                  <a:lnTo>
                    <a:pt x="4814" y="31067"/>
                  </a:lnTo>
                  <a:cubicBezTo>
                    <a:pt x="4846" y="30941"/>
                    <a:pt x="4909" y="30814"/>
                    <a:pt x="4973" y="30687"/>
                  </a:cubicBezTo>
                  <a:lnTo>
                    <a:pt x="4814" y="30624"/>
                  </a:lnTo>
                  <a:close/>
                  <a:moveTo>
                    <a:pt x="4498" y="31384"/>
                  </a:moveTo>
                  <a:cubicBezTo>
                    <a:pt x="4434" y="31479"/>
                    <a:pt x="4371" y="31606"/>
                    <a:pt x="4339" y="31732"/>
                  </a:cubicBezTo>
                  <a:lnTo>
                    <a:pt x="4466" y="31796"/>
                  </a:lnTo>
                  <a:cubicBezTo>
                    <a:pt x="4529" y="31669"/>
                    <a:pt x="4593" y="31542"/>
                    <a:pt x="4624" y="31416"/>
                  </a:cubicBezTo>
                  <a:lnTo>
                    <a:pt x="4498" y="31384"/>
                  </a:lnTo>
                  <a:close/>
                  <a:moveTo>
                    <a:pt x="4149" y="32112"/>
                  </a:moveTo>
                  <a:cubicBezTo>
                    <a:pt x="4118" y="32239"/>
                    <a:pt x="4054" y="32366"/>
                    <a:pt x="3991" y="32492"/>
                  </a:cubicBezTo>
                  <a:lnTo>
                    <a:pt x="4149" y="32556"/>
                  </a:lnTo>
                  <a:cubicBezTo>
                    <a:pt x="4213" y="32429"/>
                    <a:pt x="4276" y="32302"/>
                    <a:pt x="4308" y="32176"/>
                  </a:cubicBezTo>
                  <a:lnTo>
                    <a:pt x="4149" y="32112"/>
                  </a:lnTo>
                  <a:close/>
                  <a:moveTo>
                    <a:pt x="3864" y="32872"/>
                  </a:moveTo>
                  <a:lnTo>
                    <a:pt x="3706" y="33252"/>
                  </a:lnTo>
                  <a:lnTo>
                    <a:pt x="3864" y="33316"/>
                  </a:lnTo>
                  <a:cubicBezTo>
                    <a:pt x="3896" y="33189"/>
                    <a:pt x="3959" y="33062"/>
                    <a:pt x="3991" y="32936"/>
                  </a:cubicBezTo>
                  <a:lnTo>
                    <a:pt x="3864" y="32872"/>
                  </a:lnTo>
                  <a:close/>
                  <a:moveTo>
                    <a:pt x="3548" y="33632"/>
                  </a:moveTo>
                  <a:cubicBezTo>
                    <a:pt x="3484" y="33759"/>
                    <a:pt x="3453" y="33886"/>
                    <a:pt x="3389" y="34013"/>
                  </a:cubicBezTo>
                  <a:lnTo>
                    <a:pt x="3548" y="34076"/>
                  </a:lnTo>
                  <a:cubicBezTo>
                    <a:pt x="3611" y="33949"/>
                    <a:pt x="3643" y="33823"/>
                    <a:pt x="3706" y="33696"/>
                  </a:cubicBezTo>
                  <a:lnTo>
                    <a:pt x="3548" y="33632"/>
                  </a:lnTo>
                  <a:close/>
                  <a:moveTo>
                    <a:pt x="3263" y="34424"/>
                  </a:moveTo>
                  <a:cubicBezTo>
                    <a:pt x="3199" y="34551"/>
                    <a:pt x="3168" y="34678"/>
                    <a:pt x="3104" y="34804"/>
                  </a:cubicBezTo>
                  <a:lnTo>
                    <a:pt x="3263" y="34868"/>
                  </a:lnTo>
                  <a:cubicBezTo>
                    <a:pt x="3326" y="34741"/>
                    <a:pt x="3358" y="34583"/>
                    <a:pt x="3421" y="34456"/>
                  </a:cubicBezTo>
                  <a:lnTo>
                    <a:pt x="3263" y="34424"/>
                  </a:lnTo>
                  <a:close/>
                  <a:moveTo>
                    <a:pt x="2978" y="35184"/>
                  </a:moveTo>
                  <a:cubicBezTo>
                    <a:pt x="2946" y="35311"/>
                    <a:pt x="2883" y="35438"/>
                    <a:pt x="2851" y="35564"/>
                  </a:cubicBezTo>
                  <a:lnTo>
                    <a:pt x="3009" y="35628"/>
                  </a:lnTo>
                  <a:cubicBezTo>
                    <a:pt x="3041" y="35501"/>
                    <a:pt x="3073" y="35374"/>
                    <a:pt x="3136" y="35248"/>
                  </a:cubicBezTo>
                  <a:lnTo>
                    <a:pt x="2978" y="35184"/>
                  </a:lnTo>
                  <a:close/>
                  <a:moveTo>
                    <a:pt x="2724" y="35976"/>
                  </a:moveTo>
                  <a:cubicBezTo>
                    <a:pt x="2661" y="36103"/>
                    <a:pt x="2629" y="36229"/>
                    <a:pt x="2598" y="36356"/>
                  </a:cubicBezTo>
                  <a:lnTo>
                    <a:pt x="2756" y="36388"/>
                  </a:lnTo>
                  <a:cubicBezTo>
                    <a:pt x="2788" y="36261"/>
                    <a:pt x="2819" y="36134"/>
                    <a:pt x="2883" y="36008"/>
                  </a:cubicBezTo>
                  <a:lnTo>
                    <a:pt x="2724" y="35976"/>
                  </a:lnTo>
                  <a:close/>
                  <a:moveTo>
                    <a:pt x="2439" y="36736"/>
                  </a:moveTo>
                  <a:cubicBezTo>
                    <a:pt x="2407" y="36863"/>
                    <a:pt x="2376" y="36989"/>
                    <a:pt x="2344" y="37148"/>
                  </a:cubicBezTo>
                  <a:lnTo>
                    <a:pt x="2502" y="37179"/>
                  </a:lnTo>
                  <a:cubicBezTo>
                    <a:pt x="2534" y="37053"/>
                    <a:pt x="2566" y="36926"/>
                    <a:pt x="2629" y="36799"/>
                  </a:cubicBezTo>
                  <a:lnTo>
                    <a:pt x="2439" y="36736"/>
                  </a:lnTo>
                  <a:close/>
                  <a:moveTo>
                    <a:pt x="2217" y="37528"/>
                  </a:moveTo>
                  <a:cubicBezTo>
                    <a:pt x="2186" y="37654"/>
                    <a:pt x="2154" y="37781"/>
                    <a:pt x="2091" y="37908"/>
                  </a:cubicBezTo>
                  <a:lnTo>
                    <a:pt x="2249" y="37971"/>
                  </a:lnTo>
                  <a:cubicBezTo>
                    <a:pt x="2281" y="37844"/>
                    <a:pt x="2344" y="37718"/>
                    <a:pt x="2376" y="37559"/>
                  </a:cubicBezTo>
                  <a:lnTo>
                    <a:pt x="2217" y="37528"/>
                  </a:lnTo>
                  <a:close/>
                  <a:moveTo>
                    <a:pt x="1996" y="38319"/>
                  </a:moveTo>
                  <a:cubicBezTo>
                    <a:pt x="1932" y="38446"/>
                    <a:pt x="1901" y="38573"/>
                    <a:pt x="1869" y="38700"/>
                  </a:cubicBezTo>
                  <a:lnTo>
                    <a:pt x="2027" y="38763"/>
                  </a:lnTo>
                  <a:cubicBezTo>
                    <a:pt x="2059" y="38605"/>
                    <a:pt x="2122" y="38478"/>
                    <a:pt x="2154" y="38351"/>
                  </a:cubicBezTo>
                  <a:lnTo>
                    <a:pt x="1996" y="38319"/>
                  </a:lnTo>
                  <a:close/>
                  <a:moveTo>
                    <a:pt x="1774" y="39111"/>
                  </a:moveTo>
                  <a:cubicBezTo>
                    <a:pt x="1742" y="39238"/>
                    <a:pt x="1711" y="39365"/>
                    <a:pt x="1679" y="39491"/>
                  </a:cubicBezTo>
                  <a:lnTo>
                    <a:pt x="1837" y="39555"/>
                  </a:lnTo>
                  <a:cubicBezTo>
                    <a:pt x="1869" y="39396"/>
                    <a:pt x="1901" y="39270"/>
                    <a:pt x="1932" y="39143"/>
                  </a:cubicBezTo>
                  <a:lnTo>
                    <a:pt x="1774" y="39111"/>
                  </a:lnTo>
                  <a:close/>
                  <a:moveTo>
                    <a:pt x="1552" y="39903"/>
                  </a:moveTo>
                  <a:cubicBezTo>
                    <a:pt x="1521" y="40030"/>
                    <a:pt x="1489" y="40156"/>
                    <a:pt x="1457" y="40283"/>
                  </a:cubicBezTo>
                  <a:lnTo>
                    <a:pt x="1616" y="40346"/>
                  </a:lnTo>
                  <a:cubicBezTo>
                    <a:pt x="1647" y="40188"/>
                    <a:pt x="1679" y="40061"/>
                    <a:pt x="1711" y="39935"/>
                  </a:cubicBezTo>
                  <a:lnTo>
                    <a:pt x="1552" y="39903"/>
                  </a:lnTo>
                  <a:close/>
                  <a:moveTo>
                    <a:pt x="1362" y="40695"/>
                  </a:moveTo>
                  <a:cubicBezTo>
                    <a:pt x="1331" y="40821"/>
                    <a:pt x="1331" y="40948"/>
                    <a:pt x="1299" y="41106"/>
                  </a:cubicBezTo>
                  <a:lnTo>
                    <a:pt x="1457" y="41138"/>
                  </a:lnTo>
                  <a:cubicBezTo>
                    <a:pt x="1489" y="41011"/>
                    <a:pt x="1489" y="40853"/>
                    <a:pt x="1521" y="40726"/>
                  </a:cubicBezTo>
                  <a:lnTo>
                    <a:pt x="1362" y="40695"/>
                  </a:lnTo>
                  <a:close/>
                  <a:moveTo>
                    <a:pt x="1204" y="41486"/>
                  </a:moveTo>
                  <a:cubicBezTo>
                    <a:pt x="1172" y="41613"/>
                    <a:pt x="1141" y="41771"/>
                    <a:pt x="1109" y="41898"/>
                  </a:cubicBezTo>
                  <a:lnTo>
                    <a:pt x="1267" y="41930"/>
                  </a:lnTo>
                  <a:cubicBezTo>
                    <a:pt x="1299" y="41803"/>
                    <a:pt x="1331" y="41676"/>
                    <a:pt x="1362" y="41518"/>
                  </a:cubicBezTo>
                  <a:lnTo>
                    <a:pt x="1204" y="41486"/>
                  </a:lnTo>
                  <a:close/>
                  <a:moveTo>
                    <a:pt x="1014" y="42278"/>
                  </a:moveTo>
                  <a:cubicBezTo>
                    <a:pt x="1014" y="42436"/>
                    <a:pt x="982" y="42563"/>
                    <a:pt x="951" y="42690"/>
                  </a:cubicBezTo>
                  <a:lnTo>
                    <a:pt x="1109" y="42721"/>
                  </a:lnTo>
                  <a:cubicBezTo>
                    <a:pt x="1141" y="42595"/>
                    <a:pt x="1172" y="42468"/>
                    <a:pt x="1204" y="42341"/>
                  </a:cubicBezTo>
                  <a:lnTo>
                    <a:pt x="1014" y="42278"/>
                  </a:lnTo>
                  <a:close/>
                  <a:moveTo>
                    <a:pt x="887" y="43101"/>
                  </a:moveTo>
                  <a:lnTo>
                    <a:pt x="792" y="43513"/>
                  </a:lnTo>
                  <a:lnTo>
                    <a:pt x="951" y="43545"/>
                  </a:lnTo>
                  <a:lnTo>
                    <a:pt x="1046" y="43133"/>
                  </a:lnTo>
                  <a:lnTo>
                    <a:pt x="887" y="43101"/>
                  </a:lnTo>
                  <a:close/>
                  <a:moveTo>
                    <a:pt x="729" y="43925"/>
                  </a:moveTo>
                  <a:cubicBezTo>
                    <a:pt x="697" y="44052"/>
                    <a:pt x="697" y="44178"/>
                    <a:pt x="666" y="44305"/>
                  </a:cubicBezTo>
                  <a:lnTo>
                    <a:pt x="824" y="44337"/>
                  </a:lnTo>
                  <a:cubicBezTo>
                    <a:pt x="856" y="44210"/>
                    <a:pt x="856" y="44083"/>
                    <a:pt x="887" y="43925"/>
                  </a:cubicBezTo>
                  <a:close/>
                  <a:moveTo>
                    <a:pt x="602" y="44717"/>
                  </a:moveTo>
                  <a:lnTo>
                    <a:pt x="539" y="45128"/>
                  </a:lnTo>
                  <a:lnTo>
                    <a:pt x="697" y="45160"/>
                  </a:lnTo>
                  <a:lnTo>
                    <a:pt x="761" y="44748"/>
                  </a:lnTo>
                  <a:lnTo>
                    <a:pt x="602" y="44717"/>
                  </a:lnTo>
                  <a:close/>
                  <a:moveTo>
                    <a:pt x="476" y="45540"/>
                  </a:moveTo>
                  <a:cubicBezTo>
                    <a:pt x="476" y="45667"/>
                    <a:pt x="444" y="45793"/>
                    <a:pt x="444" y="45952"/>
                  </a:cubicBezTo>
                  <a:lnTo>
                    <a:pt x="602" y="45952"/>
                  </a:lnTo>
                  <a:cubicBezTo>
                    <a:pt x="602" y="45825"/>
                    <a:pt x="634" y="45698"/>
                    <a:pt x="634" y="45540"/>
                  </a:cubicBezTo>
                  <a:close/>
                  <a:moveTo>
                    <a:pt x="381" y="46332"/>
                  </a:moveTo>
                  <a:cubicBezTo>
                    <a:pt x="381" y="46458"/>
                    <a:pt x="349" y="46617"/>
                    <a:pt x="349" y="46743"/>
                  </a:cubicBezTo>
                  <a:lnTo>
                    <a:pt x="507" y="46775"/>
                  </a:lnTo>
                  <a:lnTo>
                    <a:pt x="539" y="46363"/>
                  </a:lnTo>
                  <a:lnTo>
                    <a:pt x="381" y="46332"/>
                  </a:lnTo>
                  <a:close/>
                  <a:moveTo>
                    <a:pt x="286" y="47155"/>
                  </a:moveTo>
                  <a:cubicBezTo>
                    <a:pt x="286" y="47282"/>
                    <a:pt x="254" y="47440"/>
                    <a:pt x="254" y="47567"/>
                  </a:cubicBezTo>
                  <a:lnTo>
                    <a:pt x="412" y="47567"/>
                  </a:lnTo>
                  <a:cubicBezTo>
                    <a:pt x="412" y="47440"/>
                    <a:pt x="444" y="47313"/>
                    <a:pt x="444" y="47187"/>
                  </a:cubicBezTo>
                  <a:lnTo>
                    <a:pt x="286" y="47155"/>
                  </a:lnTo>
                  <a:close/>
                  <a:moveTo>
                    <a:pt x="222" y="47979"/>
                  </a:moveTo>
                  <a:cubicBezTo>
                    <a:pt x="191" y="48105"/>
                    <a:pt x="191" y="48264"/>
                    <a:pt x="191" y="48390"/>
                  </a:cubicBezTo>
                  <a:lnTo>
                    <a:pt x="349" y="48390"/>
                  </a:lnTo>
                  <a:cubicBezTo>
                    <a:pt x="349" y="48264"/>
                    <a:pt x="349" y="48137"/>
                    <a:pt x="381" y="47979"/>
                  </a:cubicBezTo>
                  <a:close/>
                  <a:moveTo>
                    <a:pt x="159" y="48802"/>
                  </a:moveTo>
                  <a:cubicBezTo>
                    <a:pt x="127" y="48929"/>
                    <a:pt x="127" y="49055"/>
                    <a:pt x="127" y="49182"/>
                  </a:cubicBezTo>
                  <a:lnTo>
                    <a:pt x="286" y="49214"/>
                  </a:lnTo>
                  <a:cubicBezTo>
                    <a:pt x="286" y="49087"/>
                    <a:pt x="286" y="48929"/>
                    <a:pt x="317" y="48802"/>
                  </a:cubicBezTo>
                  <a:close/>
                  <a:moveTo>
                    <a:pt x="96" y="49594"/>
                  </a:moveTo>
                  <a:cubicBezTo>
                    <a:pt x="64" y="49752"/>
                    <a:pt x="64" y="49879"/>
                    <a:pt x="64" y="50005"/>
                  </a:cubicBezTo>
                  <a:lnTo>
                    <a:pt x="222" y="50037"/>
                  </a:lnTo>
                  <a:cubicBezTo>
                    <a:pt x="222" y="49879"/>
                    <a:pt x="254" y="49752"/>
                    <a:pt x="254" y="49625"/>
                  </a:cubicBezTo>
                  <a:lnTo>
                    <a:pt x="96" y="49594"/>
                  </a:lnTo>
                  <a:close/>
                  <a:moveTo>
                    <a:pt x="64" y="50417"/>
                  </a:moveTo>
                  <a:cubicBezTo>
                    <a:pt x="32" y="50575"/>
                    <a:pt x="32" y="50702"/>
                    <a:pt x="32" y="50829"/>
                  </a:cubicBezTo>
                  <a:lnTo>
                    <a:pt x="191" y="50829"/>
                  </a:lnTo>
                  <a:cubicBezTo>
                    <a:pt x="191" y="50702"/>
                    <a:pt x="222" y="50575"/>
                    <a:pt x="222" y="50417"/>
                  </a:cubicBezTo>
                  <a:close/>
                  <a:moveTo>
                    <a:pt x="32" y="51240"/>
                  </a:moveTo>
                  <a:cubicBezTo>
                    <a:pt x="32" y="51367"/>
                    <a:pt x="32" y="51525"/>
                    <a:pt x="1" y="51652"/>
                  </a:cubicBezTo>
                  <a:lnTo>
                    <a:pt x="191" y="51652"/>
                  </a:lnTo>
                  <a:cubicBezTo>
                    <a:pt x="191" y="51525"/>
                    <a:pt x="191" y="51367"/>
                    <a:pt x="191" y="51240"/>
                  </a:cubicBezTo>
                  <a:close/>
                  <a:moveTo>
                    <a:pt x="1" y="52064"/>
                  </a:moveTo>
                  <a:cubicBezTo>
                    <a:pt x="1" y="52190"/>
                    <a:pt x="1" y="52349"/>
                    <a:pt x="1" y="52475"/>
                  </a:cubicBezTo>
                  <a:lnTo>
                    <a:pt x="159" y="52475"/>
                  </a:lnTo>
                  <a:cubicBezTo>
                    <a:pt x="159" y="52349"/>
                    <a:pt x="159" y="52190"/>
                    <a:pt x="159" y="52064"/>
                  </a:cubicBezTo>
                  <a:close/>
                  <a:moveTo>
                    <a:pt x="1" y="52887"/>
                  </a:moveTo>
                  <a:cubicBezTo>
                    <a:pt x="1" y="53014"/>
                    <a:pt x="1" y="53141"/>
                    <a:pt x="1" y="53299"/>
                  </a:cubicBezTo>
                  <a:lnTo>
                    <a:pt x="159" y="53299"/>
                  </a:lnTo>
                  <a:cubicBezTo>
                    <a:pt x="159" y="53141"/>
                    <a:pt x="159" y="53014"/>
                    <a:pt x="159" y="52887"/>
                  </a:cubicBezTo>
                  <a:close/>
                  <a:moveTo>
                    <a:pt x="159" y="53679"/>
                  </a:moveTo>
                  <a:lnTo>
                    <a:pt x="1" y="53711"/>
                  </a:lnTo>
                  <a:cubicBezTo>
                    <a:pt x="1" y="53837"/>
                    <a:pt x="1" y="53964"/>
                    <a:pt x="32" y="54091"/>
                  </a:cubicBezTo>
                  <a:lnTo>
                    <a:pt x="191" y="54091"/>
                  </a:lnTo>
                  <a:cubicBezTo>
                    <a:pt x="191" y="53964"/>
                    <a:pt x="191" y="53837"/>
                    <a:pt x="159" y="53679"/>
                  </a:cubicBezTo>
                  <a:close/>
                  <a:moveTo>
                    <a:pt x="32" y="54502"/>
                  </a:moveTo>
                  <a:cubicBezTo>
                    <a:pt x="32" y="54661"/>
                    <a:pt x="32" y="54787"/>
                    <a:pt x="64" y="54914"/>
                  </a:cubicBezTo>
                  <a:lnTo>
                    <a:pt x="222" y="54914"/>
                  </a:lnTo>
                  <a:cubicBezTo>
                    <a:pt x="222" y="54787"/>
                    <a:pt x="191" y="54629"/>
                    <a:pt x="191" y="54502"/>
                  </a:cubicBezTo>
                  <a:close/>
                  <a:moveTo>
                    <a:pt x="64" y="55326"/>
                  </a:moveTo>
                  <a:cubicBezTo>
                    <a:pt x="64" y="55452"/>
                    <a:pt x="96" y="55611"/>
                    <a:pt x="96" y="55737"/>
                  </a:cubicBezTo>
                  <a:lnTo>
                    <a:pt x="254" y="55737"/>
                  </a:lnTo>
                  <a:cubicBezTo>
                    <a:pt x="254" y="55611"/>
                    <a:pt x="222" y="55452"/>
                    <a:pt x="222" y="55326"/>
                  </a:cubicBezTo>
                  <a:close/>
                  <a:moveTo>
                    <a:pt x="127" y="56149"/>
                  </a:moveTo>
                  <a:cubicBezTo>
                    <a:pt x="127" y="56276"/>
                    <a:pt x="127" y="56434"/>
                    <a:pt x="127" y="56561"/>
                  </a:cubicBezTo>
                  <a:lnTo>
                    <a:pt x="317" y="56529"/>
                  </a:lnTo>
                  <a:cubicBezTo>
                    <a:pt x="286" y="56402"/>
                    <a:pt x="286" y="56276"/>
                    <a:pt x="286" y="56149"/>
                  </a:cubicBezTo>
                  <a:close/>
                  <a:moveTo>
                    <a:pt x="349" y="56941"/>
                  </a:moveTo>
                  <a:lnTo>
                    <a:pt x="159" y="56972"/>
                  </a:lnTo>
                  <a:cubicBezTo>
                    <a:pt x="191" y="57099"/>
                    <a:pt x="191" y="57226"/>
                    <a:pt x="222" y="57384"/>
                  </a:cubicBezTo>
                  <a:lnTo>
                    <a:pt x="381" y="57352"/>
                  </a:lnTo>
                  <a:cubicBezTo>
                    <a:pt x="349" y="57226"/>
                    <a:pt x="349" y="57099"/>
                    <a:pt x="349" y="56941"/>
                  </a:cubicBezTo>
                  <a:close/>
                  <a:moveTo>
                    <a:pt x="254" y="57764"/>
                  </a:moveTo>
                  <a:cubicBezTo>
                    <a:pt x="254" y="57923"/>
                    <a:pt x="286" y="58049"/>
                    <a:pt x="286" y="58176"/>
                  </a:cubicBezTo>
                  <a:lnTo>
                    <a:pt x="444" y="58176"/>
                  </a:lnTo>
                  <a:cubicBezTo>
                    <a:pt x="444" y="58018"/>
                    <a:pt x="412" y="57891"/>
                    <a:pt x="412" y="57764"/>
                  </a:cubicBezTo>
                  <a:close/>
                  <a:moveTo>
                    <a:pt x="317" y="58588"/>
                  </a:moveTo>
                  <a:cubicBezTo>
                    <a:pt x="349" y="58714"/>
                    <a:pt x="349" y="58873"/>
                    <a:pt x="381" y="58999"/>
                  </a:cubicBezTo>
                  <a:lnTo>
                    <a:pt x="539" y="58968"/>
                  </a:lnTo>
                  <a:lnTo>
                    <a:pt x="507" y="58588"/>
                  </a:lnTo>
                  <a:close/>
                  <a:moveTo>
                    <a:pt x="602" y="59379"/>
                  </a:moveTo>
                  <a:lnTo>
                    <a:pt x="444" y="59411"/>
                  </a:lnTo>
                  <a:cubicBezTo>
                    <a:pt x="444" y="59538"/>
                    <a:pt x="476" y="59664"/>
                    <a:pt x="476" y="59823"/>
                  </a:cubicBezTo>
                  <a:lnTo>
                    <a:pt x="634" y="59791"/>
                  </a:lnTo>
                  <a:cubicBezTo>
                    <a:pt x="634" y="59664"/>
                    <a:pt x="602" y="59506"/>
                    <a:pt x="602" y="59379"/>
                  </a:cubicBezTo>
                  <a:close/>
                  <a:moveTo>
                    <a:pt x="539" y="60203"/>
                  </a:moveTo>
                  <a:lnTo>
                    <a:pt x="602" y="60614"/>
                  </a:lnTo>
                  <a:lnTo>
                    <a:pt x="761" y="60583"/>
                  </a:lnTo>
                  <a:lnTo>
                    <a:pt x="697" y="60203"/>
                  </a:lnTo>
                  <a:close/>
                  <a:moveTo>
                    <a:pt x="824" y="60994"/>
                  </a:moveTo>
                  <a:lnTo>
                    <a:pt x="666" y="61026"/>
                  </a:lnTo>
                  <a:cubicBezTo>
                    <a:pt x="697" y="61153"/>
                    <a:pt x="697" y="61279"/>
                    <a:pt x="729" y="61438"/>
                  </a:cubicBezTo>
                  <a:lnTo>
                    <a:pt x="887" y="61406"/>
                  </a:lnTo>
                  <a:cubicBezTo>
                    <a:pt x="856" y="61279"/>
                    <a:pt x="856" y="61121"/>
                    <a:pt x="824" y="60994"/>
                  </a:cubicBezTo>
                  <a:close/>
                  <a:moveTo>
                    <a:pt x="951" y="61786"/>
                  </a:moveTo>
                  <a:lnTo>
                    <a:pt x="792" y="61818"/>
                  </a:lnTo>
                  <a:lnTo>
                    <a:pt x="856" y="62230"/>
                  </a:lnTo>
                  <a:lnTo>
                    <a:pt x="1014" y="62198"/>
                  </a:lnTo>
                  <a:cubicBezTo>
                    <a:pt x="1014" y="62071"/>
                    <a:pt x="982" y="61944"/>
                    <a:pt x="951" y="61786"/>
                  </a:cubicBezTo>
                  <a:close/>
                  <a:moveTo>
                    <a:pt x="1109" y="62610"/>
                  </a:moveTo>
                  <a:lnTo>
                    <a:pt x="951" y="62641"/>
                  </a:lnTo>
                  <a:cubicBezTo>
                    <a:pt x="982" y="62768"/>
                    <a:pt x="982" y="62895"/>
                    <a:pt x="1014" y="63021"/>
                  </a:cubicBezTo>
                  <a:lnTo>
                    <a:pt x="1172" y="62990"/>
                  </a:lnTo>
                  <a:cubicBezTo>
                    <a:pt x="1141" y="62863"/>
                    <a:pt x="1141" y="62736"/>
                    <a:pt x="1109" y="62610"/>
                  </a:cubicBezTo>
                  <a:close/>
                  <a:moveTo>
                    <a:pt x="1267" y="63401"/>
                  </a:moveTo>
                  <a:lnTo>
                    <a:pt x="1109" y="63433"/>
                  </a:lnTo>
                  <a:cubicBezTo>
                    <a:pt x="1141" y="63560"/>
                    <a:pt x="1172" y="63686"/>
                    <a:pt x="1204" y="63845"/>
                  </a:cubicBezTo>
                  <a:lnTo>
                    <a:pt x="1362" y="63781"/>
                  </a:lnTo>
                  <a:cubicBezTo>
                    <a:pt x="1331" y="63655"/>
                    <a:pt x="1299" y="63528"/>
                    <a:pt x="1267" y="63401"/>
                  </a:cubicBezTo>
                  <a:close/>
                  <a:moveTo>
                    <a:pt x="1426" y="64193"/>
                  </a:moveTo>
                  <a:lnTo>
                    <a:pt x="1267" y="64225"/>
                  </a:lnTo>
                  <a:cubicBezTo>
                    <a:pt x="1299" y="64351"/>
                    <a:pt x="1331" y="64478"/>
                    <a:pt x="1362" y="64636"/>
                  </a:cubicBezTo>
                  <a:lnTo>
                    <a:pt x="1521" y="64605"/>
                  </a:lnTo>
                  <a:cubicBezTo>
                    <a:pt x="1489" y="64446"/>
                    <a:pt x="1457" y="64320"/>
                    <a:pt x="1426" y="64193"/>
                  </a:cubicBezTo>
                  <a:close/>
                  <a:moveTo>
                    <a:pt x="1616" y="64985"/>
                  </a:moveTo>
                  <a:lnTo>
                    <a:pt x="1457" y="65016"/>
                  </a:lnTo>
                  <a:cubicBezTo>
                    <a:pt x="1489" y="65143"/>
                    <a:pt x="1521" y="65301"/>
                    <a:pt x="1552" y="65428"/>
                  </a:cubicBezTo>
                  <a:lnTo>
                    <a:pt x="1711" y="65396"/>
                  </a:lnTo>
                  <a:cubicBezTo>
                    <a:pt x="1679" y="65238"/>
                    <a:pt x="1647" y="65111"/>
                    <a:pt x="1616" y="64985"/>
                  </a:cubicBezTo>
                  <a:close/>
                  <a:moveTo>
                    <a:pt x="1806" y="65776"/>
                  </a:moveTo>
                  <a:lnTo>
                    <a:pt x="1647" y="65808"/>
                  </a:lnTo>
                  <a:cubicBezTo>
                    <a:pt x="1679" y="65966"/>
                    <a:pt x="1711" y="66093"/>
                    <a:pt x="1774" y="66220"/>
                  </a:cubicBezTo>
                  <a:lnTo>
                    <a:pt x="1932" y="66156"/>
                  </a:lnTo>
                  <a:cubicBezTo>
                    <a:pt x="1869" y="66030"/>
                    <a:pt x="1837" y="65903"/>
                    <a:pt x="1806" y="65776"/>
                  </a:cubicBezTo>
                  <a:close/>
                  <a:moveTo>
                    <a:pt x="2027" y="66568"/>
                  </a:moveTo>
                  <a:lnTo>
                    <a:pt x="1869" y="66600"/>
                  </a:lnTo>
                  <a:cubicBezTo>
                    <a:pt x="1901" y="66726"/>
                    <a:pt x="1932" y="66853"/>
                    <a:pt x="1964" y="67012"/>
                  </a:cubicBezTo>
                  <a:lnTo>
                    <a:pt x="2122" y="66948"/>
                  </a:lnTo>
                  <a:lnTo>
                    <a:pt x="2027" y="66568"/>
                  </a:lnTo>
                  <a:close/>
                  <a:moveTo>
                    <a:pt x="2249" y="67360"/>
                  </a:moveTo>
                  <a:lnTo>
                    <a:pt x="2091" y="67392"/>
                  </a:lnTo>
                  <a:cubicBezTo>
                    <a:pt x="2122" y="67518"/>
                    <a:pt x="2154" y="67645"/>
                    <a:pt x="2186" y="67772"/>
                  </a:cubicBezTo>
                  <a:lnTo>
                    <a:pt x="2344" y="67740"/>
                  </a:lnTo>
                  <a:cubicBezTo>
                    <a:pt x="2312" y="67613"/>
                    <a:pt x="2281" y="67487"/>
                    <a:pt x="2249" y="67360"/>
                  </a:cubicBezTo>
                  <a:close/>
                  <a:moveTo>
                    <a:pt x="2471" y="68120"/>
                  </a:moveTo>
                  <a:lnTo>
                    <a:pt x="2312" y="68183"/>
                  </a:lnTo>
                  <a:cubicBezTo>
                    <a:pt x="2344" y="68310"/>
                    <a:pt x="2407" y="68437"/>
                    <a:pt x="2439" y="68563"/>
                  </a:cubicBezTo>
                  <a:lnTo>
                    <a:pt x="2598" y="68500"/>
                  </a:lnTo>
                  <a:cubicBezTo>
                    <a:pt x="2566" y="68373"/>
                    <a:pt x="2502" y="68247"/>
                    <a:pt x="2471" y="68120"/>
                  </a:cubicBezTo>
                  <a:close/>
                  <a:moveTo>
                    <a:pt x="2724" y="68912"/>
                  </a:moveTo>
                  <a:lnTo>
                    <a:pt x="2566" y="68943"/>
                  </a:lnTo>
                  <a:cubicBezTo>
                    <a:pt x="2598" y="69070"/>
                    <a:pt x="2661" y="69197"/>
                    <a:pt x="2693" y="69323"/>
                  </a:cubicBezTo>
                  <a:lnTo>
                    <a:pt x="2851" y="69292"/>
                  </a:lnTo>
                  <a:cubicBezTo>
                    <a:pt x="2819" y="69165"/>
                    <a:pt x="2756" y="69038"/>
                    <a:pt x="2724" y="68912"/>
                  </a:cubicBezTo>
                  <a:close/>
                  <a:moveTo>
                    <a:pt x="2978" y="69672"/>
                  </a:moveTo>
                  <a:lnTo>
                    <a:pt x="2819" y="69735"/>
                  </a:lnTo>
                  <a:cubicBezTo>
                    <a:pt x="2883" y="69862"/>
                    <a:pt x="2914" y="69988"/>
                    <a:pt x="2946" y="70115"/>
                  </a:cubicBezTo>
                  <a:lnTo>
                    <a:pt x="3104" y="70052"/>
                  </a:lnTo>
                  <a:cubicBezTo>
                    <a:pt x="3073" y="69925"/>
                    <a:pt x="3009" y="69798"/>
                    <a:pt x="2978" y="69672"/>
                  </a:cubicBezTo>
                  <a:close/>
                  <a:moveTo>
                    <a:pt x="3263" y="70432"/>
                  </a:moveTo>
                  <a:lnTo>
                    <a:pt x="3104" y="70495"/>
                  </a:lnTo>
                  <a:cubicBezTo>
                    <a:pt x="3136" y="70622"/>
                    <a:pt x="3199" y="70748"/>
                    <a:pt x="3231" y="70875"/>
                  </a:cubicBezTo>
                  <a:lnTo>
                    <a:pt x="3389" y="70812"/>
                  </a:lnTo>
                  <a:cubicBezTo>
                    <a:pt x="3326" y="70685"/>
                    <a:pt x="3294" y="70558"/>
                    <a:pt x="3263" y="70432"/>
                  </a:cubicBezTo>
                  <a:close/>
                  <a:moveTo>
                    <a:pt x="3516" y="71192"/>
                  </a:moveTo>
                  <a:lnTo>
                    <a:pt x="3358" y="71255"/>
                  </a:lnTo>
                  <a:cubicBezTo>
                    <a:pt x="3421" y="71382"/>
                    <a:pt x="3484" y="71508"/>
                    <a:pt x="3516" y="71635"/>
                  </a:cubicBezTo>
                  <a:lnTo>
                    <a:pt x="3674" y="71572"/>
                  </a:lnTo>
                  <a:cubicBezTo>
                    <a:pt x="3611" y="71445"/>
                    <a:pt x="3579" y="71318"/>
                    <a:pt x="3516" y="71192"/>
                  </a:cubicBezTo>
                  <a:close/>
                  <a:moveTo>
                    <a:pt x="3833" y="71952"/>
                  </a:moveTo>
                  <a:lnTo>
                    <a:pt x="3674" y="72015"/>
                  </a:lnTo>
                  <a:cubicBezTo>
                    <a:pt x="3706" y="72142"/>
                    <a:pt x="3769" y="72269"/>
                    <a:pt x="3833" y="72395"/>
                  </a:cubicBezTo>
                  <a:lnTo>
                    <a:pt x="3959" y="72332"/>
                  </a:lnTo>
                  <a:cubicBezTo>
                    <a:pt x="3928" y="72205"/>
                    <a:pt x="3864" y="72079"/>
                    <a:pt x="3833" y="71952"/>
                  </a:cubicBezTo>
                  <a:close/>
                  <a:moveTo>
                    <a:pt x="4118" y="72712"/>
                  </a:moveTo>
                  <a:lnTo>
                    <a:pt x="3959" y="72775"/>
                  </a:lnTo>
                  <a:cubicBezTo>
                    <a:pt x="4023" y="72902"/>
                    <a:pt x="4086" y="73029"/>
                    <a:pt x="4118" y="73155"/>
                  </a:cubicBezTo>
                  <a:lnTo>
                    <a:pt x="4276" y="73092"/>
                  </a:lnTo>
                  <a:cubicBezTo>
                    <a:pt x="4213" y="72965"/>
                    <a:pt x="4181" y="72839"/>
                    <a:pt x="4118" y="72712"/>
                  </a:cubicBezTo>
                  <a:close/>
                  <a:moveTo>
                    <a:pt x="4434" y="73472"/>
                  </a:moveTo>
                  <a:lnTo>
                    <a:pt x="4308" y="73535"/>
                  </a:lnTo>
                  <a:cubicBezTo>
                    <a:pt x="4339" y="73662"/>
                    <a:pt x="4403" y="73789"/>
                    <a:pt x="4466" y="73915"/>
                  </a:cubicBezTo>
                  <a:lnTo>
                    <a:pt x="4593" y="73852"/>
                  </a:lnTo>
                  <a:cubicBezTo>
                    <a:pt x="4561" y="73725"/>
                    <a:pt x="4498" y="73599"/>
                    <a:pt x="4434" y="73472"/>
                  </a:cubicBezTo>
                  <a:close/>
                  <a:moveTo>
                    <a:pt x="4783" y="74200"/>
                  </a:moveTo>
                  <a:lnTo>
                    <a:pt x="4624" y="74295"/>
                  </a:lnTo>
                  <a:cubicBezTo>
                    <a:pt x="4688" y="74422"/>
                    <a:pt x="4751" y="74549"/>
                    <a:pt x="4783" y="74644"/>
                  </a:cubicBezTo>
                  <a:lnTo>
                    <a:pt x="4941" y="74580"/>
                  </a:lnTo>
                  <a:cubicBezTo>
                    <a:pt x="4878" y="74454"/>
                    <a:pt x="4814" y="74327"/>
                    <a:pt x="4783" y="74200"/>
                  </a:cubicBezTo>
                  <a:close/>
                  <a:moveTo>
                    <a:pt x="5099" y="74960"/>
                  </a:moveTo>
                  <a:lnTo>
                    <a:pt x="4973" y="75024"/>
                  </a:lnTo>
                  <a:cubicBezTo>
                    <a:pt x="5004" y="75150"/>
                    <a:pt x="5068" y="75277"/>
                    <a:pt x="5131" y="75404"/>
                  </a:cubicBezTo>
                  <a:lnTo>
                    <a:pt x="5289" y="75340"/>
                  </a:lnTo>
                  <a:cubicBezTo>
                    <a:pt x="5226" y="75214"/>
                    <a:pt x="5163" y="75087"/>
                    <a:pt x="5099" y="74960"/>
                  </a:cubicBezTo>
                  <a:close/>
                  <a:moveTo>
                    <a:pt x="5479" y="75689"/>
                  </a:moveTo>
                  <a:lnTo>
                    <a:pt x="5321" y="75752"/>
                  </a:lnTo>
                  <a:cubicBezTo>
                    <a:pt x="5384" y="75879"/>
                    <a:pt x="5448" y="76005"/>
                    <a:pt x="5511" y="76132"/>
                  </a:cubicBezTo>
                  <a:lnTo>
                    <a:pt x="5638" y="76069"/>
                  </a:lnTo>
                  <a:cubicBezTo>
                    <a:pt x="5574" y="75942"/>
                    <a:pt x="5511" y="75815"/>
                    <a:pt x="5479" y="75689"/>
                  </a:cubicBezTo>
                  <a:close/>
                  <a:moveTo>
                    <a:pt x="5828" y="76417"/>
                  </a:moveTo>
                  <a:lnTo>
                    <a:pt x="5669" y="76512"/>
                  </a:lnTo>
                  <a:cubicBezTo>
                    <a:pt x="5733" y="76639"/>
                    <a:pt x="5796" y="76734"/>
                    <a:pt x="5859" y="76861"/>
                  </a:cubicBezTo>
                  <a:lnTo>
                    <a:pt x="6018" y="76797"/>
                  </a:lnTo>
                  <a:cubicBezTo>
                    <a:pt x="5954" y="76671"/>
                    <a:pt x="5891" y="76544"/>
                    <a:pt x="5828" y="76417"/>
                  </a:cubicBezTo>
                  <a:close/>
                  <a:moveTo>
                    <a:pt x="6208" y="77146"/>
                  </a:moveTo>
                  <a:lnTo>
                    <a:pt x="6049" y="77241"/>
                  </a:lnTo>
                  <a:cubicBezTo>
                    <a:pt x="6113" y="77336"/>
                    <a:pt x="6176" y="77462"/>
                    <a:pt x="6239" y="77589"/>
                  </a:cubicBezTo>
                  <a:lnTo>
                    <a:pt x="6398" y="77526"/>
                  </a:lnTo>
                  <a:cubicBezTo>
                    <a:pt x="6334" y="77399"/>
                    <a:pt x="6271" y="77272"/>
                    <a:pt x="6208" y="77146"/>
                  </a:cubicBezTo>
                  <a:close/>
                  <a:moveTo>
                    <a:pt x="6588" y="77874"/>
                  </a:moveTo>
                  <a:lnTo>
                    <a:pt x="6461" y="77937"/>
                  </a:lnTo>
                  <a:cubicBezTo>
                    <a:pt x="6524" y="78064"/>
                    <a:pt x="6588" y="78191"/>
                    <a:pt x="6651" y="78317"/>
                  </a:cubicBezTo>
                  <a:lnTo>
                    <a:pt x="6778" y="78222"/>
                  </a:lnTo>
                  <a:cubicBezTo>
                    <a:pt x="6714" y="78096"/>
                    <a:pt x="6651" y="78001"/>
                    <a:pt x="6588" y="77874"/>
                  </a:cubicBezTo>
                  <a:close/>
                  <a:moveTo>
                    <a:pt x="7000" y="78571"/>
                  </a:moveTo>
                  <a:lnTo>
                    <a:pt x="6841" y="78666"/>
                  </a:lnTo>
                  <a:lnTo>
                    <a:pt x="7031" y="79014"/>
                  </a:lnTo>
                  <a:lnTo>
                    <a:pt x="7190" y="78951"/>
                  </a:lnTo>
                  <a:cubicBezTo>
                    <a:pt x="7126" y="78824"/>
                    <a:pt x="7063" y="78697"/>
                    <a:pt x="7000" y="78571"/>
                  </a:cubicBezTo>
                  <a:close/>
                  <a:moveTo>
                    <a:pt x="7411" y="79299"/>
                  </a:moveTo>
                  <a:lnTo>
                    <a:pt x="7253" y="79362"/>
                  </a:lnTo>
                  <a:cubicBezTo>
                    <a:pt x="7316" y="79489"/>
                    <a:pt x="7411" y="79616"/>
                    <a:pt x="7475" y="79711"/>
                  </a:cubicBezTo>
                  <a:lnTo>
                    <a:pt x="7601" y="79647"/>
                  </a:lnTo>
                  <a:cubicBezTo>
                    <a:pt x="7538" y="79521"/>
                    <a:pt x="7475" y="79394"/>
                    <a:pt x="7411" y="79299"/>
                  </a:cubicBezTo>
                  <a:close/>
                  <a:moveTo>
                    <a:pt x="7823" y="79996"/>
                  </a:moveTo>
                  <a:lnTo>
                    <a:pt x="7665" y="80091"/>
                  </a:lnTo>
                  <a:cubicBezTo>
                    <a:pt x="7760" y="80186"/>
                    <a:pt x="7823" y="80312"/>
                    <a:pt x="7886" y="80439"/>
                  </a:cubicBezTo>
                  <a:lnTo>
                    <a:pt x="8045" y="80344"/>
                  </a:lnTo>
                  <a:cubicBezTo>
                    <a:pt x="7950" y="80217"/>
                    <a:pt x="7886" y="80091"/>
                    <a:pt x="7823" y="79996"/>
                  </a:cubicBezTo>
                  <a:close/>
                  <a:moveTo>
                    <a:pt x="8235" y="80692"/>
                  </a:moveTo>
                  <a:lnTo>
                    <a:pt x="8108" y="80756"/>
                  </a:lnTo>
                  <a:cubicBezTo>
                    <a:pt x="8171" y="80882"/>
                    <a:pt x="8266" y="81009"/>
                    <a:pt x="8330" y="81104"/>
                  </a:cubicBezTo>
                  <a:lnTo>
                    <a:pt x="8456" y="81041"/>
                  </a:lnTo>
                  <a:cubicBezTo>
                    <a:pt x="8393" y="80914"/>
                    <a:pt x="8330" y="80787"/>
                    <a:pt x="8235" y="80692"/>
                  </a:cubicBezTo>
                  <a:close/>
                  <a:moveTo>
                    <a:pt x="8678" y="81358"/>
                  </a:moveTo>
                  <a:lnTo>
                    <a:pt x="8551" y="81453"/>
                  </a:lnTo>
                  <a:cubicBezTo>
                    <a:pt x="8615" y="81579"/>
                    <a:pt x="8710" y="81674"/>
                    <a:pt x="8773" y="81801"/>
                  </a:cubicBezTo>
                  <a:lnTo>
                    <a:pt x="8900" y="81706"/>
                  </a:lnTo>
                  <a:cubicBezTo>
                    <a:pt x="8836" y="81579"/>
                    <a:pt x="8773" y="81484"/>
                    <a:pt x="8678" y="81358"/>
                  </a:cubicBezTo>
                  <a:close/>
                  <a:moveTo>
                    <a:pt x="9153" y="82054"/>
                  </a:moveTo>
                  <a:lnTo>
                    <a:pt x="8995" y="82149"/>
                  </a:lnTo>
                  <a:cubicBezTo>
                    <a:pt x="9090" y="82244"/>
                    <a:pt x="9153" y="82371"/>
                    <a:pt x="9248" y="82466"/>
                  </a:cubicBezTo>
                  <a:lnTo>
                    <a:pt x="9375" y="82371"/>
                  </a:lnTo>
                  <a:cubicBezTo>
                    <a:pt x="9280" y="82276"/>
                    <a:pt x="9216" y="82149"/>
                    <a:pt x="9153" y="82054"/>
                  </a:cubicBezTo>
                  <a:close/>
                  <a:moveTo>
                    <a:pt x="9596" y="82719"/>
                  </a:moveTo>
                  <a:lnTo>
                    <a:pt x="9470" y="82814"/>
                  </a:lnTo>
                  <a:lnTo>
                    <a:pt x="9691" y="83131"/>
                  </a:lnTo>
                  <a:lnTo>
                    <a:pt x="9850" y="83036"/>
                  </a:lnTo>
                  <a:cubicBezTo>
                    <a:pt x="9755" y="82941"/>
                    <a:pt x="9691" y="82814"/>
                    <a:pt x="9596" y="82719"/>
                  </a:cubicBezTo>
                  <a:close/>
                  <a:moveTo>
                    <a:pt x="10071" y="83384"/>
                  </a:moveTo>
                  <a:lnTo>
                    <a:pt x="9945" y="83479"/>
                  </a:lnTo>
                  <a:cubicBezTo>
                    <a:pt x="10040" y="83574"/>
                    <a:pt x="10103" y="83701"/>
                    <a:pt x="10198" y="83796"/>
                  </a:cubicBezTo>
                  <a:lnTo>
                    <a:pt x="10325" y="83701"/>
                  </a:lnTo>
                  <a:cubicBezTo>
                    <a:pt x="10230" y="83606"/>
                    <a:pt x="10166" y="83479"/>
                    <a:pt x="10071" y="83384"/>
                  </a:cubicBezTo>
                  <a:close/>
                  <a:moveTo>
                    <a:pt x="10546" y="84049"/>
                  </a:moveTo>
                  <a:lnTo>
                    <a:pt x="10420" y="84144"/>
                  </a:lnTo>
                  <a:cubicBezTo>
                    <a:pt x="10515" y="84239"/>
                    <a:pt x="10578" y="84366"/>
                    <a:pt x="10673" y="84461"/>
                  </a:cubicBezTo>
                  <a:lnTo>
                    <a:pt x="10800" y="84366"/>
                  </a:lnTo>
                  <a:cubicBezTo>
                    <a:pt x="10736" y="84271"/>
                    <a:pt x="10641" y="84144"/>
                    <a:pt x="10546" y="84049"/>
                  </a:cubicBezTo>
                  <a:close/>
                  <a:moveTo>
                    <a:pt x="11053" y="84683"/>
                  </a:moveTo>
                  <a:lnTo>
                    <a:pt x="10926" y="84778"/>
                  </a:lnTo>
                  <a:cubicBezTo>
                    <a:pt x="10990" y="84904"/>
                    <a:pt x="11085" y="84999"/>
                    <a:pt x="11180" y="85126"/>
                  </a:cubicBezTo>
                  <a:lnTo>
                    <a:pt x="11306" y="84999"/>
                  </a:lnTo>
                  <a:lnTo>
                    <a:pt x="11053" y="84683"/>
                  </a:lnTo>
                  <a:close/>
                  <a:moveTo>
                    <a:pt x="11560" y="85348"/>
                  </a:moveTo>
                  <a:lnTo>
                    <a:pt x="11433" y="85443"/>
                  </a:lnTo>
                  <a:cubicBezTo>
                    <a:pt x="11528" y="85538"/>
                    <a:pt x="11592" y="85664"/>
                    <a:pt x="11687" y="85759"/>
                  </a:cubicBezTo>
                  <a:lnTo>
                    <a:pt x="11813" y="85664"/>
                  </a:lnTo>
                  <a:cubicBezTo>
                    <a:pt x="11718" y="85538"/>
                    <a:pt x="11655" y="85443"/>
                    <a:pt x="11560" y="85348"/>
                  </a:cubicBezTo>
                  <a:close/>
                  <a:moveTo>
                    <a:pt x="12067" y="85981"/>
                  </a:moveTo>
                  <a:lnTo>
                    <a:pt x="11940" y="86076"/>
                  </a:lnTo>
                  <a:cubicBezTo>
                    <a:pt x="12035" y="86171"/>
                    <a:pt x="12130" y="86298"/>
                    <a:pt x="12193" y="86393"/>
                  </a:cubicBezTo>
                  <a:lnTo>
                    <a:pt x="12320" y="86298"/>
                  </a:lnTo>
                  <a:cubicBezTo>
                    <a:pt x="12257" y="86171"/>
                    <a:pt x="12162" y="86076"/>
                    <a:pt x="12067" y="85981"/>
                  </a:cubicBezTo>
                  <a:close/>
                  <a:moveTo>
                    <a:pt x="12605" y="86583"/>
                  </a:moveTo>
                  <a:lnTo>
                    <a:pt x="12478" y="86710"/>
                  </a:lnTo>
                  <a:cubicBezTo>
                    <a:pt x="12573" y="86805"/>
                    <a:pt x="12637" y="86900"/>
                    <a:pt x="12732" y="86995"/>
                  </a:cubicBezTo>
                  <a:lnTo>
                    <a:pt x="12858" y="86900"/>
                  </a:lnTo>
                  <a:cubicBezTo>
                    <a:pt x="12763" y="86805"/>
                    <a:pt x="12668" y="86710"/>
                    <a:pt x="12605" y="86583"/>
                  </a:cubicBezTo>
                  <a:close/>
                  <a:moveTo>
                    <a:pt x="13112" y="87216"/>
                  </a:moveTo>
                  <a:lnTo>
                    <a:pt x="13017" y="87311"/>
                  </a:lnTo>
                  <a:cubicBezTo>
                    <a:pt x="13080" y="87406"/>
                    <a:pt x="13175" y="87533"/>
                    <a:pt x="13270" y="87628"/>
                  </a:cubicBezTo>
                  <a:lnTo>
                    <a:pt x="13397" y="87533"/>
                  </a:lnTo>
                  <a:cubicBezTo>
                    <a:pt x="13302" y="87406"/>
                    <a:pt x="13207" y="87311"/>
                    <a:pt x="13112" y="87216"/>
                  </a:cubicBezTo>
                  <a:close/>
                  <a:moveTo>
                    <a:pt x="13682" y="87818"/>
                  </a:moveTo>
                  <a:lnTo>
                    <a:pt x="13555" y="87945"/>
                  </a:lnTo>
                  <a:cubicBezTo>
                    <a:pt x="13650" y="88040"/>
                    <a:pt x="13713" y="88135"/>
                    <a:pt x="13808" y="88230"/>
                  </a:cubicBezTo>
                  <a:lnTo>
                    <a:pt x="13935" y="88135"/>
                  </a:lnTo>
                  <a:cubicBezTo>
                    <a:pt x="13840" y="88008"/>
                    <a:pt x="13745" y="87913"/>
                    <a:pt x="13682" y="87818"/>
                  </a:cubicBezTo>
                  <a:close/>
                  <a:moveTo>
                    <a:pt x="14220" y="88420"/>
                  </a:moveTo>
                  <a:lnTo>
                    <a:pt x="14093" y="88546"/>
                  </a:lnTo>
                  <a:cubicBezTo>
                    <a:pt x="14188" y="88641"/>
                    <a:pt x="14283" y="88736"/>
                    <a:pt x="14378" y="88831"/>
                  </a:cubicBezTo>
                  <a:lnTo>
                    <a:pt x="14505" y="88736"/>
                  </a:lnTo>
                  <a:cubicBezTo>
                    <a:pt x="14410" y="88610"/>
                    <a:pt x="14315" y="88515"/>
                    <a:pt x="14220" y="88420"/>
                  </a:cubicBezTo>
                  <a:close/>
                  <a:moveTo>
                    <a:pt x="14758" y="89021"/>
                  </a:moveTo>
                  <a:lnTo>
                    <a:pt x="14663" y="89148"/>
                  </a:lnTo>
                  <a:cubicBezTo>
                    <a:pt x="14758" y="89243"/>
                    <a:pt x="14853" y="89338"/>
                    <a:pt x="14948" y="89433"/>
                  </a:cubicBezTo>
                  <a:lnTo>
                    <a:pt x="15075" y="89306"/>
                  </a:lnTo>
                  <a:cubicBezTo>
                    <a:pt x="14948" y="89211"/>
                    <a:pt x="14885" y="89116"/>
                    <a:pt x="14758" y="89021"/>
                  </a:cubicBezTo>
                  <a:close/>
                  <a:moveTo>
                    <a:pt x="15328" y="89591"/>
                  </a:moveTo>
                  <a:lnTo>
                    <a:pt x="15233" y="89718"/>
                  </a:lnTo>
                  <a:lnTo>
                    <a:pt x="15518" y="90003"/>
                  </a:lnTo>
                  <a:lnTo>
                    <a:pt x="15645" y="89908"/>
                  </a:lnTo>
                  <a:cubicBezTo>
                    <a:pt x="15550" y="89781"/>
                    <a:pt x="15455" y="89686"/>
                    <a:pt x="15328" y="89591"/>
                  </a:cubicBezTo>
                  <a:close/>
                  <a:moveTo>
                    <a:pt x="15930" y="90161"/>
                  </a:moveTo>
                  <a:lnTo>
                    <a:pt x="15804" y="90288"/>
                  </a:lnTo>
                  <a:cubicBezTo>
                    <a:pt x="15899" y="90383"/>
                    <a:pt x="15994" y="90478"/>
                    <a:pt x="16089" y="90573"/>
                  </a:cubicBezTo>
                  <a:lnTo>
                    <a:pt x="16215" y="90478"/>
                  </a:lnTo>
                  <a:cubicBezTo>
                    <a:pt x="16120" y="90383"/>
                    <a:pt x="16025" y="90256"/>
                    <a:pt x="15930" y="90161"/>
                  </a:cubicBezTo>
                  <a:close/>
                  <a:moveTo>
                    <a:pt x="16500" y="90732"/>
                  </a:moveTo>
                  <a:lnTo>
                    <a:pt x="16405" y="90858"/>
                  </a:lnTo>
                  <a:cubicBezTo>
                    <a:pt x="16500" y="90953"/>
                    <a:pt x="16595" y="91048"/>
                    <a:pt x="16690" y="91143"/>
                  </a:cubicBezTo>
                  <a:lnTo>
                    <a:pt x="16817" y="91017"/>
                  </a:lnTo>
                  <a:cubicBezTo>
                    <a:pt x="16722" y="90922"/>
                    <a:pt x="16627" y="90827"/>
                    <a:pt x="16500" y="90732"/>
                  </a:cubicBezTo>
                  <a:close/>
                  <a:moveTo>
                    <a:pt x="17102" y="91302"/>
                  </a:moveTo>
                  <a:lnTo>
                    <a:pt x="17007" y="91428"/>
                  </a:lnTo>
                  <a:cubicBezTo>
                    <a:pt x="17102" y="91523"/>
                    <a:pt x="17197" y="91618"/>
                    <a:pt x="17292" y="91713"/>
                  </a:cubicBezTo>
                  <a:lnTo>
                    <a:pt x="17419" y="91587"/>
                  </a:lnTo>
                  <a:cubicBezTo>
                    <a:pt x="17324" y="91492"/>
                    <a:pt x="17197" y="91397"/>
                    <a:pt x="17102" y="91302"/>
                  </a:cubicBezTo>
                  <a:close/>
                  <a:moveTo>
                    <a:pt x="17704" y="91840"/>
                  </a:moveTo>
                  <a:lnTo>
                    <a:pt x="17609" y="91967"/>
                  </a:lnTo>
                  <a:cubicBezTo>
                    <a:pt x="17704" y="92062"/>
                    <a:pt x="17799" y="92157"/>
                    <a:pt x="17925" y="92252"/>
                  </a:cubicBezTo>
                  <a:lnTo>
                    <a:pt x="18020" y="92125"/>
                  </a:lnTo>
                  <a:cubicBezTo>
                    <a:pt x="17925" y="92030"/>
                    <a:pt x="17830" y="91935"/>
                    <a:pt x="17704" y="91840"/>
                  </a:cubicBezTo>
                  <a:close/>
                  <a:moveTo>
                    <a:pt x="18337" y="92378"/>
                  </a:moveTo>
                  <a:lnTo>
                    <a:pt x="18210" y="92505"/>
                  </a:lnTo>
                  <a:cubicBezTo>
                    <a:pt x="18337" y="92600"/>
                    <a:pt x="18432" y="92695"/>
                    <a:pt x="18527" y="92790"/>
                  </a:cubicBezTo>
                  <a:lnTo>
                    <a:pt x="18622" y="92663"/>
                  </a:lnTo>
                  <a:cubicBezTo>
                    <a:pt x="18527" y="92568"/>
                    <a:pt x="18432" y="92473"/>
                    <a:pt x="18337" y="92378"/>
                  </a:cubicBezTo>
                  <a:close/>
                  <a:moveTo>
                    <a:pt x="18939" y="92917"/>
                  </a:moveTo>
                  <a:lnTo>
                    <a:pt x="18844" y="93043"/>
                  </a:lnTo>
                  <a:cubicBezTo>
                    <a:pt x="18939" y="93138"/>
                    <a:pt x="19065" y="93233"/>
                    <a:pt x="19160" y="93297"/>
                  </a:cubicBezTo>
                  <a:lnTo>
                    <a:pt x="19255" y="93170"/>
                  </a:lnTo>
                  <a:cubicBezTo>
                    <a:pt x="19160" y="93107"/>
                    <a:pt x="19065" y="93012"/>
                    <a:pt x="18939" y="92917"/>
                  </a:cubicBezTo>
                  <a:close/>
                  <a:moveTo>
                    <a:pt x="19572" y="93455"/>
                  </a:moveTo>
                  <a:lnTo>
                    <a:pt x="19477" y="93582"/>
                  </a:lnTo>
                  <a:cubicBezTo>
                    <a:pt x="19572" y="93645"/>
                    <a:pt x="19699" y="93740"/>
                    <a:pt x="19794" y="93835"/>
                  </a:cubicBezTo>
                  <a:lnTo>
                    <a:pt x="19889" y="93708"/>
                  </a:lnTo>
                  <a:cubicBezTo>
                    <a:pt x="19794" y="93613"/>
                    <a:pt x="19667" y="93518"/>
                    <a:pt x="19572" y="93455"/>
                  </a:cubicBezTo>
                  <a:close/>
                  <a:moveTo>
                    <a:pt x="20206" y="93962"/>
                  </a:moveTo>
                  <a:lnTo>
                    <a:pt x="20110" y="94088"/>
                  </a:lnTo>
                  <a:cubicBezTo>
                    <a:pt x="20237" y="94152"/>
                    <a:pt x="20332" y="94247"/>
                    <a:pt x="20427" y="94342"/>
                  </a:cubicBezTo>
                  <a:lnTo>
                    <a:pt x="20522" y="94215"/>
                  </a:lnTo>
                  <a:cubicBezTo>
                    <a:pt x="20427" y="94120"/>
                    <a:pt x="20332" y="94025"/>
                    <a:pt x="20206" y="93962"/>
                  </a:cubicBezTo>
                  <a:close/>
                  <a:moveTo>
                    <a:pt x="20871" y="94437"/>
                  </a:moveTo>
                  <a:lnTo>
                    <a:pt x="20776" y="94595"/>
                  </a:lnTo>
                  <a:cubicBezTo>
                    <a:pt x="20871" y="94658"/>
                    <a:pt x="20966" y="94753"/>
                    <a:pt x="21092" y="94817"/>
                  </a:cubicBezTo>
                  <a:lnTo>
                    <a:pt x="21187" y="94690"/>
                  </a:lnTo>
                  <a:cubicBezTo>
                    <a:pt x="21061" y="94627"/>
                    <a:pt x="20966" y="94532"/>
                    <a:pt x="20871" y="94437"/>
                  </a:cubicBezTo>
                  <a:close/>
                  <a:moveTo>
                    <a:pt x="21504" y="94943"/>
                  </a:moveTo>
                  <a:lnTo>
                    <a:pt x="21409" y="95070"/>
                  </a:lnTo>
                  <a:cubicBezTo>
                    <a:pt x="21536" y="95165"/>
                    <a:pt x="21631" y="95228"/>
                    <a:pt x="21757" y="95323"/>
                  </a:cubicBezTo>
                  <a:lnTo>
                    <a:pt x="21852" y="95197"/>
                  </a:lnTo>
                  <a:cubicBezTo>
                    <a:pt x="21726" y="95102"/>
                    <a:pt x="21631" y="95007"/>
                    <a:pt x="21504" y="94943"/>
                  </a:cubicBezTo>
                  <a:close/>
                  <a:moveTo>
                    <a:pt x="22169" y="95419"/>
                  </a:moveTo>
                  <a:lnTo>
                    <a:pt x="22074" y="95545"/>
                  </a:lnTo>
                  <a:cubicBezTo>
                    <a:pt x="22201" y="95640"/>
                    <a:pt x="22296" y="95704"/>
                    <a:pt x="22422" y="95799"/>
                  </a:cubicBezTo>
                  <a:lnTo>
                    <a:pt x="22517" y="95672"/>
                  </a:lnTo>
                  <a:cubicBezTo>
                    <a:pt x="22391" y="95577"/>
                    <a:pt x="22296" y="95514"/>
                    <a:pt x="22169" y="95419"/>
                  </a:cubicBezTo>
                  <a:close/>
                  <a:moveTo>
                    <a:pt x="22834" y="95894"/>
                  </a:moveTo>
                  <a:lnTo>
                    <a:pt x="22739" y="96020"/>
                  </a:lnTo>
                  <a:cubicBezTo>
                    <a:pt x="22866" y="96115"/>
                    <a:pt x="22992" y="96179"/>
                    <a:pt x="23087" y="96274"/>
                  </a:cubicBezTo>
                  <a:lnTo>
                    <a:pt x="23182" y="96115"/>
                  </a:lnTo>
                  <a:cubicBezTo>
                    <a:pt x="23056" y="96052"/>
                    <a:pt x="22961" y="95989"/>
                    <a:pt x="22834" y="95894"/>
                  </a:cubicBezTo>
                  <a:close/>
                  <a:moveTo>
                    <a:pt x="23531" y="96369"/>
                  </a:moveTo>
                  <a:lnTo>
                    <a:pt x="23436" y="96495"/>
                  </a:lnTo>
                  <a:lnTo>
                    <a:pt x="23784" y="96717"/>
                  </a:lnTo>
                  <a:lnTo>
                    <a:pt x="23879" y="96590"/>
                  </a:lnTo>
                  <a:cubicBezTo>
                    <a:pt x="23752" y="96495"/>
                    <a:pt x="23626" y="96432"/>
                    <a:pt x="23531" y="96369"/>
                  </a:cubicBezTo>
                  <a:close/>
                  <a:moveTo>
                    <a:pt x="24196" y="96812"/>
                  </a:moveTo>
                  <a:lnTo>
                    <a:pt x="24132" y="96939"/>
                  </a:lnTo>
                  <a:cubicBezTo>
                    <a:pt x="24227" y="97034"/>
                    <a:pt x="24354" y="97097"/>
                    <a:pt x="24449" y="97160"/>
                  </a:cubicBezTo>
                  <a:lnTo>
                    <a:pt x="24544" y="97034"/>
                  </a:lnTo>
                  <a:cubicBezTo>
                    <a:pt x="24449" y="96970"/>
                    <a:pt x="24322" y="96875"/>
                    <a:pt x="24196" y="96812"/>
                  </a:cubicBezTo>
                  <a:close/>
                  <a:moveTo>
                    <a:pt x="24893" y="97255"/>
                  </a:moveTo>
                  <a:lnTo>
                    <a:pt x="24798" y="97382"/>
                  </a:lnTo>
                  <a:cubicBezTo>
                    <a:pt x="24924" y="97445"/>
                    <a:pt x="25051" y="97540"/>
                    <a:pt x="25146" y="97604"/>
                  </a:cubicBezTo>
                  <a:lnTo>
                    <a:pt x="25241" y="97477"/>
                  </a:lnTo>
                  <a:cubicBezTo>
                    <a:pt x="25146" y="97382"/>
                    <a:pt x="25019" y="97319"/>
                    <a:pt x="24893" y="97255"/>
                  </a:cubicBezTo>
                  <a:close/>
                  <a:moveTo>
                    <a:pt x="25589" y="97667"/>
                  </a:moveTo>
                  <a:lnTo>
                    <a:pt x="25526" y="97825"/>
                  </a:lnTo>
                  <a:cubicBezTo>
                    <a:pt x="25621" y="97889"/>
                    <a:pt x="25748" y="97952"/>
                    <a:pt x="25874" y="98015"/>
                  </a:cubicBezTo>
                  <a:lnTo>
                    <a:pt x="25938" y="97889"/>
                  </a:lnTo>
                  <a:cubicBezTo>
                    <a:pt x="25843" y="97825"/>
                    <a:pt x="25716" y="97730"/>
                    <a:pt x="25589" y="97667"/>
                  </a:cubicBezTo>
                  <a:close/>
                  <a:moveTo>
                    <a:pt x="26318" y="98079"/>
                  </a:moveTo>
                  <a:lnTo>
                    <a:pt x="26223" y="98237"/>
                  </a:lnTo>
                  <a:cubicBezTo>
                    <a:pt x="26349" y="98300"/>
                    <a:pt x="26444" y="98364"/>
                    <a:pt x="26571" y="98427"/>
                  </a:cubicBezTo>
                  <a:lnTo>
                    <a:pt x="26666" y="98300"/>
                  </a:lnTo>
                  <a:cubicBezTo>
                    <a:pt x="26539" y="98237"/>
                    <a:pt x="26413" y="98174"/>
                    <a:pt x="26318" y="98079"/>
                  </a:cubicBezTo>
                  <a:close/>
                  <a:moveTo>
                    <a:pt x="27014" y="98490"/>
                  </a:moveTo>
                  <a:lnTo>
                    <a:pt x="26919" y="98649"/>
                  </a:lnTo>
                  <a:cubicBezTo>
                    <a:pt x="27046" y="98712"/>
                    <a:pt x="27173" y="98775"/>
                    <a:pt x="27299" y="98839"/>
                  </a:cubicBezTo>
                  <a:lnTo>
                    <a:pt x="27363" y="98680"/>
                  </a:lnTo>
                  <a:cubicBezTo>
                    <a:pt x="27268" y="98617"/>
                    <a:pt x="27141" y="98554"/>
                    <a:pt x="27014" y="98490"/>
                  </a:cubicBezTo>
                  <a:close/>
                  <a:moveTo>
                    <a:pt x="27743" y="98902"/>
                  </a:moveTo>
                  <a:lnTo>
                    <a:pt x="27648" y="99029"/>
                  </a:lnTo>
                  <a:cubicBezTo>
                    <a:pt x="27774" y="99092"/>
                    <a:pt x="27901" y="99155"/>
                    <a:pt x="28028" y="99219"/>
                  </a:cubicBezTo>
                  <a:lnTo>
                    <a:pt x="28091" y="99092"/>
                  </a:lnTo>
                  <a:cubicBezTo>
                    <a:pt x="27964" y="99029"/>
                    <a:pt x="27838" y="98965"/>
                    <a:pt x="27743" y="98902"/>
                  </a:cubicBezTo>
                  <a:close/>
                  <a:moveTo>
                    <a:pt x="28439" y="99282"/>
                  </a:moveTo>
                  <a:lnTo>
                    <a:pt x="28376" y="99409"/>
                  </a:lnTo>
                  <a:cubicBezTo>
                    <a:pt x="28503" y="99472"/>
                    <a:pt x="28629" y="99535"/>
                    <a:pt x="28756" y="99599"/>
                  </a:cubicBezTo>
                  <a:lnTo>
                    <a:pt x="28819" y="99472"/>
                  </a:lnTo>
                  <a:cubicBezTo>
                    <a:pt x="28693" y="99409"/>
                    <a:pt x="28566" y="99345"/>
                    <a:pt x="28439" y="99282"/>
                  </a:cubicBezTo>
                  <a:close/>
                  <a:moveTo>
                    <a:pt x="29168" y="99630"/>
                  </a:moveTo>
                  <a:lnTo>
                    <a:pt x="29105" y="99789"/>
                  </a:lnTo>
                  <a:cubicBezTo>
                    <a:pt x="29231" y="99852"/>
                    <a:pt x="29358" y="99915"/>
                    <a:pt x="29485" y="99979"/>
                  </a:cubicBezTo>
                  <a:lnTo>
                    <a:pt x="29548" y="99820"/>
                  </a:lnTo>
                  <a:cubicBezTo>
                    <a:pt x="29421" y="99757"/>
                    <a:pt x="29295" y="99694"/>
                    <a:pt x="29168" y="99630"/>
                  </a:cubicBezTo>
                  <a:close/>
                  <a:moveTo>
                    <a:pt x="29928" y="100010"/>
                  </a:moveTo>
                  <a:lnTo>
                    <a:pt x="29833" y="100137"/>
                  </a:lnTo>
                  <a:cubicBezTo>
                    <a:pt x="29960" y="100201"/>
                    <a:pt x="30086" y="100264"/>
                    <a:pt x="30213" y="100327"/>
                  </a:cubicBezTo>
                  <a:lnTo>
                    <a:pt x="30276" y="100169"/>
                  </a:lnTo>
                  <a:cubicBezTo>
                    <a:pt x="30150" y="100137"/>
                    <a:pt x="30055" y="100074"/>
                    <a:pt x="29928" y="100010"/>
                  </a:cubicBezTo>
                  <a:close/>
                  <a:moveTo>
                    <a:pt x="30656" y="100359"/>
                  </a:moveTo>
                  <a:lnTo>
                    <a:pt x="30593" y="100517"/>
                  </a:lnTo>
                  <a:cubicBezTo>
                    <a:pt x="30720" y="100549"/>
                    <a:pt x="30846" y="100612"/>
                    <a:pt x="30973" y="100676"/>
                  </a:cubicBezTo>
                  <a:lnTo>
                    <a:pt x="31036" y="100517"/>
                  </a:lnTo>
                  <a:cubicBezTo>
                    <a:pt x="30910" y="100454"/>
                    <a:pt x="30783" y="100422"/>
                    <a:pt x="30656" y="100359"/>
                  </a:cubicBezTo>
                  <a:close/>
                  <a:moveTo>
                    <a:pt x="31416" y="100676"/>
                  </a:moveTo>
                  <a:lnTo>
                    <a:pt x="31353" y="100834"/>
                  </a:lnTo>
                  <a:cubicBezTo>
                    <a:pt x="31480" y="100897"/>
                    <a:pt x="31575" y="100961"/>
                    <a:pt x="31701" y="100992"/>
                  </a:cubicBezTo>
                  <a:lnTo>
                    <a:pt x="31765" y="100866"/>
                  </a:lnTo>
                  <a:cubicBezTo>
                    <a:pt x="31670" y="100802"/>
                    <a:pt x="31543" y="100739"/>
                    <a:pt x="31416" y="100676"/>
                  </a:cubicBezTo>
                  <a:close/>
                  <a:moveTo>
                    <a:pt x="32145" y="101024"/>
                  </a:moveTo>
                  <a:lnTo>
                    <a:pt x="32081" y="101182"/>
                  </a:lnTo>
                  <a:cubicBezTo>
                    <a:pt x="32208" y="101214"/>
                    <a:pt x="32335" y="101277"/>
                    <a:pt x="32461" y="101341"/>
                  </a:cubicBezTo>
                  <a:lnTo>
                    <a:pt x="32525" y="101182"/>
                  </a:lnTo>
                  <a:cubicBezTo>
                    <a:pt x="32398" y="101119"/>
                    <a:pt x="32271" y="101056"/>
                    <a:pt x="32145" y="101024"/>
                  </a:cubicBezTo>
                  <a:close/>
                  <a:moveTo>
                    <a:pt x="32905" y="101341"/>
                  </a:moveTo>
                  <a:lnTo>
                    <a:pt x="32841" y="101467"/>
                  </a:lnTo>
                  <a:lnTo>
                    <a:pt x="33221" y="101626"/>
                  </a:lnTo>
                  <a:lnTo>
                    <a:pt x="33285" y="101467"/>
                  </a:lnTo>
                  <a:cubicBezTo>
                    <a:pt x="33158" y="101436"/>
                    <a:pt x="33031" y="101372"/>
                    <a:pt x="32905" y="101341"/>
                  </a:cubicBezTo>
                  <a:close/>
                  <a:moveTo>
                    <a:pt x="33665" y="101626"/>
                  </a:moveTo>
                  <a:lnTo>
                    <a:pt x="33602" y="101784"/>
                  </a:lnTo>
                  <a:cubicBezTo>
                    <a:pt x="33728" y="101847"/>
                    <a:pt x="33855" y="101879"/>
                    <a:pt x="33982" y="101942"/>
                  </a:cubicBezTo>
                  <a:lnTo>
                    <a:pt x="34045" y="101784"/>
                  </a:lnTo>
                  <a:cubicBezTo>
                    <a:pt x="33918" y="101721"/>
                    <a:pt x="33792" y="101689"/>
                    <a:pt x="33665" y="101626"/>
                  </a:cubicBezTo>
                  <a:close/>
                  <a:moveTo>
                    <a:pt x="34425" y="101911"/>
                  </a:moveTo>
                  <a:lnTo>
                    <a:pt x="34393" y="102069"/>
                  </a:lnTo>
                  <a:cubicBezTo>
                    <a:pt x="34520" y="102132"/>
                    <a:pt x="34647" y="102164"/>
                    <a:pt x="34773" y="102227"/>
                  </a:cubicBezTo>
                  <a:lnTo>
                    <a:pt x="34805" y="102069"/>
                  </a:lnTo>
                  <a:cubicBezTo>
                    <a:pt x="34678" y="102006"/>
                    <a:pt x="34552" y="101974"/>
                    <a:pt x="34425" y="101911"/>
                  </a:cubicBezTo>
                  <a:close/>
                  <a:moveTo>
                    <a:pt x="35217" y="102196"/>
                  </a:moveTo>
                  <a:lnTo>
                    <a:pt x="35153" y="102354"/>
                  </a:lnTo>
                  <a:cubicBezTo>
                    <a:pt x="35280" y="102386"/>
                    <a:pt x="35407" y="102449"/>
                    <a:pt x="35533" y="102481"/>
                  </a:cubicBezTo>
                  <a:lnTo>
                    <a:pt x="35597" y="102322"/>
                  </a:lnTo>
                  <a:cubicBezTo>
                    <a:pt x="35470" y="102291"/>
                    <a:pt x="35343" y="102227"/>
                    <a:pt x="35217" y="102196"/>
                  </a:cubicBezTo>
                  <a:close/>
                  <a:moveTo>
                    <a:pt x="35977" y="102449"/>
                  </a:moveTo>
                  <a:lnTo>
                    <a:pt x="35913" y="102607"/>
                  </a:lnTo>
                  <a:cubicBezTo>
                    <a:pt x="36040" y="102671"/>
                    <a:pt x="36198" y="102702"/>
                    <a:pt x="36325" y="102734"/>
                  </a:cubicBezTo>
                  <a:lnTo>
                    <a:pt x="36357" y="102576"/>
                  </a:lnTo>
                  <a:cubicBezTo>
                    <a:pt x="36230" y="102544"/>
                    <a:pt x="36103" y="102512"/>
                    <a:pt x="35977" y="102449"/>
                  </a:cubicBezTo>
                  <a:close/>
                  <a:moveTo>
                    <a:pt x="36768" y="102734"/>
                  </a:moveTo>
                  <a:lnTo>
                    <a:pt x="36705" y="102861"/>
                  </a:lnTo>
                  <a:cubicBezTo>
                    <a:pt x="36832" y="102924"/>
                    <a:pt x="36958" y="102956"/>
                    <a:pt x="37085" y="102987"/>
                  </a:cubicBezTo>
                  <a:lnTo>
                    <a:pt x="37148" y="102829"/>
                  </a:lnTo>
                  <a:cubicBezTo>
                    <a:pt x="37022" y="102797"/>
                    <a:pt x="36895" y="102766"/>
                    <a:pt x="36768" y="102734"/>
                  </a:cubicBezTo>
                  <a:close/>
                  <a:moveTo>
                    <a:pt x="37528" y="102956"/>
                  </a:moveTo>
                  <a:lnTo>
                    <a:pt x="37497" y="103114"/>
                  </a:lnTo>
                  <a:cubicBezTo>
                    <a:pt x="37623" y="103146"/>
                    <a:pt x="37750" y="103177"/>
                    <a:pt x="37877" y="103241"/>
                  </a:cubicBezTo>
                  <a:lnTo>
                    <a:pt x="37940" y="103082"/>
                  </a:lnTo>
                  <a:cubicBezTo>
                    <a:pt x="37814" y="103019"/>
                    <a:pt x="37655" y="102987"/>
                    <a:pt x="37528" y="102956"/>
                  </a:cubicBezTo>
                  <a:close/>
                  <a:moveTo>
                    <a:pt x="38320" y="103177"/>
                  </a:moveTo>
                  <a:lnTo>
                    <a:pt x="38257" y="103336"/>
                  </a:lnTo>
                  <a:cubicBezTo>
                    <a:pt x="38415" y="103367"/>
                    <a:pt x="38542" y="103431"/>
                    <a:pt x="38669" y="103462"/>
                  </a:cubicBezTo>
                  <a:lnTo>
                    <a:pt x="38700" y="103304"/>
                  </a:lnTo>
                  <a:cubicBezTo>
                    <a:pt x="38574" y="103272"/>
                    <a:pt x="38447" y="103209"/>
                    <a:pt x="38320" y="103177"/>
                  </a:cubicBezTo>
                  <a:close/>
                  <a:moveTo>
                    <a:pt x="39112" y="103399"/>
                  </a:moveTo>
                  <a:lnTo>
                    <a:pt x="39080" y="103557"/>
                  </a:lnTo>
                  <a:cubicBezTo>
                    <a:pt x="39207" y="103589"/>
                    <a:pt x="39334" y="103621"/>
                    <a:pt x="39460" y="103652"/>
                  </a:cubicBezTo>
                  <a:lnTo>
                    <a:pt x="39492" y="103494"/>
                  </a:lnTo>
                  <a:cubicBezTo>
                    <a:pt x="39365" y="103462"/>
                    <a:pt x="39239" y="103431"/>
                    <a:pt x="39112" y="103399"/>
                  </a:cubicBezTo>
                  <a:close/>
                  <a:moveTo>
                    <a:pt x="39904" y="103589"/>
                  </a:moveTo>
                  <a:lnTo>
                    <a:pt x="39840" y="103747"/>
                  </a:lnTo>
                  <a:cubicBezTo>
                    <a:pt x="39999" y="103779"/>
                    <a:pt x="40125" y="103842"/>
                    <a:pt x="40252" y="103874"/>
                  </a:cubicBezTo>
                  <a:lnTo>
                    <a:pt x="40284" y="103716"/>
                  </a:lnTo>
                  <a:cubicBezTo>
                    <a:pt x="40157" y="103684"/>
                    <a:pt x="40030" y="103652"/>
                    <a:pt x="39904" y="103589"/>
                  </a:cubicBezTo>
                  <a:close/>
                  <a:moveTo>
                    <a:pt x="40695" y="103811"/>
                  </a:moveTo>
                  <a:lnTo>
                    <a:pt x="40664" y="103969"/>
                  </a:lnTo>
                  <a:cubicBezTo>
                    <a:pt x="40790" y="104001"/>
                    <a:pt x="40917" y="104001"/>
                    <a:pt x="41044" y="104032"/>
                  </a:cubicBezTo>
                  <a:lnTo>
                    <a:pt x="41075" y="103874"/>
                  </a:lnTo>
                  <a:cubicBezTo>
                    <a:pt x="40949" y="103874"/>
                    <a:pt x="40822" y="103842"/>
                    <a:pt x="40695" y="103811"/>
                  </a:cubicBezTo>
                  <a:close/>
                  <a:moveTo>
                    <a:pt x="41487" y="103969"/>
                  </a:moveTo>
                  <a:lnTo>
                    <a:pt x="41455" y="104127"/>
                  </a:lnTo>
                  <a:cubicBezTo>
                    <a:pt x="41582" y="104159"/>
                    <a:pt x="41740" y="104191"/>
                    <a:pt x="41867" y="104222"/>
                  </a:cubicBezTo>
                  <a:lnTo>
                    <a:pt x="41899" y="104064"/>
                  </a:lnTo>
                  <a:cubicBezTo>
                    <a:pt x="41772" y="104032"/>
                    <a:pt x="41614" y="104001"/>
                    <a:pt x="41487" y="103969"/>
                  </a:cubicBezTo>
                  <a:close/>
                  <a:moveTo>
                    <a:pt x="63782" y="104001"/>
                  </a:moveTo>
                  <a:cubicBezTo>
                    <a:pt x="63624" y="104032"/>
                    <a:pt x="63497" y="104064"/>
                    <a:pt x="63370" y="104064"/>
                  </a:cubicBezTo>
                  <a:lnTo>
                    <a:pt x="63402" y="104222"/>
                  </a:lnTo>
                  <a:cubicBezTo>
                    <a:pt x="63529" y="104191"/>
                    <a:pt x="63655" y="104191"/>
                    <a:pt x="63814" y="104159"/>
                  </a:cubicBezTo>
                  <a:lnTo>
                    <a:pt x="63782" y="104001"/>
                  </a:lnTo>
                  <a:close/>
                  <a:moveTo>
                    <a:pt x="42279" y="104127"/>
                  </a:moveTo>
                  <a:lnTo>
                    <a:pt x="42247" y="104317"/>
                  </a:lnTo>
                  <a:cubicBezTo>
                    <a:pt x="42406" y="104317"/>
                    <a:pt x="42532" y="104349"/>
                    <a:pt x="42659" y="104381"/>
                  </a:cubicBezTo>
                  <a:lnTo>
                    <a:pt x="42691" y="104222"/>
                  </a:lnTo>
                  <a:cubicBezTo>
                    <a:pt x="42564" y="104191"/>
                    <a:pt x="42437" y="104159"/>
                    <a:pt x="42279" y="104127"/>
                  </a:cubicBezTo>
                  <a:close/>
                  <a:moveTo>
                    <a:pt x="62959" y="104159"/>
                  </a:moveTo>
                  <a:cubicBezTo>
                    <a:pt x="62832" y="104191"/>
                    <a:pt x="62705" y="104222"/>
                    <a:pt x="62579" y="104222"/>
                  </a:cubicBezTo>
                  <a:lnTo>
                    <a:pt x="62610" y="104412"/>
                  </a:lnTo>
                  <a:cubicBezTo>
                    <a:pt x="62737" y="104381"/>
                    <a:pt x="62864" y="104349"/>
                    <a:pt x="62990" y="104317"/>
                  </a:cubicBezTo>
                  <a:lnTo>
                    <a:pt x="62959" y="104159"/>
                  </a:lnTo>
                  <a:close/>
                  <a:moveTo>
                    <a:pt x="43102" y="104286"/>
                  </a:moveTo>
                  <a:lnTo>
                    <a:pt x="43071" y="104476"/>
                  </a:lnTo>
                  <a:lnTo>
                    <a:pt x="43482" y="104539"/>
                  </a:lnTo>
                  <a:lnTo>
                    <a:pt x="43482" y="104381"/>
                  </a:lnTo>
                  <a:cubicBezTo>
                    <a:pt x="43356" y="104349"/>
                    <a:pt x="43229" y="104317"/>
                    <a:pt x="43102" y="104286"/>
                  </a:cubicBezTo>
                  <a:close/>
                  <a:moveTo>
                    <a:pt x="62167" y="104317"/>
                  </a:moveTo>
                  <a:lnTo>
                    <a:pt x="61755" y="104381"/>
                  </a:lnTo>
                  <a:lnTo>
                    <a:pt x="61787" y="104539"/>
                  </a:lnTo>
                  <a:lnTo>
                    <a:pt x="62199" y="104476"/>
                  </a:lnTo>
                  <a:lnTo>
                    <a:pt x="62167" y="104317"/>
                  </a:lnTo>
                  <a:close/>
                  <a:moveTo>
                    <a:pt x="43894" y="104444"/>
                  </a:moveTo>
                  <a:lnTo>
                    <a:pt x="43862" y="104602"/>
                  </a:lnTo>
                  <a:cubicBezTo>
                    <a:pt x="44021" y="104634"/>
                    <a:pt x="44147" y="104634"/>
                    <a:pt x="44274" y="104666"/>
                  </a:cubicBezTo>
                  <a:lnTo>
                    <a:pt x="44306" y="104507"/>
                  </a:lnTo>
                  <a:cubicBezTo>
                    <a:pt x="44179" y="104476"/>
                    <a:pt x="44021" y="104476"/>
                    <a:pt x="43894" y="104444"/>
                  </a:cubicBezTo>
                  <a:close/>
                  <a:moveTo>
                    <a:pt x="61375" y="104444"/>
                  </a:moveTo>
                  <a:cubicBezTo>
                    <a:pt x="61217" y="104476"/>
                    <a:pt x="61090" y="104507"/>
                    <a:pt x="60964" y="104507"/>
                  </a:cubicBezTo>
                  <a:lnTo>
                    <a:pt x="60995" y="104666"/>
                  </a:lnTo>
                  <a:cubicBezTo>
                    <a:pt x="61122" y="104666"/>
                    <a:pt x="61249" y="104634"/>
                    <a:pt x="61407" y="104602"/>
                  </a:cubicBezTo>
                  <a:lnTo>
                    <a:pt x="61375" y="104444"/>
                  </a:lnTo>
                  <a:close/>
                  <a:moveTo>
                    <a:pt x="44717" y="104571"/>
                  </a:moveTo>
                  <a:lnTo>
                    <a:pt x="44686" y="104729"/>
                  </a:lnTo>
                  <a:lnTo>
                    <a:pt x="45097" y="104792"/>
                  </a:lnTo>
                  <a:lnTo>
                    <a:pt x="45097" y="104634"/>
                  </a:lnTo>
                  <a:lnTo>
                    <a:pt x="44717" y="104571"/>
                  </a:lnTo>
                  <a:close/>
                  <a:moveTo>
                    <a:pt x="60552" y="104571"/>
                  </a:moveTo>
                  <a:lnTo>
                    <a:pt x="60140" y="104634"/>
                  </a:lnTo>
                  <a:lnTo>
                    <a:pt x="60172" y="104792"/>
                  </a:lnTo>
                  <a:lnTo>
                    <a:pt x="60584" y="104729"/>
                  </a:lnTo>
                  <a:lnTo>
                    <a:pt x="60552" y="104571"/>
                  </a:lnTo>
                  <a:close/>
                  <a:moveTo>
                    <a:pt x="45509" y="104697"/>
                  </a:moveTo>
                  <a:lnTo>
                    <a:pt x="45477" y="104856"/>
                  </a:lnTo>
                  <a:cubicBezTo>
                    <a:pt x="45636" y="104856"/>
                    <a:pt x="45762" y="104887"/>
                    <a:pt x="45889" y="104887"/>
                  </a:cubicBezTo>
                  <a:lnTo>
                    <a:pt x="45921" y="104729"/>
                  </a:lnTo>
                  <a:cubicBezTo>
                    <a:pt x="45794" y="104729"/>
                    <a:pt x="45636" y="104697"/>
                    <a:pt x="45509" y="104697"/>
                  </a:cubicBezTo>
                  <a:close/>
                  <a:moveTo>
                    <a:pt x="59760" y="104697"/>
                  </a:moveTo>
                  <a:cubicBezTo>
                    <a:pt x="59602" y="104697"/>
                    <a:pt x="59475" y="104729"/>
                    <a:pt x="59348" y="104761"/>
                  </a:cubicBezTo>
                  <a:lnTo>
                    <a:pt x="59380" y="104919"/>
                  </a:lnTo>
                  <a:cubicBezTo>
                    <a:pt x="59507" y="104887"/>
                    <a:pt x="59633" y="104887"/>
                    <a:pt x="59760" y="104856"/>
                  </a:cubicBezTo>
                  <a:lnTo>
                    <a:pt x="59760" y="104697"/>
                  </a:lnTo>
                  <a:close/>
                  <a:moveTo>
                    <a:pt x="46332" y="104792"/>
                  </a:moveTo>
                  <a:lnTo>
                    <a:pt x="46301" y="104951"/>
                  </a:lnTo>
                  <a:cubicBezTo>
                    <a:pt x="46427" y="104983"/>
                    <a:pt x="46586" y="104983"/>
                    <a:pt x="46713" y="105014"/>
                  </a:cubicBezTo>
                  <a:lnTo>
                    <a:pt x="46744" y="104824"/>
                  </a:lnTo>
                  <a:cubicBezTo>
                    <a:pt x="46586" y="104824"/>
                    <a:pt x="46459" y="104792"/>
                    <a:pt x="46332" y="104792"/>
                  </a:cubicBezTo>
                  <a:close/>
                  <a:moveTo>
                    <a:pt x="58937" y="104792"/>
                  </a:moveTo>
                  <a:cubicBezTo>
                    <a:pt x="58810" y="104824"/>
                    <a:pt x="58683" y="104824"/>
                    <a:pt x="58525" y="104856"/>
                  </a:cubicBezTo>
                  <a:lnTo>
                    <a:pt x="58557" y="105014"/>
                  </a:lnTo>
                  <a:cubicBezTo>
                    <a:pt x="58683" y="104983"/>
                    <a:pt x="58842" y="104983"/>
                    <a:pt x="58968" y="104951"/>
                  </a:cubicBezTo>
                  <a:lnTo>
                    <a:pt x="58937" y="104792"/>
                  </a:lnTo>
                  <a:close/>
                  <a:moveTo>
                    <a:pt x="47124" y="104887"/>
                  </a:moveTo>
                  <a:lnTo>
                    <a:pt x="47124" y="105046"/>
                  </a:lnTo>
                  <a:cubicBezTo>
                    <a:pt x="47251" y="105046"/>
                    <a:pt x="47378" y="105078"/>
                    <a:pt x="47536" y="105078"/>
                  </a:cubicBezTo>
                  <a:lnTo>
                    <a:pt x="47536" y="104919"/>
                  </a:lnTo>
                  <a:cubicBezTo>
                    <a:pt x="47409" y="104919"/>
                    <a:pt x="47283" y="104887"/>
                    <a:pt x="47124" y="104887"/>
                  </a:cubicBezTo>
                  <a:close/>
                  <a:moveTo>
                    <a:pt x="58145" y="104887"/>
                  </a:moveTo>
                  <a:cubicBezTo>
                    <a:pt x="57987" y="104887"/>
                    <a:pt x="57860" y="104919"/>
                    <a:pt x="57733" y="104919"/>
                  </a:cubicBezTo>
                  <a:lnTo>
                    <a:pt x="57733" y="105078"/>
                  </a:lnTo>
                  <a:cubicBezTo>
                    <a:pt x="57860" y="105078"/>
                    <a:pt x="58018" y="105078"/>
                    <a:pt x="58145" y="105046"/>
                  </a:cubicBezTo>
                  <a:lnTo>
                    <a:pt x="58145" y="104887"/>
                  </a:lnTo>
                  <a:close/>
                  <a:moveTo>
                    <a:pt x="47948" y="104951"/>
                  </a:moveTo>
                  <a:lnTo>
                    <a:pt x="47948" y="105109"/>
                  </a:lnTo>
                  <a:cubicBezTo>
                    <a:pt x="48074" y="105141"/>
                    <a:pt x="48201" y="105141"/>
                    <a:pt x="48328" y="105173"/>
                  </a:cubicBezTo>
                  <a:lnTo>
                    <a:pt x="48359" y="104983"/>
                  </a:lnTo>
                  <a:lnTo>
                    <a:pt x="47948" y="104951"/>
                  </a:lnTo>
                  <a:close/>
                  <a:moveTo>
                    <a:pt x="57322" y="104983"/>
                  </a:moveTo>
                  <a:lnTo>
                    <a:pt x="56910" y="105014"/>
                  </a:lnTo>
                  <a:lnTo>
                    <a:pt x="56942" y="105173"/>
                  </a:lnTo>
                  <a:cubicBezTo>
                    <a:pt x="57068" y="105141"/>
                    <a:pt x="57195" y="105141"/>
                    <a:pt x="57322" y="105141"/>
                  </a:cubicBezTo>
                  <a:lnTo>
                    <a:pt x="57322" y="104983"/>
                  </a:lnTo>
                  <a:close/>
                  <a:moveTo>
                    <a:pt x="48771" y="105014"/>
                  </a:moveTo>
                  <a:lnTo>
                    <a:pt x="48739" y="105204"/>
                  </a:lnTo>
                  <a:lnTo>
                    <a:pt x="49151" y="105204"/>
                  </a:lnTo>
                  <a:lnTo>
                    <a:pt x="49183" y="105046"/>
                  </a:lnTo>
                  <a:cubicBezTo>
                    <a:pt x="49024" y="105046"/>
                    <a:pt x="48898" y="105046"/>
                    <a:pt x="48771" y="105014"/>
                  </a:cubicBezTo>
                  <a:close/>
                  <a:moveTo>
                    <a:pt x="56087" y="105046"/>
                  </a:moveTo>
                  <a:lnTo>
                    <a:pt x="56118" y="105236"/>
                  </a:lnTo>
                  <a:cubicBezTo>
                    <a:pt x="56245" y="105204"/>
                    <a:pt x="56372" y="105204"/>
                    <a:pt x="56530" y="105204"/>
                  </a:cubicBezTo>
                  <a:lnTo>
                    <a:pt x="56498" y="105046"/>
                  </a:lnTo>
                  <a:close/>
                  <a:moveTo>
                    <a:pt x="49563" y="105078"/>
                  </a:moveTo>
                  <a:lnTo>
                    <a:pt x="49563" y="105236"/>
                  </a:lnTo>
                  <a:cubicBezTo>
                    <a:pt x="49689" y="105236"/>
                    <a:pt x="49848" y="105268"/>
                    <a:pt x="49974" y="105268"/>
                  </a:cubicBezTo>
                  <a:lnTo>
                    <a:pt x="49974" y="105109"/>
                  </a:lnTo>
                  <a:cubicBezTo>
                    <a:pt x="49848" y="105109"/>
                    <a:pt x="49721" y="105078"/>
                    <a:pt x="49563" y="105078"/>
                  </a:cubicBezTo>
                  <a:close/>
                  <a:moveTo>
                    <a:pt x="55707" y="105078"/>
                  </a:moveTo>
                  <a:cubicBezTo>
                    <a:pt x="55548" y="105109"/>
                    <a:pt x="55422" y="105109"/>
                    <a:pt x="55295" y="105109"/>
                  </a:cubicBezTo>
                  <a:lnTo>
                    <a:pt x="55295" y="105268"/>
                  </a:lnTo>
                  <a:cubicBezTo>
                    <a:pt x="55422" y="105268"/>
                    <a:pt x="55580" y="105268"/>
                    <a:pt x="55707" y="105236"/>
                  </a:cubicBezTo>
                  <a:lnTo>
                    <a:pt x="55707" y="105078"/>
                  </a:lnTo>
                  <a:close/>
                  <a:moveTo>
                    <a:pt x="50386" y="105109"/>
                  </a:moveTo>
                  <a:lnTo>
                    <a:pt x="50386" y="105299"/>
                  </a:lnTo>
                  <a:lnTo>
                    <a:pt x="50798" y="105299"/>
                  </a:lnTo>
                  <a:lnTo>
                    <a:pt x="50798" y="105141"/>
                  </a:lnTo>
                  <a:cubicBezTo>
                    <a:pt x="50671" y="105141"/>
                    <a:pt x="50513" y="105141"/>
                    <a:pt x="50386" y="105109"/>
                  </a:cubicBezTo>
                  <a:close/>
                  <a:moveTo>
                    <a:pt x="54471" y="105141"/>
                  </a:moveTo>
                  <a:lnTo>
                    <a:pt x="54471" y="105299"/>
                  </a:lnTo>
                  <a:lnTo>
                    <a:pt x="54883" y="105299"/>
                  </a:lnTo>
                  <a:lnTo>
                    <a:pt x="54883" y="105141"/>
                  </a:lnTo>
                  <a:close/>
                  <a:moveTo>
                    <a:pt x="51210" y="105141"/>
                  </a:moveTo>
                  <a:lnTo>
                    <a:pt x="51210" y="105331"/>
                  </a:lnTo>
                  <a:lnTo>
                    <a:pt x="51621" y="105331"/>
                  </a:lnTo>
                  <a:lnTo>
                    <a:pt x="51621" y="105173"/>
                  </a:lnTo>
                  <a:cubicBezTo>
                    <a:pt x="51495" y="105173"/>
                    <a:pt x="51336" y="105141"/>
                    <a:pt x="51210" y="105141"/>
                  </a:cubicBezTo>
                  <a:close/>
                  <a:moveTo>
                    <a:pt x="52033" y="105173"/>
                  </a:moveTo>
                  <a:lnTo>
                    <a:pt x="52033" y="105331"/>
                  </a:lnTo>
                  <a:lnTo>
                    <a:pt x="52445" y="105331"/>
                  </a:lnTo>
                  <a:lnTo>
                    <a:pt x="52445" y="105173"/>
                  </a:lnTo>
                  <a:close/>
                  <a:moveTo>
                    <a:pt x="52825" y="105173"/>
                  </a:moveTo>
                  <a:lnTo>
                    <a:pt x="52825" y="105331"/>
                  </a:lnTo>
                  <a:lnTo>
                    <a:pt x="53236" y="105331"/>
                  </a:lnTo>
                  <a:lnTo>
                    <a:pt x="53236" y="105173"/>
                  </a:lnTo>
                  <a:close/>
                  <a:moveTo>
                    <a:pt x="54060" y="105141"/>
                  </a:moveTo>
                  <a:cubicBezTo>
                    <a:pt x="53933" y="105173"/>
                    <a:pt x="53806" y="105173"/>
                    <a:pt x="53648" y="105173"/>
                  </a:cubicBezTo>
                  <a:lnTo>
                    <a:pt x="53648" y="105331"/>
                  </a:lnTo>
                  <a:lnTo>
                    <a:pt x="54060" y="105331"/>
                  </a:lnTo>
                  <a:lnTo>
                    <a:pt x="54060" y="10514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019;p34">
              <a:extLst>
                <a:ext uri="{FF2B5EF4-FFF2-40B4-BE49-F238E27FC236}">
                  <a16:creationId xmlns:a16="http://schemas.microsoft.com/office/drawing/2014/main" id="{A265AE69-F77D-41C3-9BE5-3054B29C99FA}"/>
                </a:ext>
              </a:extLst>
            </p:cNvPr>
            <p:cNvSpPr/>
            <p:nvPr/>
          </p:nvSpPr>
          <p:spPr>
            <a:xfrm>
              <a:off x="4029700" y="4195100"/>
              <a:ext cx="6350" cy="4775"/>
            </a:xfrm>
            <a:custGeom>
              <a:avLst/>
              <a:gdLst/>
              <a:ahLst/>
              <a:cxnLst/>
              <a:rect l="l" t="t" r="r" b="b"/>
              <a:pathLst>
                <a:path w="254" h="191" extrusionOk="0">
                  <a:moveTo>
                    <a:pt x="222" y="0"/>
                  </a:moveTo>
                  <a:cubicBezTo>
                    <a:pt x="127" y="0"/>
                    <a:pt x="64" y="0"/>
                    <a:pt x="0" y="32"/>
                  </a:cubicBezTo>
                  <a:lnTo>
                    <a:pt x="32" y="190"/>
                  </a:lnTo>
                  <a:cubicBezTo>
                    <a:pt x="95" y="190"/>
                    <a:pt x="159" y="158"/>
                    <a:pt x="254" y="158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020;p34">
              <a:extLst>
                <a:ext uri="{FF2B5EF4-FFF2-40B4-BE49-F238E27FC236}">
                  <a16:creationId xmlns:a16="http://schemas.microsoft.com/office/drawing/2014/main" id="{62CAB6DF-EC8C-4480-97DE-6C73ED332C29}"/>
                </a:ext>
              </a:extLst>
            </p:cNvPr>
            <p:cNvSpPr/>
            <p:nvPr/>
          </p:nvSpPr>
          <p:spPr>
            <a:xfrm>
              <a:off x="2459700" y="1628325"/>
              <a:ext cx="510675" cy="511475"/>
            </a:xfrm>
            <a:custGeom>
              <a:avLst/>
              <a:gdLst/>
              <a:ahLst/>
              <a:cxnLst/>
              <a:rect l="l" t="t" r="r" b="b"/>
              <a:pathLst>
                <a:path w="20427" h="20459" extrusionOk="0">
                  <a:moveTo>
                    <a:pt x="10198" y="1"/>
                  </a:moveTo>
                  <a:cubicBezTo>
                    <a:pt x="4561" y="1"/>
                    <a:pt x="0" y="4593"/>
                    <a:pt x="0" y="10230"/>
                  </a:cubicBezTo>
                  <a:cubicBezTo>
                    <a:pt x="0" y="15867"/>
                    <a:pt x="4561" y="20459"/>
                    <a:pt x="10198" y="20459"/>
                  </a:cubicBezTo>
                  <a:cubicBezTo>
                    <a:pt x="10990" y="20459"/>
                    <a:pt x="11718" y="20364"/>
                    <a:pt x="12446" y="20205"/>
                  </a:cubicBezTo>
                  <a:cubicBezTo>
                    <a:pt x="17007" y="19192"/>
                    <a:pt x="20427" y="15107"/>
                    <a:pt x="20427" y="10230"/>
                  </a:cubicBezTo>
                  <a:cubicBezTo>
                    <a:pt x="20427" y="9438"/>
                    <a:pt x="20332" y="8678"/>
                    <a:pt x="20174" y="7918"/>
                  </a:cubicBezTo>
                  <a:cubicBezTo>
                    <a:pt x="19129" y="3389"/>
                    <a:pt x="15075" y="1"/>
                    <a:pt x="101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021;p34">
              <a:extLst>
                <a:ext uri="{FF2B5EF4-FFF2-40B4-BE49-F238E27FC236}">
                  <a16:creationId xmlns:a16="http://schemas.microsoft.com/office/drawing/2014/main" id="{E3FBBF19-3C84-48AC-A440-610AA6B6F076}"/>
                </a:ext>
              </a:extLst>
            </p:cNvPr>
            <p:cNvSpPr/>
            <p:nvPr/>
          </p:nvSpPr>
          <p:spPr>
            <a:xfrm>
              <a:off x="2681375" y="1800125"/>
              <a:ext cx="66525" cy="79200"/>
            </a:xfrm>
            <a:custGeom>
              <a:avLst/>
              <a:gdLst/>
              <a:ahLst/>
              <a:cxnLst/>
              <a:rect l="l" t="t" r="r" b="b"/>
              <a:pathLst>
                <a:path w="2661" h="3168" extrusionOk="0">
                  <a:moveTo>
                    <a:pt x="1" y="1"/>
                  </a:moveTo>
                  <a:lnTo>
                    <a:pt x="1" y="3168"/>
                  </a:lnTo>
                  <a:lnTo>
                    <a:pt x="2661" y="3168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022;p34">
              <a:extLst>
                <a:ext uri="{FF2B5EF4-FFF2-40B4-BE49-F238E27FC236}">
                  <a16:creationId xmlns:a16="http://schemas.microsoft.com/office/drawing/2014/main" id="{FE8BF54D-2280-4B21-A718-E707CF2F4435}"/>
                </a:ext>
              </a:extLst>
            </p:cNvPr>
            <p:cNvSpPr/>
            <p:nvPr/>
          </p:nvSpPr>
          <p:spPr>
            <a:xfrm>
              <a:off x="2724125" y="1842875"/>
              <a:ext cx="13500" cy="13500"/>
            </a:xfrm>
            <a:custGeom>
              <a:avLst/>
              <a:gdLst/>
              <a:ahLst/>
              <a:cxnLst/>
              <a:rect l="l" t="t" r="r" b="b"/>
              <a:pathLst>
                <a:path w="540" h="540" extrusionOk="0">
                  <a:moveTo>
                    <a:pt x="286" y="1"/>
                  </a:moveTo>
                  <a:cubicBezTo>
                    <a:pt x="191" y="1"/>
                    <a:pt x="128" y="32"/>
                    <a:pt x="96" y="64"/>
                  </a:cubicBezTo>
                  <a:cubicBezTo>
                    <a:pt x="33" y="127"/>
                    <a:pt x="1" y="191"/>
                    <a:pt x="1" y="254"/>
                  </a:cubicBezTo>
                  <a:cubicBezTo>
                    <a:pt x="1" y="349"/>
                    <a:pt x="33" y="413"/>
                    <a:pt x="96" y="476"/>
                  </a:cubicBezTo>
                  <a:cubicBezTo>
                    <a:pt x="128" y="508"/>
                    <a:pt x="191" y="539"/>
                    <a:pt x="286" y="539"/>
                  </a:cubicBezTo>
                  <a:cubicBezTo>
                    <a:pt x="349" y="539"/>
                    <a:pt x="413" y="508"/>
                    <a:pt x="476" y="476"/>
                  </a:cubicBezTo>
                  <a:cubicBezTo>
                    <a:pt x="508" y="413"/>
                    <a:pt x="539" y="349"/>
                    <a:pt x="539" y="254"/>
                  </a:cubicBezTo>
                  <a:cubicBezTo>
                    <a:pt x="539" y="191"/>
                    <a:pt x="508" y="127"/>
                    <a:pt x="476" y="64"/>
                  </a:cubicBezTo>
                  <a:cubicBezTo>
                    <a:pt x="413" y="32"/>
                    <a:pt x="349" y="1"/>
                    <a:pt x="286" y="1"/>
                  </a:cubicBezTo>
                  <a:close/>
                </a:path>
              </a:pathLst>
            </a:custGeom>
            <a:solidFill>
              <a:srgbClr val="69B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023;p34">
              <a:extLst>
                <a:ext uri="{FF2B5EF4-FFF2-40B4-BE49-F238E27FC236}">
                  <a16:creationId xmlns:a16="http://schemas.microsoft.com/office/drawing/2014/main" id="{7B23F6F3-A968-405D-8096-D4A97DD85B4A}"/>
                </a:ext>
              </a:extLst>
            </p:cNvPr>
            <p:cNvSpPr/>
            <p:nvPr/>
          </p:nvSpPr>
          <p:spPr>
            <a:xfrm>
              <a:off x="2714625" y="1742325"/>
              <a:ext cx="61800" cy="205100"/>
            </a:xfrm>
            <a:custGeom>
              <a:avLst/>
              <a:gdLst/>
              <a:ahLst/>
              <a:cxnLst/>
              <a:rect l="l" t="t" r="r" b="b"/>
              <a:pathLst>
                <a:path w="2472" h="8204" extrusionOk="0">
                  <a:moveTo>
                    <a:pt x="666" y="3769"/>
                  </a:moveTo>
                  <a:cubicBezTo>
                    <a:pt x="824" y="3769"/>
                    <a:pt x="951" y="3833"/>
                    <a:pt x="1046" y="3928"/>
                  </a:cubicBezTo>
                  <a:cubicBezTo>
                    <a:pt x="1141" y="4023"/>
                    <a:pt x="1173" y="4149"/>
                    <a:pt x="1173" y="4276"/>
                  </a:cubicBezTo>
                  <a:cubicBezTo>
                    <a:pt x="1173" y="4435"/>
                    <a:pt x="1141" y="4561"/>
                    <a:pt x="1046" y="4656"/>
                  </a:cubicBezTo>
                  <a:cubicBezTo>
                    <a:pt x="951" y="4751"/>
                    <a:pt x="824" y="4815"/>
                    <a:pt x="666" y="4815"/>
                  </a:cubicBezTo>
                  <a:cubicBezTo>
                    <a:pt x="508" y="4815"/>
                    <a:pt x="381" y="4751"/>
                    <a:pt x="286" y="4656"/>
                  </a:cubicBezTo>
                  <a:cubicBezTo>
                    <a:pt x="191" y="4561"/>
                    <a:pt x="128" y="4435"/>
                    <a:pt x="128" y="4276"/>
                  </a:cubicBezTo>
                  <a:cubicBezTo>
                    <a:pt x="128" y="4149"/>
                    <a:pt x="191" y="4023"/>
                    <a:pt x="286" y="3928"/>
                  </a:cubicBezTo>
                  <a:cubicBezTo>
                    <a:pt x="381" y="3833"/>
                    <a:pt x="508" y="3769"/>
                    <a:pt x="666" y="3769"/>
                  </a:cubicBezTo>
                  <a:close/>
                  <a:moveTo>
                    <a:pt x="1" y="1"/>
                  </a:moveTo>
                  <a:lnTo>
                    <a:pt x="1" y="3453"/>
                  </a:lnTo>
                  <a:lnTo>
                    <a:pt x="444" y="2693"/>
                  </a:lnTo>
                  <a:lnTo>
                    <a:pt x="793" y="2693"/>
                  </a:lnTo>
                  <a:lnTo>
                    <a:pt x="1" y="4054"/>
                  </a:lnTo>
                  <a:lnTo>
                    <a:pt x="1" y="8203"/>
                  </a:lnTo>
                  <a:lnTo>
                    <a:pt x="33" y="8203"/>
                  </a:lnTo>
                  <a:lnTo>
                    <a:pt x="2471" y="5480"/>
                  </a:lnTo>
                  <a:lnTo>
                    <a:pt x="1458" y="5480"/>
                  </a:lnTo>
                  <a:lnTo>
                    <a:pt x="1458" y="888"/>
                  </a:lnTo>
                  <a:cubicBezTo>
                    <a:pt x="1458" y="413"/>
                    <a:pt x="1046" y="1"/>
                    <a:pt x="571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024;p34">
              <a:extLst>
                <a:ext uri="{FF2B5EF4-FFF2-40B4-BE49-F238E27FC236}">
                  <a16:creationId xmlns:a16="http://schemas.microsoft.com/office/drawing/2014/main" id="{22285CE9-8E17-457C-8574-5AD996D2BC32}"/>
                </a:ext>
              </a:extLst>
            </p:cNvPr>
            <p:cNvSpPr/>
            <p:nvPr/>
          </p:nvSpPr>
          <p:spPr>
            <a:xfrm>
              <a:off x="2653675" y="1742325"/>
              <a:ext cx="60975" cy="205100"/>
            </a:xfrm>
            <a:custGeom>
              <a:avLst/>
              <a:gdLst/>
              <a:ahLst/>
              <a:cxnLst/>
              <a:rect l="l" t="t" r="r" b="b"/>
              <a:pathLst>
                <a:path w="2439" h="8204" extrusionOk="0">
                  <a:moveTo>
                    <a:pt x="1805" y="2693"/>
                  </a:moveTo>
                  <a:cubicBezTo>
                    <a:pt x="1964" y="2693"/>
                    <a:pt x="2090" y="2756"/>
                    <a:pt x="2185" y="2851"/>
                  </a:cubicBezTo>
                  <a:cubicBezTo>
                    <a:pt x="2281" y="2946"/>
                    <a:pt x="2344" y="3073"/>
                    <a:pt x="2344" y="3231"/>
                  </a:cubicBezTo>
                  <a:cubicBezTo>
                    <a:pt x="2344" y="3358"/>
                    <a:pt x="2281" y="3484"/>
                    <a:pt x="2185" y="3579"/>
                  </a:cubicBezTo>
                  <a:cubicBezTo>
                    <a:pt x="2090" y="3674"/>
                    <a:pt x="1964" y="3738"/>
                    <a:pt x="1805" y="3738"/>
                  </a:cubicBezTo>
                  <a:cubicBezTo>
                    <a:pt x="1647" y="3738"/>
                    <a:pt x="1520" y="3674"/>
                    <a:pt x="1425" y="3579"/>
                  </a:cubicBezTo>
                  <a:cubicBezTo>
                    <a:pt x="1330" y="3484"/>
                    <a:pt x="1299" y="3358"/>
                    <a:pt x="1299" y="3231"/>
                  </a:cubicBezTo>
                  <a:cubicBezTo>
                    <a:pt x="1299" y="3073"/>
                    <a:pt x="1330" y="2946"/>
                    <a:pt x="1425" y="2851"/>
                  </a:cubicBezTo>
                  <a:cubicBezTo>
                    <a:pt x="1520" y="2756"/>
                    <a:pt x="1647" y="2693"/>
                    <a:pt x="1805" y="2693"/>
                  </a:cubicBezTo>
                  <a:close/>
                  <a:moveTo>
                    <a:pt x="1900" y="1"/>
                  </a:moveTo>
                  <a:cubicBezTo>
                    <a:pt x="1425" y="1"/>
                    <a:pt x="1014" y="413"/>
                    <a:pt x="1014" y="888"/>
                  </a:cubicBezTo>
                  <a:lnTo>
                    <a:pt x="1014" y="5480"/>
                  </a:lnTo>
                  <a:lnTo>
                    <a:pt x="0" y="5480"/>
                  </a:lnTo>
                  <a:lnTo>
                    <a:pt x="2439" y="8203"/>
                  </a:lnTo>
                  <a:lnTo>
                    <a:pt x="2439" y="4054"/>
                  </a:lnTo>
                  <a:lnTo>
                    <a:pt x="2027" y="4815"/>
                  </a:lnTo>
                  <a:lnTo>
                    <a:pt x="1679" y="4815"/>
                  </a:lnTo>
                  <a:lnTo>
                    <a:pt x="2439" y="3453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025;p34">
              <a:extLst>
                <a:ext uri="{FF2B5EF4-FFF2-40B4-BE49-F238E27FC236}">
                  <a16:creationId xmlns:a16="http://schemas.microsoft.com/office/drawing/2014/main" id="{5FEC150A-3CE8-4A68-A348-0E51F9C5B24D}"/>
                </a:ext>
              </a:extLst>
            </p:cNvPr>
            <p:cNvSpPr/>
            <p:nvPr/>
          </p:nvSpPr>
          <p:spPr>
            <a:xfrm>
              <a:off x="2691675" y="1815975"/>
              <a:ext cx="13475" cy="13475"/>
            </a:xfrm>
            <a:custGeom>
              <a:avLst/>
              <a:gdLst/>
              <a:ahLst/>
              <a:cxnLst/>
              <a:rect l="l" t="t" r="r" b="b"/>
              <a:pathLst>
                <a:path w="539" h="539" extrusionOk="0">
                  <a:moveTo>
                    <a:pt x="285" y="0"/>
                  </a:moveTo>
                  <a:cubicBezTo>
                    <a:pt x="190" y="0"/>
                    <a:pt x="127" y="32"/>
                    <a:pt x="95" y="63"/>
                  </a:cubicBezTo>
                  <a:cubicBezTo>
                    <a:pt x="32" y="127"/>
                    <a:pt x="0" y="190"/>
                    <a:pt x="0" y="285"/>
                  </a:cubicBezTo>
                  <a:cubicBezTo>
                    <a:pt x="0" y="348"/>
                    <a:pt x="32" y="412"/>
                    <a:pt x="95" y="475"/>
                  </a:cubicBezTo>
                  <a:cubicBezTo>
                    <a:pt x="127" y="507"/>
                    <a:pt x="190" y="538"/>
                    <a:pt x="285" y="538"/>
                  </a:cubicBezTo>
                  <a:cubicBezTo>
                    <a:pt x="349" y="538"/>
                    <a:pt x="412" y="507"/>
                    <a:pt x="475" y="475"/>
                  </a:cubicBezTo>
                  <a:cubicBezTo>
                    <a:pt x="539" y="412"/>
                    <a:pt x="539" y="348"/>
                    <a:pt x="539" y="285"/>
                  </a:cubicBezTo>
                  <a:cubicBezTo>
                    <a:pt x="539" y="190"/>
                    <a:pt x="539" y="127"/>
                    <a:pt x="475" y="63"/>
                  </a:cubicBezTo>
                  <a:cubicBezTo>
                    <a:pt x="412" y="32"/>
                    <a:pt x="349" y="0"/>
                    <a:pt x="285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026;p34">
              <a:extLst>
                <a:ext uri="{FF2B5EF4-FFF2-40B4-BE49-F238E27FC236}">
                  <a16:creationId xmlns:a16="http://schemas.microsoft.com/office/drawing/2014/main" id="{72F8FB72-8EA4-458A-8153-3F79FC8763EB}"/>
                </a:ext>
              </a:extLst>
            </p:cNvPr>
            <p:cNvSpPr/>
            <p:nvPr/>
          </p:nvSpPr>
          <p:spPr>
            <a:xfrm>
              <a:off x="2724925" y="1842875"/>
              <a:ext cx="12700" cy="13500"/>
            </a:xfrm>
            <a:custGeom>
              <a:avLst/>
              <a:gdLst/>
              <a:ahLst/>
              <a:cxnLst/>
              <a:rect l="l" t="t" r="r" b="b"/>
              <a:pathLst>
                <a:path w="508" h="540" extrusionOk="0">
                  <a:moveTo>
                    <a:pt x="254" y="1"/>
                  </a:moveTo>
                  <a:cubicBezTo>
                    <a:pt x="159" y="1"/>
                    <a:pt x="96" y="32"/>
                    <a:pt x="64" y="64"/>
                  </a:cubicBezTo>
                  <a:cubicBezTo>
                    <a:pt x="1" y="127"/>
                    <a:pt x="1" y="191"/>
                    <a:pt x="1" y="254"/>
                  </a:cubicBezTo>
                  <a:cubicBezTo>
                    <a:pt x="1" y="349"/>
                    <a:pt x="1" y="413"/>
                    <a:pt x="64" y="476"/>
                  </a:cubicBezTo>
                  <a:cubicBezTo>
                    <a:pt x="96" y="508"/>
                    <a:pt x="159" y="539"/>
                    <a:pt x="254" y="539"/>
                  </a:cubicBezTo>
                  <a:cubicBezTo>
                    <a:pt x="317" y="539"/>
                    <a:pt x="381" y="508"/>
                    <a:pt x="444" y="476"/>
                  </a:cubicBezTo>
                  <a:cubicBezTo>
                    <a:pt x="476" y="413"/>
                    <a:pt x="507" y="349"/>
                    <a:pt x="507" y="254"/>
                  </a:cubicBezTo>
                  <a:cubicBezTo>
                    <a:pt x="507" y="191"/>
                    <a:pt x="476" y="127"/>
                    <a:pt x="444" y="64"/>
                  </a:cubicBezTo>
                  <a:cubicBezTo>
                    <a:pt x="381" y="32"/>
                    <a:pt x="317" y="1"/>
                    <a:pt x="25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027;p34">
              <a:extLst>
                <a:ext uri="{FF2B5EF4-FFF2-40B4-BE49-F238E27FC236}">
                  <a16:creationId xmlns:a16="http://schemas.microsoft.com/office/drawing/2014/main" id="{63BE36FA-FA14-4BBB-BA07-237647CC6C19}"/>
                </a:ext>
              </a:extLst>
            </p:cNvPr>
            <p:cNvSpPr/>
            <p:nvPr/>
          </p:nvSpPr>
          <p:spPr>
            <a:xfrm>
              <a:off x="2609325" y="1957675"/>
              <a:ext cx="45150" cy="68125"/>
            </a:xfrm>
            <a:custGeom>
              <a:avLst/>
              <a:gdLst/>
              <a:ahLst/>
              <a:cxnLst/>
              <a:rect l="l" t="t" r="r" b="b"/>
              <a:pathLst>
                <a:path w="1806" h="2725" extrusionOk="0">
                  <a:moveTo>
                    <a:pt x="1046" y="1"/>
                  </a:moveTo>
                  <a:cubicBezTo>
                    <a:pt x="413" y="1"/>
                    <a:pt x="33" y="349"/>
                    <a:pt x="33" y="793"/>
                  </a:cubicBezTo>
                  <a:cubicBezTo>
                    <a:pt x="33" y="1173"/>
                    <a:pt x="318" y="1426"/>
                    <a:pt x="761" y="1584"/>
                  </a:cubicBezTo>
                  <a:cubicBezTo>
                    <a:pt x="1078" y="1679"/>
                    <a:pt x="1204" y="1774"/>
                    <a:pt x="1204" y="1964"/>
                  </a:cubicBezTo>
                  <a:cubicBezTo>
                    <a:pt x="1204" y="2123"/>
                    <a:pt x="1046" y="2249"/>
                    <a:pt x="793" y="2249"/>
                  </a:cubicBezTo>
                  <a:cubicBezTo>
                    <a:pt x="539" y="2249"/>
                    <a:pt x="286" y="2154"/>
                    <a:pt x="128" y="2059"/>
                  </a:cubicBezTo>
                  <a:lnTo>
                    <a:pt x="1" y="2566"/>
                  </a:lnTo>
                  <a:cubicBezTo>
                    <a:pt x="159" y="2629"/>
                    <a:pt x="444" y="2724"/>
                    <a:pt x="761" y="2724"/>
                  </a:cubicBezTo>
                  <a:cubicBezTo>
                    <a:pt x="1458" y="2724"/>
                    <a:pt x="1806" y="2344"/>
                    <a:pt x="1806" y="1901"/>
                  </a:cubicBezTo>
                  <a:cubicBezTo>
                    <a:pt x="1806" y="1521"/>
                    <a:pt x="1584" y="1299"/>
                    <a:pt x="1141" y="1109"/>
                  </a:cubicBezTo>
                  <a:cubicBezTo>
                    <a:pt x="793" y="983"/>
                    <a:pt x="634" y="919"/>
                    <a:pt x="634" y="761"/>
                  </a:cubicBezTo>
                  <a:cubicBezTo>
                    <a:pt x="634" y="603"/>
                    <a:pt x="761" y="508"/>
                    <a:pt x="1014" y="508"/>
                  </a:cubicBezTo>
                  <a:cubicBezTo>
                    <a:pt x="1268" y="508"/>
                    <a:pt x="1458" y="571"/>
                    <a:pt x="1584" y="634"/>
                  </a:cubicBezTo>
                  <a:lnTo>
                    <a:pt x="1711" y="159"/>
                  </a:lnTo>
                  <a:cubicBezTo>
                    <a:pt x="1553" y="64"/>
                    <a:pt x="1331" y="1"/>
                    <a:pt x="1046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028;p34">
              <a:extLst>
                <a:ext uri="{FF2B5EF4-FFF2-40B4-BE49-F238E27FC236}">
                  <a16:creationId xmlns:a16="http://schemas.microsoft.com/office/drawing/2014/main" id="{44C230BF-EB31-475B-9AF2-D676078A53B5}"/>
                </a:ext>
              </a:extLst>
            </p:cNvPr>
            <p:cNvSpPr/>
            <p:nvPr/>
          </p:nvSpPr>
          <p:spPr>
            <a:xfrm>
              <a:off x="2660000" y="1959275"/>
              <a:ext cx="60200" cy="65725"/>
            </a:xfrm>
            <a:custGeom>
              <a:avLst/>
              <a:gdLst/>
              <a:ahLst/>
              <a:cxnLst/>
              <a:rect l="l" t="t" r="r" b="b"/>
              <a:pathLst>
                <a:path w="2408" h="2629" extrusionOk="0">
                  <a:moveTo>
                    <a:pt x="1172" y="444"/>
                  </a:moveTo>
                  <a:cubicBezTo>
                    <a:pt x="1204" y="602"/>
                    <a:pt x="1267" y="792"/>
                    <a:pt x="1299" y="950"/>
                  </a:cubicBezTo>
                  <a:lnTo>
                    <a:pt x="1457" y="1489"/>
                  </a:lnTo>
                  <a:lnTo>
                    <a:pt x="887" y="1489"/>
                  </a:lnTo>
                  <a:lnTo>
                    <a:pt x="1046" y="950"/>
                  </a:lnTo>
                  <a:cubicBezTo>
                    <a:pt x="1077" y="792"/>
                    <a:pt x="1109" y="602"/>
                    <a:pt x="1172" y="444"/>
                  </a:cubicBezTo>
                  <a:close/>
                  <a:moveTo>
                    <a:pt x="792" y="0"/>
                  </a:moveTo>
                  <a:lnTo>
                    <a:pt x="1" y="2629"/>
                  </a:lnTo>
                  <a:lnTo>
                    <a:pt x="602" y="2629"/>
                  </a:lnTo>
                  <a:lnTo>
                    <a:pt x="792" y="1964"/>
                  </a:lnTo>
                  <a:lnTo>
                    <a:pt x="1552" y="1964"/>
                  </a:lnTo>
                  <a:lnTo>
                    <a:pt x="1742" y="2629"/>
                  </a:lnTo>
                  <a:lnTo>
                    <a:pt x="2408" y="2629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029;p34">
              <a:extLst>
                <a:ext uri="{FF2B5EF4-FFF2-40B4-BE49-F238E27FC236}">
                  <a16:creationId xmlns:a16="http://schemas.microsoft.com/office/drawing/2014/main" id="{BD8591EB-54D7-442C-B0E5-DA52B7B052B5}"/>
                </a:ext>
              </a:extLst>
            </p:cNvPr>
            <p:cNvSpPr/>
            <p:nvPr/>
          </p:nvSpPr>
          <p:spPr>
            <a:xfrm>
              <a:off x="2728875" y="1959275"/>
              <a:ext cx="41200" cy="65725"/>
            </a:xfrm>
            <a:custGeom>
              <a:avLst/>
              <a:gdLst/>
              <a:ahLst/>
              <a:cxnLst/>
              <a:rect l="l" t="t" r="r" b="b"/>
              <a:pathLst>
                <a:path w="1648" h="2629" extrusionOk="0">
                  <a:moveTo>
                    <a:pt x="1" y="0"/>
                  </a:moveTo>
                  <a:lnTo>
                    <a:pt x="1" y="2629"/>
                  </a:lnTo>
                  <a:lnTo>
                    <a:pt x="1648" y="2629"/>
                  </a:lnTo>
                  <a:lnTo>
                    <a:pt x="1648" y="2122"/>
                  </a:lnTo>
                  <a:lnTo>
                    <a:pt x="603" y="2122"/>
                  </a:lnTo>
                  <a:lnTo>
                    <a:pt x="603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030;p34">
              <a:extLst>
                <a:ext uri="{FF2B5EF4-FFF2-40B4-BE49-F238E27FC236}">
                  <a16:creationId xmlns:a16="http://schemas.microsoft.com/office/drawing/2014/main" id="{76D416BF-CE85-4748-BE76-E46AB0BD84B9}"/>
                </a:ext>
              </a:extLst>
            </p:cNvPr>
            <p:cNvSpPr/>
            <p:nvPr/>
          </p:nvSpPr>
          <p:spPr>
            <a:xfrm>
              <a:off x="2778775" y="1959275"/>
              <a:ext cx="41975" cy="65725"/>
            </a:xfrm>
            <a:custGeom>
              <a:avLst/>
              <a:gdLst/>
              <a:ahLst/>
              <a:cxnLst/>
              <a:rect l="l" t="t" r="r" b="b"/>
              <a:pathLst>
                <a:path w="1679" h="2629" extrusionOk="0">
                  <a:moveTo>
                    <a:pt x="0" y="0"/>
                  </a:moveTo>
                  <a:lnTo>
                    <a:pt x="0" y="2629"/>
                  </a:lnTo>
                  <a:lnTo>
                    <a:pt x="1679" y="2629"/>
                  </a:lnTo>
                  <a:lnTo>
                    <a:pt x="1679" y="2122"/>
                  </a:lnTo>
                  <a:lnTo>
                    <a:pt x="602" y="2122"/>
                  </a:lnTo>
                  <a:lnTo>
                    <a:pt x="602" y="1520"/>
                  </a:lnTo>
                  <a:lnTo>
                    <a:pt x="1552" y="1520"/>
                  </a:lnTo>
                  <a:lnTo>
                    <a:pt x="1552" y="1014"/>
                  </a:lnTo>
                  <a:lnTo>
                    <a:pt x="602" y="1014"/>
                  </a:lnTo>
                  <a:lnTo>
                    <a:pt x="602" y="475"/>
                  </a:lnTo>
                  <a:lnTo>
                    <a:pt x="1615" y="475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031;p34">
              <a:extLst>
                <a:ext uri="{FF2B5EF4-FFF2-40B4-BE49-F238E27FC236}">
                  <a16:creationId xmlns:a16="http://schemas.microsoft.com/office/drawing/2014/main" id="{D0ACAC5D-9EE2-411D-9E00-87FD2BB90015}"/>
                </a:ext>
              </a:extLst>
            </p:cNvPr>
            <p:cNvSpPr/>
            <p:nvPr/>
          </p:nvSpPr>
          <p:spPr>
            <a:xfrm>
              <a:off x="3090700" y="2602150"/>
              <a:ext cx="1440975" cy="916825"/>
            </a:xfrm>
            <a:custGeom>
              <a:avLst/>
              <a:gdLst/>
              <a:ahLst/>
              <a:cxnLst/>
              <a:rect l="l" t="t" r="r" b="b"/>
              <a:pathLst>
                <a:path w="57639" h="36673" extrusionOk="0">
                  <a:moveTo>
                    <a:pt x="20807" y="0"/>
                  </a:moveTo>
                  <a:cubicBezTo>
                    <a:pt x="20776" y="1552"/>
                    <a:pt x="19160" y="2755"/>
                    <a:pt x="17165" y="2755"/>
                  </a:cubicBezTo>
                  <a:lnTo>
                    <a:pt x="16310" y="2755"/>
                  </a:lnTo>
                  <a:cubicBezTo>
                    <a:pt x="14315" y="2755"/>
                    <a:pt x="12700" y="1552"/>
                    <a:pt x="12668" y="32"/>
                  </a:cubicBezTo>
                  <a:cubicBezTo>
                    <a:pt x="12637" y="1552"/>
                    <a:pt x="11021" y="2755"/>
                    <a:pt x="9026" y="2755"/>
                  </a:cubicBezTo>
                  <a:lnTo>
                    <a:pt x="8171" y="2755"/>
                  </a:lnTo>
                  <a:cubicBezTo>
                    <a:pt x="6176" y="2755"/>
                    <a:pt x="4561" y="1552"/>
                    <a:pt x="4529" y="32"/>
                  </a:cubicBezTo>
                  <a:cubicBezTo>
                    <a:pt x="4529" y="127"/>
                    <a:pt x="4498" y="222"/>
                    <a:pt x="4498" y="317"/>
                  </a:cubicBezTo>
                  <a:cubicBezTo>
                    <a:pt x="4276" y="1679"/>
                    <a:pt x="2756" y="2755"/>
                    <a:pt x="887" y="2755"/>
                  </a:cubicBezTo>
                  <a:lnTo>
                    <a:pt x="1" y="2755"/>
                  </a:lnTo>
                  <a:lnTo>
                    <a:pt x="1" y="36673"/>
                  </a:lnTo>
                  <a:lnTo>
                    <a:pt x="57638" y="36673"/>
                  </a:lnTo>
                  <a:lnTo>
                    <a:pt x="57638" y="2755"/>
                  </a:lnTo>
                  <a:lnTo>
                    <a:pt x="57037" y="2755"/>
                  </a:lnTo>
                  <a:cubicBezTo>
                    <a:pt x="57012" y="2756"/>
                    <a:pt x="56987" y="2756"/>
                    <a:pt x="56962" y="2756"/>
                  </a:cubicBezTo>
                  <a:cubicBezTo>
                    <a:pt x="55001" y="2756"/>
                    <a:pt x="53426" y="1533"/>
                    <a:pt x="53395" y="0"/>
                  </a:cubicBezTo>
                  <a:cubicBezTo>
                    <a:pt x="53395" y="32"/>
                    <a:pt x="53363" y="64"/>
                    <a:pt x="53363" y="64"/>
                  </a:cubicBezTo>
                  <a:lnTo>
                    <a:pt x="53363" y="95"/>
                  </a:lnTo>
                  <a:cubicBezTo>
                    <a:pt x="53268" y="1584"/>
                    <a:pt x="51685" y="2755"/>
                    <a:pt x="49753" y="2755"/>
                  </a:cubicBezTo>
                  <a:lnTo>
                    <a:pt x="48866" y="2755"/>
                  </a:lnTo>
                  <a:cubicBezTo>
                    <a:pt x="46903" y="2755"/>
                    <a:pt x="45287" y="1520"/>
                    <a:pt x="45224" y="0"/>
                  </a:cubicBezTo>
                  <a:cubicBezTo>
                    <a:pt x="45192" y="1552"/>
                    <a:pt x="43577" y="2755"/>
                    <a:pt x="41614" y="2755"/>
                  </a:cubicBezTo>
                  <a:lnTo>
                    <a:pt x="40727" y="2755"/>
                  </a:lnTo>
                  <a:cubicBezTo>
                    <a:pt x="38732" y="2755"/>
                    <a:pt x="37117" y="1520"/>
                    <a:pt x="37085" y="0"/>
                  </a:cubicBezTo>
                  <a:cubicBezTo>
                    <a:pt x="37053" y="1552"/>
                    <a:pt x="35438" y="2755"/>
                    <a:pt x="33443" y="2755"/>
                  </a:cubicBezTo>
                  <a:lnTo>
                    <a:pt x="32588" y="2755"/>
                  </a:lnTo>
                  <a:cubicBezTo>
                    <a:pt x="30593" y="2755"/>
                    <a:pt x="28978" y="1552"/>
                    <a:pt x="28946" y="0"/>
                  </a:cubicBezTo>
                  <a:cubicBezTo>
                    <a:pt x="28915" y="1552"/>
                    <a:pt x="27299" y="2755"/>
                    <a:pt x="25304" y="2755"/>
                  </a:cubicBezTo>
                  <a:lnTo>
                    <a:pt x="24449" y="2755"/>
                  </a:lnTo>
                  <a:cubicBezTo>
                    <a:pt x="22454" y="2755"/>
                    <a:pt x="20839" y="1520"/>
                    <a:pt x="20807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032;p34">
              <a:extLst>
                <a:ext uri="{FF2B5EF4-FFF2-40B4-BE49-F238E27FC236}">
                  <a16:creationId xmlns:a16="http://schemas.microsoft.com/office/drawing/2014/main" id="{E5EDAA57-33C0-473F-AE6F-D6F20847221B}"/>
                </a:ext>
              </a:extLst>
            </p:cNvPr>
            <p:cNvSpPr/>
            <p:nvPr/>
          </p:nvSpPr>
          <p:spPr>
            <a:xfrm>
              <a:off x="3089900" y="2341675"/>
              <a:ext cx="1440975" cy="330175"/>
            </a:xfrm>
            <a:custGeom>
              <a:avLst/>
              <a:gdLst/>
              <a:ahLst/>
              <a:cxnLst/>
              <a:rect l="l" t="t" r="r" b="b"/>
              <a:pathLst>
                <a:path w="57639" h="13207" extrusionOk="0">
                  <a:moveTo>
                    <a:pt x="1" y="0"/>
                  </a:moveTo>
                  <a:lnTo>
                    <a:pt x="1" y="13206"/>
                  </a:lnTo>
                  <a:lnTo>
                    <a:pt x="919" y="13206"/>
                  </a:lnTo>
                  <a:cubicBezTo>
                    <a:pt x="2756" y="13206"/>
                    <a:pt x="4308" y="12129"/>
                    <a:pt x="4530" y="10736"/>
                  </a:cubicBezTo>
                  <a:cubicBezTo>
                    <a:pt x="4530" y="10641"/>
                    <a:pt x="4561" y="10546"/>
                    <a:pt x="4561" y="10451"/>
                  </a:cubicBezTo>
                  <a:cubicBezTo>
                    <a:pt x="4593" y="11971"/>
                    <a:pt x="6208" y="13206"/>
                    <a:pt x="8172" y="13206"/>
                  </a:cubicBezTo>
                  <a:lnTo>
                    <a:pt x="9058" y="13206"/>
                  </a:lnTo>
                  <a:cubicBezTo>
                    <a:pt x="11022" y="13206"/>
                    <a:pt x="12637" y="11971"/>
                    <a:pt x="12700" y="10451"/>
                  </a:cubicBezTo>
                  <a:cubicBezTo>
                    <a:pt x="12732" y="11971"/>
                    <a:pt x="14347" y="13206"/>
                    <a:pt x="16342" y="13206"/>
                  </a:cubicBezTo>
                  <a:lnTo>
                    <a:pt x="17197" y="13206"/>
                  </a:lnTo>
                  <a:cubicBezTo>
                    <a:pt x="19192" y="13206"/>
                    <a:pt x="20808" y="11971"/>
                    <a:pt x="20839" y="10451"/>
                  </a:cubicBezTo>
                  <a:cubicBezTo>
                    <a:pt x="20871" y="11971"/>
                    <a:pt x="22486" y="13206"/>
                    <a:pt x="24481" y="13206"/>
                  </a:cubicBezTo>
                  <a:lnTo>
                    <a:pt x="25336" y="13206"/>
                  </a:lnTo>
                  <a:cubicBezTo>
                    <a:pt x="27331" y="13206"/>
                    <a:pt x="28947" y="11971"/>
                    <a:pt x="28978" y="10451"/>
                  </a:cubicBezTo>
                  <a:cubicBezTo>
                    <a:pt x="29010" y="11971"/>
                    <a:pt x="30625" y="13206"/>
                    <a:pt x="32620" y="13206"/>
                  </a:cubicBezTo>
                  <a:lnTo>
                    <a:pt x="33475" y="13206"/>
                  </a:lnTo>
                  <a:cubicBezTo>
                    <a:pt x="35470" y="13206"/>
                    <a:pt x="37085" y="11971"/>
                    <a:pt x="37117" y="10451"/>
                  </a:cubicBezTo>
                  <a:cubicBezTo>
                    <a:pt x="37149" y="11971"/>
                    <a:pt x="38764" y="13206"/>
                    <a:pt x="40759" y="13206"/>
                  </a:cubicBezTo>
                  <a:lnTo>
                    <a:pt x="41614" y="13206"/>
                  </a:lnTo>
                  <a:cubicBezTo>
                    <a:pt x="43609" y="13206"/>
                    <a:pt x="45224" y="11971"/>
                    <a:pt x="45256" y="10419"/>
                  </a:cubicBezTo>
                  <a:cubicBezTo>
                    <a:pt x="45288" y="11971"/>
                    <a:pt x="46903" y="13206"/>
                    <a:pt x="48898" y="13206"/>
                  </a:cubicBezTo>
                  <a:lnTo>
                    <a:pt x="49753" y="13206"/>
                  </a:lnTo>
                  <a:cubicBezTo>
                    <a:pt x="51717" y="13206"/>
                    <a:pt x="53300" y="12003"/>
                    <a:pt x="53395" y="10514"/>
                  </a:cubicBezTo>
                  <a:lnTo>
                    <a:pt x="53395" y="10483"/>
                  </a:lnTo>
                  <a:cubicBezTo>
                    <a:pt x="53395" y="10483"/>
                    <a:pt x="53395" y="10451"/>
                    <a:pt x="53395" y="10451"/>
                  </a:cubicBezTo>
                  <a:cubicBezTo>
                    <a:pt x="53427" y="11971"/>
                    <a:pt x="55042" y="13206"/>
                    <a:pt x="57037" y="13206"/>
                  </a:cubicBezTo>
                  <a:lnTo>
                    <a:pt x="57639" y="13206"/>
                  </a:lnTo>
                  <a:lnTo>
                    <a:pt x="5763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033;p34">
              <a:extLst>
                <a:ext uri="{FF2B5EF4-FFF2-40B4-BE49-F238E27FC236}">
                  <a16:creationId xmlns:a16="http://schemas.microsoft.com/office/drawing/2014/main" id="{4CB108B4-9526-4268-93B7-90DED61A3B1D}"/>
                </a:ext>
              </a:extLst>
            </p:cNvPr>
            <p:cNvSpPr/>
            <p:nvPr/>
          </p:nvSpPr>
          <p:spPr>
            <a:xfrm>
              <a:off x="3262500" y="2613225"/>
              <a:ext cx="1093400" cy="760875"/>
            </a:xfrm>
            <a:custGeom>
              <a:avLst/>
              <a:gdLst/>
              <a:ahLst/>
              <a:cxnLst/>
              <a:rect l="l" t="t" r="r" b="b"/>
              <a:pathLst>
                <a:path w="43736" h="30435" extrusionOk="0">
                  <a:moveTo>
                    <a:pt x="1" y="1"/>
                  </a:moveTo>
                  <a:lnTo>
                    <a:pt x="1" y="30434"/>
                  </a:lnTo>
                  <a:lnTo>
                    <a:pt x="286" y="30434"/>
                  </a:lnTo>
                  <a:lnTo>
                    <a:pt x="43736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034;p34">
              <a:extLst>
                <a:ext uri="{FF2B5EF4-FFF2-40B4-BE49-F238E27FC236}">
                  <a16:creationId xmlns:a16="http://schemas.microsoft.com/office/drawing/2014/main" id="{0FD3A0EC-CE76-4EE3-A600-5826ADE1AFC4}"/>
                </a:ext>
              </a:extLst>
            </p:cNvPr>
            <p:cNvSpPr/>
            <p:nvPr/>
          </p:nvSpPr>
          <p:spPr>
            <a:xfrm>
              <a:off x="3269625" y="2613225"/>
              <a:ext cx="1089450" cy="760875"/>
            </a:xfrm>
            <a:custGeom>
              <a:avLst/>
              <a:gdLst/>
              <a:ahLst/>
              <a:cxnLst/>
              <a:rect l="l" t="t" r="r" b="b"/>
              <a:pathLst>
                <a:path w="43578" h="30435" extrusionOk="0">
                  <a:moveTo>
                    <a:pt x="43451" y="1"/>
                  </a:moveTo>
                  <a:lnTo>
                    <a:pt x="1" y="30434"/>
                  </a:lnTo>
                  <a:lnTo>
                    <a:pt x="43578" y="30434"/>
                  </a:lnTo>
                  <a:lnTo>
                    <a:pt x="43578" y="1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035;p34">
              <a:extLst>
                <a:ext uri="{FF2B5EF4-FFF2-40B4-BE49-F238E27FC236}">
                  <a16:creationId xmlns:a16="http://schemas.microsoft.com/office/drawing/2014/main" id="{1C902E86-C665-40F7-A889-69CEA2DFA20C}"/>
                </a:ext>
              </a:extLst>
            </p:cNvPr>
            <p:cNvSpPr/>
            <p:nvPr/>
          </p:nvSpPr>
          <p:spPr>
            <a:xfrm>
              <a:off x="3038450" y="3496800"/>
              <a:ext cx="1544675" cy="122725"/>
            </a:xfrm>
            <a:custGeom>
              <a:avLst/>
              <a:gdLst/>
              <a:ahLst/>
              <a:cxnLst/>
              <a:rect l="l" t="t" r="r" b="b"/>
              <a:pathLst>
                <a:path w="61787" h="4909" extrusionOk="0">
                  <a:moveTo>
                    <a:pt x="2439" y="0"/>
                  </a:moveTo>
                  <a:cubicBezTo>
                    <a:pt x="1077" y="0"/>
                    <a:pt x="0" y="1077"/>
                    <a:pt x="0" y="2439"/>
                  </a:cubicBezTo>
                  <a:cubicBezTo>
                    <a:pt x="0" y="3800"/>
                    <a:pt x="1077" y="4909"/>
                    <a:pt x="2439" y="4909"/>
                  </a:cubicBezTo>
                  <a:lnTo>
                    <a:pt x="59348" y="4909"/>
                  </a:lnTo>
                  <a:cubicBezTo>
                    <a:pt x="60710" y="4909"/>
                    <a:pt x="61787" y="3800"/>
                    <a:pt x="61787" y="2439"/>
                  </a:cubicBezTo>
                  <a:cubicBezTo>
                    <a:pt x="61787" y="1077"/>
                    <a:pt x="60710" y="0"/>
                    <a:pt x="5934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036;p34">
              <a:extLst>
                <a:ext uri="{FF2B5EF4-FFF2-40B4-BE49-F238E27FC236}">
                  <a16:creationId xmlns:a16="http://schemas.microsoft.com/office/drawing/2014/main" id="{B676BCB0-D1C0-4593-B6BC-4C2ED5F00B09}"/>
                </a:ext>
              </a:extLst>
            </p:cNvPr>
            <p:cNvSpPr/>
            <p:nvPr/>
          </p:nvSpPr>
          <p:spPr>
            <a:xfrm>
              <a:off x="3533275" y="2913300"/>
              <a:ext cx="555825" cy="319875"/>
            </a:xfrm>
            <a:custGeom>
              <a:avLst/>
              <a:gdLst/>
              <a:ahLst/>
              <a:cxnLst/>
              <a:rect l="l" t="t" r="r" b="b"/>
              <a:pathLst>
                <a:path w="22233" h="12795" extrusionOk="0">
                  <a:moveTo>
                    <a:pt x="1837" y="0"/>
                  </a:moveTo>
                  <a:cubicBezTo>
                    <a:pt x="824" y="0"/>
                    <a:pt x="1" y="760"/>
                    <a:pt x="1" y="1710"/>
                  </a:cubicBezTo>
                  <a:lnTo>
                    <a:pt x="1" y="11084"/>
                  </a:lnTo>
                  <a:cubicBezTo>
                    <a:pt x="1" y="12034"/>
                    <a:pt x="824" y="12794"/>
                    <a:pt x="1837" y="12794"/>
                  </a:cubicBezTo>
                  <a:lnTo>
                    <a:pt x="20396" y="12794"/>
                  </a:lnTo>
                  <a:cubicBezTo>
                    <a:pt x="21409" y="12794"/>
                    <a:pt x="22232" y="12034"/>
                    <a:pt x="22232" y="11084"/>
                  </a:cubicBezTo>
                  <a:lnTo>
                    <a:pt x="22232" y="1710"/>
                  </a:lnTo>
                  <a:cubicBezTo>
                    <a:pt x="22232" y="760"/>
                    <a:pt x="21409" y="0"/>
                    <a:pt x="20396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037;p34">
              <a:extLst>
                <a:ext uri="{FF2B5EF4-FFF2-40B4-BE49-F238E27FC236}">
                  <a16:creationId xmlns:a16="http://schemas.microsoft.com/office/drawing/2014/main" id="{4E52ECEE-9318-4B1F-836F-92349FA0F54D}"/>
                </a:ext>
              </a:extLst>
            </p:cNvPr>
            <p:cNvSpPr/>
            <p:nvPr/>
          </p:nvSpPr>
          <p:spPr>
            <a:xfrm>
              <a:off x="3498450" y="2881625"/>
              <a:ext cx="625475" cy="389550"/>
            </a:xfrm>
            <a:custGeom>
              <a:avLst/>
              <a:gdLst/>
              <a:ahLst/>
              <a:cxnLst/>
              <a:rect l="l" t="t" r="r" b="b"/>
              <a:pathLst>
                <a:path w="25019" h="15582" extrusionOk="0">
                  <a:moveTo>
                    <a:pt x="21757" y="824"/>
                  </a:moveTo>
                  <a:cubicBezTo>
                    <a:pt x="22169" y="824"/>
                    <a:pt x="22580" y="919"/>
                    <a:pt x="22929" y="1109"/>
                  </a:cubicBezTo>
                  <a:cubicBezTo>
                    <a:pt x="23689" y="1489"/>
                    <a:pt x="24227" y="2249"/>
                    <a:pt x="24227" y="3136"/>
                  </a:cubicBezTo>
                  <a:lnTo>
                    <a:pt x="24227" y="12510"/>
                  </a:lnTo>
                  <a:lnTo>
                    <a:pt x="24195" y="12510"/>
                  </a:lnTo>
                  <a:cubicBezTo>
                    <a:pt x="24195" y="13776"/>
                    <a:pt x="23119" y="14821"/>
                    <a:pt x="21789" y="14821"/>
                  </a:cubicBezTo>
                  <a:lnTo>
                    <a:pt x="3230" y="14821"/>
                  </a:lnTo>
                  <a:cubicBezTo>
                    <a:pt x="2819" y="14821"/>
                    <a:pt x="2439" y="14695"/>
                    <a:pt x="2090" y="14536"/>
                  </a:cubicBezTo>
                  <a:cubicBezTo>
                    <a:pt x="1330" y="14125"/>
                    <a:pt x="792" y="13365"/>
                    <a:pt x="792" y="12510"/>
                  </a:cubicBezTo>
                  <a:lnTo>
                    <a:pt x="792" y="3104"/>
                  </a:lnTo>
                  <a:cubicBezTo>
                    <a:pt x="792" y="1837"/>
                    <a:pt x="1869" y="824"/>
                    <a:pt x="3199" y="824"/>
                  </a:cubicBezTo>
                  <a:close/>
                  <a:moveTo>
                    <a:pt x="2312" y="0"/>
                  </a:moveTo>
                  <a:cubicBezTo>
                    <a:pt x="1014" y="0"/>
                    <a:pt x="0" y="1045"/>
                    <a:pt x="0" y="2344"/>
                  </a:cubicBezTo>
                  <a:lnTo>
                    <a:pt x="0" y="13238"/>
                  </a:lnTo>
                  <a:cubicBezTo>
                    <a:pt x="0" y="14536"/>
                    <a:pt x="1014" y="15581"/>
                    <a:pt x="2312" y="15581"/>
                  </a:cubicBezTo>
                  <a:lnTo>
                    <a:pt x="22675" y="15581"/>
                  </a:lnTo>
                  <a:cubicBezTo>
                    <a:pt x="23974" y="15581"/>
                    <a:pt x="25019" y="14536"/>
                    <a:pt x="25019" y="13238"/>
                  </a:cubicBezTo>
                  <a:lnTo>
                    <a:pt x="25019" y="2344"/>
                  </a:lnTo>
                  <a:cubicBezTo>
                    <a:pt x="24987" y="1045"/>
                    <a:pt x="23974" y="0"/>
                    <a:pt x="22675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038;p34">
              <a:extLst>
                <a:ext uri="{FF2B5EF4-FFF2-40B4-BE49-F238E27FC236}">
                  <a16:creationId xmlns:a16="http://schemas.microsoft.com/office/drawing/2014/main" id="{E7AAEFF7-C027-4B59-A45E-4837F62B8817}"/>
                </a:ext>
              </a:extLst>
            </p:cNvPr>
            <p:cNvSpPr/>
            <p:nvPr/>
          </p:nvSpPr>
          <p:spPr>
            <a:xfrm>
              <a:off x="3834125" y="2994050"/>
              <a:ext cx="88700" cy="173400"/>
            </a:xfrm>
            <a:custGeom>
              <a:avLst/>
              <a:gdLst/>
              <a:ahLst/>
              <a:cxnLst/>
              <a:rect l="l" t="t" r="r" b="b"/>
              <a:pathLst>
                <a:path w="3548" h="6936" extrusionOk="0">
                  <a:moveTo>
                    <a:pt x="1" y="0"/>
                  </a:moveTo>
                  <a:lnTo>
                    <a:pt x="1" y="6936"/>
                  </a:lnTo>
                  <a:lnTo>
                    <a:pt x="3548" y="6936"/>
                  </a:lnTo>
                  <a:lnTo>
                    <a:pt x="3548" y="5669"/>
                  </a:lnTo>
                  <a:lnTo>
                    <a:pt x="1268" y="5669"/>
                  </a:lnTo>
                  <a:lnTo>
                    <a:pt x="1268" y="4022"/>
                  </a:lnTo>
                  <a:lnTo>
                    <a:pt x="3326" y="4022"/>
                  </a:lnTo>
                  <a:lnTo>
                    <a:pt x="3326" y="2724"/>
                  </a:lnTo>
                  <a:lnTo>
                    <a:pt x="1268" y="2724"/>
                  </a:lnTo>
                  <a:lnTo>
                    <a:pt x="1268" y="1299"/>
                  </a:lnTo>
                  <a:lnTo>
                    <a:pt x="3453" y="1299"/>
                  </a:lnTo>
                  <a:lnTo>
                    <a:pt x="3453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039;p34">
              <a:extLst>
                <a:ext uri="{FF2B5EF4-FFF2-40B4-BE49-F238E27FC236}">
                  <a16:creationId xmlns:a16="http://schemas.microsoft.com/office/drawing/2014/main" id="{24EBD6C2-3AAD-41D0-AA9D-220C906DC39A}"/>
                </a:ext>
              </a:extLst>
            </p:cNvPr>
            <p:cNvSpPr/>
            <p:nvPr/>
          </p:nvSpPr>
          <p:spPr>
            <a:xfrm>
              <a:off x="3949725" y="2994050"/>
              <a:ext cx="114825" cy="173400"/>
            </a:xfrm>
            <a:custGeom>
              <a:avLst/>
              <a:gdLst/>
              <a:ahLst/>
              <a:cxnLst/>
              <a:rect l="l" t="t" r="r" b="b"/>
              <a:pathLst>
                <a:path w="4593" h="6936" extrusionOk="0">
                  <a:moveTo>
                    <a:pt x="1" y="0"/>
                  </a:moveTo>
                  <a:lnTo>
                    <a:pt x="1" y="6936"/>
                  </a:lnTo>
                  <a:lnTo>
                    <a:pt x="1141" y="6936"/>
                  </a:lnTo>
                  <a:lnTo>
                    <a:pt x="1141" y="4846"/>
                  </a:lnTo>
                  <a:cubicBezTo>
                    <a:pt x="1141" y="3737"/>
                    <a:pt x="1141" y="2756"/>
                    <a:pt x="1109" y="1837"/>
                  </a:cubicBezTo>
                  <a:lnTo>
                    <a:pt x="1109" y="1806"/>
                  </a:lnTo>
                  <a:cubicBezTo>
                    <a:pt x="1394" y="2629"/>
                    <a:pt x="1742" y="3516"/>
                    <a:pt x="2091" y="4276"/>
                  </a:cubicBezTo>
                  <a:lnTo>
                    <a:pt x="3294" y="6936"/>
                  </a:lnTo>
                  <a:lnTo>
                    <a:pt x="4593" y="6936"/>
                  </a:lnTo>
                  <a:lnTo>
                    <a:pt x="4593" y="0"/>
                  </a:lnTo>
                  <a:lnTo>
                    <a:pt x="3453" y="0"/>
                  </a:lnTo>
                  <a:lnTo>
                    <a:pt x="3453" y="2027"/>
                  </a:lnTo>
                  <a:cubicBezTo>
                    <a:pt x="3453" y="3072"/>
                    <a:pt x="3453" y="4022"/>
                    <a:pt x="3548" y="4941"/>
                  </a:cubicBezTo>
                  <a:lnTo>
                    <a:pt x="3516" y="4941"/>
                  </a:lnTo>
                  <a:cubicBezTo>
                    <a:pt x="3263" y="4149"/>
                    <a:pt x="2946" y="3294"/>
                    <a:pt x="2629" y="2534"/>
                  </a:cubicBezTo>
                  <a:lnTo>
                    <a:pt x="1457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040;p34">
              <a:extLst>
                <a:ext uri="{FF2B5EF4-FFF2-40B4-BE49-F238E27FC236}">
                  <a16:creationId xmlns:a16="http://schemas.microsoft.com/office/drawing/2014/main" id="{E4C72634-B0DA-4AA1-B809-8BE1A16BD267}"/>
                </a:ext>
              </a:extLst>
            </p:cNvPr>
            <p:cNvSpPr/>
            <p:nvPr/>
          </p:nvSpPr>
          <p:spPr>
            <a:xfrm>
              <a:off x="3709050" y="2993250"/>
              <a:ext cx="100575" cy="174200"/>
            </a:xfrm>
            <a:custGeom>
              <a:avLst/>
              <a:gdLst/>
              <a:ahLst/>
              <a:cxnLst/>
              <a:rect l="l" t="t" r="r" b="b"/>
              <a:pathLst>
                <a:path w="4023" h="6968" extrusionOk="0">
                  <a:moveTo>
                    <a:pt x="1774" y="1172"/>
                  </a:moveTo>
                  <a:cubicBezTo>
                    <a:pt x="2407" y="1172"/>
                    <a:pt x="2755" y="1552"/>
                    <a:pt x="2755" y="2186"/>
                  </a:cubicBezTo>
                  <a:cubicBezTo>
                    <a:pt x="2755" y="2883"/>
                    <a:pt x="2344" y="3326"/>
                    <a:pt x="1679" y="3326"/>
                  </a:cubicBezTo>
                  <a:cubicBezTo>
                    <a:pt x="1489" y="3326"/>
                    <a:pt x="1362" y="3294"/>
                    <a:pt x="1267" y="3294"/>
                  </a:cubicBezTo>
                  <a:lnTo>
                    <a:pt x="1267" y="1236"/>
                  </a:lnTo>
                  <a:cubicBezTo>
                    <a:pt x="1362" y="1204"/>
                    <a:pt x="1520" y="1172"/>
                    <a:pt x="1774" y="1172"/>
                  </a:cubicBezTo>
                  <a:close/>
                  <a:moveTo>
                    <a:pt x="1710" y="1"/>
                  </a:moveTo>
                  <a:cubicBezTo>
                    <a:pt x="950" y="1"/>
                    <a:pt x="412" y="32"/>
                    <a:pt x="0" y="127"/>
                  </a:cubicBezTo>
                  <a:lnTo>
                    <a:pt x="0" y="6968"/>
                  </a:lnTo>
                  <a:lnTo>
                    <a:pt x="1267" y="6968"/>
                  </a:lnTo>
                  <a:lnTo>
                    <a:pt x="1267" y="4498"/>
                  </a:lnTo>
                  <a:cubicBezTo>
                    <a:pt x="1362" y="4498"/>
                    <a:pt x="1520" y="4529"/>
                    <a:pt x="1679" y="4529"/>
                  </a:cubicBezTo>
                  <a:cubicBezTo>
                    <a:pt x="2439" y="4529"/>
                    <a:pt x="3072" y="4308"/>
                    <a:pt x="3515" y="3801"/>
                  </a:cubicBezTo>
                  <a:cubicBezTo>
                    <a:pt x="3832" y="3389"/>
                    <a:pt x="4022" y="2819"/>
                    <a:pt x="4022" y="2154"/>
                  </a:cubicBezTo>
                  <a:cubicBezTo>
                    <a:pt x="4022" y="1457"/>
                    <a:pt x="3769" y="887"/>
                    <a:pt x="3420" y="539"/>
                  </a:cubicBezTo>
                  <a:cubicBezTo>
                    <a:pt x="3040" y="159"/>
                    <a:pt x="2502" y="1"/>
                    <a:pt x="171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041;p34">
              <a:extLst>
                <a:ext uri="{FF2B5EF4-FFF2-40B4-BE49-F238E27FC236}">
                  <a16:creationId xmlns:a16="http://schemas.microsoft.com/office/drawing/2014/main" id="{60C5E01F-BDE1-4ACC-83F3-DC721919E788}"/>
                </a:ext>
              </a:extLst>
            </p:cNvPr>
            <p:cNvSpPr/>
            <p:nvPr/>
          </p:nvSpPr>
          <p:spPr>
            <a:xfrm>
              <a:off x="3549900" y="2991675"/>
              <a:ext cx="133825" cy="178950"/>
            </a:xfrm>
            <a:custGeom>
              <a:avLst/>
              <a:gdLst/>
              <a:ahLst/>
              <a:cxnLst/>
              <a:rect l="l" t="t" r="r" b="b"/>
              <a:pathLst>
                <a:path w="5353" h="7158" extrusionOk="0">
                  <a:moveTo>
                    <a:pt x="2693" y="1235"/>
                  </a:moveTo>
                  <a:cubicBezTo>
                    <a:pt x="3548" y="1235"/>
                    <a:pt x="4023" y="2312"/>
                    <a:pt x="4023" y="3547"/>
                  </a:cubicBezTo>
                  <a:cubicBezTo>
                    <a:pt x="4023" y="4909"/>
                    <a:pt x="3548" y="5891"/>
                    <a:pt x="2693" y="5891"/>
                  </a:cubicBezTo>
                  <a:cubicBezTo>
                    <a:pt x="1838" y="5891"/>
                    <a:pt x="1331" y="4941"/>
                    <a:pt x="1331" y="3579"/>
                  </a:cubicBezTo>
                  <a:cubicBezTo>
                    <a:pt x="1331" y="2249"/>
                    <a:pt x="1838" y="1235"/>
                    <a:pt x="2693" y="1235"/>
                  </a:cubicBezTo>
                  <a:close/>
                  <a:moveTo>
                    <a:pt x="2724" y="0"/>
                  </a:moveTo>
                  <a:cubicBezTo>
                    <a:pt x="1077" y="0"/>
                    <a:pt x="1" y="1552"/>
                    <a:pt x="1" y="3611"/>
                  </a:cubicBezTo>
                  <a:cubicBezTo>
                    <a:pt x="1" y="5606"/>
                    <a:pt x="982" y="7158"/>
                    <a:pt x="2629" y="7158"/>
                  </a:cubicBezTo>
                  <a:cubicBezTo>
                    <a:pt x="4244" y="7158"/>
                    <a:pt x="5353" y="5764"/>
                    <a:pt x="5353" y="3484"/>
                  </a:cubicBezTo>
                  <a:cubicBezTo>
                    <a:pt x="5353" y="1584"/>
                    <a:pt x="4434" y="0"/>
                    <a:pt x="2724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042;p34">
              <a:extLst>
                <a:ext uri="{FF2B5EF4-FFF2-40B4-BE49-F238E27FC236}">
                  <a16:creationId xmlns:a16="http://schemas.microsoft.com/office/drawing/2014/main" id="{D245A305-530D-4496-8BDA-A9A62B41EE7B}"/>
                </a:ext>
              </a:extLst>
            </p:cNvPr>
            <p:cNvSpPr/>
            <p:nvPr/>
          </p:nvSpPr>
          <p:spPr>
            <a:xfrm>
              <a:off x="3608500" y="2745450"/>
              <a:ext cx="371350" cy="136200"/>
            </a:xfrm>
            <a:custGeom>
              <a:avLst/>
              <a:gdLst/>
              <a:ahLst/>
              <a:cxnLst/>
              <a:rect l="l" t="t" r="r" b="b"/>
              <a:pathLst>
                <a:path w="14854" h="5448" extrusionOk="0">
                  <a:moveTo>
                    <a:pt x="7411" y="0"/>
                  </a:moveTo>
                  <a:cubicBezTo>
                    <a:pt x="6714" y="0"/>
                    <a:pt x="6144" y="570"/>
                    <a:pt x="6144" y="1267"/>
                  </a:cubicBezTo>
                  <a:lnTo>
                    <a:pt x="6144" y="1299"/>
                  </a:lnTo>
                  <a:lnTo>
                    <a:pt x="0" y="5447"/>
                  </a:lnTo>
                  <a:lnTo>
                    <a:pt x="1710" y="5447"/>
                  </a:lnTo>
                  <a:lnTo>
                    <a:pt x="6556" y="2186"/>
                  </a:lnTo>
                  <a:cubicBezTo>
                    <a:pt x="6777" y="2376"/>
                    <a:pt x="7094" y="2502"/>
                    <a:pt x="7411" y="2502"/>
                  </a:cubicBezTo>
                  <a:cubicBezTo>
                    <a:pt x="7759" y="2502"/>
                    <a:pt x="8076" y="2376"/>
                    <a:pt x="8329" y="2122"/>
                  </a:cubicBezTo>
                  <a:lnTo>
                    <a:pt x="12953" y="5447"/>
                  </a:lnTo>
                  <a:lnTo>
                    <a:pt x="14853" y="5447"/>
                  </a:lnTo>
                  <a:lnTo>
                    <a:pt x="8678" y="1204"/>
                  </a:lnTo>
                  <a:cubicBezTo>
                    <a:pt x="8646" y="539"/>
                    <a:pt x="8108" y="0"/>
                    <a:pt x="7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043;p34">
              <a:extLst>
                <a:ext uri="{FF2B5EF4-FFF2-40B4-BE49-F238E27FC236}">
                  <a16:creationId xmlns:a16="http://schemas.microsoft.com/office/drawing/2014/main" id="{192C33E1-5B7A-4E88-89B9-ADA858BCF954}"/>
                </a:ext>
              </a:extLst>
            </p:cNvPr>
            <p:cNvSpPr/>
            <p:nvPr/>
          </p:nvSpPr>
          <p:spPr>
            <a:xfrm>
              <a:off x="3761300" y="2744650"/>
              <a:ext cx="64950" cy="64950"/>
            </a:xfrm>
            <a:custGeom>
              <a:avLst/>
              <a:gdLst/>
              <a:ahLst/>
              <a:cxnLst/>
              <a:rect l="l" t="t" r="r" b="b"/>
              <a:pathLst>
                <a:path w="2598" h="2598" extrusionOk="0">
                  <a:moveTo>
                    <a:pt x="1299" y="1"/>
                  </a:moveTo>
                  <a:cubicBezTo>
                    <a:pt x="570" y="1"/>
                    <a:pt x="0" y="571"/>
                    <a:pt x="0" y="1299"/>
                  </a:cubicBezTo>
                  <a:cubicBezTo>
                    <a:pt x="0" y="1996"/>
                    <a:pt x="570" y="2598"/>
                    <a:pt x="1299" y="2598"/>
                  </a:cubicBezTo>
                  <a:cubicBezTo>
                    <a:pt x="1996" y="2598"/>
                    <a:pt x="2597" y="1996"/>
                    <a:pt x="2597" y="1299"/>
                  </a:cubicBezTo>
                  <a:cubicBezTo>
                    <a:pt x="2597" y="571"/>
                    <a:pt x="1996" y="1"/>
                    <a:pt x="129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044;p34">
              <a:extLst>
                <a:ext uri="{FF2B5EF4-FFF2-40B4-BE49-F238E27FC236}">
                  <a16:creationId xmlns:a16="http://schemas.microsoft.com/office/drawing/2014/main" id="{79AE7873-8B76-425E-A930-C8AD06DE7F09}"/>
                </a:ext>
              </a:extLst>
            </p:cNvPr>
            <p:cNvSpPr/>
            <p:nvPr/>
          </p:nvSpPr>
          <p:spPr>
            <a:xfrm>
              <a:off x="2946600" y="2258525"/>
              <a:ext cx="197975" cy="297750"/>
            </a:xfrm>
            <a:custGeom>
              <a:avLst/>
              <a:gdLst/>
              <a:ahLst/>
              <a:cxnLst/>
              <a:rect l="l" t="t" r="r" b="b"/>
              <a:pathLst>
                <a:path w="7919" h="11910" extrusionOk="0">
                  <a:moveTo>
                    <a:pt x="286" y="1"/>
                  </a:moveTo>
                  <a:lnTo>
                    <a:pt x="33" y="8140"/>
                  </a:lnTo>
                  <a:cubicBezTo>
                    <a:pt x="1" y="10198"/>
                    <a:pt x="1648" y="11877"/>
                    <a:pt x="3674" y="11908"/>
                  </a:cubicBezTo>
                  <a:lnTo>
                    <a:pt x="4055" y="11908"/>
                  </a:lnTo>
                  <a:cubicBezTo>
                    <a:pt x="4077" y="11909"/>
                    <a:pt x="4099" y="11909"/>
                    <a:pt x="4122" y="11909"/>
                  </a:cubicBezTo>
                  <a:cubicBezTo>
                    <a:pt x="5834" y="11909"/>
                    <a:pt x="7290" y="10716"/>
                    <a:pt x="7696" y="9090"/>
                  </a:cubicBezTo>
                  <a:cubicBezTo>
                    <a:pt x="7665" y="9058"/>
                    <a:pt x="7665" y="8995"/>
                    <a:pt x="7665" y="8963"/>
                  </a:cubicBezTo>
                  <a:cubicBezTo>
                    <a:pt x="7665" y="8868"/>
                    <a:pt x="7665" y="8805"/>
                    <a:pt x="7696" y="8742"/>
                  </a:cubicBezTo>
                  <a:cubicBezTo>
                    <a:pt x="7665" y="8678"/>
                    <a:pt x="7665" y="8615"/>
                    <a:pt x="7665" y="8520"/>
                  </a:cubicBezTo>
                  <a:cubicBezTo>
                    <a:pt x="7665" y="8457"/>
                    <a:pt x="7665" y="8362"/>
                    <a:pt x="7665" y="8267"/>
                  </a:cubicBezTo>
                  <a:lnTo>
                    <a:pt x="7918" y="9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045;p34">
              <a:extLst>
                <a:ext uri="{FF2B5EF4-FFF2-40B4-BE49-F238E27FC236}">
                  <a16:creationId xmlns:a16="http://schemas.microsoft.com/office/drawing/2014/main" id="{7FC8914C-40A1-42BB-8125-22C43F7F5B3D}"/>
                </a:ext>
              </a:extLst>
            </p:cNvPr>
            <p:cNvSpPr/>
            <p:nvPr/>
          </p:nvSpPr>
          <p:spPr>
            <a:xfrm>
              <a:off x="3138200" y="2260900"/>
              <a:ext cx="197175" cy="298525"/>
            </a:xfrm>
            <a:custGeom>
              <a:avLst/>
              <a:gdLst/>
              <a:ahLst/>
              <a:cxnLst/>
              <a:rect l="l" t="t" r="r" b="b"/>
              <a:pathLst>
                <a:path w="7887" h="11941" extrusionOk="0">
                  <a:moveTo>
                    <a:pt x="254" y="1"/>
                  </a:moveTo>
                  <a:lnTo>
                    <a:pt x="1" y="8172"/>
                  </a:lnTo>
                  <a:cubicBezTo>
                    <a:pt x="1" y="8267"/>
                    <a:pt x="1" y="8362"/>
                    <a:pt x="1" y="8425"/>
                  </a:cubicBezTo>
                  <a:cubicBezTo>
                    <a:pt x="1" y="8488"/>
                    <a:pt x="1" y="8583"/>
                    <a:pt x="32" y="8647"/>
                  </a:cubicBezTo>
                  <a:cubicBezTo>
                    <a:pt x="32" y="8710"/>
                    <a:pt x="32" y="8773"/>
                    <a:pt x="64" y="8868"/>
                  </a:cubicBezTo>
                  <a:cubicBezTo>
                    <a:pt x="32" y="8900"/>
                    <a:pt x="32" y="8963"/>
                    <a:pt x="32" y="8995"/>
                  </a:cubicBezTo>
                  <a:cubicBezTo>
                    <a:pt x="381" y="10642"/>
                    <a:pt x="1838" y="11908"/>
                    <a:pt x="3579" y="11908"/>
                  </a:cubicBezTo>
                  <a:lnTo>
                    <a:pt x="3928" y="11940"/>
                  </a:lnTo>
                  <a:cubicBezTo>
                    <a:pt x="5891" y="11940"/>
                    <a:pt x="7570" y="10483"/>
                    <a:pt x="7760" y="8552"/>
                  </a:cubicBezTo>
                  <a:cubicBezTo>
                    <a:pt x="7665" y="8267"/>
                    <a:pt x="7633" y="7950"/>
                    <a:pt x="7633" y="7633"/>
                  </a:cubicBezTo>
                  <a:lnTo>
                    <a:pt x="7886" y="128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046;p34">
              <a:extLst>
                <a:ext uri="{FF2B5EF4-FFF2-40B4-BE49-F238E27FC236}">
                  <a16:creationId xmlns:a16="http://schemas.microsoft.com/office/drawing/2014/main" id="{FA2C5082-08F1-426C-89DF-DA02127E03A1}"/>
                </a:ext>
              </a:extLst>
            </p:cNvPr>
            <p:cNvSpPr/>
            <p:nvPr/>
          </p:nvSpPr>
          <p:spPr>
            <a:xfrm>
              <a:off x="3138200" y="2465175"/>
              <a:ext cx="25" cy="6350"/>
            </a:xfrm>
            <a:custGeom>
              <a:avLst/>
              <a:gdLst/>
              <a:ahLst/>
              <a:cxnLst/>
              <a:rect l="l" t="t" r="r" b="b"/>
              <a:pathLst>
                <a:path w="1" h="254" extrusionOk="0">
                  <a:moveTo>
                    <a:pt x="1" y="1"/>
                  </a:moveTo>
                  <a:cubicBezTo>
                    <a:pt x="1" y="96"/>
                    <a:pt x="1" y="191"/>
                    <a:pt x="1" y="254"/>
                  </a:cubicBezTo>
                  <a:cubicBezTo>
                    <a:pt x="1" y="191"/>
                    <a:pt x="1" y="9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047;p34">
              <a:extLst>
                <a:ext uri="{FF2B5EF4-FFF2-40B4-BE49-F238E27FC236}">
                  <a16:creationId xmlns:a16="http://schemas.microsoft.com/office/drawing/2014/main" id="{F97F713B-F1F4-40D5-A116-B77CC36D2208}"/>
                </a:ext>
              </a:extLst>
            </p:cNvPr>
            <p:cNvSpPr/>
            <p:nvPr/>
          </p:nvSpPr>
          <p:spPr>
            <a:xfrm>
              <a:off x="3329025" y="2264075"/>
              <a:ext cx="197150" cy="281100"/>
            </a:xfrm>
            <a:custGeom>
              <a:avLst/>
              <a:gdLst/>
              <a:ahLst/>
              <a:cxnLst/>
              <a:rect l="l" t="t" r="r" b="b"/>
              <a:pathLst>
                <a:path w="7886" h="11244" extrusionOk="0">
                  <a:moveTo>
                    <a:pt x="253" y="1"/>
                  </a:moveTo>
                  <a:lnTo>
                    <a:pt x="0" y="7475"/>
                  </a:lnTo>
                  <a:cubicBezTo>
                    <a:pt x="0" y="7823"/>
                    <a:pt x="32" y="8140"/>
                    <a:pt x="95" y="8425"/>
                  </a:cubicBezTo>
                  <a:cubicBezTo>
                    <a:pt x="507" y="10040"/>
                    <a:pt x="1932" y="11211"/>
                    <a:pt x="3642" y="11243"/>
                  </a:cubicBezTo>
                  <a:lnTo>
                    <a:pt x="4022" y="11243"/>
                  </a:lnTo>
                  <a:cubicBezTo>
                    <a:pt x="4044" y="11244"/>
                    <a:pt x="4066" y="11244"/>
                    <a:pt x="4088" y="11244"/>
                  </a:cubicBezTo>
                  <a:cubicBezTo>
                    <a:pt x="5864" y="11244"/>
                    <a:pt x="7352" y="9987"/>
                    <a:pt x="7696" y="8298"/>
                  </a:cubicBezTo>
                  <a:cubicBezTo>
                    <a:pt x="7664" y="8076"/>
                    <a:pt x="7632" y="7823"/>
                    <a:pt x="7632" y="7601"/>
                  </a:cubicBezTo>
                  <a:lnTo>
                    <a:pt x="7886" y="96"/>
                  </a:lnTo>
                  <a:lnTo>
                    <a:pt x="253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048;p34">
              <a:extLst>
                <a:ext uri="{FF2B5EF4-FFF2-40B4-BE49-F238E27FC236}">
                  <a16:creationId xmlns:a16="http://schemas.microsoft.com/office/drawing/2014/main" id="{918212DE-3CEE-4B0F-9B12-E83A1840CDEF}"/>
                </a:ext>
              </a:extLst>
            </p:cNvPr>
            <p:cNvSpPr/>
            <p:nvPr/>
          </p:nvSpPr>
          <p:spPr>
            <a:xfrm>
              <a:off x="3519825" y="2266450"/>
              <a:ext cx="197150" cy="281875"/>
            </a:xfrm>
            <a:custGeom>
              <a:avLst/>
              <a:gdLst/>
              <a:ahLst/>
              <a:cxnLst/>
              <a:rect l="l" t="t" r="r" b="b"/>
              <a:pathLst>
                <a:path w="7886" h="11275" extrusionOk="0">
                  <a:moveTo>
                    <a:pt x="254" y="1"/>
                  </a:moveTo>
                  <a:lnTo>
                    <a:pt x="0" y="7506"/>
                  </a:lnTo>
                  <a:cubicBezTo>
                    <a:pt x="0" y="7728"/>
                    <a:pt x="32" y="7981"/>
                    <a:pt x="64" y="8203"/>
                  </a:cubicBezTo>
                  <a:cubicBezTo>
                    <a:pt x="349" y="9913"/>
                    <a:pt x="1837" y="11243"/>
                    <a:pt x="3674" y="11243"/>
                  </a:cubicBezTo>
                  <a:lnTo>
                    <a:pt x="4022" y="11275"/>
                  </a:lnTo>
                  <a:cubicBezTo>
                    <a:pt x="5764" y="11275"/>
                    <a:pt x="7253" y="10071"/>
                    <a:pt x="7664" y="8456"/>
                  </a:cubicBezTo>
                  <a:cubicBezTo>
                    <a:pt x="7633" y="8298"/>
                    <a:pt x="7633" y="8108"/>
                    <a:pt x="7633" y="7950"/>
                  </a:cubicBezTo>
                  <a:lnTo>
                    <a:pt x="7886" y="96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049;p34">
              <a:extLst>
                <a:ext uri="{FF2B5EF4-FFF2-40B4-BE49-F238E27FC236}">
                  <a16:creationId xmlns:a16="http://schemas.microsoft.com/office/drawing/2014/main" id="{36322A4F-EC26-4C6F-BA37-93A233B2BBCD}"/>
                </a:ext>
              </a:extLst>
            </p:cNvPr>
            <p:cNvSpPr/>
            <p:nvPr/>
          </p:nvSpPr>
          <p:spPr>
            <a:xfrm>
              <a:off x="3710625" y="2268825"/>
              <a:ext cx="197175" cy="290600"/>
            </a:xfrm>
            <a:custGeom>
              <a:avLst/>
              <a:gdLst/>
              <a:ahLst/>
              <a:cxnLst/>
              <a:rect l="l" t="t" r="r" b="b"/>
              <a:pathLst>
                <a:path w="7887" h="11624" extrusionOk="0">
                  <a:moveTo>
                    <a:pt x="254" y="1"/>
                  </a:moveTo>
                  <a:lnTo>
                    <a:pt x="1" y="7855"/>
                  </a:lnTo>
                  <a:cubicBezTo>
                    <a:pt x="1" y="8013"/>
                    <a:pt x="1" y="8171"/>
                    <a:pt x="32" y="8361"/>
                  </a:cubicBezTo>
                  <a:cubicBezTo>
                    <a:pt x="254" y="10166"/>
                    <a:pt x="1774" y="11591"/>
                    <a:pt x="3642" y="11623"/>
                  </a:cubicBezTo>
                  <a:lnTo>
                    <a:pt x="4023" y="11623"/>
                  </a:lnTo>
                  <a:cubicBezTo>
                    <a:pt x="5828" y="11623"/>
                    <a:pt x="7348" y="10356"/>
                    <a:pt x="7696" y="8646"/>
                  </a:cubicBezTo>
                  <a:cubicBezTo>
                    <a:pt x="7664" y="8425"/>
                    <a:pt x="7633" y="8203"/>
                    <a:pt x="7633" y="7950"/>
                  </a:cubicBezTo>
                  <a:lnTo>
                    <a:pt x="7886" y="127"/>
                  </a:lnTo>
                  <a:lnTo>
                    <a:pt x="25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050;p34">
              <a:extLst>
                <a:ext uri="{FF2B5EF4-FFF2-40B4-BE49-F238E27FC236}">
                  <a16:creationId xmlns:a16="http://schemas.microsoft.com/office/drawing/2014/main" id="{D7F908DC-DBD1-484B-9A82-A7FFA3DEB996}"/>
                </a:ext>
              </a:extLst>
            </p:cNvPr>
            <p:cNvSpPr/>
            <p:nvPr/>
          </p:nvSpPr>
          <p:spPr>
            <a:xfrm>
              <a:off x="3901425" y="2272000"/>
              <a:ext cx="197175" cy="289800"/>
            </a:xfrm>
            <a:custGeom>
              <a:avLst/>
              <a:gdLst/>
              <a:ahLst/>
              <a:cxnLst/>
              <a:rect l="l" t="t" r="r" b="b"/>
              <a:pathLst>
                <a:path w="7887" h="11592" extrusionOk="0">
                  <a:moveTo>
                    <a:pt x="254" y="0"/>
                  </a:moveTo>
                  <a:lnTo>
                    <a:pt x="1" y="7823"/>
                  </a:lnTo>
                  <a:cubicBezTo>
                    <a:pt x="1" y="8076"/>
                    <a:pt x="32" y="8298"/>
                    <a:pt x="64" y="8519"/>
                  </a:cubicBezTo>
                  <a:cubicBezTo>
                    <a:pt x="349" y="10261"/>
                    <a:pt x="1838" y="11560"/>
                    <a:pt x="3643" y="11591"/>
                  </a:cubicBezTo>
                  <a:lnTo>
                    <a:pt x="4023" y="11591"/>
                  </a:lnTo>
                  <a:cubicBezTo>
                    <a:pt x="4043" y="11591"/>
                    <a:pt x="4063" y="11592"/>
                    <a:pt x="4083" y="11592"/>
                  </a:cubicBezTo>
                  <a:cubicBezTo>
                    <a:pt x="6020" y="11592"/>
                    <a:pt x="7634" y="10083"/>
                    <a:pt x="7760" y="8139"/>
                  </a:cubicBezTo>
                  <a:cubicBezTo>
                    <a:pt x="7696" y="7854"/>
                    <a:pt x="7633" y="7506"/>
                    <a:pt x="7633" y="7189"/>
                  </a:cubicBezTo>
                  <a:lnTo>
                    <a:pt x="7886" y="9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051;p34">
              <a:extLst>
                <a:ext uri="{FF2B5EF4-FFF2-40B4-BE49-F238E27FC236}">
                  <a16:creationId xmlns:a16="http://schemas.microsoft.com/office/drawing/2014/main" id="{9EA1EF9D-4DF5-46EB-8621-6D4D651905A5}"/>
                </a:ext>
              </a:extLst>
            </p:cNvPr>
            <p:cNvSpPr/>
            <p:nvPr/>
          </p:nvSpPr>
          <p:spPr>
            <a:xfrm>
              <a:off x="4092250" y="2274375"/>
              <a:ext cx="197150" cy="271575"/>
            </a:xfrm>
            <a:custGeom>
              <a:avLst/>
              <a:gdLst/>
              <a:ahLst/>
              <a:cxnLst/>
              <a:rect l="l" t="t" r="r" b="b"/>
              <a:pathLst>
                <a:path w="7886" h="10863" extrusionOk="0">
                  <a:moveTo>
                    <a:pt x="253" y="0"/>
                  </a:moveTo>
                  <a:lnTo>
                    <a:pt x="0" y="7094"/>
                  </a:lnTo>
                  <a:cubicBezTo>
                    <a:pt x="0" y="7411"/>
                    <a:pt x="32" y="7759"/>
                    <a:pt x="127" y="8044"/>
                  </a:cubicBezTo>
                  <a:cubicBezTo>
                    <a:pt x="507" y="9628"/>
                    <a:pt x="1932" y="10831"/>
                    <a:pt x="3674" y="10831"/>
                  </a:cubicBezTo>
                  <a:lnTo>
                    <a:pt x="4022" y="10863"/>
                  </a:lnTo>
                  <a:cubicBezTo>
                    <a:pt x="5764" y="10863"/>
                    <a:pt x="7252" y="9659"/>
                    <a:pt x="7664" y="8044"/>
                  </a:cubicBezTo>
                  <a:cubicBezTo>
                    <a:pt x="7632" y="7854"/>
                    <a:pt x="7632" y="7696"/>
                    <a:pt x="7632" y="7538"/>
                  </a:cubicBezTo>
                  <a:lnTo>
                    <a:pt x="7886" y="9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052;p34">
              <a:extLst>
                <a:ext uri="{FF2B5EF4-FFF2-40B4-BE49-F238E27FC236}">
                  <a16:creationId xmlns:a16="http://schemas.microsoft.com/office/drawing/2014/main" id="{CA1F63F4-528E-4945-903D-5D8A0A3AD27D}"/>
                </a:ext>
              </a:extLst>
            </p:cNvPr>
            <p:cNvSpPr/>
            <p:nvPr/>
          </p:nvSpPr>
          <p:spPr>
            <a:xfrm>
              <a:off x="4283050" y="2276750"/>
              <a:ext cx="197150" cy="280300"/>
            </a:xfrm>
            <a:custGeom>
              <a:avLst/>
              <a:gdLst/>
              <a:ahLst/>
              <a:cxnLst/>
              <a:rect l="l" t="t" r="r" b="b"/>
              <a:pathLst>
                <a:path w="7886" h="11212" extrusionOk="0">
                  <a:moveTo>
                    <a:pt x="254" y="0"/>
                  </a:moveTo>
                  <a:lnTo>
                    <a:pt x="0" y="7443"/>
                  </a:lnTo>
                  <a:cubicBezTo>
                    <a:pt x="0" y="7601"/>
                    <a:pt x="32" y="7791"/>
                    <a:pt x="32" y="7949"/>
                  </a:cubicBezTo>
                  <a:cubicBezTo>
                    <a:pt x="254" y="9754"/>
                    <a:pt x="1774" y="11179"/>
                    <a:pt x="3674" y="11211"/>
                  </a:cubicBezTo>
                  <a:lnTo>
                    <a:pt x="4022" y="11211"/>
                  </a:lnTo>
                  <a:cubicBezTo>
                    <a:pt x="4044" y="11212"/>
                    <a:pt x="4065" y="11212"/>
                    <a:pt x="4087" y="11212"/>
                  </a:cubicBezTo>
                  <a:cubicBezTo>
                    <a:pt x="5864" y="11212"/>
                    <a:pt x="7352" y="9924"/>
                    <a:pt x="7696" y="8234"/>
                  </a:cubicBezTo>
                  <a:cubicBezTo>
                    <a:pt x="7664" y="8013"/>
                    <a:pt x="7633" y="7791"/>
                    <a:pt x="7633" y="7538"/>
                  </a:cubicBezTo>
                  <a:lnTo>
                    <a:pt x="7886" y="12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053;p34">
              <a:extLst>
                <a:ext uri="{FF2B5EF4-FFF2-40B4-BE49-F238E27FC236}">
                  <a16:creationId xmlns:a16="http://schemas.microsoft.com/office/drawing/2014/main" id="{D4E72A8D-16B1-4E4C-9536-382C237472D1}"/>
                </a:ext>
              </a:extLst>
            </p:cNvPr>
            <p:cNvSpPr/>
            <p:nvPr/>
          </p:nvSpPr>
          <p:spPr>
            <a:xfrm>
              <a:off x="4473850" y="2279925"/>
              <a:ext cx="200325" cy="279500"/>
            </a:xfrm>
            <a:custGeom>
              <a:avLst/>
              <a:gdLst/>
              <a:ahLst/>
              <a:cxnLst/>
              <a:rect l="l" t="t" r="r" b="b"/>
              <a:pathLst>
                <a:path w="8013" h="11180" extrusionOk="0">
                  <a:moveTo>
                    <a:pt x="254" y="0"/>
                  </a:moveTo>
                  <a:lnTo>
                    <a:pt x="1" y="7411"/>
                  </a:lnTo>
                  <a:cubicBezTo>
                    <a:pt x="1" y="7664"/>
                    <a:pt x="32" y="7886"/>
                    <a:pt x="64" y="8107"/>
                  </a:cubicBezTo>
                  <a:cubicBezTo>
                    <a:pt x="349" y="9849"/>
                    <a:pt x="1837" y="11147"/>
                    <a:pt x="3674" y="11179"/>
                  </a:cubicBezTo>
                  <a:lnTo>
                    <a:pt x="4022" y="11179"/>
                  </a:lnTo>
                  <a:cubicBezTo>
                    <a:pt x="4042" y="11179"/>
                    <a:pt x="4061" y="11180"/>
                    <a:pt x="4080" y="11180"/>
                  </a:cubicBezTo>
                  <a:cubicBezTo>
                    <a:pt x="6082" y="11180"/>
                    <a:pt x="7759" y="9545"/>
                    <a:pt x="7759" y="7537"/>
                  </a:cubicBezTo>
                  <a:lnTo>
                    <a:pt x="8013" y="9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054;p34">
              <a:extLst>
                <a:ext uri="{FF2B5EF4-FFF2-40B4-BE49-F238E27FC236}">
                  <a16:creationId xmlns:a16="http://schemas.microsoft.com/office/drawing/2014/main" id="{E0E02994-36F3-4E83-8AB9-CEBA3BF3DEB6}"/>
                </a:ext>
              </a:extLst>
            </p:cNvPr>
            <p:cNvSpPr/>
            <p:nvPr/>
          </p:nvSpPr>
          <p:spPr>
            <a:xfrm>
              <a:off x="2953725" y="2173825"/>
              <a:ext cx="276350" cy="87100"/>
            </a:xfrm>
            <a:custGeom>
              <a:avLst/>
              <a:gdLst/>
              <a:ahLst/>
              <a:cxnLst/>
              <a:rect l="l" t="t" r="r" b="b"/>
              <a:pathLst>
                <a:path w="11054" h="3484" extrusionOk="0">
                  <a:moveTo>
                    <a:pt x="5511" y="0"/>
                  </a:moveTo>
                  <a:lnTo>
                    <a:pt x="1" y="3262"/>
                  </a:lnTo>
                  <a:lnTo>
                    <a:pt x="1" y="3389"/>
                  </a:lnTo>
                  <a:lnTo>
                    <a:pt x="7633" y="3484"/>
                  </a:lnTo>
                  <a:lnTo>
                    <a:pt x="7633" y="3389"/>
                  </a:lnTo>
                  <a:lnTo>
                    <a:pt x="11053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055;p34">
              <a:extLst>
                <a:ext uri="{FF2B5EF4-FFF2-40B4-BE49-F238E27FC236}">
                  <a16:creationId xmlns:a16="http://schemas.microsoft.com/office/drawing/2014/main" id="{EDC3DA68-10D5-4E9F-A32D-8F2511EE6C1C}"/>
                </a:ext>
              </a:extLst>
            </p:cNvPr>
            <p:cNvSpPr/>
            <p:nvPr/>
          </p:nvSpPr>
          <p:spPr>
            <a:xfrm>
              <a:off x="3144550" y="2173825"/>
              <a:ext cx="247825" cy="90275"/>
            </a:xfrm>
            <a:custGeom>
              <a:avLst/>
              <a:gdLst/>
              <a:ahLst/>
              <a:cxnLst/>
              <a:rect l="l" t="t" r="r" b="b"/>
              <a:pathLst>
                <a:path w="9913" h="3611" extrusionOk="0">
                  <a:moveTo>
                    <a:pt x="3420" y="0"/>
                  </a:moveTo>
                  <a:lnTo>
                    <a:pt x="0" y="3389"/>
                  </a:lnTo>
                  <a:lnTo>
                    <a:pt x="0" y="3484"/>
                  </a:lnTo>
                  <a:lnTo>
                    <a:pt x="7632" y="3611"/>
                  </a:lnTo>
                  <a:lnTo>
                    <a:pt x="7632" y="3484"/>
                  </a:lnTo>
                  <a:lnTo>
                    <a:pt x="9913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056;p34">
              <a:extLst>
                <a:ext uri="{FF2B5EF4-FFF2-40B4-BE49-F238E27FC236}">
                  <a16:creationId xmlns:a16="http://schemas.microsoft.com/office/drawing/2014/main" id="{7BE329F5-A5AC-49C9-AAC8-8615FF5DD5E9}"/>
                </a:ext>
              </a:extLst>
            </p:cNvPr>
            <p:cNvSpPr/>
            <p:nvPr/>
          </p:nvSpPr>
          <p:spPr>
            <a:xfrm>
              <a:off x="3335350" y="2173825"/>
              <a:ext cx="224075" cy="92650"/>
            </a:xfrm>
            <a:custGeom>
              <a:avLst/>
              <a:gdLst/>
              <a:ahLst/>
              <a:cxnLst/>
              <a:rect l="l" t="t" r="r" b="b"/>
              <a:pathLst>
                <a:path w="8963" h="3706" extrusionOk="0">
                  <a:moveTo>
                    <a:pt x="2281" y="0"/>
                  </a:moveTo>
                  <a:lnTo>
                    <a:pt x="0" y="3484"/>
                  </a:lnTo>
                  <a:lnTo>
                    <a:pt x="0" y="3516"/>
                  </a:lnTo>
                  <a:lnTo>
                    <a:pt x="0" y="3611"/>
                  </a:lnTo>
                  <a:lnTo>
                    <a:pt x="7633" y="3706"/>
                  </a:lnTo>
                  <a:lnTo>
                    <a:pt x="7633" y="3579"/>
                  </a:lnTo>
                  <a:lnTo>
                    <a:pt x="8963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057;p34">
              <a:extLst>
                <a:ext uri="{FF2B5EF4-FFF2-40B4-BE49-F238E27FC236}">
                  <a16:creationId xmlns:a16="http://schemas.microsoft.com/office/drawing/2014/main" id="{B2498947-D17D-4398-9D7A-A203DE769956}"/>
                </a:ext>
              </a:extLst>
            </p:cNvPr>
            <p:cNvSpPr/>
            <p:nvPr/>
          </p:nvSpPr>
          <p:spPr>
            <a:xfrm>
              <a:off x="3526150" y="2173825"/>
              <a:ext cx="191625" cy="95025"/>
            </a:xfrm>
            <a:custGeom>
              <a:avLst/>
              <a:gdLst/>
              <a:ahLst/>
              <a:cxnLst/>
              <a:rect l="l" t="t" r="r" b="b"/>
              <a:pathLst>
                <a:path w="7665" h="3801" extrusionOk="0">
                  <a:moveTo>
                    <a:pt x="1331" y="0"/>
                  </a:moveTo>
                  <a:lnTo>
                    <a:pt x="1" y="3579"/>
                  </a:lnTo>
                  <a:lnTo>
                    <a:pt x="1" y="3706"/>
                  </a:lnTo>
                  <a:lnTo>
                    <a:pt x="7633" y="3801"/>
                  </a:lnTo>
                  <a:lnTo>
                    <a:pt x="7633" y="3706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058;p34">
              <a:extLst>
                <a:ext uri="{FF2B5EF4-FFF2-40B4-BE49-F238E27FC236}">
                  <a16:creationId xmlns:a16="http://schemas.microsoft.com/office/drawing/2014/main" id="{C4935CB6-5B29-4263-9109-6B3B84692E08}"/>
                </a:ext>
              </a:extLst>
            </p:cNvPr>
            <p:cNvSpPr/>
            <p:nvPr/>
          </p:nvSpPr>
          <p:spPr>
            <a:xfrm>
              <a:off x="3716950" y="2173825"/>
              <a:ext cx="191625" cy="98200"/>
            </a:xfrm>
            <a:custGeom>
              <a:avLst/>
              <a:gdLst/>
              <a:ahLst/>
              <a:cxnLst/>
              <a:rect l="l" t="t" r="r" b="b"/>
              <a:pathLst>
                <a:path w="7665" h="3928" extrusionOk="0">
                  <a:moveTo>
                    <a:pt x="33" y="0"/>
                  </a:moveTo>
                  <a:lnTo>
                    <a:pt x="1" y="3706"/>
                  </a:lnTo>
                  <a:lnTo>
                    <a:pt x="1" y="3801"/>
                  </a:lnTo>
                  <a:lnTo>
                    <a:pt x="7633" y="3927"/>
                  </a:lnTo>
                  <a:lnTo>
                    <a:pt x="7633" y="3896"/>
                  </a:lnTo>
                  <a:lnTo>
                    <a:pt x="7601" y="3896"/>
                  </a:lnTo>
                  <a:lnTo>
                    <a:pt x="7601" y="3801"/>
                  </a:lnTo>
                  <a:lnTo>
                    <a:pt x="7665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059;p34">
              <a:extLst>
                <a:ext uri="{FF2B5EF4-FFF2-40B4-BE49-F238E27FC236}">
                  <a16:creationId xmlns:a16="http://schemas.microsoft.com/office/drawing/2014/main" id="{08DA6E8C-0396-46BE-83E4-9601B935F3C9}"/>
                </a:ext>
              </a:extLst>
            </p:cNvPr>
            <p:cNvSpPr/>
            <p:nvPr/>
          </p:nvSpPr>
          <p:spPr>
            <a:xfrm>
              <a:off x="3906975" y="2173825"/>
              <a:ext cx="191625" cy="100575"/>
            </a:xfrm>
            <a:custGeom>
              <a:avLst/>
              <a:gdLst/>
              <a:ahLst/>
              <a:cxnLst/>
              <a:rect l="l" t="t" r="r" b="b"/>
              <a:pathLst>
                <a:path w="7665" h="4023" extrusionOk="0">
                  <a:moveTo>
                    <a:pt x="64" y="0"/>
                  </a:moveTo>
                  <a:lnTo>
                    <a:pt x="0" y="3801"/>
                  </a:lnTo>
                  <a:lnTo>
                    <a:pt x="32" y="3801"/>
                  </a:lnTo>
                  <a:lnTo>
                    <a:pt x="32" y="3896"/>
                  </a:lnTo>
                  <a:lnTo>
                    <a:pt x="32" y="3927"/>
                  </a:lnTo>
                  <a:lnTo>
                    <a:pt x="7664" y="4022"/>
                  </a:lnTo>
                  <a:lnTo>
                    <a:pt x="7664" y="3896"/>
                  </a:lnTo>
                  <a:lnTo>
                    <a:pt x="6208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060;p34">
              <a:extLst>
                <a:ext uri="{FF2B5EF4-FFF2-40B4-BE49-F238E27FC236}">
                  <a16:creationId xmlns:a16="http://schemas.microsoft.com/office/drawing/2014/main" id="{62000C7E-5488-4723-BB5F-57DC34CCAA86}"/>
                </a:ext>
              </a:extLst>
            </p:cNvPr>
            <p:cNvSpPr/>
            <p:nvPr/>
          </p:nvSpPr>
          <p:spPr>
            <a:xfrm>
              <a:off x="4062150" y="2173825"/>
              <a:ext cx="227250" cy="102950"/>
            </a:xfrm>
            <a:custGeom>
              <a:avLst/>
              <a:gdLst/>
              <a:ahLst/>
              <a:cxnLst/>
              <a:rect l="l" t="t" r="r" b="b"/>
              <a:pathLst>
                <a:path w="9090" h="4118" extrusionOk="0">
                  <a:moveTo>
                    <a:pt x="1" y="0"/>
                  </a:moveTo>
                  <a:lnTo>
                    <a:pt x="1457" y="3896"/>
                  </a:lnTo>
                  <a:lnTo>
                    <a:pt x="1457" y="4022"/>
                  </a:lnTo>
                  <a:lnTo>
                    <a:pt x="9090" y="4117"/>
                  </a:lnTo>
                  <a:lnTo>
                    <a:pt x="9090" y="4022"/>
                  </a:lnTo>
                  <a:lnTo>
                    <a:pt x="7411" y="1457"/>
                  </a:lnTo>
                  <a:lnTo>
                    <a:pt x="6429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061;p34">
              <a:extLst>
                <a:ext uri="{FF2B5EF4-FFF2-40B4-BE49-F238E27FC236}">
                  <a16:creationId xmlns:a16="http://schemas.microsoft.com/office/drawing/2014/main" id="{743682E1-1B10-45BB-8192-3BD60C27B118}"/>
                </a:ext>
              </a:extLst>
            </p:cNvPr>
            <p:cNvSpPr/>
            <p:nvPr/>
          </p:nvSpPr>
          <p:spPr>
            <a:xfrm>
              <a:off x="4222875" y="2173825"/>
              <a:ext cx="257325" cy="106125"/>
            </a:xfrm>
            <a:custGeom>
              <a:avLst/>
              <a:gdLst/>
              <a:ahLst/>
              <a:cxnLst/>
              <a:rect l="l" t="t" r="r" b="b"/>
              <a:pathLst>
                <a:path w="10293" h="4245" extrusionOk="0">
                  <a:moveTo>
                    <a:pt x="0" y="0"/>
                  </a:moveTo>
                  <a:lnTo>
                    <a:pt x="982" y="1457"/>
                  </a:lnTo>
                  <a:lnTo>
                    <a:pt x="2661" y="4022"/>
                  </a:lnTo>
                  <a:lnTo>
                    <a:pt x="2661" y="4117"/>
                  </a:lnTo>
                  <a:lnTo>
                    <a:pt x="10293" y="4244"/>
                  </a:lnTo>
                  <a:lnTo>
                    <a:pt x="10293" y="4149"/>
                  </a:lnTo>
                  <a:lnTo>
                    <a:pt x="5986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062;p34">
              <a:extLst>
                <a:ext uri="{FF2B5EF4-FFF2-40B4-BE49-F238E27FC236}">
                  <a16:creationId xmlns:a16="http://schemas.microsoft.com/office/drawing/2014/main" id="{2DDDFD29-8C64-45F9-A834-48966C4CDD48}"/>
                </a:ext>
              </a:extLst>
            </p:cNvPr>
            <p:cNvSpPr/>
            <p:nvPr/>
          </p:nvSpPr>
          <p:spPr>
            <a:xfrm>
              <a:off x="4373300" y="2173825"/>
              <a:ext cx="300875" cy="108500"/>
            </a:xfrm>
            <a:custGeom>
              <a:avLst/>
              <a:gdLst/>
              <a:ahLst/>
              <a:cxnLst/>
              <a:rect l="l" t="t" r="r" b="b"/>
              <a:pathLst>
                <a:path w="12035" h="4340" extrusionOk="0">
                  <a:moveTo>
                    <a:pt x="1" y="0"/>
                  </a:moveTo>
                  <a:lnTo>
                    <a:pt x="4276" y="4117"/>
                  </a:lnTo>
                  <a:lnTo>
                    <a:pt x="4276" y="4149"/>
                  </a:lnTo>
                  <a:lnTo>
                    <a:pt x="4276" y="4244"/>
                  </a:lnTo>
                  <a:lnTo>
                    <a:pt x="12035" y="4339"/>
                  </a:lnTo>
                  <a:lnTo>
                    <a:pt x="12035" y="4212"/>
                  </a:lnTo>
                  <a:lnTo>
                    <a:pt x="5954" y="0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063;p34">
              <a:extLst>
                <a:ext uri="{FF2B5EF4-FFF2-40B4-BE49-F238E27FC236}">
                  <a16:creationId xmlns:a16="http://schemas.microsoft.com/office/drawing/2014/main" id="{E3351B89-93A7-4817-B376-FBDEF2165490}"/>
                </a:ext>
              </a:extLst>
            </p:cNvPr>
            <p:cNvSpPr/>
            <p:nvPr/>
          </p:nvSpPr>
          <p:spPr>
            <a:xfrm>
              <a:off x="2159625" y="2554650"/>
              <a:ext cx="511500" cy="511475"/>
            </a:xfrm>
            <a:custGeom>
              <a:avLst/>
              <a:gdLst/>
              <a:ahLst/>
              <a:cxnLst/>
              <a:rect l="l" t="t" r="r" b="b"/>
              <a:pathLst>
                <a:path w="20460" h="20459" extrusionOk="0">
                  <a:moveTo>
                    <a:pt x="10230" y="0"/>
                  </a:moveTo>
                  <a:cubicBezTo>
                    <a:pt x="4593" y="0"/>
                    <a:pt x="1" y="4592"/>
                    <a:pt x="1" y="10229"/>
                  </a:cubicBezTo>
                  <a:cubicBezTo>
                    <a:pt x="1" y="15866"/>
                    <a:pt x="4561" y="20458"/>
                    <a:pt x="10230" y="20458"/>
                  </a:cubicBezTo>
                  <a:cubicBezTo>
                    <a:pt x="10990" y="20458"/>
                    <a:pt x="11750" y="20363"/>
                    <a:pt x="12478" y="20205"/>
                  </a:cubicBezTo>
                  <a:cubicBezTo>
                    <a:pt x="17039" y="19192"/>
                    <a:pt x="20459" y="15106"/>
                    <a:pt x="20459" y="10229"/>
                  </a:cubicBezTo>
                  <a:cubicBezTo>
                    <a:pt x="20459" y="9437"/>
                    <a:pt x="20364" y="8677"/>
                    <a:pt x="20174" y="7917"/>
                  </a:cubicBezTo>
                  <a:cubicBezTo>
                    <a:pt x="19129" y="3389"/>
                    <a:pt x="15075" y="0"/>
                    <a:pt x="1023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064;p34">
              <a:extLst>
                <a:ext uri="{FF2B5EF4-FFF2-40B4-BE49-F238E27FC236}">
                  <a16:creationId xmlns:a16="http://schemas.microsoft.com/office/drawing/2014/main" id="{503DA364-E6B8-4E42-BF42-F0DFF0E4D3DA}"/>
                </a:ext>
              </a:extLst>
            </p:cNvPr>
            <p:cNvSpPr/>
            <p:nvPr/>
          </p:nvSpPr>
          <p:spPr>
            <a:xfrm>
              <a:off x="2459700" y="3480950"/>
              <a:ext cx="510675" cy="511475"/>
            </a:xfrm>
            <a:custGeom>
              <a:avLst/>
              <a:gdLst/>
              <a:ahLst/>
              <a:cxnLst/>
              <a:rect l="l" t="t" r="r" b="b"/>
              <a:pathLst>
                <a:path w="20427" h="20459" extrusionOk="0">
                  <a:moveTo>
                    <a:pt x="10198" y="1"/>
                  </a:moveTo>
                  <a:cubicBezTo>
                    <a:pt x="4561" y="1"/>
                    <a:pt x="0" y="4593"/>
                    <a:pt x="0" y="10230"/>
                  </a:cubicBezTo>
                  <a:cubicBezTo>
                    <a:pt x="0" y="15867"/>
                    <a:pt x="4561" y="20459"/>
                    <a:pt x="10198" y="20459"/>
                  </a:cubicBezTo>
                  <a:cubicBezTo>
                    <a:pt x="10990" y="20459"/>
                    <a:pt x="11718" y="20364"/>
                    <a:pt x="12446" y="20206"/>
                  </a:cubicBezTo>
                  <a:cubicBezTo>
                    <a:pt x="17007" y="19192"/>
                    <a:pt x="20427" y="15107"/>
                    <a:pt x="20427" y="10230"/>
                  </a:cubicBezTo>
                  <a:cubicBezTo>
                    <a:pt x="20427" y="9438"/>
                    <a:pt x="20332" y="8678"/>
                    <a:pt x="20174" y="7918"/>
                  </a:cubicBezTo>
                  <a:cubicBezTo>
                    <a:pt x="19129" y="3389"/>
                    <a:pt x="15075" y="1"/>
                    <a:pt x="10198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065;p34">
              <a:extLst>
                <a:ext uri="{FF2B5EF4-FFF2-40B4-BE49-F238E27FC236}">
                  <a16:creationId xmlns:a16="http://schemas.microsoft.com/office/drawing/2014/main" id="{5851ECF1-CBBB-4FDF-89AD-B756E1CD33D4}"/>
                </a:ext>
              </a:extLst>
            </p:cNvPr>
            <p:cNvSpPr/>
            <p:nvPr/>
          </p:nvSpPr>
          <p:spPr>
            <a:xfrm>
              <a:off x="4642500" y="1628325"/>
              <a:ext cx="511475" cy="511475"/>
            </a:xfrm>
            <a:custGeom>
              <a:avLst/>
              <a:gdLst/>
              <a:ahLst/>
              <a:cxnLst/>
              <a:rect l="l" t="t" r="r" b="b"/>
              <a:pathLst>
                <a:path w="20459" h="20459" extrusionOk="0">
                  <a:moveTo>
                    <a:pt x="10229" y="1"/>
                  </a:moveTo>
                  <a:cubicBezTo>
                    <a:pt x="4592" y="1"/>
                    <a:pt x="0" y="4593"/>
                    <a:pt x="0" y="10230"/>
                  </a:cubicBezTo>
                  <a:cubicBezTo>
                    <a:pt x="0" y="15867"/>
                    <a:pt x="4592" y="20459"/>
                    <a:pt x="10229" y="20459"/>
                  </a:cubicBezTo>
                  <a:cubicBezTo>
                    <a:pt x="10989" y="20459"/>
                    <a:pt x="11749" y="20364"/>
                    <a:pt x="12478" y="20205"/>
                  </a:cubicBezTo>
                  <a:cubicBezTo>
                    <a:pt x="17038" y="19192"/>
                    <a:pt x="20458" y="15107"/>
                    <a:pt x="20458" y="10230"/>
                  </a:cubicBezTo>
                  <a:cubicBezTo>
                    <a:pt x="20458" y="9438"/>
                    <a:pt x="20363" y="8678"/>
                    <a:pt x="20205" y="7918"/>
                  </a:cubicBezTo>
                  <a:cubicBezTo>
                    <a:pt x="19160" y="3389"/>
                    <a:pt x="15075" y="1"/>
                    <a:pt x="1022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066;p34">
              <a:extLst>
                <a:ext uri="{FF2B5EF4-FFF2-40B4-BE49-F238E27FC236}">
                  <a16:creationId xmlns:a16="http://schemas.microsoft.com/office/drawing/2014/main" id="{03AD3B61-7D1E-4A53-A008-F73D16B8CB51}"/>
                </a:ext>
              </a:extLst>
            </p:cNvPr>
            <p:cNvSpPr/>
            <p:nvPr/>
          </p:nvSpPr>
          <p:spPr>
            <a:xfrm>
              <a:off x="4930675" y="2554650"/>
              <a:ext cx="511475" cy="511475"/>
            </a:xfrm>
            <a:custGeom>
              <a:avLst/>
              <a:gdLst/>
              <a:ahLst/>
              <a:cxnLst/>
              <a:rect l="l" t="t" r="r" b="b"/>
              <a:pathLst>
                <a:path w="20459" h="20459" extrusionOk="0">
                  <a:moveTo>
                    <a:pt x="10230" y="0"/>
                  </a:moveTo>
                  <a:cubicBezTo>
                    <a:pt x="4593" y="0"/>
                    <a:pt x="1" y="4592"/>
                    <a:pt x="1" y="10229"/>
                  </a:cubicBezTo>
                  <a:cubicBezTo>
                    <a:pt x="1" y="15866"/>
                    <a:pt x="4593" y="20458"/>
                    <a:pt x="10230" y="20458"/>
                  </a:cubicBezTo>
                  <a:cubicBezTo>
                    <a:pt x="11021" y="20458"/>
                    <a:pt x="11750" y="20363"/>
                    <a:pt x="12478" y="20205"/>
                  </a:cubicBezTo>
                  <a:cubicBezTo>
                    <a:pt x="17039" y="19192"/>
                    <a:pt x="20459" y="15106"/>
                    <a:pt x="20459" y="10229"/>
                  </a:cubicBezTo>
                  <a:cubicBezTo>
                    <a:pt x="20459" y="9437"/>
                    <a:pt x="20364" y="8677"/>
                    <a:pt x="20205" y="7917"/>
                  </a:cubicBezTo>
                  <a:cubicBezTo>
                    <a:pt x="19160" y="3389"/>
                    <a:pt x="15107" y="0"/>
                    <a:pt x="1023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067;p34">
              <a:extLst>
                <a:ext uri="{FF2B5EF4-FFF2-40B4-BE49-F238E27FC236}">
                  <a16:creationId xmlns:a16="http://schemas.microsoft.com/office/drawing/2014/main" id="{F25FA355-A15D-426D-A5E8-99AFB1653796}"/>
                </a:ext>
              </a:extLst>
            </p:cNvPr>
            <p:cNvSpPr/>
            <p:nvPr/>
          </p:nvSpPr>
          <p:spPr>
            <a:xfrm>
              <a:off x="4642500" y="3480950"/>
              <a:ext cx="511475" cy="511475"/>
            </a:xfrm>
            <a:custGeom>
              <a:avLst/>
              <a:gdLst/>
              <a:ahLst/>
              <a:cxnLst/>
              <a:rect l="l" t="t" r="r" b="b"/>
              <a:pathLst>
                <a:path w="20459" h="20459" extrusionOk="0">
                  <a:moveTo>
                    <a:pt x="10229" y="1"/>
                  </a:moveTo>
                  <a:cubicBezTo>
                    <a:pt x="4592" y="1"/>
                    <a:pt x="0" y="4593"/>
                    <a:pt x="0" y="10230"/>
                  </a:cubicBezTo>
                  <a:cubicBezTo>
                    <a:pt x="0" y="15867"/>
                    <a:pt x="4592" y="20459"/>
                    <a:pt x="10229" y="20459"/>
                  </a:cubicBezTo>
                  <a:cubicBezTo>
                    <a:pt x="10989" y="20459"/>
                    <a:pt x="11749" y="20364"/>
                    <a:pt x="12478" y="20206"/>
                  </a:cubicBezTo>
                  <a:cubicBezTo>
                    <a:pt x="17038" y="19192"/>
                    <a:pt x="20458" y="15107"/>
                    <a:pt x="20458" y="10230"/>
                  </a:cubicBezTo>
                  <a:cubicBezTo>
                    <a:pt x="20458" y="9438"/>
                    <a:pt x="20363" y="8678"/>
                    <a:pt x="20205" y="7918"/>
                  </a:cubicBezTo>
                  <a:cubicBezTo>
                    <a:pt x="19160" y="3389"/>
                    <a:pt x="15075" y="1"/>
                    <a:pt x="10229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068;p34">
              <a:extLst>
                <a:ext uri="{FF2B5EF4-FFF2-40B4-BE49-F238E27FC236}">
                  <a16:creationId xmlns:a16="http://schemas.microsoft.com/office/drawing/2014/main" id="{438BC283-C6FF-4FAB-91AE-36E946DE520E}"/>
                </a:ext>
              </a:extLst>
            </p:cNvPr>
            <p:cNvSpPr/>
            <p:nvPr/>
          </p:nvSpPr>
          <p:spPr>
            <a:xfrm>
              <a:off x="2612500" y="3600500"/>
              <a:ext cx="170250" cy="92675"/>
            </a:xfrm>
            <a:custGeom>
              <a:avLst/>
              <a:gdLst/>
              <a:ahLst/>
              <a:cxnLst/>
              <a:rect l="l" t="t" r="r" b="b"/>
              <a:pathLst>
                <a:path w="6810" h="3707" extrusionOk="0">
                  <a:moveTo>
                    <a:pt x="4878" y="1"/>
                  </a:moveTo>
                  <a:lnTo>
                    <a:pt x="4244" y="476"/>
                  </a:lnTo>
                  <a:lnTo>
                    <a:pt x="1" y="3611"/>
                  </a:lnTo>
                  <a:lnTo>
                    <a:pt x="32" y="3706"/>
                  </a:lnTo>
                  <a:lnTo>
                    <a:pt x="1014" y="3516"/>
                  </a:lnTo>
                  <a:lnTo>
                    <a:pt x="1141" y="3484"/>
                  </a:lnTo>
                  <a:lnTo>
                    <a:pt x="2439" y="3231"/>
                  </a:lnTo>
                  <a:lnTo>
                    <a:pt x="3009" y="3104"/>
                  </a:lnTo>
                  <a:lnTo>
                    <a:pt x="3231" y="3041"/>
                  </a:lnTo>
                  <a:lnTo>
                    <a:pt x="4339" y="2819"/>
                  </a:lnTo>
                  <a:lnTo>
                    <a:pt x="4466" y="2788"/>
                  </a:lnTo>
                  <a:lnTo>
                    <a:pt x="5258" y="2629"/>
                  </a:lnTo>
                  <a:lnTo>
                    <a:pt x="5448" y="3611"/>
                  </a:lnTo>
                  <a:lnTo>
                    <a:pt x="6018" y="3199"/>
                  </a:lnTo>
                  <a:lnTo>
                    <a:pt x="6176" y="3104"/>
                  </a:lnTo>
                  <a:lnTo>
                    <a:pt x="6809" y="2629"/>
                  </a:lnTo>
                  <a:lnTo>
                    <a:pt x="4878" y="1"/>
                  </a:lnTo>
                  <a:close/>
                </a:path>
              </a:pathLst>
            </a:custGeom>
            <a:solidFill>
              <a:srgbClr val="577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069;p34">
              <a:extLst>
                <a:ext uri="{FF2B5EF4-FFF2-40B4-BE49-F238E27FC236}">
                  <a16:creationId xmlns:a16="http://schemas.microsoft.com/office/drawing/2014/main" id="{2B8F52D8-5416-4521-BE39-CF528742FC98}"/>
                </a:ext>
              </a:extLst>
            </p:cNvPr>
            <p:cNvSpPr/>
            <p:nvPr/>
          </p:nvSpPr>
          <p:spPr>
            <a:xfrm>
              <a:off x="2606950" y="3594975"/>
              <a:ext cx="181350" cy="102950"/>
            </a:xfrm>
            <a:custGeom>
              <a:avLst/>
              <a:gdLst/>
              <a:ahLst/>
              <a:cxnLst/>
              <a:rect l="l" t="t" r="r" b="b"/>
              <a:pathLst>
                <a:path w="7254" h="4118" extrusionOk="0">
                  <a:moveTo>
                    <a:pt x="5068" y="443"/>
                  </a:moveTo>
                  <a:lnTo>
                    <a:pt x="6810" y="2819"/>
                  </a:lnTo>
                  <a:lnTo>
                    <a:pt x="5796" y="3579"/>
                  </a:lnTo>
                  <a:lnTo>
                    <a:pt x="5606" y="2660"/>
                  </a:lnTo>
                  <a:lnTo>
                    <a:pt x="698" y="3674"/>
                  </a:lnTo>
                  <a:lnTo>
                    <a:pt x="5068" y="443"/>
                  </a:lnTo>
                  <a:close/>
                  <a:moveTo>
                    <a:pt x="5163" y="0"/>
                  </a:moveTo>
                  <a:lnTo>
                    <a:pt x="1" y="3800"/>
                  </a:lnTo>
                  <a:lnTo>
                    <a:pt x="191" y="4117"/>
                  </a:lnTo>
                  <a:lnTo>
                    <a:pt x="5353" y="3040"/>
                  </a:lnTo>
                  <a:lnTo>
                    <a:pt x="5575" y="4117"/>
                  </a:lnTo>
                  <a:lnTo>
                    <a:pt x="7126" y="2977"/>
                  </a:lnTo>
                  <a:lnTo>
                    <a:pt x="7253" y="2882"/>
                  </a:lnTo>
                  <a:lnTo>
                    <a:pt x="5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070;p34">
              <a:extLst>
                <a:ext uri="{FF2B5EF4-FFF2-40B4-BE49-F238E27FC236}">
                  <a16:creationId xmlns:a16="http://schemas.microsoft.com/office/drawing/2014/main" id="{F7CFAAEE-2258-416B-92BF-0F60D35ECE2F}"/>
                </a:ext>
              </a:extLst>
            </p:cNvPr>
            <p:cNvSpPr/>
            <p:nvPr/>
          </p:nvSpPr>
          <p:spPr>
            <a:xfrm>
              <a:off x="2672675" y="3654375"/>
              <a:ext cx="48325" cy="26125"/>
            </a:xfrm>
            <a:custGeom>
              <a:avLst/>
              <a:gdLst/>
              <a:ahLst/>
              <a:cxnLst/>
              <a:rect l="l" t="t" r="r" b="b"/>
              <a:pathLst>
                <a:path w="1933" h="1045" extrusionOk="0">
                  <a:moveTo>
                    <a:pt x="997" y="1"/>
                  </a:moveTo>
                  <a:cubicBezTo>
                    <a:pt x="796" y="1"/>
                    <a:pt x="591" y="62"/>
                    <a:pt x="412" y="189"/>
                  </a:cubicBezTo>
                  <a:cubicBezTo>
                    <a:pt x="127" y="379"/>
                    <a:pt x="0" y="728"/>
                    <a:pt x="32" y="1044"/>
                  </a:cubicBezTo>
                  <a:lnTo>
                    <a:pt x="602" y="949"/>
                  </a:lnTo>
                  <a:cubicBezTo>
                    <a:pt x="507" y="823"/>
                    <a:pt x="539" y="664"/>
                    <a:pt x="634" y="569"/>
                  </a:cubicBezTo>
                  <a:lnTo>
                    <a:pt x="539" y="443"/>
                  </a:lnTo>
                  <a:lnTo>
                    <a:pt x="634" y="348"/>
                  </a:lnTo>
                  <a:lnTo>
                    <a:pt x="729" y="506"/>
                  </a:lnTo>
                  <a:cubicBezTo>
                    <a:pt x="792" y="443"/>
                    <a:pt x="887" y="411"/>
                    <a:pt x="950" y="411"/>
                  </a:cubicBezTo>
                  <a:lnTo>
                    <a:pt x="982" y="538"/>
                  </a:lnTo>
                  <a:cubicBezTo>
                    <a:pt x="919" y="538"/>
                    <a:pt x="855" y="538"/>
                    <a:pt x="760" y="601"/>
                  </a:cubicBezTo>
                  <a:cubicBezTo>
                    <a:pt x="634" y="696"/>
                    <a:pt x="665" y="759"/>
                    <a:pt x="697" y="823"/>
                  </a:cubicBezTo>
                  <a:cubicBezTo>
                    <a:pt x="729" y="886"/>
                    <a:pt x="760" y="886"/>
                    <a:pt x="824" y="886"/>
                  </a:cubicBezTo>
                  <a:lnTo>
                    <a:pt x="1932" y="664"/>
                  </a:lnTo>
                  <a:cubicBezTo>
                    <a:pt x="1901" y="569"/>
                    <a:pt x="1837" y="474"/>
                    <a:pt x="1774" y="379"/>
                  </a:cubicBezTo>
                  <a:cubicBezTo>
                    <a:pt x="1585" y="134"/>
                    <a:pt x="1295" y="1"/>
                    <a:pt x="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071;p34">
              <a:extLst>
                <a:ext uri="{FF2B5EF4-FFF2-40B4-BE49-F238E27FC236}">
                  <a16:creationId xmlns:a16="http://schemas.microsoft.com/office/drawing/2014/main" id="{733F5C4E-A140-4DFF-859B-F9AF0195BEAA}"/>
                </a:ext>
              </a:extLst>
            </p:cNvPr>
            <p:cNvSpPr/>
            <p:nvPr/>
          </p:nvSpPr>
          <p:spPr>
            <a:xfrm>
              <a:off x="2612500" y="3600500"/>
              <a:ext cx="170250" cy="91075"/>
            </a:xfrm>
            <a:custGeom>
              <a:avLst/>
              <a:gdLst/>
              <a:ahLst/>
              <a:cxnLst/>
              <a:rect l="l" t="t" r="r" b="b"/>
              <a:pathLst>
                <a:path w="6810" h="3643" extrusionOk="0">
                  <a:moveTo>
                    <a:pt x="4878" y="1"/>
                  </a:moveTo>
                  <a:lnTo>
                    <a:pt x="5353" y="666"/>
                  </a:lnTo>
                  <a:cubicBezTo>
                    <a:pt x="5294" y="901"/>
                    <a:pt x="5045" y="1081"/>
                    <a:pt x="4782" y="1081"/>
                  </a:cubicBezTo>
                  <a:cubicBezTo>
                    <a:pt x="4761" y="1081"/>
                    <a:pt x="4740" y="1080"/>
                    <a:pt x="4719" y="1078"/>
                  </a:cubicBezTo>
                  <a:cubicBezTo>
                    <a:pt x="4593" y="1046"/>
                    <a:pt x="4434" y="951"/>
                    <a:pt x="4371" y="824"/>
                  </a:cubicBezTo>
                  <a:cubicBezTo>
                    <a:pt x="4276" y="729"/>
                    <a:pt x="4244" y="602"/>
                    <a:pt x="4244" y="476"/>
                  </a:cubicBezTo>
                  <a:lnTo>
                    <a:pt x="4072" y="604"/>
                  </a:lnTo>
                  <a:lnTo>
                    <a:pt x="4118" y="571"/>
                  </a:lnTo>
                  <a:cubicBezTo>
                    <a:pt x="4118" y="697"/>
                    <a:pt x="4181" y="824"/>
                    <a:pt x="4244" y="919"/>
                  </a:cubicBezTo>
                  <a:cubicBezTo>
                    <a:pt x="4371" y="1078"/>
                    <a:pt x="4529" y="1173"/>
                    <a:pt x="4719" y="1204"/>
                  </a:cubicBezTo>
                  <a:cubicBezTo>
                    <a:pt x="4753" y="1210"/>
                    <a:pt x="4787" y="1212"/>
                    <a:pt x="4820" y="1212"/>
                  </a:cubicBezTo>
                  <a:cubicBezTo>
                    <a:pt x="4976" y="1212"/>
                    <a:pt x="5127" y="1156"/>
                    <a:pt x="5258" y="1078"/>
                  </a:cubicBezTo>
                  <a:cubicBezTo>
                    <a:pt x="5348" y="1017"/>
                    <a:pt x="5410" y="900"/>
                    <a:pt x="5470" y="807"/>
                  </a:cubicBezTo>
                  <a:lnTo>
                    <a:pt x="5470" y="807"/>
                  </a:lnTo>
                  <a:lnTo>
                    <a:pt x="5961" y="1475"/>
                  </a:lnTo>
                  <a:lnTo>
                    <a:pt x="5961" y="1475"/>
                  </a:lnTo>
                  <a:lnTo>
                    <a:pt x="5479" y="792"/>
                  </a:lnTo>
                  <a:cubicBezTo>
                    <a:pt x="5476" y="797"/>
                    <a:pt x="5473" y="802"/>
                    <a:pt x="5470" y="807"/>
                  </a:cubicBezTo>
                  <a:lnTo>
                    <a:pt x="5470" y="807"/>
                  </a:lnTo>
                  <a:lnTo>
                    <a:pt x="4878" y="1"/>
                  </a:lnTo>
                  <a:close/>
                  <a:moveTo>
                    <a:pt x="4072" y="604"/>
                  </a:moveTo>
                  <a:lnTo>
                    <a:pt x="761" y="3041"/>
                  </a:lnTo>
                  <a:cubicBezTo>
                    <a:pt x="770" y="3046"/>
                    <a:pt x="779" y="3050"/>
                    <a:pt x="788" y="3055"/>
                  </a:cubicBezTo>
                  <a:lnTo>
                    <a:pt x="788" y="3055"/>
                  </a:lnTo>
                  <a:lnTo>
                    <a:pt x="4072" y="604"/>
                  </a:lnTo>
                  <a:close/>
                  <a:moveTo>
                    <a:pt x="5961" y="1475"/>
                  </a:moveTo>
                  <a:lnTo>
                    <a:pt x="6239" y="1869"/>
                  </a:lnTo>
                  <a:cubicBezTo>
                    <a:pt x="5954" y="1901"/>
                    <a:pt x="5669" y="2123"/>
                    <a:pt x="5638" y="2471"/>
                  </a:cubicBezTo>
                  <a:cubicBezTo>
                    <a:pt x="5606" y="2661"/>
                    <a:pt x="5638" y="2819"/>
                    <a:pt x="5764" y="2978"/>
                  </a:cubicBezTo>
                  <a:cubicBezTo>
                    <a:pt x="5828" y="3073"/>
                    <a:pt x="5923" y="3168"/>
                    <a:pt x="6018" y="3199"/>
                  </a:cubicBezTo>
                  <a:lnTo>
                    <a:pt x="6144" y="3104"/>
                  </a:lnTo>
                  <a:cubicBezTo>
                    <a:pt x="6049" y="3073"/>
                    <a:pt x="5954" y="3009"/>
                    <a:pt x="5891" y="2914"/>
                  </a:cubicBezTo>
                  <a:cubicBezTo>
                    <a:pt x="5796" y="2788"/>
                    <a:pt x="5733" y="2629"/>
                    <a:pt x="5764" y="2471"/>
                  </a:cubicBezTo>
                  <a:cubicBezTo>
                    <a:pt x="5828" y="2186"/>
                    <a:pt x="6049" y="1996"/>
                    <a:pt x="6334" y="1996"/>
                  </a:cubicBezTo>
                  <a:lnTo>
                    <a:pt x="6809" y="2629"/>
                  </a:lnTo>
                  <a:lnTo>
                    <a:pt x="5961" y="1475"/>
                  </a:lnTo>
                  <a:close/>
                  <a:moveTo>
                    <a:pt x="788" y="3055"/>
                  </a:moveTo>
                  <a:lnTo>
                    <a:pt x="636" y="3168"/>
                  </a:lnTo>
                  <a:lnTo>
                    <a:pt x="636" y="3168"/>
                  </a:lnTo>
                  <a:cubicBezTo>
                    <a:pt x="635" y="3168"/>
                    <a:pt x="635" y="3168"/>
                    <a:pt x="634" y="3168"/>
                  </a:cubicBezTo>
                  <a:lnTo>
                    <a:pt x="1" y="3643"/>
                  </a:lnTo>
                  <a:lnTo>
                    <a:pt x="636" y="3168"/>
                  </a:lnTo>
                  <a:lnTo>
                    <a:pt x="636" y="3168"/>
                  </a:lnTo>
                  <a:cubicBezTo>
                    <a:pt x="762" y="3200"/>
                    <a:pt x="856" y="3263"/>
                    <a:pt x="919" y="3358"/>
                  </a:cubicBezTo>
                  <a:cubicBezTo>
                    <a:pt x="951" y="3421"/>
                    <a:pt x="982" y="3453"/>
                    <a:pt x="1014" y="3516"/>
                  </a:cubicBezTo>
                  <a:lnTo>
                    <a:pt x="1141" y="3484"/>
                  </a:lnTo>
                  <a:cubicBezTo>
                    <a:pt x="1141" y="3421"/>
                    <a:pt x="1077" y="3358"/>
                    <a:pt x="1046" y="3294"/>
                  </a:cubicBezTo>
                  <a:cubicBezTo>
                    <a:pt x="987" y="3177"/>
                    <a:pt x="901" y="3114"/>
                    <a:pt x="788" y="30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072;p34">
              <a:extLst>
                <a:ext uri="{FF2B5EF4-FFF2-40B4-BE49-F238E27FC236}">
                  <a16:creationId xmlns:a16="http://schemas.microsoft.com/office/drawing/2014/main" id="{DA0CFAD4-13E4-48FF-8C7A-B86353817017}"/>
                </a:ext>
              </a:extLst>
            </p:cNvPr>
            <p:cNvSpPr/>
            <p:nvPr/>
          </p:nvSpPr>
          <p:spPr>
            <a:xfrm>
              <a:off x="2612500" y="3679675"/>
              <a:ext cx="25350" cy="13500"/>
            </a:xfrm>
            <a:custGeom>
              <a:avLst/>
              <a:gdLst/>
              <a:ahLst/>
              <a:cxnLst/>
              <a:rect l="l" t="t" r="r" b="b"/>
              <a:pathLst>
                <a:path w="1014" h="540" extrusionOk="0">
                  <a:moveTo>
                    <a:pt x="634" y="1"/>
                  </a:moveTo>
                  <a:lnTo>
                    <a:pt x="1" y="476"/>
                  </a:lnTo>
                  <a:lnTo>
                    <a:pt x="32" y="539"/>
                  </a:lnTo>
                  <a:lnTo>
                    <a:pt x="1014" y="349"/>
                  </a:lnTo>
                  <a:cubicBezTo>
                    <a:pt x="982" y="286"/>
                    <a:pt x="982" y="254"/>
                    <a:pt x="919" y="191"/>
                  </a:cubicBezTo>
                  <a:cubicBezTo>
                    <a:pt x="856" y="96"/>
                    <a:pt x="761" y="32"/>
                    <a:pt x="63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073;p34">
              <a:extLst>
                <a:ext uri="{FF2B5EF4-FFF2-40B4-BE49-F238E27FC236}">
                  <a16:creationId xmlns:a16="http://schemas.microsoft.com/office/drawing/2014/main" id="{2763DFBC-F3A0-44AA-8088-13E616E510FB}"/>
                </a:ext>
              </a:extLst>
            </p:cNvPr>
            <p:cNvSpPr/>
            <p:nvPr/>
          </p:nvSpPr>
          <p:spPr>
            <a:xfrm>
              <a:off x="2718600" y="3600500"/>
              <a:ext cx="27725" cy="27025"/>
            </a:xfrm>
            <a:custGeom>
              <a:avLst/>
              <a:gdLst/>
              <a:ahLst/>
              <a:cxnLst/>
              <a:rect l="l" t="t" r="r" b="b"/>
              <a:pathLst>
                <a:path w="1109" h="1081" extrusionOk="0">
                  <a:moveTo>
                    <a:pt x="634" y="1"/>
                  </a:moveTo>
                  <a:lnTo>
                    <a:pt x="0" y="476"/>
                  </a:lnTo>
                  <a:cubicBezTo>
                    <a:pt x="0" y="602"/>
                    <a:pt x="32" y="729"/>
                    <a:pt x="127" y="824"/>
                  </a:cubicBezTo>
                  <a:cubicBezTo>
                    <a:pt x="190" y="951"/>
                    <a:pt x="349" y="1046"/>
                    <a:pt x="475" y="1078"/>
                  </a:cubicBezTo>
                  <a:cubicBezTo>
                    <a:pt x="496" y="1080"/>
                    <a:pt x="517" y="1081"/>
                    <a:pt x="538" y="1081"/>
                  </a:cubicBezTo>
                  <a:cubicBezTo>
                    <a:pt x="801" y="1081"/>
                    <a:pt x="1050" y="901"/>
                    <a:pt x="1109" y="666"/>
                  </a:cubicBezTo>
                  <a:lnTo>
                    <a:pt x="63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074;p34">
              <a:extLst>
                <a:ext uri="{FF2B5EF4-FFF2-40B4-BE49-F238E27FC236}">
                  <a16:creationId xmlns:a16="http://schemas.microsoft.com/office/drawing/2014/main" id="{161A1F00-5403-4223-998F-0E01EBE259CD}"/>
                </a:ext>
              </a:extLst>
            </p:cNvPr>
            <p:cNvSpPr/>
            <p:nvPr/>
          </p:nvSpPr>
          <p:spPr>
            <a:xfrm>
              <a:off x="2755800" y="3650375"/>
              <a:ext cx="26950" cy="27750"/>
            </a:xfrm>
            <a:custGeom>
              <a:avLst/>
              <a:gdLst/>
              <a:ahLst/>
              <a:cxnLst/>
              <a:rect l="l" t="t" r="r" b="b"/>
              <a:pathLst>
                <a:path w="1078" h="1110" extrusionOk="0">
                  <a:moveTo>
                    <a:pt x="634" y="1"/>
                  </a:moveTo>
                  <a:cubicBezTo>
                    <a:pt x="349" y="1"/>
                    <a:pt x="96" y="191"/>
                    <a:pt x="32" y="476"/>
                  </a:cubicBezTo>
                  <a:cubicBezTo>
                    <a:pt x="1" y="634"/>
                    <a:pt x="64" y="793"/>
                    <a:pt x="159" y="919"/>
                  </a:cubicBezTo>
                  <a:cubicBezTo>
                    <a:pt x="222" y="1014"/>
                    <a:pt x="317" y="1078"/>
                    <a:pt x="444" y="1109"/>
                  </a:cubicBezTo>
                  <a:lnTo>
                    <a:pt x="1077" y="634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075;p34">
              <a:extLst>
                <a:ext uri="{FF2B5EF4-FFF2-40B4-BE49-F238E27FC236}">
                  <a16:creationId xmlns:a16="http://schemas.microsoft.com/office/drawing/2014/main" id="{3159D41D-EE5F-4BC6-87E2-2A9FA4960CD4}"/>
                </a:ext>
              </a:extLst>
            </p:cNvPr>
            <p:cNvSpPr/>
            <p:nvPr/>
          </p:nvSpPr>
          <p:spPr>
            <a:xfrm>
              <a:off x="2631500" y="3614750"/>
              <a:ext cx="137000" cy="76025"/>
            </a:xfrm>
            <a:custGeom>
              <a:avLst/>
              <a:gdLst/>
              <a:ahLst/>
              <a:cxnLst/>
              <a:rect l="l" t="t" r="r" b="b"/>
              <a:pathLst>
                <a:path w="5480" h="3041" extrusionOk="0">
                  <a:moveTo>
                    <a:pt x="3358" y="1"/>
                  </a:moveTo>
                  <a:lnTo>
                    <a:pt x="1" y="2503"/>
                  </a:lnTo>
                  <a:cubicBezTo>
                    <a:pt x="127" y="2534"/>
                    <a:pt x="222" y="2598"/>
                    <a:pt x="286" y="2724"/>
                  </a:cubicBezTo>
                  <a:cubicBezTo>
                    <a:pt x="349" y="2788"/>
                    <a:pt x="381" y="2851"/>
                    <a:pt x="381" y="2914"/>
                  </a:cubicBezTo>
                  <a:lnTo>
                    <a:pt x="1679" y="2661"/>
                  </a:lnTo>
                  <a:cubicBezTo>
                    <a:pt x="1647" y="2313"/>
                    <a:pt x="1774" y="1996"/>
                    <a:pt x="2059" y="1774"/>
                  </a:cubicBezTo>
                  <a:cubicBezTo>
                    <a:pt x="2238" y="1647"/>
                    <a:pt x="2443" y="1586"/>
                    <a:pt x="2644" y="1586"/>
                  </a:cubicBezTo>
                  <a:cubicBezTo>
                    <a:pt x="2942" y="1586"/>
                    <a:pt x="3232" y="1719"/>
                    <a:pt x="3421" y="1964"/>
                  </a:cubicBezTo>
                  <a:cubicBezTo>
                    <a:pt x="3484" y="2059"/>
                    <a:pt x="3548" y="2154"/>
                    <a:pt x="3579" y="2249"/>
                  </a:cubicBezTo>
                  <a:lnTo>
                    <a:pt x="3706" y="2218"/>
                  </a:lnTo>
                  <a:lnTo>
                    <a:pt x="4498" y="2059"/>
                  </a:lnTo>
                  <a:lnTo>
                    <a:pt x="4688" y="3041"/>
                  </a:lnTo>
                  <a:lnTo>
                    <a:pt x="5258" y="2629"/>
                  </a:lnTo>
                  <a:cubicBezTo>
                    <a:pt x="5163" y="2598"/>
                    <a:pt x="5068" y="2503"/>
                    <a:pt x="5004" y="2408"/>
                  </a:cubicBezTo>
                  <a:cubicBezTo>
                    <a:pt x="4878" y="2249"/>
                    <a:pt x="4846" y="2059"/>
                    <a:pt x="4878" y="1901"/>
                  </a:cubicBezTo>
                  <a:cubicBezTo>
                    <a:pt x="4909" y="1553"/>
                    <a:pt x="5194" y="1331"/>
                    <a:pt x="5479" y="1299"/>
                  </a:cubicBezTo>
                  <a:lnTo>
                    <a:pt x="4719" y="222"/>
                  </a:lnTo>
                  <a:cubicBezTo>
                    <a:pt x="4656" y="349"/>
                    <a:pt x="4593" y="444"/>
                    <a:pt x="4498" y="508"/>
                  </a:cubicBezTo>
                  <a:cubicBezTo>
                    <a:pt x="4367" y="586"/>
                    <a:pt x="4216" y="642"/>
                    <a:pt x="4060" y="642"/>
                  </a:cubicBezTo>
                  <a:cubicBezTo>
                    <a:pt x="4027" y="642"/>
                    <a:pt x="3993" y="640"/>
                    <a:pt x="3959" y="634"/>
                  </a:cubicBezTo>
                  <a:cubicBezTo>
                    <a:pt x="3769" y="603"/>
                    <a:pt x="3611" y="508"/>
                    <a:pt x="3484" y="349"/>
                  </a:cubicBezTo>
                  <a:cubicBezTo>
                    <a:pt x="3421" y="254"/>
                    <a:pt x="3358" y="127"/>
                    <a:pt x="33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076;p34">
              <a:extLst>
                <a:ext uri="{FF2B5EF4-FFF2-40B4-BE49-F238E27FC236}">
                  <a16:creationId xmlns:a16="http://schemas.microsoft.com/office/drawing/2014/main" id="{88421B63-338B-47F0-8780-3FEAC8B223A8}"/>
                </a:ext>
              </a:extLst>
            </p:cNvPr>
            <p:cNvSpPr/>
            <p:nvPr/>
          </p:nvSpPr>
          <p:spPr>
            <a:xfrm>
              <a:off x="2685350" y="3663050"/>
              <a:ext cx="11900" cy="15075"/>
            </a:xfrm>
            <a:custGeom>
              <a:avLst/>
              <a:gdLst/>
              <a:ahLst/>
              <a:cxnLst/>
              <a:rect l="l" t="t" r="r" b="b"/>
              <a:pathLst>
                <a:path w="476" h="603" extrusionOk="0">
                  <a:moveTo>
                    <a:pt x="127" y="1"/>
                  </a:moveTo>
                  <a:lnTo>
                    <a:pt x="32" y="96"/>
                  </a:lnTo>
                  <a:lnTo>
                    <a:pt x="127" y="222"/>
                  </a:lnTo>
                  <a:cubicBezTo>
                    <a:pt x="32" y="349"/>
                    <a:pt x="0" y="476"/>
                    <a:pt x="95" y="602"/>
                  </a:cubicBezTo>
                  <a:lnTo>
                    <a:pt x="317" y="539"/>
                  </a:lnTo>
                  <a:cubicBezTo>
                    <a:pt x="253" y="539"/>
                    <a:pt x="222" y="539"/>
                    <a:pt x="190" y="476"/>
                  </a:cubicBezTo>
                  <a:cubicBezTo>
                    <a:pt x="158" y="444"/>
                    <a:pt x="158" y="349"/>
                    <a:pt x="253" y="254"/>
                  </a:cubicBezTo>
                  <a:cubicBezTo>
                    <a:pt x="348" y="191"/>
                    <a:pt x="412" y="191"/>
                    <a:pt x="475" y="191"/>
                  </a:cubicBezTo>
                  <a:lnTo>
                    <a:pt x="443" y="64"/>
                  </a:lnTo>
                  <a:cubicBezTo>
                    <a:pt x="380" y="64"/>
                    <a:pt x="285" y="96"/>
                    <a:pt x="222" y="159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077;p34">
              <a:extLst>
                <a:ext uri="{FF2B5EF4-FFF2-40B4-BE49-F238E27FC236}">
                  <a16:creationId xmlns:a16="http://schemas.microsoft.com/office/drawing/2014/main" id="{EA38BC92-2BE8-460D-A76E-2FFF7B007714}"/>
                </a:ext>
              </a:extLst>
            </p:cNvPr>
            <p:cNvSpPr/>
            <p:nvPr/>
          </p:nvSpPr>
          <p:spPr>
            <a:xfrm>
              <a:off x="2647325" y="3621100"/>
              <a:ext cx="171850" cy="91075"/>
            </a:xfrm>
            <a:custGeom>
              <a:avLst/>
              <a:gdLst/>
              <a:ahLst/>
              <a:cxnLst/>
              <a:rect l="l" t="t" r="r" b="b"/>
              <a:pathLst>
                <a:path w="6874" h="3643" extrusionOk="0">
                  <a:moveTo>
                    <a:pt x="5670" y="0"/>
                  </a:moveTo>
                  <a:lnTo>
                    <a:pt x="4941" y="285"/>
                  </a:lnTo>
                  <a:lnTo>
                    <a:pt x="1" y="2185"/>
                  </a:lnTo>
                  <a:lnTo>
                    <a:pt x="33" y="2280"/>
                  </a:lnTo>
                  <a:lnTo>
                    <a:pt x="1014" y="2344"/>
                  </a:lnTo>
                  <a:lnTo>
                    <a:pt x="1173" y="2375"/>
                  </a:lnTo>
                  <a:lnTo>
                    <a:pt x="2471" y="2439"/>
                  </a:lnTo>
                  <a:lnTo>
                    <a:pt x="3041" y="2470"/>
                  </a:lnTo>
                  <a:lnTo>
                    <a:pt x="3263" y="2502"/>
                  </a:lnTo>
                  <a:lnTo>
                    <a:pt x="4403" y="2565"/>
                  </a:lnTo>
                  <a:lnTo>
                    <a:pt x="4530" y="2565"/>
                  </a:lnTo>
                  <a:lnTo>
                    <a:pt x="5321" y="2629"/>
                  </a:lnTo>
                  <a:lnTo>
                    <a:pt x="5353" y="2629"/>
                  </a:lnTo>
                  <a:lnTo>
                    <a:pt x="5290" y="3642"/>
                  </a:lnTo>
                  <a:lnTo>
                    <a:pt x="5923" y="3389"/>
                  </a:lnTo>
                  <a:lnTo>
                    <a:pt x="6081" y="3325"/>
                  </a:lnTo>
                  <a:lnTo>
                    <a:pt x="6841" y="3009"/>
                  </a:lnTo>
                  <a:lnTo>
                    <a:pt x="6873" y="3009"/>
                  </a:lnTo>
                  <a:lnTo>
                    <a:pt x="5670" y="0"/>
                  </a:lnTo>
                  <a:close/>
                </a:path>
              </a:pathLst>
            </a:custGeom>
            <a:solidFill>
              <a:srgbClr val="577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078;p34">
              <a:extLst>
                <a:ext uri="{FF2B5EF4-FFF2-40B4-BE49-F238E27FC236}">
                  <a16:creationId xmlns:a16="http://schemas.microsoft.com/office/drawing/2014/main" id="{26ABC06C-4342-4022-ADA5-A25692DEB7C9}"/>
                </a:ext>
              </a:extLst>
            </p:cNvPr>
            <p:cNvSpPr/>
            <p:nvPr/>
          </p:nvSpPr>
          <p:spPr>
            <a:xfrm>
              <a:off x="2641800" y="3615550"/>
              <a:ext cx="182125" cy="102150"/>
            </a:xfrm>
            <a:custGeom>
              <a:avLst/>
              <a:gdLst/>
              <a:ahLst/>
              <a:cxnLst/>
              <a:rect l="l" t="t" r="r" b="b"/>
              <a:pathLst>
                <a:path w="7285" h="4086" extrusionOk="0">
                  <a:moveTo>
                    <a:pt x="5827" y="412"/>
                  </a:moveTo>
                  <a:lnTo>
                    <a:pt x="6872" y="3136"/>
                  </a:lnTo>
                  <a:lnTo>
                    <a:pt x="5669" y="3611"/>
                  </a:lnTo>
                  <a:lnTo>
                    <a:pt x="5732" y="2692"/>
                  </a:lnTo>
                  <a:lnTo>
                    <a:pt x="729" y="2376"/>
                  </a:lnTo>
                  <a:lnTo>
                    <a:pt x="5827" y="412"/>
                  </a:lnTo>
                  <a:close/>
                  <a:moveTo>
                    <a:pt x="5986" y="0"/>
                  </a:moveTo>
                  <a:lnTo>
                    <a:pt x="0" y="2344"/>
                  </a:lnTo>
                  <a:lnTo>
                    <a:pt x="127" y="2661"/>
                  </a:lnTo>
                  <a:lnTo>
                    <a:pt x="5384" y="2977"/>
                  </a:lnTo>
                  <a:lnTo>
                    <a:pt x="5321" y="4086"/>
                  </a:lnTo>
                  <a:lnTo>
                    <a:pt x="5321" y="4086"/>
                  </a:lnTo>
                  <a:lnTo>
                    <a:pt x="7126" y="3389"/>
                  </a:lnTo>
                  <a:lnTo>
                    <a:pt x="7284" y="3326"/>
                  </a:lnTo>
                  <a:lnTo>
                    <a:pt x="5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079;p34">
              <a:extLst>
                <a:ext uri="{FF2B5EF4-FFF2-40B4-BE49-F238E27FC236}">
                  <a16:creationId xmlns:a16="http://schemas.microsoft.com/office/drawing/2014/main" id="{610AB464-43CA-49BD-9B11-DFFD14E3BDD3}"/>
                </a:ext>
              </a:extLst>
            </p:cNvPr>
            <p:cNvSpPr/>
            <p:nvPr/>
          </p:nvSpPr>
          <p:spPr>
            <a:xfrm>
              <a:off x="2709100" y="3662250"/>
              <a:ext cx="48300" cy="23000"/>
            </a:xfrm>
            <a:custGeom>
              <a:avLst/>
              <a:gdLst/>
              <a:ahLst/>
              <a:cxnLst/>
              <a:rect l="l" t="t" r="r" b="b"/>
              <a:pathLst>
                <a:path w="1932" h="920" extrusionOk="0">
                  <a:moveTo>
                    <a:pt x="952" y="1"/>
                  </a:moveTo>
                  <a:cubicBezTo>
                    <a:pt x="835" y="1"/>
                    <a:pt x="717" y="21"/>
                    <a:pt x="602" y="64"/>
                  </a:cubicBezTo>
                  <a:cubicBezTo>
                    <a:pt x="285" y="191"/>
                    <a:pt x="64" y="476"/>
                    <a:pt x="0" y="793"/>
                  </a:cubicBezTo>
                  <a:lnTo>
                    <a:pt x="570" y="824"/>
                  </a:lnTo>
                  <a:cubicBezTo>
                    <a:pt x="507" y="698"/>
                    <a:pt x="570" y="571"/>
                    <a:pt x="697" y="476"/>
                  </a:cubicBezTo>
                  <a:lnTo>
                    <a:pt x="634" y="318"/>
                  </a:lnTo>
                  <a:lnTo>
                    <a:pt x="760" y="286"/>
                  </a:lnTo>
                  <a:lnTo>
                    <a:pt x="824" y="444"/>
                  </a:lnTo>
                  <a:cubicBezTo>
                    <a:pt x="879" y="407"/>
                    <a:pt x="924" y="392"/>
                    <a:pt x="964" y="392"/>
                  </a:cubicBezTo>
                  <a:cubicBezTo>
                    <a:pt x="993" y="392"/>
                    <a:pt x="1019" y="400"/>
                    <a:pt x="1045" y="413"/>
                  </a:cubicBezTo>
                  <a:lnTo>
                    <a:pt x="1045" y="539"/>
                  </a:lnTo>
                  <a:cubicBezTo>
                    <a:pt x="1029" y="523"/>
                    <a:pt x="998" y="516"/>
                    <a:pt x="958" y="516"/>
                  </a:cubicBezTo>
                  <a:cubicBezTo>
                    <a:pt x="919" y="516"/>
                    <a:pt x="871" y="523"/>
                    <a:pt x="824" y="539"/>
                  </a:cubicBezTo>
                  <a:cubicBezTo>
                    <a:pt x="697" y="603"/>
                    <a:pt x="697" y="698"/>
                    <a:pt x="697" y="761"/>
                  </a:cubicBezTo>
                  <a:cubicBezTo>
                    <a:pt x="729" y="793"/>
                    <a:pt x="760" y="824"/>
                    <a:pt x="792" y="856"/>
                  </a:cubicBezTo>
                  <a:lnTo>
                    <a:pt x="1932" y="919"/>
                  </a:lnTo>
                  <a:cubicBezTo>
                    <a:pt x="1932" y="824"/>
                    <a:pt x="1900" y="698"/>
                    <a:pt x="1869" y="603"/>
                  </a:cubicBezTo>
                  <a:cubicBezTo>
                    <a:pt x="1722" y="236"/>
                    <a:pt x="1348" y="1"/>
                    <a:pt x="9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080;p34">
              <a:extLst>
                <a:ext uri="{FF2B5EF4-FFF2-40B4-BE49-F238E27FC236}">
                  <a16:creationId xmlns:a16="http://schemas.microsoft.com/office/drawing/2014/main" id="{2F9158BF-4FC3-4573-90D9-0CF0693CE951}"/>
                </a:ext>
              </a:extLst>
            </p:cNvPr>
            <p:cNvSpPr/>
            <p:nvPr/>
          </p:nvSpPr>
          <p:spPr>
            <a:xfrm>
              <a:off x="2647325" y="3621100"/>
              <a:ext cx="171850" cy="84725"/>
            </a:xfrm>
            <a:custGeom>
              <a:avLst/>
              <a:gdLst/>
              <a:ahLst/>
              <a:cxnLst/>
              <a:rect l="l" t="t" r="r" b="b"/>
              <a:pathLst>
                <a:path w="6874" h="3389" extrusionOk="0">
                  <a:moveTo>
                    <a:pt x="5670" y="0"/>
                  </a:moveTo>
                  <a:lnTo>
                    <a:pt x="5978" y="771"/>
                  </a:lnTo>
                  <a:lnTo>
                    <a:pt x="5978" y="771"/>
                  </a:lnTo>
                  <a:cubicBezTo>
                    <a:pt x="5981" y="768"/>
                    <a:pt x="5984" y="764"/>
                    <a:pt x="5986" y="760"/>
                  </a:cubicBezTo>
                  <a:lnTo>
                    <a:pt x="5670" y="0"/>
                  </a:lnTo>
                  <a:close/>
                  <a:moveTo>
                    <a:pt x="3809" y="721"/>
                  </a:moveTo>
                  <a:lnTo>
                    <a:pt x="888" y="1837"/>
                  </a:lnTo>
                  <a:cubicBezTo>
                    <a:pt x="889" y="1839"/>
                    <a:pt x="891" y="1840"/>
                    <a:pt x="893" y="1842"/>
                  </a:cubicBezTo>
                  <a:lnTo>
                    <a:pt x="893" y="1842"/>
                  </a:lnTo>
                  <a:lnTo>
                    <a:pt x="3809" y="721"/>
                  </a:lnTo>
                  <a:close/>
                  <a:moveTo>
                    <a:pt x="729" y="1900"/>
                  </a:moveTo>
                  <a:lnTo>
                    <a:pt x="1" y="2185"/>
                  </a:lnTo>
                  <a:lnTo>
                    <a:pt x="1" y="2185"/>
                  </a:lnTo>
                  <a:lnTo>
                    <a:pt x="735" y="1903"/>
                  </a:lnTo>
                  <a:lnTo>
                    <a:pt x="735" y="1903"/>
                  </a:lnTo>
                  <a:cubicBezTo>
                    <a:pt x="733" y="1902"/>
                    <a:pt x="731" y="1901"/>
                    <a:pt x="729" y="1900"/>
                  </a:cubicBezTo>
                  <a:close/>
                  <a:moveTo>
                    <a:pt x="893" y="1842"/>
                  </a:moveTo>
                  <a:lnTo>
                    <a:pt x="735" y="1903"/>
                  </a:lnTo>
                  <a:lnTo>
                    <a:pt x="735" y="1903"/>
                  </a:lnTo>
                  <a:cubicBezTo>
                    <a:pt x="858" y="1966"/>
                    <a:pt x="920" y="2060"/>
                    <a:pt x="983" y="2185"/>
                  </a:cubicBezTo>
                  <a:cubicBezTo>
                    <a:pt x="1014" y="2249"/>
                    <a:pt x="1014" y="2280"/>
                    <a:pt x="1014" y="2344"/>
                  </a:cubicBezTo>
                  <a:lnTo>
                    <a:pt x="1173" y="2344"/>
                  </a:lnTo>
                  <a:cubicBezTo>
                    <a:pt x="1141" y="2280"/>
                    <a:pt x="1141" y="2217"/>
                    <a:pt x="1109" y="2122"/>
                  </a:cubicBezTo>
                  <a:cubicBezTo>
                    <a:pt x="1078" y="2029"/>
                    <a:pt x="986" y="1935"/>
                    <a:pt x="893" y="1842"/>
                  </a:cubicBezTo>
                  <a:close/>
                  <a:moveTo>
                    <a:pt x="4941" y="285"/>
                  </a:moveTo>
                  <a:lnTo>
                    <a:pt x="3809" y="721"/>
                  </a:lnTo>
                  <a:lnTo>
                    <a:pt x="3809" y="721"/>
                  </a:lnTo>
                  <a:lnTo>
                    <a:pt x="4783" y="349"/>
                  </a:lnTo>
                  <a:lnTo>
                    <a:pt x="4783" y="349"/>
                  </a:lnTo>
                  <a:cubicBezTo>
                    <a:pt x="4751" y="475"/>
                    <a:pt x="4783" y="570"/>
                    <a:pt x="4815" y="697"/>
                  </a:cubicBezTo>
                  <a:cubicBezTo>
                    <a:pt x="4878" y="887"/>
                    <a:pt x="5005" y="1014"/>
                    <a:pt x="5195" y="1109"/>
                  </a:cubicBezTo>
                  <a:cubicBezTo>
                    <a:pt x="5290" y="1140"/>
                    <a:pt x="5385" y="1156"/>
                    <a:pt x="5476" y="1156"/>
                  </a:cubicBezTo>
                  <a:cubicBezTo>
                    <a:pt x="5567" y="1156"/>
                    <a:pt x="5654" y="1140"/>
                    <a:pt x="5733" y="1109"/>
                  </a:cubicBezTo>
                  <a:cubicBezTo>
                    <a:pt x="5852" y="1079"/>
                    <a:pt x="5943" y="994"/>
                    <a:pt x="6032" y="905"/>
                  </a:cubicBezTo>
                  <a:lnTo>
                    <a:pt x="6032" y="905"/>
                  </a:lnTo>
                  <a:lnTo>
                    <a:pt x="6518" y="2121"/>
                  </a:lnTo>
                  <a:lnTo>
                    <a:pt x="6518" y="2121"/>
                  </a:lnTo>
                  <a:cubicBezTo>
                    <a:pt x="6494" y="2119"/>
                    <a:pt x="6469" y="2118"/>
                    <a:pt x="6445" y="2118"/>
                  </a:cubicBezTo>
                  <a:cubicBezTo>
                    <a:pt x="6156" y="2118"/>
                    <a:pt x="5881" y="2273"/>
                    <a:pt x="5765" y="2534"/>
                  </a:cubicBezTo>
                  <a:cubicBezTo>
                    <a:pt x="5670" y="2724"/>
                    <a:pt x="5670" y="2914"/>
                    <a:pt x="5733" y="3104"/>
                  </a:cubicBezTo>
                  <a:cubicBezTo>
                    <a:pt x="5796" y="3199"/>
                    <a:pt x="5860" y="3294"/>
                    <a:pt x="5955" y="3389"/>
                  </a:cubicBezTo>
                  <a:lnTo>
                    <a:pt x="6113" y="3325"/>
                  </a:lnTo>
                  <a:cubicBezTo>
                    <a:pt x="5986" y="3262"/>
                    <a:pt x="5923" y="3167"/>
                    <a:pt x="5860" y="3040"/>
                  </a:cubicBezTo>
                  <a:cubicBezTo>
                    <a:pt x="5828" y="2914"/>
                    <a:pt x="5828" y="2755"/>
                    <a:pt x="5891" y="2597"/>
                  </a:cubicBezTo>
                  <a:cubicBezTo>
                    <a:pt x="5970" y="2387"/>
                    <a:pt x="6201" y="2264"/>
                    <a:pt x="6422" y="2264"/>
                  </a:cubicBezTo>
                  <a:cubicBezTo>
                    <a:pt x="6468" y="2264"/>
                    <a:pt x="6513" y="2269"/>
                    <a:pt x="6556" y="2280"/>
                  </a:cubicBezTo>
                  <a:lnTo>
                    <a:pt x="6841" y="3009"/>
                  </a:lnTo>
                  <a:lnTo>
                    <a:pt x="6873" y="3009"/>
                  </a:lnTo>
                  <a:lnTo>
                    <a:pt x="6518" y="2121"/>
                  </a:lnTo>
                  <a:lnTo>
                    <a:pt x="6518" y="2121"/>
                  </a:lnTo>
                  <a:cubicBezTo>
                    <a:pt x="6520" y="2122"/>
                    <a:pt x="6523" y="2122"/>
                    <a:pt x="6525" y="2122"/>
                  </a:cubicBezTo>
                  <a:lnTo>
                    <a:pt x="6050" y="887"/>
                  </a:lnTo>
                  <a:cubicBezTo>
                    <a:pt x="6044" y="893"/>
                    <a:pt x="6038" y="899"/>
                    <a:pt x="6032" y="905"/>
                  </a:cubicBezTo>
                  <a:lnTo>
                    <a:pt x="6032" y="905"/>
                  </a:lnTo>
                  <a:lnTo>
                    <a:pt x="5978" y="771"/>
                  </a:lnTo>
                  <a:lnTo>
                    <a:pt x="5978" y="771"/>
                  </a:lnTo>
                  <a:cubicBezTo>
                    <a:pt x="5860" y="928"/>
                    <a:pt x="5662" y="1019"/>
                    <a:pt x="5466" y="1019"/>
                  </a:cubicBezTo>
                  <a:cubicBezTo>
                    <a:pt x="5395" y="1019"/>
                    <a:pt x="5324" y="1007"/>
                    <a:pt x="5258" y="982"/>
                  </a:cubicBezTo>
                  <a:cubicBezTo>
                    <a:pt x="5100" y="919"/>
                    <a:pt x="5005" y="792"/>
                    <a:pt x="4941" y="665"/>
                  </a:cubicBezTo>
                  <a:cubicBezTo>
                    <a:pt x="4910" y="539"/>
                    <a:pt x="4910" y="412"/>
                    <a:pt x="4941" y="2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081;p34">
              <a:extLst>
                <a:ext uri="{FF2B5EF4-FFF2-40B4-BE49-F238E27FC236}">
                  <a16:creationId xmlns:a16="http://schemas.microsoft.com/office/drawing/2014/main" id="{C2AF8355-723A-4069-86B2-38733374AC0A}"/>
                </a:ext>
              </a:extLst>
            </p:cNvPr>
            <p:cNvSpPr/>
            <p:nvPr/>
          </p:nvSpPr>
          <p:spPr>
            <a:xfrm>
              <a:off x="2647325" y="3668600"/>
              <a:ext cx="25375" cy="11100"/>
            </a:xfrm>
            <a:custGeom>
              <a:avLst/>
              <a:gdLst/>
              <a:ahLst/>
              <a:cxnLst/>
              <a:rect l="l" t="t" r="r" b="b"/>
              <a:pathLst>
                <a:path w="1015" h="444" extrusionOk="0">
                  <a:moveTo>
                    <a:pt x="729" y="0"/>
                  </a:moveTo>
                  <a:lnTo>
                    <a:pt x="1" y="285"/>
                  </a:lnTo>
                  <a:lnTo>
                    <a:pt x="33" y="380"/>
                  </a:lnTo>
                  <a:lnTo>
                    <a:pt x="1014" y="444"/>
                  </a:lnTo>
                  <a:cubicBezTo>
                    <a:pt x="1014" y="412"/>
                    <a:pt x="1014" y="349"/>
                    <a:pt x="983" y="285"/>
                  </a:cubicBezTo>
                  <a:cubicBezTo>
                    <a:pt x="919" y="159"/>
                    <a:pt x="856" y="64"/>
                    <a:pt x="72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082;p34">
              <a:extLst>
                <a:ext uri="{FF2B5EF4-FFF2-40B4-BE49-F238E27FC236}">
                  <a16:creationId xmlns:a16="http://schemas.microsoft.com/office/drawing/2014/main" id="{92CA28DC-E4F2-4DF1-8E2E-1E81FD62DAD1}"/>
                </a:ext>
              </a:extLst>
            </p:cNvPr>
            <p:cNvSpPr/>
            <p:nvPr/>
          </p:nvSpPr>
          <p:spPr>
            <a:xfrm>
              <a:off x="2770050" y="3621100"/>
              <a:ext cx="26950" cy="25475"/>
            </a:xfrm>
            <a:custGeom>
              <a:avLst/>
              <a:gdLst/>
              <a:ahLst/>
              <a:cxnLst/>
              <a:rect l="l" t="t" r="r" b="b"/>
              <a:pathLst>
                <a:path w="1078" h="1019" extrusionOk="0">
                  <a:moveTo>
                    <a:pt x="761" y="0"/>
                  </a:moveTo>
                  <a:lnTo>
                    <a:pt x="32" y="285"/>
                  </a:lnTo>
                  <a:cubicBezTo>
                    <a:pt x="1" y="412"/>
                    <a:pt x="1" y="539"/>
                    <a:pt x="32" y="634"/>
                  </a:cubicBezTo>
                  <a:cubicBezTo>
                    <a:pt x="96" y="792"/>
                    <a:pt x="191" y="919"/>
                    <a:pt x="349" y="982"/>
                  </a:cubicBezTo>
                  <a:cubicBezTo>
                    <a:pt x="414" y="1006"/>
                    <a:pt x="483" y="1018"/>
                    <a:pt x="552" y="1018"/>
                  </a:cubicBezTo>
                  <a:cubicBezTo>
                    <a:pt x="754" y="1018"/>
                    <a:pt x="960" y="917"/>
                    <a:pt x="1077" y="729"/>
                  </a:cubicBezTo>
                  <a:lnTo>
                    <a:pt x="76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083;p34">
              <a:extLst>
                <a:ext uri="{FF2B5EF4-FFF2-40B4-BE49-F238E27FC236}">
                  <a16:creationId xmlns:a16="http://schemas.microsoft.com/office/drawing/2014/main" id="{FC9B85B9-CC61-4E19-9B88-A67D84811C95}"/>
                </a:ext>
              </a:extLst>
            </p:cNvPr>
            <p:cNvSpPr/>
            <p:nvPr/>
          </p:nvSpPr>
          <p:spPr>
            <a:xfrm>
              <a:off x="2792225" y="3677700"/>
              <a:ext cx="26150" cy="26550"/>
            </a:xfrm>
            <a:custGeom>
              <a:avLst/>
              <a:gdLst/>
              <a:ahLst/>
              <a:cxnLst/>
              <a:rect l="l" t="t" r="r" b="b"/>
              <a:pathLst>
                <a:path w="1046" h="1062" extrusionOk="0">
                  <a:moveTo>
                    <a:pt x="626" y="0"/>
                  </a:moveTo>
                  <a:cubicBezTo>
                    <a:pt x="405" y="0"/>
                    <a:pt x="174" y="123"/>
                    <a:pt x="95" y="333"/>
                  </a:cubicBezTo>
                  <a:cubicBezTo>
                    <a:pt x="32" y="491"/>
                    <a:pt x="0" y="650"/>
                    <a:pt x="64" y="776"/>
                  </a:cubicBezTo>
                  <a:cubicBezTo>
                    <a:pt x="127" y="903"/>
                    <a:pt x="190" y="998"/>
                    <a:pt x="285" y="1061"/>
                  </a:cubicBezTo>
                  <a:lnTo>
                    <a:pt x="1045" y="745"/>
                  </a:lnTo>
                  <a:lnTo>
                    <a:pt x="760" y="16"/>
                  </a:lnTo>
                  <a:cubicBezTo>
                    <a:pt x="717" y="5"/>
                    <a:pt x="672" y="0"/>
                    <a:pt x="62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084;p34">
              <a:extLst>
                <a:ext uri="{FF2B5EF4-FFF2-40B4-BE49-F238E27FC236}">
                  <a16:creationId xmlns:a16="http://schemas.microsoft.com/office/drawing/2014/main" id="{C1E924F6-BBB9-4ED8-AB37-35F557AB193E}"/>
                </a:ext>
              </a:extLst>
            </p:cNvPr>
            <p:cNvSpPr/>
            <p:nvPr/>
          </p:nvSpPr>
          <p:spPr>
            <a:xfrm>
              <a:off x="2669500" y="3629800"/>
              <a:ext cx="140175" cy="81575"/>
            </a:xfrm>
            <a:custGeom>
              <a:avLst/>
              <a:gdLst/>
              <a:ahLst/>
              <a:cxnLst/>
              <a:rect l="l" t="t" r="r" b="b"/>
              <a:pathLst>
                <a:path w="5607" h="3263" extrusionOk="0">
                  <a:moveTo>
                    <a:pt x="3896" y="1"/>
                  </a:moveTo>
                  <a:lnTo>
                    <a:pt x="1" y="1489"/>
                  </a:lnTo>
                  <a:cubicBezTo>
                    <a:pt x="96" y="1584"/>
                    <a:pt x="159" y="1679"/>
                    <a:pt x="222" y="1774"/>
                  </a:cubicBezTo>
                  <a:cubicBezTo>
                    <a:pt x="254" y="1869"/>
                    <a:pt x="254" y="1932"/>
                    <a:pt x="254" y="1996"/>
                  </a:cubicBezTo>
                  <a:lnTo>
                    <a:pt x="1584" y="2091"/>
                  </a:lnTo>
                  <a:cubicBezTo>
                    <a:pt x="1616" y="1774"/>
                    <a:pt x="1838" y="1489"/>
                    <a:pt x="2186" y="1331"/>
                  </a:cubicBezTo>
                  <a:cubicBezTo>
                    <a:pt x="2300" y="1288"/>
                    <a:pt x="2417" y="1268"/>
                    <a:pt x="2533" y="1268"/>
                  </a:cubicBezTo>
                  <a:cubicBezTo>
                    <a:pt x="2930" y="1268"/>
                    <a:pt x="3305" y="1508"/>
                    <a:pt x="3453" y="1901"/>
                  </a:cubicBezTo>
                  <a:cubicBezTo>
                    <a:pt x="3484" y="1996"/>
                    <a:pt x="3516" y="2091"/>
                    <a:pt x="3516" y="2217"/>
                  </a:cubicBezTo>
                  <a:lnTo>
                    <a:pt x="3643" y="2217"/>
                  </a:lnTo>
                  <a:lnTo>
                    <a:pt x="4434" y="2249"/>
                  </a:lnTo>
                  <a:lnTo>
                    <a:pt x="4371" y="3262"/>
                  </a:lnTo>
                  <a:lnTo>
                    <a:pt x="4371" y="3262"/>
                  </a:lnTo>
                  <a:lnTo>
                    <a:pt x="5036" y="3009"/>
                  </a:lnTo>
                  <a:cubicBezTo>
                    <a:pt x="4973" y="2946"/>
                    <a:pt x="4909" y="2851"/>
                    <a:pt x="4846" y="2756"/>
                  </a:cubicBezTo>
                  <a:cubicBezTo>
                    <a:pt x="4783" y="2566"/>
                    <a:pt x="4783" y="2376"/>
                    <a:pt x="4846" y="2186"/>
                  </a:cubicBezTo>
                  <a:cubicBezTo>
                    <a:pt x="4991" y="1925"/>
                    <a:pt x="5269" y="1770"/>
                    <a:pt x="5533" y="1770"/>
                  </a:cubicBezTo>
                  <a:cubicBezTo>
                    <a:pt x="5558" y="1770"/>
                    <a:pt x="5582" y="1771"/>
                    <a:pt x="5606" y="1774"/>
                  </a:cubicBezTo>
                  <a:lnTo>
                    <a:pt x="5131" y="539"/>
                  </a:lnTo>
                  <a:cubicBezTo>
                    <a:pt x="5068" y="634"/>
                    <a:pt x="4973" y="729"/>
                    <a:pt x="4846" y="761"/>
                  </a:cubicBezTo>
                  <a:cubicBezTo>
                    <a:pt x="4767" y="792"/>
                    <a:pt x="4680" y="808"/>
                    <a:pt x="4589" y="808"/>
                  </a:cubicBezTo>
                  <a:cubicBezTo>
                    <a:pt x="4498" y="808"/>
                    <a:pt x="4403" y="792"/>
                    <a:pt x="4308" y="761"/>
                  </a:cubicBezTo>
                  <a:cubicBezTo>
                    <a:pt x="4118" y="666"/>
                    <a:pt x="3991" y="539"/>
                    <a:pt x="3928" y="349"/>
                  </a:cubicBezTo>
                  <a:cubicBezTo>
                    <a:pt x="3864" y="222"/>
                    <a:pt x="3864" y="96"/>
                    <a:pt x="389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085;p34">
              <a:extLst>
                <a:ext uri="{FF2B5EF4-FFF2-40B4-BE49-F238E27FC236}">
                  <a16:creationId xmlns:a16="http://schemas.microsoft.com/office/drawing/2014/main" id="{1F9082D4-ED3E-4DB8-BAB2-8B63F8C5641D}"/>
                </a:ext>
              </a:extLst>
            </p:cNvPr>
            <p:cNvSpPr/>
            <p:nvPr/>
          </p:nvSpPr>
          <p:spPr>
            <a:xfrm>
              <a:off x="2721750" y="3669375"/>
              <a:ext cx="13500" cy="14275"/>
            </a:xfrm>
            <a:custGeom>
              <a:avLst/>
              <a:gdLst/>
              <a:ahLst/>
              <a:cxnLst/>
              <a:rect l="l" t="t" r="r" b="b"/>
              <a:pathLst>
                <a:path w="540" h="571" extrusionOk="0">
                  <a:moveTo>
                    <a:pt x="254" y="1"/>
                  </a:moveTo>
                  <a:lnTo>
                    <a:pt x="159" y="33"/>
                  </a:lnTo>
                  <a:lnTo>
                    <a:pt x="223" y="191"/>
                  </a:lnTo>
                  <a:cubicBezTo>
                    <a:pt x="64" y="286"/>
                    <a:pt x="1" y="413"/>
                    <a:pt x="64" y="539"/>
                  </a:cubicBezTo>
                  <a:lnTo>
                    <a:pt x="286" y="571"/>
                  </a:lnTo>
                  <a:cubicBezTo>
                    <a:pt x="254" y="539"/>
                    <a:pt x="223" y="508"/>
                    <a:pt x="223" y="476"/>
                  </a:cubicBezTo>
                  <a:cubicBezTo>
                    <a:pt x="191" y="413"/>
                    <a:pt x="191" y="318"/>
                    <a:pt x="318" y="254"/>
                  </a:cubicBezTo>
                  <a:cubicBezTo>
                    <a:pt x="349" y="244"/>
                    <a:pt x="381" y="240"/>
                    <a:pt x="410" y="240"/>
                  </a:cubicBezTo>
                  <a:cubicBezTo>
                    <a:pt x="469" y="240"/>
                    <a:pt x="518" y="254"/>
                    <a:pt x="539" y="254"/>
                  </a:cubicBezTo>
                  <a:lnTo>
                    <a:pt x="539" y="128"/>
                  </a:lnTo>
                  <a:cubicBezTo>
                    <a:pt x="476" y="128"/>
                    <a:pt x="413" y="128"/>
                    <a:pt x="318" y="159"/>
                  </a:cubicBezTo>
                  <a:lnTo>
                    <a:pt x="254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086;p34">
              <a:extLst>
                <a:ext uri="{FF2B5EF4-FFF2-40B4-BE49-F238E27FC236}">
                  <a16:creationId xmlns:a16="http://schemas.microsoft.com/office/drawing/2014/main" id="{12745644-C3E2-4D09-9381-7BBD6BD3BDE9}"/>
                </a:ext>
              </a:extLst>
            </p:cNvPr>
            <p:cNvSpPr/>
            <p:nvPr/>
          </p:nvSpPr>
          <p:spPr>
            <a:xfrm>
              <a:off x="2570550" y="3687600"/>
              <a:ext cx="266025" cy="182900"/>
            </a:xfrm>
            <a:custGeom>
              <a:avLst/>
              <a:gdLst/>
              <a:ahLst/>
              <a:cxnLst/>
              <a:rect l="l" t="t" r="r" b="b"/>
              <a:pathLst>
                <a:path w="10641" h="7316" extrusionOk="0">
                  <a:moveTo>
                    <a:pt x="0" y="0"/>
                  </a:moveTo>
                  <a:lnTo>
                    <a:pt x="0" y="7316"/>
                  </a:lnTo>
                  <a:lnTo>
                    <a:pt x="10641" y="7316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087;p34">
              <a:extLst>
                <a:ext uri="{FF2B5EF4-FFF2-40B4-BE49-F238E27FC236}">
                  <a16:creationId xmlns:a16="http://schemas.microsoft.com/office/drawing/2014/main" id="{074CB13A-13D1-4521-BE6E-ECB85E13C1C4}"/>
                </a:ext>
              </a:extLst>
            </p:cNvPr>
            <p:cNvSpPr/>
            <p:nvPr/>
          </p:nvSpPr>
          <p:spPr>
            <a:xfrm>
              <a:off x="2570550" y="3673350"/>
              <a:ext cx="273950" cy="14275"/>
            </a:xfrm>
            <a:custGeom>
              <a:avLst/>
              <a:gdLst/>
              <a:ahLst/>
              <a:cxnLst/>
              <a:rect l="l" t="t" r="r" b="b"/>
              <a:pathLst>
                <a:path w="10958" h="571" extrusionOk="0">
                  <a:moveTo>
                    <a:pt x="222" y="0"/>
                  </a:moveTo>
                  <a:cubicBezTo>
                    <a:pt x="158" y="0"/>
                    <a:pt x="63" y="32"/>
                    <a:pt x="32" y="127"/>
                  </a:cubicBezTo>
                  <a:cubicBezTo>
                    <a:pt x="32" y="159"/>
                    <a:pt x="0" y="190"/>
                    <a:pt x="0" y="222"/>
                  </a:cubicBezTo>
                  <a:lnTo>
                    <a:pt x="0" y="570"/>
                  </a:lnTo>
                  <a:lnTo>
                    <a:pt x="10958" y="570"/>
                  </a:lnTo>
                  <a:lnTo>
                    <a:pt x="10958" y="222"/>
                  </a:lnTo>
                  <a:cubicBezTo>
                    <a:pt x="10958" y="95"/>
                    <a:pt x="10863" y="0"/>
                    <a:pt x="10736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088;p34">
              <a:extLst>
                <a:ext uri="{FF2B5EF4-FFF2-40B4-BE49-F238E27FC236}">
                  <a16:creationId xmlns:a16="http://schemas.microsoft.com/office/drawing/2014/main" id="{0A53CCA2-0111-4789-9371-4C4A43C0E6A8}"/>
                </a:ext>
              </a:extLst>
            </p:cNvPr>
            <p:cNvSpPr/>
            <p:nvPr/>
          </p:nvSpPr>
          <p:spPr>
            <a:xfrm>
              <a:off x="2586375" y="3687600"/>
              <a:ext cx="258125" cy="182900"/>
            </a:xfrm>
            <a:custGeom>
              <a:avLst/>
              <a:gdLst/>
              <a:ahLst/>
              <a:cxnLst/>
              <a:rect l="l" t="t" r="r" b="b"/>
              <a:pathLst>
                <a:path w="10325" h="7316" extrusionOk="0">
                  <a:moveTo>
                    <a:pt x="0" y="0"/>
                  </a:moveTo>
                  <a:lnTo>
                    <a:pt x="10008" y="7316"/>
                  </a:lnTo>
                  <a:lnTo>
                    <a:pt x="10325" y="7316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089;p34">
              <a:extLst>
                <a:ext uri="{FF2B5EF4-FFF2-40B4-BE49-F238E27FC236}">
                  <a16:creationId xmlns:a16="http://schemas.microsoft.com/office/drawing/2014/main" id="{C559C991-B231-454B-9AFA-BD9B39638679}"/>
                </a:ext>
              </a:extLst>
            </p:cNvPr>
            <p:cNvSpPr/>
            <p:nvPr/>
          </p:nvSpPr>
          <p:spPr>
            <a:xfrm>
              <a:off x="2570550" y="3870475"/>
              <a:ext cx="273950" cy="7950"/>
            </a:xfrm>
            <a:custGeom>
              <a:avLst/>
              <a:gdLst/>
              <a:ahLst/>
              <a:cxnLst/>
              <a:rect l="l" t="t" r="r" b="b"/>
              <a:pathLst>
                <a:path w="10958" h="318" extrusionOk="0">
                  <a:moveTo>
                    <a:pt x="0" y="1"/>
                  </a:moveTo>
                  <a:lnTo>
                    <a:pt x="0" y="64"/>
                  </a:lnTo>
                  <a:cubicBezTo>
                    <a:pt x="0" y="191"/>
                    <a:pt x="95" y="318"/>
                    <a:pt x="222" y="318"/>
                  </a:cubicBezTo>
                  <a:lnTo>
                    <a:pt x="10736" y="318"/>
                  </a:lnTo>
                  <a:cubicBezTo>
                    <a:pt x="10831" y="318"/>
                    <a:pt x="10894" y="286"/>
                    <a:pt x="10926" y="223"/>
                  </a:cubicBezTo>
                  <a:cubicBezTo>
                    <a:pt x="10958" y="159"/>
                    <a:pt x="10958" y="128"/>
                    <a:pt x="10958" y="64"/>
                  </a:cubicBezTo>
                  <a:lnTo>
                    <a:pt x="10958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090;p34">
              <a:extLst>
                <a:ext uri="{FF2B5EF4-FFF2-40B4-BE49-F238E27FC236}">
                  <a16:creationId xmlns:a16="http://schemas.microsoft.com/office/drawing/2014/main" id="{1B9AE62D-32A1-4BA0-95C3-6AB9547AF9CB}"/>
                </a:ext>
              </a:extLst>
            </p:cNvPr>
            <p:cNvSpPr/>
            <p:nvPr/>
          </p:nvSpPr>
          <p:spPr>
            <a:xfrm>
              <a:off x="2763725" y="3750925"/>
              <a:ext cx="95825" cy="49900"/>
            </a:xfrm>
            <a:custGeom>
              <a:avLst/>
              <a:gdLst/>
              <a:ahLst/>
              <a:cxnLst/>
              <a:rect l="l" t="t" r="r" b="b"/>
              <a:pathLst>
                <a:path w="3833" h="1996" extrusionOk="0">
                  <a:moveTo>
                    <a:pt x="254" y="1"/>
                  </a:moveTo>
                  <a:cubicBezTo>
                    <a:pt x="95" y="1"/>
                    <a:pt x="0" y="128"/>
                    <a:pt x="0" y="254"/>
                  </a:cubicBezTo>
                  <a:lnTo>
                    <a:pt x="0" y="1743"/>
                  </a:lnTo>
                  <a:cubicBezTo>
                    <a:pt x="0" y="1869"/>
                    <a:pt x="95" y="1996"/>
                    <a:pt x="254" y="1996"/>
                  </a:cubicBezTo>
                  <a:lnTo>
                    <a:pt x="3579" y="1996"/>
                  </a:lnTo>
                  <a:cubicBezTo>
                    <a:pt x="3706" y="1996"/>
                    <a:pt x="3832" y="1869"/>
                    <a:pt x="3832" y="1743"/>
                  </a:cubicBezTo>
                  <a:lnTo>
                    <a:pt x="3832" y="254"/>
                  </a:lnTo>
                  <a:cubicBezTo>
                    <a:pt x="3832" y="128"/>
                    <a:pt x="3706" y="1"/>
                    <a:pt x="357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091;p34">
              <a:extLst>
                <a:ext uri="{FF2B5EF4-FFF2-40B4-BE49-F238E27FC236}">
                  <a16:creationId xmlns:a16="http://schemas.microsoft.com/office/drawing/2014/main" id="{FA9688F4-A0C0-4B4E-AE90-4E2994CE5427}"/>
                </a:ext>
              </a:extLst>
            </p:cNvPr>
            <p:cNvSpPr/>
            <p:nvPr/>
          </p:nvSpPr>
          <p:spPr>
            <a:xfrm>
              <a:off x="2771650" y="3762800"/>
              <a:ext cx="26150" cy="25375"/>
            </a:xfrm>
            <a:custGeom>
              <a:avLst/>
              <a:gdLst/>
              <a:ahLst/>
              <a:cxnLst/>
              <a:rect l="l" t="t" r="r" b="b"/>
              <a:pathLst>
                <a:path w="1046" h="1015" extrusionOk="0">
                  <a:moveTo>
                    <a:pt x="538" y="1"/>
                  </a:moveTo>
                  <a:cubicBezTo>
                    <a:pt x="253" y="1"/>
                    <a:pt x="0" y="223"/>
                    <a:pt x="0" y="508"/>
                  </a:cubicBezTo>
                  <a:cubicBezTo>
                    <a:pt x="0" y="793"/>
                    <a:pt x="253" y="1014"/>
                    <a:pt x="538" y="1014"/>
                  </a:cubicBezTo>
                  <a:cubicBezTo>
                    <a:pt x="792" y="1014"/>
                    <a:pt x="1045" y="793"/>
                    <a:pt x="1045" y="508"/>
                  </a:cubicBezTo>
                  <a:cubicBezTo>
                    <a:pt x="1045" y="223"/>
                    <a:pt x="792" y="1"/>
                    <a:pt x="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092;p34">
              <a:extLst>
                <a:ext uri="{FF2B5EF4-FFF2-40B4-BE49-F238E27FC236}">
                  <a16:creationId xmlns:a16="http://schemas.microsoft.com/office/drawing/2014/main" id="{CD4C9AEB-FC04-4616-BED6-448921EDAE46}"/>
                </a:ext>
              </a:extLst>
            </p:cNvPr>
            <p:cNvSpPr/>
            <p:nvPr/>
          </p:nvSpPr>
          <p:spPr>
            <a:xfrm>
              <a:off x="5049425" y="2770775"/>
              <a:ext cx="299300" cy="143325"/>
            </a:xfrm>
            <a:custGeom>
              <a:avLst/>
              <a:gdLst/>
              <a:ahLst/>
              <a:cxnLst/>
              <a:rect l="l" t="t" r="r" b="b"/>
              <a:pathLst>
                <a:path w="11972" h="5733" extrusionOk="0">
                  <a:moveTo>
                    <a:pt x="2281" y="2344"/>
                  </a:moveTo>
                  <a:lnTo>
                    <a:pt x="2281" y="3896"/>
                  </a:lnTo>
                  <a:lnTo>
                    <a:pt x="1046" y="3896"/>
                  </a:lnTo>
                  <a:lnTo>
                    <a:pt x="856" y="2344"/>
                  </a:lnTo>
                  <a:close/>
                  <a:moveTo>
                    <a:pt x="4055" y="2344"/>
                  </a:moveTo>
                  <a:lnTo>
                    <a:pt x="4055" y="3896"/>
                  </a:lnTo>
                  <a:lnTo>
                    <a:pt x="2566" y="3896"/>
                  </a:lnTo>
                  <a:lnTo>
                    <a:pt x="2566" y="2344"/>
                  </a:lnTo>
                  <a:close/>
                  <a:moveTo>
                    <a:pt x="5860" y="2344"/>
                  </a:moveTo>
                  <a:lnTo>
                    <a:pt x="5860" y="3896"/>
                  </a:lnTo>
                  <a:lnTo>
                    <a:pt x="4371" y="3896"/>
                  </a:lnTo>
                  <a:lnTo>
                    <a:pt x="4371" y="2344"/>
                  </a:lnTo>
                  <a:close/>
                  <a:moveTo>
                    <a:pt x="7570" y="2344"/>
                  </a:moveTo>
                  <a:lnTo>
                    <a:pt x="7570" y="3896"/>
                  </a:lnTo>
                  <a:lnTo>
                    <a:pt x="6145" y="3896"/>
                  </a:lnTo>
                  <a:lnTo>
                    <a:pt x="6145" y="2344"/>
                  </a:lnTo>
                  <a:close/>
                  <a:moveTo>
                    <a:pt x="9375" y="2344"/>
                  </a:moveTo>
                  <a:lnTo>
                    <a:pt x="9375" y="3896"/>
                  </a:lnTo>
                  <a:lnTo>
                    <a:pt x="7887" y="3896"/>
                  </a:lnTo>
                  <a:lnTo>
                    <a:pt x="7887" y="2344"/>
                  </a:lnTo>
                  <a:close/>
                  <a:moveTo>
                    <a:pt x="11022" y="2344"/>
                  </a:moveTo>
                  <a:lnTo>
                    <a:pt x="10768" y="3928"/>
                  </a:lnTo>
                  <a:lnTo>
                    <a:pt x="9692" y="3896"/>
                  </a:lnTo>
                  <a:lnTo>
                    <a:pt x="9692" y="2344"/>
                  </a:lnTo>
                  <a:close/>
                  <a:moveTo>
                    <a:pt x="2281" y="4181"/>
                  </a:moveTo>
                  <a:lnTo>
                    <a:pt x="2281" y="5163"/>
                  </a:lnTo>
                  <a:lnTo>
                    <a:pt x="1204" y="5163"/>
                  </a:lnTo>
                  <a:lnTo>
                    <a:pt x="1078" y="4181"/>
                  </a:lnTo>
                  <a:close/>
                  <a:moveTo>
                    <a:pt x="4055" y="4181"/>
                  </a:moveTo>
                  <a:lnTo>
                    <a:pt x="4055" y="5163"/>
                  </a:lnTo>
                  <a:lnTo>
                    <a:pt x="2566" y="5163"/>
                  </a:lnTo>
                  <a:lnTo>
                    <a:pt x="2566" y="4181"/>
                  </a:lnTo>
                  <a:close/>
                  <a:moveTo>
                    <a:pt x="5860" y="4181"/>
                  </a:moveTo>
                  <a:lnTo>
                    <a:pt x="5860" y="5163"/>
                  </a:lnTo>
                  <a:lnTo>
                    <a:pt x="4371" y="5163"/>
                  </a:lnTo>
                  <a:lnTo>
                    <a:pt x="4371" y="4181"/>
                  </a:lnTo>
                  <a:close/>
                  <a:moveTo>
                    <a:pt x="6145" y="4181"/>
                  </a:moveTo>
                  <a:lnTo>
                    <a:pt x="7570" y="4213"/>
                  </a:lnTo>
                  <a:lnTo>
                    <a:pt x="7570" y="5163"/>
                  </a:lnTo>
                  <a:lnTo>
                    <a:pt x="6145" y="5163"/>
                  </a:lnTo>
                  <a:lnTo>
                    <a:pt x="6145" y="4181"/>
                  </a:lnTo>
                  <a:close/>
                  <a:moveTo>
                    <a:pt x="9375" y="4213"/>
                  </a:moveTo>
                  <a:lnTo>
                    <a:pt x="9375" y="5163"/>
                  </a:lnTo>
                  <a:lnTo>
                    <a:pt x="7887" y="5163"/>
                  </a:lnTo>
                  <a:lnTo>
                    <a:pt x="7887" y="4213"/>
                  </a:lnTo>
                  <a:close/>
                  <a:moveTo>
                    <a:pt x="10705" y="4213"/>
                  </a:moveTo>
                  <a:lnTo>
                    <a:pt x="10547" y="5163"/>
                  </a:lnTo>
                  <a:lnTo>
                    <a:pt x="9692" y="5163"/>
                  </a:lnTo>
                  <a:lnTo>
                    <a:pt x="9692" y="4213"/>
                  </a:lnTo>
                  <a:close/>
                  <a:moveTo>
                    <a:pt x="11687" y="1"/>
                  </a:moveTo>
                  <a:cubicBezTo>
                    <a:pt x="11528" y="1"/>
                    <a:pt x="11370" y="96"/>
                    <a:pt x="11338" y="254"/>
                  </a:cubicBezTo>
                  <a:lnTo>
                    <a:pt x="11053" y="2059"/>
                  </a:lnTo>
                  <a:lnTo>
                    <a:pt x="9660" y="2059"/>
                  </a:lnTo>
                  <a:lnTo>
                    <a:pt x="9660" y="476"/>
                  </a:lnTo>
                  <a:lnTo>
                    <a:pt x="9375" y="476"/>
                  </a:lnTo>
                  <a:lnTo>
                    <a:pt x="9375" y="2059"/>
                  </a:lnTo>
                  <a:lnTo>
                    <a:pt x="7887" y="2059"/>
                  </a:lnTo>
                  <a:lnTo>
                    <a:pt x="7887" y="412"/>
                  </a:lnTo>
                  <a:lnTo>
                    <a:pt x="7570" y="412"/>
                  </a:lnTo>
                  <a:lnTo>
                    <a:pt x="7570" y="2059"/>
                  </a:lnTo>
                  <a:lnTo>
                    <a:pt x="6145" y="2059"/>
                  </a:lnTo>
                  <a:lnTo>
                    <a:pt x="6145" y="444"/>
                  </a:lnTo>
                  <a:lnTo>
                    <a:pt x="5860" y="444"/>
                  </a:lnTo>
                  <a:lnTo>
                    <a:pt x="5860" y="2059"/>
                  </a:lnTo>
                  <a:lnTo>
                    <a:pt x="4371" y="2059"/>
                  </a:lnTo>
                  <a:lnTo>
                    <a:pt x="4371" y="444"/>
                  </a:lnTo>
                  <a:lnTo>
                    <a:pt x="4055" y="444"/>
                  </a:lnTo>
                  <a:lnTo>
                    <a:pt x="4055" y="2059"/>
                  </a:lnTo>
                  <a:lnTo>
                    <a:pt x="2598" y="2059"/>
                  </a:lnTo>
                  <a:lnTo>
                    <a:pt x="2598" y="412"/>
                  </a:lnTo>
                  <a:lnTo>
                    <a:pt x="2281" y="412"/>
                  </a:lnTo>
                  <a:lnTo>
                    <a:pt x="2281" y="2059"/>
                  </a:lnTo>
                  <a:lnTo>
                    <a:pt x="824" y="2059"/>
                  </a:lnTo>
                  <a:lnTo>
                    <a:pt x="603" y="349"/>
                  </a:lnTo>
                  <a:cubicBezTo>
                    <a:pt x="574" y="207"/>
                    <a:pt x="470" y="91"/>
                    <a:pt x="312" y="91"/>
                  </a:cubicBezTo>
                  <a:cubicBezTo>
                    <a:pt x="293" y="91"/>
                    <a:pt x="274" y="92"/>
                    <a:pt x="254" y="96"/>
                  </a:cubicBezTo>
                  <a:cubicBezTo>
                    <a:pt x="96" y="127"/>
                    <a:pt x="1" y="254"/>
                    <a:pt x="1" y="412"/>
                  </a:cubicBezTo>
                  <a:lnTo>
                    <a:pt x="666" y="5479"/>
                  </a:lnTo>
                  <a:cubicBezTo>
                    <a:pt x="698" y="5638"/>
                    <a:pt x="793" y="5733"/>
                    <a:pt x="951" y="5733"/>
                  </a:cubicBezTo>
                  <a:lnTo>
                    <a:pt x="10832" y="5733"/>
                  </a:lnTo>
                  <a:cubicBezTo>
                    <a:pt x="10958" y="5733"/>
                    <a:pt x="11085" y="5638"/>
                    <a:pt x="11117" y="5479"/>
                  </a:cubicBezTo>
                  <a:lnTo>
                    <a:pt x="11940" y="349"/>
                  </a:lnTo>
                  <a:cubicBezTo>
                    <a:pt x="11972" y="191"/>
                    <a:pt x="11845" y="32"/>
                    <a:pt x="1168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093;p34">
              <a:extLst>
                <a:ext uri="{FF2B5EF4-FFF2-40B4-BE49-F238E27FC236}">
                  <a16:creationId xmlns:a16="http://schemas.microsoft.com/office/drawing/2014/main" id="{A8AA47C3-9BAC-40A1-B120-04CE5CBD5E00}"/>
                </a:ext>
              </a:extLst>
            </p:cNvPr>
            <p:cNvSpPr/>
            <p:nvPr/>
          </p:nvSpPr>
          <p:spPr>
            <a:xfrm>
              <a:off x="5035975" y="2739900"/>
              <a:ext cx="325425" cy="46750"/>
            </a:xfrm>
            <a:custGeom>
              <a:avLst/>
              <a:gdLst/>
              <a:ahLst/>
              <a:cxnLst/>
              <a:rect l="l" t="t" r="r" b="b"/>
              <a:pathLst>
                <a:path w="13017" h="1870" extrusionOk="0">
                  <a:moveTo>
                    <a:pt x="919" y="1"/>
                  </a:moveTo>
                  <a:cubicBezTo>
                    <a:pt x="412" y="1"/>
                    <a:pt x="1" y="412"/>
                    <a:pt x="1" y="919"/>
                  </a:cubicBezTo>
                  <a:cubicBezTo>
                    <a:pt x="1" y="1426"/>
                    <a:pt x="412" y="1869"/>
                    <a:pt x="919" y="1869"/>
                  </a:cubicBezTo>
                  <a:lnTo>
                    <a:pt x="12098" y="1869"/>
                  </a:lnTo>
                  <a:cubicBezTo>
                    <a:pt x="12605" y="1869"/>
                    <a:pt x="13017" y="1426"/>
                    <a:pt x="13017" y="919"/>
                  </a:cubicBezTo>
                  <a:cubicBezTo>
                    <a:pt x="13017" y="412"/>
                    <a:pt x="12605" y="1"/>
                    <a:pt x="1209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094;p34">
              <a:extLst>
                <a:ext uri="{FF2B5EF4-FFF2-40B4-BE49-F238E27FC236}">
                  <a16:creationId xmlns:a16="http://schemas.microsoft.com/office/drawing/2014/main" id="{67390EC9-9ECB-4228-8994-F97A4A49A91E}"/>
                </a:ext>
              </a:extLst>
            </p:cNvPr>
            <p:cNvSpPr/>
            <p:nvPr/>
          </p:nvSpPr>
          <p:spPr>
            <a:xfrm>
              <a:off x="5092975" y="2677250"/>
              <a:ext cx="93450" cy="88800"/>
            </a:xfrm>
            <a:custGeom>
              <a:avLst/>
              <a:gdLst/>
              <a:ahLst/>
              <a:cxnLst/>
              <a:rect l="l" t="t" r="r" b="b"/>
              <a:pathLst>
                <a:path w="3738" h="3552" extrusionOk="0">
                  <a:moveTo>
                    <a:pt x="3259" y="1"/>
                  </a:moveTo>
                  <a:cubicBezTo>
                    <a:pt x="3149" y="1"/>
                    <a:pt x="3037" y="41"/>
                    <a:pt x="2946" y="132"/>
                  </a:cubicBezTo>
                  <a:lnTo>
                    <a:pt x="191" y="2792"/>
                  </a:lnTo>
                  <a:cubicBezTo>
                    <a:pt x="1" y="2950"/>
                    <a:pt x="1" y="3235"/>
                    <a:pt x="159" y="3425"/>
                  </a:cubicBezTo>
                  <a:cubicBezTo>
                    <a:pt x="254" y="3488"/>
                    <a:pt x="381" y="3552"/>
                    <a:pt x="476" y="3552"/>
                  </a:cubicBezTo>
                  <a:cubicBezTo>
                    <a:pt x="602" y="3552"/>
                    <a:pt x="697" y="3488"/>
                    <a:pt x="792" y="3425"/>
                  </a:cubicBezTo>
                  <a:lnTo>
                    <a:pt x="3579" y="765"/>
                  </a:lnTo>
                  <a:cubicBezTo>
                    <a:pt x="3738" y="607"/>
                    <a:pt x="3738" y="322"/>
                    <a:pt x="3579" y="132"/>
                  </a:cubicBezTo>
                  <a:cubicBezTo>
                    <a:pt x="3497" y="49"/>
                    <a:pt x="3379" y="1"/>
                    <a:pt x="325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095;p34">
              <a:extLst>
                <a:ext uri="{FF2B5EF4-FFF2-40B4-BE49-F238E27FC236}">
                  <a16:creationId xmlns:a16="http://schemas.microsoft.com/office/drawing/2014/main" id="{E0D9E818-B798-4A26-8895-F3849BE1B15F}"/>
                </a:ext>
              </a:extLst>
            </p:cNvPr>
            <p:cNvSpPr/>
            <p:nvPr/>
          </p:nvSpPr>
          <p:spPr>
            <a:xfrm>
              <a:off x="5203025" y="2674475"/>
              <a:ext cx="92650" cy="92375"/>
            </a:xfrm>
            <a:custGeom>
              <a:avLst/>
              <a:gdLst/>
              <a:ahLst/>
              <a:cxnLst/>
              <a:rect l="l" t="t" r="r" b="b"/>
              <a:pathLst>
                <a:path w="3706" h="3695" extrusionOk="0">
                  <a:moveTo>
                    <a:pt x="476" y="1"/>
                  </a:moveTo>
                  <a:cubicBezTo>
                    <a:pt x="371" y="1"/>
                    <a:pt x="266" y="40"/>
                    <a:pt x="191" y="116"/>
                  </a:cubicBezTo>
                  <a:cubicBezTo>
                    <a:pt x="1" y="306"/>
                    <a:pt x="1" y="591"/>
                    <a:pt x="159" y="749"/>
                  </a:cubicBezTo>
                  <a:lnTo>
                    <a:pt x="2914" y="3536"/>
                  </a:lnTo>
                  <a:cubicBezTo>
                    <a:pt x="3009" y="3631"/>
                    <a:pt x="3104" y="3694"/>
                    <a:pt x="3231" y="3694"/>
                  </a:cubicBezTo>
                  <a:cubicBezTo>
                    <a:pt x="3358" y="3694"/>
                    <a:pt x="3453" y="3631"/>
                    <a:pt x="3548" y="3568"/>
                  </a:cubicBezTo>
                  <a:cubicBezTo>
                    <a:pt x="3706" y="3378"/>
                    <a:pt x="3706" y="3093"/>
                    <a:pt x="3548" y="2934"/>
                  </a:cubicBezTo>
                  <a:lnTo>
                    <a:pt x="792" y="148"/>
                  </a:lnTo>
                  <a:cubicBezTo>
                    <a:pt x="710" y="48"/>
                    <a:pt x="592" y="1"/>
                    <a:pt x="47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096;p34">
              <a:extLst>
                <a:ext uri="{FF2B5EF4-FFF2-40B4-BE49-F238E27FC236}">
                  <a16:creationId xmlns:a16="http://schemas.microsoft.com/office/drawing/2014/main" id="{586FFA0E-216F-4F22-8B46-579212B7544E}"/>
                </a:ext>
              </a:extLst>
            </p:cNvPr>
            <p:cNvSpPr/>
            <p:nvPr/>
          </p:nvSpPr>
          <p:spPr>
            <a:xfrm>
              <a:off x="4784200" y="3613175"/>
              <a:ext cx="247050" cy="246250"/>
            </a:xfrm>
            <a:custGeom>
              <a:avLst/>
              <a:gdLst/>
              <a:ahLst/>
              <a:cxnLst/>
              <a:rect l="l" t="t" r="r" b="b"/>
              <a:pathLst>
                <a:path w="9882" h="9850" extrusionOk="0">
                  <a:moveTo>
                    <a:pt x="4941" y="0"/>
                  </a:moveTo>
                  <a:cubicBezTo>
                    <a:pt x="2218" y="0"/>
                    <a:pt x="1" y="2186"/>
                    <a:pt x="1" y="4909"/>
                  </a:cubicBezTo>
                  <a:cubicBezTo>
                    <a:pt x="1" y="7633"/>
                    <a:pt x="2218" y="9849"/>
                    <a:pt x="4941" y="9849"/>
                  </a:cubicBezTo>
                  <a:cubicBezTo>
                    <a:pt x="6620" y="9849"/>
                    <a:pt x="8108" y="8994"/>
                    <a:pt x="8995" y="7728"/>
                  </a:cubicBezTo>
                  <a:cubicBezTo>
                    <a:pt x="9343" y="7221"/>
                    <a:pt x="9565" y="6683"/>
                    <a:pt x="9723" y="6113"/>
                  </a:cubicBezTo>
                  <a:cubicBezTo>
                    <a:pt x="9755" y="5954"/>
                    <a:pt x="9787" y="5828"/>
                    <a:pt x="9818" y="5669"/>
                  </a:cubicBezTo>
                  <a:cubicBezTo>
                    <a:pt x="9850" y="5416"/>
                    <a:pt x="9882" y="5162"/>
                    <a:pt x="9882" y="4909"/>
                  </a:cubicBezTo>
                  <a:cubicBezTo>
                    <a:pt x="9882" y="4561"/>
                    <a:pt x="9818" y="4212"/>
                    <a:pt x="9755" y="3864"/>
                  </a:cubicBezTo>
                  <a:cubicBezTo>
                    <a:pt x="9723" y="3706"/>
                    <a:pt x="9692" y="3547"/>
                    <a:pt x="9628" y="3421"/>
                  </a:cubicBezTo>
                  <a:cubicBezTo>
                    <a:pt x="9407" y="2692"/>
                    <a:pt x="9026" y="2059"/>
                    <a:pt x="8520" y="1521"/>
                  </a:cubicBezTo>
                  <a:cubicBezTo>
                    <a:pt x="7633" y="602"/>
                    <a:pt x="6335" y="0"/>
                    <a:pt x="4941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097;p34">
              <a:extLst>
                <a:ext uri="{FF2B5EF4-FFF2-40B4-BE49-F238E27FC236}">
                  <a16:creationId xmlns:a16="http://schemas.microsoft.com/office/drawing/2014/main" id="{B8629B8F-8165-481B-BF81-C6BCE36D5CCD}"/>
                </a:ext>
              </a:extLst>
            </p:cNvPr>
            <p:cNvSpPr/>
            <p:nvPr/>
          </p:nvSpPr>
          <p:spPr>
            <a:xfrm>
              <a:off x="4812700" y="3641675"/>
              <a:ext cx="190050" cy="189250"/>
            </a:xfrm>
            <a:custGeom>
              <a:avLst/>
              <a:gdLst/>
              <a:ahLst/>
              <a:cxnLst/>
              <a:rect l="l" t="t" r="r" b="b"/>
              <a:pathLst>
                <a:path w="7602" h="7570" extrusionOk="0">
                  <a:moveTo>
                    <a:pt x="3801" y="444"/>
                  </a:moveTo>
                  <a:cubicBezTo>
                    <a:pt x="5638" y="444"/>
                    <a:pt x="7126" y="1964"/>
                    <a:pt x="7126" y="3769"/>
                  </a:cubicBezTo>
                  <a:cubicBezTo>
                    <a:pt x="7126" y="5606"/>
                    <a:pt x="5638" y="7094"/>
                    <a:pt x="3801" y="7094"/>
                  </a:cubicBezTo>
                  <a:cubicBezTo>
                    <a:pt x="1964" y="7094"/>
                    <a:pt x="476" y="5606"/>
                    <a:pt x="476" y="3769"/>
                  </a:cubicBezTo>
                  <a:cubicBezTo>
                    <a:pt x="476" y="1964"/>
                    <a:pt x="1964" y="444"/>
                    <a:pt x="3801" y="444"/>
                  </a:cubicBezTo>
                  <a:close/>
                  <a:moveTo>
                    <a:pt x="3801" y="1"/>
                  </a:moveTo>
                  <a:cubicBezTo>
                    <a:pt x="1711" y="1"/>
                    <a:pt x="1" y="1679"/>
                    <a:pt x="1" y="3769"/>
                  </a:cubicBezTo>
                  <a:cubicBezTo>
                    <a:pt x="1" y="5859"/>
                    <a:pt x="1711" y="7569"/>
                    <a:pt x="3801" y="7569"/>
                  </a:cubicBezTo>
                  <a:cubicBezTo>
                    <a:pt x="5891" y="7569"/>
                    <a:pt x="7601" y="5859"/>
                    <a:pt x="7601" y="3769"/>
                  </a:cubicBezTo>
                  <a:cubicBezTo>
                    <a:pt x="7601" y="1679"/>
                    <a:pt x="5891" y="1"/>
                    <a:pt x="3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098;p34">
              <a:extLst>
                <a:ext uri="{FF2B5EF4-FFF2-40B4-BE49-F238E27FC236}">
                  <a16:creationId xmlns:a16="http://schemas.microsoft.com/office/drawing/2014/main" id="{6025ABBF-869C-49D3-AB10-FA8CF919D9D2}"/>
                </a:ext>
              </a:extLst>
            </p:cNvPr>
            <p:cNvSpPr/>
            <p:nvPr/>
          </p:nvSpPr>
          <p:spPr>
            <a:xfrm>
              <a:off x="4876050" y="3678100"/>
              <a:ext cx="63350" cy="116400"/>
            </a:xfrm>
            <a:custGeom>
              <a:avLst/>
              <a:gdLst/>
              <a:ahLst/>
              <a:cxnLst/>
              <a:rect l="l" t="t" r="r" b="b"/>
              <a:pathLst>
                <a:path w="2534" h="4656" extrusionOk="0">
                  <a:moveTo>
                    <a:pt x="982" y="0"/>
                  </a:moveTo>
                  <a:lnTo>
                    <a:pt x="982" y="539"/>
                  </a:lnTo>
                  <a:cubicBezTo>
                    <a:pt x="380" y="665"/>
                    <a:pt x="32" y="1045"/>
                    <a:pt x="32" y="1552"/>
                  </a:cubicBezTo>
                  <a:cubicBezTo>
                    <a:pt x="32" y="2090"/>
                    <a:pt x="444" y="2407"/>
                    <a:pt x="1045" y="2597"/>
                  </a:cubicBezTo>
                  <a:cubicBezTo>
                    <a:pt x="1489" y="2756"/>
                    <a:pt x="1647" y="2882"/>
                    <a:pt x="1647" y="3104"/>
                  </a:cubicBezTo>
                  <a:cubicBezTo>
                    <a:pt x="1647" y="3326"/>
                    <a:pt x="1426" y="3452"/>
                    <a:pt x="1109" y="3452"/>
                  </a:cubicBezTo>
                  <a:cubicBezTo>
                    <a:pt x="729" y="3452"/>
                    <a:pt x="412" y="3326"/>
                    <a:pt x="159" y="3199"/>
                  </a:cubicBezTo>
                  <a:lnTo>
                    <a:pt x="0" y="3864"/>
                  </a:lnTo>
                  <a:cubicBezTo>
                    <a:pt x="222" y="3991"/>
                    <a:pt x="570" y="4086"/>
                    <a:pt x="950" y="4117"/>
                  </a:cubicBezTo>
                  <a:lnTo>
                    <a:pt x="950" y="4656"/>
                  </a:lnTo>
                  <a:lnTo>
                    <a:pt x="1521" y="4656"/>
                  </a:lnTo>
                  <a:lnTo>
                    <a:pt x="1521" y="4054"/>
                  </a:lnTo>
                  <a:cubicBezTo>
                    <a:pt x="2186" y="3959"/>
                    <a:pt x="2534" y="3516"/>
                    <a:pt x="2534" y="3009"/>
                  </a:cubicBezTo>
                  <a:cubicBezTo>
                    <a:pt x="2534" y="2502"/>
                    <a:pt x="2249" y="2185"/>
                    <a:pt x="1584" y="1964"/>
                  </a:cubicBezTo>
                  <a:cubicBezTo>
                    <a:pt x="1109" y="1774"/>
                    <a:pt x="887" y="1647"/>
                    <a:pt x="887" y="1457"/>
                  </a:cubicBezTo>
                  <a:cubicBezTo>
                    <a:pt x="887" y="1299"/>
                    <a:pt x="1014" y="1140"/>
                    <a:pt x="1394" y="1140"/>
                  </a:cubicBezTo>
                  <a:cubicBezTo>
                    <a:pt x="1806" y="1140"/>
                    <a:pt x="2059" y="1267"/>
                    <a:pt x="2217" y="1330"/>
                  </a:cubicBezTo>
                  <a:lnTo>
                    <a:pt x="2376" y="697"/>
                  </a:lnTo>
                  <a:cubicBezTo>
                    <a:pt x="2186" y="602"/>
                    <a:pt x="1932" y="507"/>
                    <a:pt x="1552" y="507"/>
                  </a:cubicBezTo>
                  <a:lnTo>
                    <a:pt x="1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099;p34">
              <a:extLst>
                <a:ext uri="{FF2B5EF4-FFF2-40B4-BE49-F238E27FC236}">
                  <a16:creationId xmlns:a16="http://schemas.microsoft.com/office/drawing/2014/main" id="{15412998-751C-4832-BE00-40C04BCAA4D3}"/>
                </a:ext>
              </a:extLst>
            </p:cNvPr>
            <p:cNvSpPr/>
            <p:nvPr/>
          </p:nvSpPr>
          <p:spPr>
            <a:xfrm>
              <a:off x="2350450" y="2747825"/>
              <a:ext cx="202700" cy="8725"/>
            </a:xfrm>
            <a:custGeom>
              <a:avLst/>
              <a:gdLst/>
              <a:ahLst/>
              <a:cxnLst/>
              <a:rect l="l" t="t" r="r" b="b"/>
              <a:pathLst>
                <a:path w="8108" h="349" extrusionOk="0">
                  <a:moveTo>
                    <a:pt x="127" y="0"/>
                  </a:moveTo>
                  <a:cubicBezTo>
                    <a:pt x="63" y="0"/>
                    <a:pt x="0" y="95"/>
                    <a:pt x="0" y="190"/>
                  </a:cubicBezTo>
                  <a:cubicBezTo>
                    <a:pt x="0" y="285"/>
                    <a:pt x="63" y="349"/>
                    <a:pt x="127" y="349"/>
                  </a:cubicBezTo>
                  <a:lnTo>
                    <a:pt x="7949" y="349"/>
                  </a:lnTo>
                  <a:cubicBezTo>
                    <a:pt x="8044" y="349"/>
                    <a:pt x="8107" y="285"/>
                    <a:pt x="8107" y="190"/>
                  </a:cubicBezTo>
                  <a:cubicBezTo>
                    <a:pt x="8107" y="95"/>
                    <a:pt x="8044" y="0"/>
                    <a:pt x="7949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100;p34">
              <a:extLst>
                <a:ext uri="{FF2B5EF4-FFF2-40B4-BE49-F238E27FC236}">
                  <a16:creationId xmlns:a16="http://schemas.microsoft.com/office/drawing/2014/main" id="{D60C9F82-5CA9-4A23-9C17-1EB4B96D16FD}"/>
                </a:ext>
              </a:extLst>
            </p:cNvPr>
            <p:cNvSpPr/>
            <p:nvPr/>
          </p:nvSpPr>
          <p:spPr>
            <a:xfrm>
              <a:off x="2359950" y="2781875"/>
              <a:ext cx="180525" cy="8725"/>
            </a:xfrm>
            <a:custGeom>
              <a:avLst/>
              <a:gdLst/>
              <a:ahLst/>
              <a:cxnLst/>
              <a:rect l="l" t="t" r="r" b="b"/>
              <a:pathLst>
                <a:path w="7221" h="349" extrusionOk="0">
                  <a:moveTo>
                    <a:pt x="127" y="0"/>
                  </a:moveTo>
                  <a:cubicBezTo>
                    <a:pt x="63" y="0"/>
                    <a:pt x="0" y="95"/>
                    <a:pt x="0" y="190"/>
                  </a:cubicBezTo>
                  <a:cubicBezTo>
                    <a:pt x="0" y="285"/>
                    <a:pt x="63" y="348"/>
                    <a:pt x="127" y="348"/>
                  </a:cubicBezTo>
                  <a:lnTo>
                    <a:pt x="7094" y="348"/>
                  </a:lnTo>
                  <a:cubicBezTo>
                    <a:pt x="7157" y="348"/>
                    <a:pt x="7221" y="285"/>
                    <a:pt x="7221" y="190"/>
                  </a:cubicBezTo>
                  <a:cubicBezTo>
                    <a:pt x="7221" y="95"/>
                    <a:pt x="7157" y="0"/>
                    <a:pt x="709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101;p34">
              <a:extLst>
                <a:ext uri="{FF2B5EF4-FFF2-40B4-BE49-F238E27FC236}">
                  <a16:creationId xmlns:a16="http://schemas.microsoft.com/office/drawing/2014/main" id="{70285F0A-890C-4400-A124-67730EA1DA41}"/>
                </a:ext>
              </a:extLst>
            </p:cNvPr>
            <p:cNvSpPr/>
            <p:nvPr/>
          </p:nvSpPr>
          <p:spPr>
            <a:xfrm>
              <a:off x="2367075" y="2815900"/>
              <a:ext cx="160725" cy="8750"/>
            </a:xfrm>
            <a:custGeom>
              <a:avLst/>
              <a:gdLst/>
              <a:ahLst/>
              <a:cxnLst/>
              <a:rect l="l" t="t" r="r" b="b"/>
              <a:pathLst>
                <a:path w="6429" h="350" extrusionOk="0">
                  <a:moveTo>
                    <a:pt x="158" y="1"/>
                  </a:moveTo>
                  <a:cubicBezTo>
                    <a:pt x="63" y="1"/>
                    <a:pt x="0" y="96"/>
                    <a:pt x="0" y="191"/>
                  </a:cubicBezTo>
                  <a:cubicBezTo>
                    <a:pt x="0" y="286"/>
                    <a:pt x="95" y="349"/>
                    <a:pt x="158" y="349"/>
                  </a:cubicBezTo>
                  <a:lnTo>
                    <a:pt x="6271" y="349"/>
                  </a:lnTo>
                  <a:cubicBezTo>
                    <a:pt x="6366" y="349"/>
                    <a:pt x="6429" y="286"/>
                    <a:pt x="6429" y="191"/>
                  </a:cubicBezTo>
                  <a:cubicBezTo>
                    <a:pt x="6429" y="96"/>
                    <a:pt x="6366" y="1"/>
                    <a:pt x="6271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102;p34">
              <a:extLst>
                <a:ext uri="{FF2B5EF4-FFF2-40B4-BE49-F238E27FC236}">
                  <a16:creationId xmlns:a16="http://schemas.microsoft.com/office/drawing/2014/main" id="{70E5DF4C-350A-4414-A6B8-5A0BBF30A38C}"/>
                </a:ext>
              </a:extLst>
            </p:cNvPr>
            <p:cNvSpPr/>
            <p:nvPr/>
          </p:nvSpPr>
          <p:spPr>
            <a:xfrm>
              <a:off x="2382100" y="2754150"/>
              <a:ext cx="18250" cy="91075"/>
            </a:xfrm>
            <a:custGeom>
              <a:avLst/>
              <a:gdLst/>
              <a:ahLst/>
              <a:cxnLst/>
              <a:rect l="l" t="t" r="r" b="b"/>
              <a:pathLst>
                <a:path w="730" h="3643" extrusionOk="0">
                  <a:moveTo>
                    <a:pt x="318" y="1"/>
                  </a:moveTo>
                  <a:lnTo>
                    <a:pt x="1" y="32"/>
                  </a:lnTo>
                  <a:lnTo>
                    <a:pt x="413" y="3579"/>
                  </a:lnTo>
                  <a:lnTo>
                    <a:pt x="729" y="3643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103;p34">
              <a:extLst>
                <a:ext uri="{FF2B5EF4-FFF2-40B4-BE49-F238E27FC236}">
                  <a16:creationId xmlns:a16="http://schemas.microsoft.com/office/drawing/2014/main" id="{CEA2B189-CFAE-4219-85B9-E83937FD537A}"/>
                </a:ext>
              </a:extLst>
            </p:cNvPr>
            <p:cNvSpPr/>
            <p:nvPr/>
          </p:nvSpPr>
          <p:spPr>
            <a:xfrm>
              <a:off x="2412200" y="2754150"/>
              <a:ext cx="12675" cy="91875"/>
            </a:xfrm>
            <a:custGeom>
              <a:avLst/>
              <a:gdLst/>
              <a:ahLst/>
              <a:cxnLst/>
              <a:rect l="l" t="t" r="r" b="b"/>
              <a:pathLst>
                <a:path w="507" h="3675" extrusionOk="0">
                  <a:moveTo>
                    <a:pt x="285" y="1"/>
                  </a:moveTo>
                  <a:lnTo>
                    <a:pt x="0" y="32"/>
                  </a:lnTo>
                  <a:lnTo>
                    <a:pt x="190" y="3674"/>
                  </a:lnTo>
                  <a:lnTo>
                    <a:pt x="507" y="3611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104;p34">
              <a:extLst>
                <a:ext uri="{FF2B5EF4-FFF2-40B4-BE49-F238E27FC236}">
                  <a16:creationId xmlns:a16="http://schemas.microsoft.com/office/drawing/2014/main" id="{3FD212BE-F249-444C-A782-0EADD83B4A43}"/>
                </a:ext>
              </a:extLst>
            </p:cNvPr>
            <p:cNvSpPr/>
            <p:nvPr/>
          </p:nvSpPr>
          <p:spPr>
            <a:xfrm>
              <a:off x="2441500" y="2753375"/>
              <a:ext cx="7150" cy="93425"/>
            </a:xfrm>
            <a:custGeom>
              <a:avLst/>
              <a:gdLst/>
              <a:ahLst/>
              <a:cxnLst/>
              <a:rect l="l" t="t" r="r" b="b"/>
              <a:pathLst>
                <a:path w="286" h="3737" extrusionOk="0">
                  <a:moveTo>
                    <a:pt x="0" y="0"/>
                  </a:moveTo>
                  <a:lnTo>
                    <a:pt x="0" y="3737"/>
                  </a:lnTo>
                  <a:lnTo>
                    <a:pt x="285" y="3705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105;p34">
              <a:extLst>
                <a:ext uri="{FF2B5EF4-FFF2-40B4-BE49-F238E27FC236}">
                  <a16:creationId xmlns:a16="http://schemas.microsoft.com/office/drawing/2014/main" id="{8E518533-750E-4DB1-A74E-0484A749524F}"/>
                </a:ext>
              </a:extLst>
            </p:cNvPr>
            <p:cNvSpPr/>
            <p:nvPr/>
          </p:nvSpPr>
          <p:spPr>
            <a:xfrm>
              <a:off x="2461275" y="2752575"/>
              <a:ext cx="21400" cy="95025"/>
            </a:xfrm>
            <a:custGeom>
              <a:avLst/>
              <a:gdLst/>
              <a:ahLst/>
              <a:cxnLst/>
              <a:rect l="l" t="t" r="r" b="b"/>
              <a:pathLst>
                <a:path w="856" h="3801" extrusionOk="0">
                  <a:moveTo>
                    <a:pt x="571" y="0"/>
                  </a:moveTo>
                  <a:lnTo>
                    <a:pt x="1" y="3801"/>
                  </a:lnTo>
                  <a:lnTo>
                    <a:pt x="317" y="3674"/>
                  </a:lnTo>
                  <a:lnTo>
                    <a:pt x="856" y="6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106;p34">
              <a:extLst>
                <a:ext uri="{FF2B5EF4-FFF2-40B4-BE49-F238E27FC236}">
                  <a16:creationId xmlns:a16="http://schemas.microsoft.com/office/drawing/2014/main" id="{84BDC509-2131-42A7-ACE5-DE33BEAB18DE}"/>
                </a:ext>
              </a:extLst>
            </p:cNvPr>
            <p:cNvSpPr/>
            <p:nvPr/>
          </p:nvSpPr>
          <p:spPr>
            <a:xfrm>
              <a:off x="2484250" y="2752575"/>
              <a:ext cx="30100" cy="95825"/>
            </a:xfrm>
            <a:custGeom>
              <a:avLst/>
              <a:gdLst/>
              <a:ahLst/>
              <a:cxnLst/>
              <a:rect l="l" t="t" r="r" b="b"/>
              <a:pathLst>
                <a:path w="1204" h="3833" extrusionOk="0">
                  <a:moveTo>
                    <a:pt x="919" y="0"/>
                  </a:moveTo>
                  <a:lnTo>
                    <a:pt x="0" y="3832"/>
                  </a:lnTo>
                  <a:lnTo>
                    <a:pt x="317" y="3737"/>
                  </a:lnTo>
                  <a:lnTo>
                    <a:pt x="1204" y="95"/>
                  </a:lnTo>
                  <a:lnTo>
                    <a:pt x="919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107;p34">
              <a:extLst>
                <a:ext uri="{FF2B5EF4-FFF2-40B4-BE49-F238E27FC236}">
                  <a16:creationId xmlns:a16="http://schemas.microsoft.com/office/drawing/2014/main" id="{E31E524A-1C0A-4415-A25D-36B5BECED835}"/>
                </a:ext>
              </a:extLst>
            </p:cNvPr>
            <p:cNvSpPr/>
            <p:nvPr/>
          </p:nvSpPr>
          <p:spPr>
            <a:xfrm>
              <a:off x="2508000" y="2751000"/>
              <a:ext cx="37225" cy="95800"/>
            </a:xfrm>
            <a:custGeom>
              <a:avLst/>
              <a:gdLst/>
              <a:ahLst/>
              <a:cxnLst/>
              <a:rect l="l" t="t" r="r" b="b"/>
              <a:pathLst>
                <a:path w="1489" h="3832" extrusionOk="0">
                  <a:moveTo>
                    <a:pt x="1204" y="0"/>
                  </a:moveTo>
                  <a:lnTo>
                    <a:pt x="0" y="3705"/>
                  </a:lnTo>
                  <a:lnTo>
                    <a:pt x="285" y="3832"/>
                  </a:lnTo>
                  <a:lnTo>
                    <a:pt x="1489" y="127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108;p34">
              <a:extLst>
                <a:ext uri="{FF2B5EF4-FFF2-40B4-BE49-F238E27FC236}">
                  <a16:creationId xmlns:a16="http://schemas.microsoft.com/office/drawing/2014/main" id="{82B00B69-F5DA-4470-8EE2-22A203DAC630}"/>
                </a:ext>
              </a:extLst>
            </p:cNvPr>
            <p:cNvSpPr/>
            <p:nvPr/>
          </p:nvSpPr>
          <p:spPr>
            <a:xfrm>
              <a:off x="2342525" y="2740700"/>
              <a:ext cx="194000" cy="108475"/>
            </a:xfrm>
            <a:custGeom>
              <a:avLst/>
              <a:gdLst/>
              <a:ahLst/>
              <a:cxnLst/>
              <a:rect l="l" t="t" r="r" b="b"/>
              <a:pathLst>
                <a:path w="7760" h="4339" extrusionOk="0">
                  <a:moveTo>
                    <a:pt x="380" y="0"/>
                  </a:moveTo>
                  <a:cubicBezTo>
                    <a:pt x="349" y="190"/>
                    <a:pt x="190" y="222"/>
                    <a:pt x="0" y="254"/>
                  </a:cubicBezTo>
                  <a:lnTo>
                    <a:pt x="1235" y="4181"/>
                  </a:lnTo>
                  <a:cubicBezTo>
                    <a:pt x="1267" y="4276"/>
                    <a:pt x="1330" y="4339"/>
                    <a:pt x="1425" y="4339"/>
                  </a:cubicBezTo>
                  <a:lnTo>
                    <a:pt x="7538" y="4339"/>
                  </a:lnTo>
                  <a:cubicBezTo>
                    <a:pt x="7664" y="4339"/>
                    <a:pt x="7759" y="4244"/>
                    <a:pt x="7759" y="4117"/>
                  </a:cubicBezTo>
                  <a:cubicBezTo>
                    <a:pt x="7759" y="3959"/>
                    <a:pt x="7664" y="3864"/>
                    <a:pt x="7538" y="3864"/>
                  </a:cubicBezTo>
                  <a:lnTo>
                    <a:pt x="1584" y="386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109;p34">
              <a:extLst>
                <a:ext uri="{FF2B5EF4-FFF2-40B4-BE49-F238E27FC236}">
                  <a16:creationId xmlns:a16="http://schemas.microsoft.com/office/drawing/2014/main" id="{FC866708-0ACA-468C-B357-17BA89DD9B50}"/>
                </a:ext>
              </a:extLst>
            </p:cNvPr>
            <p:cNvSpPr/>
            <p:nvPr/>
          </p:nvSpPr>
          <p:spPr>
            <a:xfrm>
              <a:off x="2264150" y="2732775"/>
              <a:ext cx="89475" cy="17450"/>
            </a:xfrm>
            <a:custGeom>
              <a:avLst/>
              <a:gdLst/>
              <a:ahLst/>
              <a:cxnLst/>
              <a:rect l="l" t="t" r="r" b="b"/>
              <a:pathLst>
                <a:path w="3579" h="698" extrusionOk="0">
                  <a:moveTo>
                    <a:pt x="380" y="1"/>
                  </a:moveTo>
                  <a:cubicBezTo>
                    <a:pt x="190" y="1"/>
                    <a:pt x="0" y="159"/>
                    <a:pt x="0" y="349"/>
                  </a:cubicBezTo>
                  <a:cubicBezTo>
                    <a:pt x="0" y="539"/>
                    <a:pt x="190" y="697"/>
                    <a:pt x="380" y="697"/>
                  </a:cubicBezTo>
                  <a:lnTo>
                    <a:pt x="3230" y="697"/>
                  </a:lnTo>
                  <a:cubicBezTo>
                    <a:pt x="3420" y="697"/>
                    <a:pt x="3547" y="571"/>
                    <a:pt x="3579" y="381"/>
                  </a:cubicBezTo>
                  <a:cubicBezTo>
                    <a:pt x="3579" y="381"/>
                    <a:pt x="3579" y="381"/>
                    <a:pt x="3579" y="349"/>
                  </a:cubicBezTo>
                  <a:cubicBezTo>
                    <a:pt x="3579" y="254"/>
                    <a:pt x="3515" y="159"/>
                    <a:pt x="3452" y="96"/>
                  </a:cubicBezTo>
                  <a:cubicBezTo>
                    <a:pt x="3389" y="32"/>
                    <a:pt x="3294" y="1"/>
                    <a:pt x="3199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110;p34">
              <a:extLst>
                <a:ext uri="{FF2B5EF4-FFF2-40B4-BE49-F238E27FC236}">
                  <a16:creationId xmlns:a16="http://schemas.microsoft.com/office/drawing/2014/main" id="{FD7A1213-CBCD-4EDA-B69A-D5AFCCC17E84}"/>
                </a:ext>
              </a:extLst>
            </p:cNvPr>
            <p:cNvSpPr/>
            <p:nvPr/>
          </p:nvSpPr>
          <p:spPr>
            <a:xfrm>
              <a:off x="2369450" y="2842825"/>
              <a:ext cx="119575" cy="65750"/>
            </a:xfrm>
            <a:custGeom>
              <a:avLst/>
              <a:gdLst/>
              <a:ahLst/>
              <a:cxnLst/>
              <a:rect l="l" t="t" r="r" b="b"/>
              <a:pathLst>
                <a:path w="4783" h="2630" extrusionOk="0">
                  <a:moveTo>
                    <a:pt x="570" y="1"/>
                  </a:moveTo>
                  <a:lnTo>
                    <a:pt x="0" y="2629"/>
                  </a:lnTo>
                  <a:lnTo>
                    <a:pt x="4782" y="2629"/>
                  </a:lnTo>
                  <a:lnTo>
                    <a:pt x="4782" y="2281"/>
                  </a:lnTo>
                  <a:lnTo>
                    <a:pt x="412" y="2281"/>
                  </a:lnTo>
                  <a:lnTo>
                    <a:pt x="887" y="64"/>
                  </a:lnTo>
                  <a:lnTo>
                    <a:pt x="570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111;p34">
              <a:extLst>
                <a:ext uri="{FF2B5EF4-FFF2-40B4-BE49-F238E27FC236}">
                  <a16:creationId xmlns:a16="http://schemas.microsoft.com/office/drawing/2014/main" id="{483DB694-4ED7-4DC6-8865-0FFCC044E85B}"/>
                </a:ext>
              </a:extLst>
            </p:cNvPr>
            <p:cNvSpPr/>
            <p:nvPr/>
          </p:nvSpPr>
          <p:spPr>
            <a:xfrm>
              <a:off x="2354400" y="2883200"/>
              <a:ext cx="42775" cy="43575"/>
            </a:xfrm>
            <a:custGeom>
              <a:avLst/>
              <a:gdLst/>
              <a:ahLst/>
              <a:cxnLst/>
              <a:rect l="l" t="t" r="r" b="b"/>
              <a:pathLst>
                <a:path w="1711" h="1743" extrusionOk="0">
                  <a:moveTo>
                    <a:pt x="855" y="1"/>
                  </a:moveTo>
                  <a:cubicBezTo>
                    <a:pt x="380" y="1"/>
                    <a:pt x="0" y="381"/>
                    <a:pt x="0" y="856"/>
                  </a:cubicBezTo>
                  <a:cubicBezTo>
                    <a:pt x="0" y="1331"/>
                    <a:pt x="380" y="1743"/>
                    <a:pt x="855" y="1743"/>
                  </a:cubicBezTo>
                  <a:cubicBezTo>
                    <a:pt x="1331" y="1743"/>
                    <a:pt x="1711" y="1331"/>
                    <a:pt x="1711" y="856"/>
                  </a:cubicBezTo>
                  <a:cubicBezTo>
                    <a:pt x="1711" y="412"/>
                    <a:pt x="1331" y="1"/>
                    <a:pt x="85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112;p34">
              <a:extLst>
                <a:ext uri="{FF2B5EF4-FFF2-40B4-BE49-F238E27FC236}">
                  <a16:creationId xmlns:a16="http://schemas.microsoft.com/office/drawing/2014/main" id="{56F64A4C-CB72-4262-B2AB-EA35AC5D007C}"/>
                </a:ext>
              </a:extLst>
            </p:cNvPr>
            <p:cNvSpPr/>
            <p:nvPr/>
          </p:nvSpPr>
          <p:spPr>
            <a:xfrm>
              <a:off x="2359950" y="2888750"/>
              <a:ext cx="31675" cy="32475"/>
            </a:xfrm>
            <a:custGeom>
              <a:avLst/>
              <a:gdLst/>
              <a:ahLst/>
              <a:cxnLst/>
              <a:rect l="l" t="t" r="r" b="b"/>
              <a:pathLst>
                <a:path w="1267" h="1299" extrusionOk="0">
                  <a:moveTo>
                    <a:pt x="633" y="0"/>
                  </a:moveTo>
                  <a:cubicBezTo>
                    <a:pt x="285" y="0"/>
                    <a:pt x="0" y="285"/>
                    <a:pt x="0" y="634"/>
                  </a:cubicBezTo>
                  <a:cubicBezTo>
                    <a:pt x="0" y="1014"/>
                    <a:pt x="285" y="1299"/>
                    <a:pt x="633" y="1299"/>
                  </a:cubicBezTo>
                  <a:cubicBezTo>
                    <a:pt x="982" y="1299"/>
                    <a:pt x="1267" y="1014"/>
                    <a:pt x="1267" y="634"/>
                  </a:cubicBezTo>
                  <a:cubicBezTo>
                    <a:pt x="1267" y="285"/>
                    <a:pt x="982" y="0"/>
                    <a:pt x="633" y="0"/>
                  </a:cubicBezTo>
                  <a:close/>
                </a:path>
              </a:pathLst>
            </a:custGeom>
            <a:solidFill>
              <a:srgbClr val="579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113;p34">
              <a:extLst>
                <a:ext uri="{FF2B5EF4-FFF2-40B4-BE49-F238E27FC236}">
                  <a16:creationId xmlns:a16="http://schemas.microsoft.com/office/drawing/2014/main" id="{0A62D1E2-6134-4AD2-B373-29D70F655FC0}"/>
                </a:ext>
              </a:extLst>
            </p:cNvPr>
            <p:cNvSpPr/>
            <p:nvPr/>
          </p:nvSpPr>
          <p:spPr>
            <a:xfrm>
              <a:off x="2465250" y="2883200"/>
              <a:ext cx="42775" cy="43575"/>
            </a:xfrm>
            <a:custGeom>
              <a:avLst/>
              <a:gdLst/>
              <a:ahLst/>
              <a:cxnLst/>
              <a:rect l="l" t="t" r="r" b="b"/>
              <a:pathLst>
                <a:path w="1711" h="1743" extrusionOk="0">
                  <a:moveTo>
                    <a:pt x="855" y="1"/>
                  </a:moveTo>
                  <a:cubicBezTo>
                    <a:pt x="380" y="1"/>
                    <a:pt x="0" y="381"/>
                    <a:pt x="0" y="856"/>
                  </a:cubicBezTo>
                  <a:cubicBezTo>
                    <a:pt x="0" y="1331"/>
                    <a:pt x="380" y="1743"/>
                    <a:pt x="855" y="1743"/>
                  </a:cubicBezTo>
                  <a:cubicBezTo>
                    <a:pt x="1330" y="1743"/>
                    <a:pt x="1710" y="1331"/>
                    <a:pt x="1710" y="856"/>
                  </a:cubicBezTo>
                  <a:cubicBezTo>
                    <a:pt x="1710" y="412"/>
                    <a:pt x="1330" y="1"/>
                    <a:pt x="85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114;p34">
              <a:extLst>
                <a:ext uri="{FF2B5EF4-FFF2-40B4-BE49-F238E27FC236}">
                  <a16:creationId xmlns:a16="http://schemas.microsoft.com/office/drawing/2014/main" id="{36457F82-8D8B-42C2-B45A-A2B53F796ACA}"/>
                </a:ext>
              </a:extLst>
            </p:cNvPr>
            <p:cNvSpPr/>
            <p:nvPr/>
          </p:nvSpPr>
          <p:spPr>
            <a:xfrm>
              <a:off x="2470775" y="2888750"/>
              <a:ext cx="31700" cy="32475"/>
            </a:xfrm>
            <a:custGeom>
              <a:avLst/>
              <a:gdLst/>
              <a:ahLst/>
              <a:cxnLst/>
              <a:rect l="l" t="t" r="r" b="b"/>
              <a:pathLst>
                <a:path w="1268" h="1299" extrusionOk="0">
                  <a:moveTo>
                    <a:pt x="634" y="0"/>
                  </a:moveTo>
                  <a:cubicBezTo>
                    <a:pt x="286" y="0"/>
                    <a:pt x="1" y="285"/>
                    <a:pt x="1" y="634"/>
                  </a:cubicBezTo>
                  <a:cubicBezTo>
                    <a:pt x="1" y="1014"/>
                    <a:pt x="286" y="1299"/>
                    <a:pt x="634" y="1299"/>
                  </a:cubicBezTo>
                  <a:cubicBezTo>
                    <a:pt x="983" y="1299"/>
                    <a:pt x="1268" y="1014"/>
                    <a:pt x="1268" y="634"/>
                  </a:cubicBezTo>
                  <a:cubicBezTo>
                    <a:pt x="1268" y="285"/>
                    <a:pt x="983" y="0"/>
                    <a:pt x="63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115;p34">
              <a:extLst>
                <a:ext uri="{FF2B5EF4-FFF2-40B4-BE49-F238E27FC236}">
                  <a16:creationId xmlns:a16="http://schemas.microsoft.com/office/drawing/2014/main" id="{5EAB610D-13D2-4EF2-B0E3-E7B7A2798613}"/>
                </a:ext>
              </a:extLst>
            </p:cNvPr>
            <p:cNvSpPr/>
            <p:nvPr/>
          </p:nvSpPr>
          <p:spPr>
            <a:xfrm>
              <a:off x="4789750" y="1876125"/>
              <a:ext cx="216950" cy="2400"/>
            </a:xfrm>
            <a:custGeom>
              <a:avLst/>
              <a:gdLst/>
              <a:ahLst/>
              <a:cxnLst/>
              <a:rect l="l" t="t" r="r" b="b"/>
              <a:pathLst>
                <a:path w="8678" h="96" extrusionOk="0">
                  <a:moveTo>
                    <a:pt x="0" y="1"/>
                  </a:moveTo>
                  <a:lnTo>
                    <a:pt x="0" y="96"/>
                  </a:lnTo>
                  <a:lnTo>
                    <a:pt x="8678" y="96"/>
                  </a:lnTo>
                  <a:lnTo>
                    <a:pt x="86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116;p34">
              <a:extLst>
                <a:ext uri="{FF2B5EF4-FFF2-40B4-BE49-F238E27FC236}">
                  <a16:creationId xmlns:a16="http://schemas.microsoft.com/office/drawing/2014/main" id="{A31C39CF-B030-4391-9781-A272FA553DD0}"/>
                </a:ext>
              </a:extLst>
            </p:cNvPr>
            <p:cNvSpPr/>
            <p:nvPr/>
          </p:nvSpPr>
          <p:spPr>
            <a:xfrm>
              <a:off x="4789750" y="18888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0" y="1"/>
                  </a:moveTo>
                  <a:lnTo>
                    <a:pt x="0" y="1014"/>
                  </a:lnTo>
                  <a:lnTo>
                    <a:pt x="3991" y="1014"/>
                  </a:lnTo>
                  <a:lnTo>
                    <a:pt x="39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117;p34">
              <a:extLst>
                <a:ext uri="{FF2B5EF4-FFF2-40B4-BE49-F238E27FC236}">
                  <a16:creationId xmlns:a16="http://schemas.microsoft.com/office/drawing/2014/main" id="{C71ED974-AA84-4CDE-A037-B57461B712F8}"/>
                </a:ext>
              </a:extLst>
            </p:cNvPr>
            <p:cNvSpPr/>
            <p:nvPr/>
          </p:nvSpPr>
          <p:spPr>
            <a:xfrm>
              <a:off x="4906925" y="1932350"/>
              <a:ext cx="99775" cy="93450"/>
            </a:xfrm>
            <a:custGeom>
              <a:avLst/>
              <a:gdLst/>
              <a:ahLst/>
              <a:cxnLst/>
              <a:rect l="l" t="t" r="r" b="b"/>
              <a:pathLst>
                <a:path w="3991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3991" y="3737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118;p34">
              <a:extLst>
                <a:ext uri="{FF2B5EF4-FFF2-40B4-BE49-F238E27FC236}">
                  <a16:creationId xmlns:a16="http://schemas.microsoft.com/office/drawing/2014/main" id="{4F822325-F359-4641-A9F6-31EC06F7053C}"/>
                </a:ext>
              </a:extLst>
            </p:cNvPr>
            <p:cNvSpPr/>
            <p:nvPr/>
          </p:nvSpPr>
          <p:spPr>
            <a:xfrm>
              <a:off x="4906925" y="18888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1" y="1"/>
                  </a:moveTo>
                  <a:lnTo>
                    <a:pt x="1" y="1014"/>
                  </a:lnTo>
                  <a:lnTo>
                    <a:pt x="3991" y="1014"/>
                  </a:lnTo>
                  <a:lnTo>
                    <a:pt x="39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119;p34">
              <a:extLst>
                <a:ext uri="{FF2B5EF4-FFF2-40B4-BE49-F238E27FC236}">
                  <a16:creationId xmlns:a16="http://schemas.microsoft.com/office/drawing/2014/main" id="{3B73BF2B-00E6-4706-B89D-055FCB0A3E6B}"/>
                </a:ext>
              </a:extLst>
            </p:cNvPr>
            <p:cNvSpPr/>
            <p:nvPr/>
          </p:nvSpPr>
          <p:spPr>
            <a:xfrm>
              <a:off x="4789750" y="1932350"/>
              <a:ext cx="99775" cy="93450"/>
            </a:xfrm>
            <a:custGeom>
              <a:avLst/>
              <a:gdLst/>
              <a:ahLst/>
              <a:cxnLst/>
              <a:rect l="l" t="t" r="r" b="b"/>
              <a:pathLst>
                <a:path w="3991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991" y="3737"/>
                  </a:lnTo>
                  <a:lnTo>
                    <a:pt x="39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120;p34">
              <a:extLst>
                <a:ext uri="{FF2B5EF4-FFF2-40B4-BE49-F238E27FC236}">
                  <a16:creationId xmlns:a16="http://schemas.microsoft.com/office/drawing/2014/main" id="{531700C0-B3E5-4F6E-9597-E321707C191F}"/>
                </a:ext>
              </a:extLst>
            </p:cNvPr>
            <p:cNvSpPr/>
            <p:nvPr/>
          </p:nvSpPr>
          <p:spPr>
            <a:xfrm>
              <a:off x="4789750" y="1878500"/>
              <a:ext cx="216950" cy="10325"/>
            </a:xfrm>
            <a:custGeom>
              <a:avLst/>
              <a:gdLst/>
              <a:ahLst/>
              <a:cxnLst/>
              <a:rect l="l" t="t" r="r" b="b"/>
              <a:pathLst>
                <a:path w="8678" h="413" extrusionOk="0">
                  <a:moveTo>
                    <a:pt x="0" y="1"/>
                  </a:moveTo>
                  <a:lnTo>
                    <a:pt x="0" y="413"/>
                  </a:lnTo>
                  <a:lnTo>
                    <a:pt x="3991" y="413"/>
                  </a:lnTo>
                  <a:lnTo>
                    <a:pt x="3991" y="96"/>
                  </a:lnTo>
                  <a:lnTo>
                    <a:pt x="4719" y="96"/>
                  </a:lnTo>
                  <a:lnTo>
                    <a:pt x="4719" y="413"/>
                  </a:lnTo>
                  <a:lnTo>
                    <a:pt x="8678" y="413"/>
                  </a:lnTo>
                  <a:lnTo>
                    <a:pt x="8678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121;p34">
              <a:extLst>
                <a:ext uri="{FF2B5EF4-FFF2-40B4-BE49-F238E27FC236}">
                  <a16:creationId xmlns:a16="http://schemas.microsoft.com/office/drawing/2014/main" id="{73D47C15-435F-4B37-BEF0-8D978CE63D8D}"/>
                </a:ext>
              </a:extLst>
            </p:cNvPr>
            <p:cNvSpPr/>
            <p:nvPr/>
          </p:nvSpPr>
          <p:spPr>
            <a:xfrm>
              <a:off x="4888725" y="1880875"/>
              <a:ext cx="18225" cy="7950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0" y="1"/>
                  </a:moveTo>
                  <a:lnTo>
                    <a:pt x="0" y="318"/>
                  </a:lnTo>
                  <a:lnTo>
                    <a:pt x="729" y="318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122;p34">
              <a:extLst>
                <a:ext uri="{FF2B5EF4-FFF2-40B4-BE49-F238E27FC236}">
                  <a16:creationId xmlns:a16="http://schemas.microsoft.com/office/drawing/2014/main" id="{430AE633-857E-4A0C-8B55-D4C66D06B7C4}"/>
                </a:ext>
              </a:extLst>
            </p:cNvPr>
            <p:cNvSpPr/>
            <p:nvPr/>
          </p:nvSpPr>
          <p:spPr>
            <a:xfrm>
              <a:off x="4888725" y="1810425"/>
              <a:ext cx="18225" cy="70475"/>
            </a:xfrm>
            <a:custGeom>
              <a:avLst/>
              <a:gdLst/>
              <a:ahLst/>
              <a:cxnLst/>
              <a:rect l="l" t="t" r="r" b="b"/>
              <a:pathLst>
                <a:path w="729" h="2819" extrusionOk="0">
                  <a:moveTo>
                    <a:pt x="0" y="0"/>
                  </a:moveTo>
                  <a:lnTo>
                    <a:pt x="0" y="2819"/>
                  </a:lnTo>
                  <a:lnTo>
                    <a:pt x="729" y="2819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123;p34">
              <a:extLst>
                <a:ext uri="{FF2B5EF4-FFF2-40B4-BE49-F238E27FC236}">
                  <a16:creationId xmlns:a16="http://schemas.microsoft.com/office/drawing/2014/main" id="{DE94BF33-E23F-4993-8526-6D4DE2052326}"/>
                </a:ext>
              </a:extLst>
            </p:cNvPr>
            <p:cNvSpPr/>
            <p:nvPr/>
          </p:nvSpPr>
          <p:spPr>
            <a:xfrm>
              <a:off x="4789750" y="1878500"/>
              <a:ext cx="216950" cy="147300"/>
            </a:xfrm>
            <a:custGeom>
              <a:avLst/>
              <a:gdLst/>
              <a:ahLst/>
              <a:cxnLst/>
              <a:rect l="l" t="t" r="r" b="b"/>
              <a:pathLst>
                <a:path w="8678" h="5892" extrusionOk="0">
                  <a:moveTo>
                    <a:pt x="3991" y="1"/>
                  </a:moveTo>
                  <a:lnTo>
                    <a:pt x="3991" y="1426"/>
                  </a:lnTo>
                  <a:lnTo>
                    <a:pt x="0" y="1426"/>
                  </a:lnTo>
                  <a:lnTo>
                    <a:pt x="0" y="2154"/>
                  </a:lnTo>
                  <a:lnTo>
                    <a:pt x="3991" y="2154"/>
                  </a:lnTo>
                  <a:lnTo>
                    <a:pt x="3991" y="5891"/>
                  </a:lnTo>
                  <a:lnTo>
                    <a:pt x="4719" y="5891"/>
                  </a:lnTo>
                  <a:lnTo>
                    <a:pt x="4719" y="2154"/>
                  </a:lnTo>
                  <a:lnTo>
                    <a:pt x="8678" y="2154"/>
                  </a:lnTo>
                  <a:lnTo>
                    <a:pt x="8678" y="1426"/>
                  </a:lnTo>
                  <a:lnTo>
                    <a:pt x="4719" y="1426"/>
                  </a:lnTo>
                  <a:lnTo>
                    <a:pt x="4719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124;p34">
              <a:extLst>
                <a:ext uri="{FF2B5EF4-FFF2-40B4-BE49-F238E27FC236}">
                  <a16:creationId xmlns:a16="http://schemas.microsoft.com/office/drawing/2014/main" id="{92376301-B077-4267-B51F-392BA1923F3B}"/>
                </a:ext>
              </a:extLst>
            </p:cNvPr>
            <p:cNvSpPr/>
            <p:nvPr/>
          </p:nvSpPr>
          <p:spPr>
            <a:xfrm>
              <a:off x="4906925" y="1810425"/>
              <a:ext cx="122750" cy="70475"/>
            </a:xfrm>
            <a:custGeom>
              <a:avLst/>
              <a:gdLst/>
              <a:ahLst/>
              <a:cxnLst/>
              <a:rect l="l" t="t" r="r" b="b"/>
              <a:pathLst>
                <a:path w="4910" h="2819" extrusionOk="0">
                  <a:moveTo>
                    <a:pt x="1" y="0"/>
                  </a:moveTo>
                  <a:lnTo>
                    <a:pt x="1" y="2819"/>
                  </a:lnTo>
                  <a:lnTo>
                    <a:pt x="4909" y="2819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125;p34">
              <a:extLst>
                <a:ext uri="{FF2B5EF4-FFF2-40B4-BE49-F238E27FC236}">
                  <a16:creationId xmlns:a16="http://schemas.microsoft.com/office/drawing/2014/main" id="{067E13B8-B64E-4D45-81B4-EAA9A87EA689}"/>
                </a:ext>
              </a:extLst>
            </p:cNvPr>
            <p:cNvSpPr/>
            <p:nvPr/>
          </p:nvSpPr>
          <p:spPr>
            <a:xfrm>
              <a:off x="4766800" y="1810425"/>
              <a:ext cx="122725" cy="70475"/>
            </a:xfrm>
            <a:custGeom>
              <a:avLst/>
              <a:gdLst/>
              <a:ahLst/>
              <a:cxnLst/>
              <a:rect l="l" t="t" r="r" b="b"/>
              <a:pathLst>
                <a:path w="4909" h="2819" extrusionOk="0">
                  <a:moveTo>
                    <a:pt x="0" y="0"/>
                  </a:moveTo>
                  <a:lnTo>
                    <a:pt x="0" y="2819"/>
                  </a:lnTo>
                  <a:lnTo>
                    <a:pt x="4909" y="2819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126;p34">
              <a:extLst>
                <a:ext uri="{FF2B5EF4-FFF2-40B4-BE49-F238E27FC236}">
                  <a16:creationId xmlns:a16="http://schemas.microsoft.com/office/drawing/2014/main" id="{C8A93FA9-A9EC-443F-BD0D-2D4950C0C1BA}"/>
                </a:ext>
              </a:extLst>
            </p:cNvPr>
            <p:cNvSpPr/>
            <p:nvPr/>
          </p:nvSpPr>
          <p:spPr>
            <a:xfrm>
              <a:off x="4904550" y="1742325"/>
              <a:ext cx="50700" cy="65750"/>
            </a:xfrm>
            <a:custGeom>
              <a:avLst/>
              <a:gdLst/>
              <a:ahLst/>
              <a:cxnLst/>
              <a:rect l="l" t="t" r="r" b="b"/>
              <a:pathLst>
                <a:path w="2028" h="2630" extrusionOk="0">
                  <a:moveTo>
                    <a:pt x="982" y="1"/>
                  </a:moveTo>
                  <a:lnTo>
                    <a:pt x="0" y="2218"/>
                  </a:lnTo>
                  <a:lnTo>
                    <a:pt x="127" y="2629"/>
                  </a:lnTo>
                  <a:lnTo>
                    <a:pt x="2027" y="1204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127;p34">
              <a:extLst>
                <a:ext uri="{FF2B5EF4-FFF2-40B4-BE49-F238E27FC236}">
                  <a16:creationId xmlns:a16="http://schemas.microsoft.com/office/drawing/2014/main" id="{8CB54EB8-F5E6-4832-B3A2-4AD9F49A4317}"/>
                </a:ext>
              </a:extLst>
            </p:cNvPr>
            <p:cNvSpPr/>
            <p:nvPr/>
          </p:nvSpPr>
          <p:spPr>
            <a:xfrm>
              <a:off x="4899800" y="1766525"/>
              <a:ext cx="86325" cy="44725"/>
            </a:xfrm>
            <a:custGeom>
              <a:avLst/>
              <a:gdLst/>
              <a:ahLst/>
              <a:cxnLst/>
              <a:rect l="l" t="t" r="r" b="b"/>
              <a:pathLst>
                <a:path w="3453" h="1789" extrusionOk="0">
                  <a:moveTo>
                    <a:pt x="2662" y="0"/>
                  </a:moveTo>
                  <a:cubicBezTo>
                    <a:pt x="1863" y="0"/>
                    <a:pt x="0" y="1756"/>
                    <a:pt x="0" y="1756"/>
                  </a:cubicBezTo>
                  <a:lnTo>
                    <a:pt x="3294" y="1788"/>
                  </a:lnTo>
                  <a:cubicBezTo>
                    <a:pt x="3294" y="1788"/>
                    <a:pt x="3452" y="395"/>
                    <a:pt x="2851" y="46"/>
                  </a:cubicBezTo>
                  <a:cubicBezTo>
                    <a:pt x="2798" y="15"/>
                    <a:pt x="2734" y="0"/>
                    <a:pt x="2662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128;p34">
              <a:extLst>
                <a:ext uri="{FF2B5EF4-FFF2-40B4-BE49-F238E27FC236}">
                  <a16:creationId xmlns:a16="http://schemas.microsoft.com/office/drawing/2014/main" id="{6CB9FD33-B82D-42CD-8BA4-5B033F6A23D3}"/>
                </a:ext>
              </a:extLst>
            </p:cNvPr>
            <p:cNvSpPr/>
            <p:nvPr/>
          </p:nvSpPr>
          <p:spPr>
            <a:xfrm>
              <a:off x="4840425" y="1742325"/>
              <a:ext cx="50700" cy="65750"/>
            </a:xfrm>
            <a:custGeom>
              <a:avLst/>
              <a:gdLst/>
              <a:ahLst/>
              <a:cxnLst/>
              <a:rect l="l" t="t" r="r" b="b"/>
              <a:pathLst>
                <a:path w="2028" h="2630" extrusionOk="0">
                  <a:moveTo>
                    <a:pt x="1045" y="1"/>
                  </a:moveTo>
                  <a:lnTo>
                    <a:pt x="0" y="1204"/>
                  </a:lnTo>
                  <a:lnTo>
                    <a:pt x="1900" y="2629"/>
                  </a:lnTo>
                  <a:lnTo>
                    <a:pt x="2027" y="2218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129;p34">
              <a:extLst>
                <a:ext uri="{FF2B5EF4-FFF2-40B4-BE49-F238E27FC236}">
                  <a16:creationId xmlns:a16="http://schemas.microsoft.com/office/drawing/2014/main" id="{0357BC4B-3005-4371-A17F-1EB50B8FDD58}"/>
                </a:ext>
              </a:extLst>
            </p:cNvPr>
            <p:cNvSpPr/>
            <p:nvPr/>
          </p:nvSpPr>
          <p:spPr>
            <a:xfrm>
              <a:off x="4810325" y="1766525"/>
              <a:ext cx="85550" cy="43925"/>
            </a:xfrm>
            <a:custGeom>
              <a:avLst/>
              <a:gdLst/>
              <a:ahLst/>
              <a:cxnLst/>
              <a:rect l="l" t="t" r="r" b="b"/>
              <a:pathLst>
                <a:path w="3422" h="1757" extrusionOk="0">
                  <a:moveTo>
                    <a:pt x="784" y="0"/>
                  </a:moveTo>
                  <a:cubicBezTo>
                    <a:pt x="714" y="0"/>
                    <a:pt x="653" y="15"/>
                    <a:pt x="603" y="46"/>
                  </a:cubicBezTo>
                  <a:cubicBezTo>
                    <a:pt x="1" y="395"/>
                    <a:pt x="128" y="1756"/>
                    <a:pt x="128" y="1756"/>
                  </a:cubicBezTo>
                  <a:lnTo>
                    <a:pt x="3421" y="1756"/>
                  </a:lnTo>
                  <a:cubicBezTo>
                    <a:pt x="3421" y="1756"/>
                    <a:pt x="1558" y="0"/>
                    <a:pt x="784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130;p34">
              <a:extLst>
                <a:ext uri="{FF2B5EF4-FFF2-40B4-BE49-F238E27FC236}">
                  <a16:creationId xmlns:a16="http://schemas.microsoft.com/office/drawing/2014/main" id="{32836BCC-D3FD-4CF2-ADA6-913D751DEBD3}"/>
                </a:ext>
              </a:extLst>
            </p:cNvPr>
            <p:cNvSpPr/>
            <p:nvPr/>
          </p:nvSpPr>
          <p:spPr>
            <a:xfrm>
              <a:off x="4887925" y="1796975"/>
              <a:ext cx="22975" cy="14275"/>
            </a:xfrm>
            <a:custGeom>
              <a:avLst/>
              <a:gdLst/>
              <a:ahLst/>
              <a:cxnLst/>
              <a:rect l="l" t="t" r="r" b="b"/>
              <a:pathLst>
                <a:path w="919" h="571" extrusionOk="0">
                  <a:moveTo>
                    <a:pt x="285" y="0"/>
                  </a:moveTo>
                  <a:cubicBezTo>
                    <a:pt x="127" y="0"/>
                    <a:pt x="0" y="127"/>
                    <a:pt x="0" y="285"/>
                  </a:cubicBezTo>
                  <a:cubicBezTo>
                    <a:pt x="0" y="443"/>
                    <a:pt x="127" y="570"/>
                    <a:pt x="285" y="570"/>
                  </a:cubicBezTo>
                  <a:lnTo>
                    <a:pt x="634" y="570"/>
                  </a:lnTo>
                  <a:cubicBezTo>
                    <a:pt x="792" y="570"/>
                    <a:pt x="919" y="443"/>
                    <a:pt x="919" y="285"/>
                  </a:cubicBezTo>
                  <a:cubicBezTo>
                    <a:pt x="919" y="127"/>
                    <a:pt x="792" y="0"/>
                    <a:pt x="634" y="0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087A4799-1266-4483-95EB-00CCDC080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6571" y="4981332"/>
            <a:ext cx="2123406" cy="1137396"/>
          </a:xfrm>
          <a:prstGeom prst="rect">
            <a:avLst/>
          </a:prstGeom>
        </p:spPr>
      </p:pic>
      <p:pic>
        <p:nvPicPr>
          <p:cNvPr id="2050" name="Picture 2" descr="Soluciones innovadoras para la inclusión financiera en países emergentes">
            <a:extLst>
              <a:ext uri="{FF2B5EF4-FFF2-40B4-BE49-F238E27FC236}">
                <a16:creationId xmlns:a16="http://schemas.microsoft.com/office/drawing/2014/main" id="{E8CA687C-E8CA-4458-8500-C3B7D354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56" y="5220068"/>
            <a:ext cx="1938838" cy="10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56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theme/theme1.xml><?xml version="1.0" encoding="utf-8"?>
<a:theme xmlns:a="http://schemas.openxmlformats.org/drawingml/2006/main" name="Tema de Offic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677717_TF89715846" id="{EA9DA29A-4F4B-4A51-AAEF-5D726F3D5AAE}" vid="{08152E00-DFD4-4991-814E-5D320BB647B4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SFT_01">
    <a:dk1>
      <a:sysClr val="windowText" lastClr="000000"/>
    </a:dk1>
    <a:lt1>
      <a:sysClr val="window" lastClr="FFFFFF"/>
    </a:lt1>
    <a:dk2>
      <a:srgbClr val="3F3F3F"/>
    </a:dk2>
    <a:lt2>
      <a:srgbClr val="FFFFFF"/>
    </a:lt2>
    <a:accent1>
      <a:srgbClr val="01C6FD"/>
    </a:accent1>
    <a:accent2>
      <a:srgbClr val="067F9C"/>
    </a:accent2>
    <a:accent3>
      <a:srgbClr val="014E52"/>
    </a:accent3>
    <a:accent4>
      <a:srgbClr val="ED7D31"/>
    </a:accent4>
    <a:accent5>
      <a:srgbClr val="79AE02"/>
    </a:accent5>
    <a:accent6>
      <a:srgbClr val="0070C0"/>
    </a:accent6>
    <a:hlink>
      <a:srgbClr val="01C6FD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6dc4bcd6-49db-4c07-9060-8acfc67cef9f"/>
    <ds:schemaRef ds:uri="fb0879af-3eba-417a-a55a-ffe6dcd6ca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6dc4bcd6-49db-4c07-9060-8acfc67cef9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fb0879af-3eba-417a-a55a-ffe6dcd6ca77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océano</Template>
  <TotalTime>5336</TotalTime>
  <Words>1301</Words>
  <Application>Microsoft Office PowerPoint</Application>
  <PresentationFormat>Panorámica</PresentationFormat>
  <Paragraphs>285</Paragraphs>
  <Slides>24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Presentación de PowerPoint</vt:lpstr>
      <vt:lpstr>TABLA DE CONTENIDO</vt:lpstr>
      <vt:lpstr>Planteamiento del problema</vt:lpstr>
      <vt:lpstr>Planteamiento del problema </vt:lpstr>
      <vt:lpstr>Presentación de PowerPoint</vt:lpstr>
      <vt:lpstr>Hipótesis</vt:lpstr>
      <vt:lpstr>Variables</vt:lpstr>
      <vt:lpstr>Presentación de PowerPoint</vt:lpstr>
      <vt:lpstr>Marco Referencial </vt:lpstr>
      <vt:lpstr>Presentación de PowerPoint</vt:lpstr>
      <vt:lpstr>Presentación de PowerPoint</vt:lpstr>
      <vt:lpstr>Presentación de PowerPoint</vt:lpstr>
      <vt:lpstr>Metodología </vt:lpstr>
      <vt:lpstr>Presentación de PowerPoint</vt:lpstr>
      <vt:lpstr>Presentación de PowerPoint</vt:lpstr>
      <vt:lpstr>Análisis Indicadores Financieros – Sector comercial Zona 9</vt:lpstr>
      <vt:lpstr>Análisis Indicadores Financieros – Sector comercial Zona 9</vt:lpstr>
      <vt:lpstr>Resultados  Descriptivo / Correlacionales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Betsy Bonilla</dc:creator>
  <cp:lastModifiedBy>susana ruano</cp:lastModifiedBy>
  <cp:revision>69</cp:revision>
  <cp:lastPrinted>2021-11-04T02:12:35Z</cp:lastPrinted>
  <dcterms:created xsi:type="dcterms:W3CDTF">2020-08-11T22:39:58Z</dcterms:created>
  <dcterms:modified xsi:type="dcterms:W3CDTF">2021-11-10T22:46:50Z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