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8" r:id="rId3"/>
    <p:sldMasterId id="2147483706" r:id="rId4"/>
  </p:sldMasterIdLst>
  <p:notesMasterIdLst>
    <p:notesMasterId r:id="rId33"/>
  </p:notesMasterIdLst>
  <p:sldIdLst>
    <p:sldId id="302" r:id="rId5"/>
    <p:sldId id="286" r:id="rId6"/>
    <p:sldId id="371" r:id="rId7"/>
    <p:sldId id="256" r:id="rId8"/>
    <p:sldId id="267" r:id="rId9"/>
    <p:sldId id="374" r:id="rId10"/>
    <p:sldId id="269" r:id="rId11"/>
    <p:sldId id="377" r:id="rId12"/>
    <p:sldId id="379" r:id="rId13"/>
    <p:sldId id="271" r:id="rId14"/>
    <p:sldId id="382" r:id="rId15"/>
    <p:sldId id="383" r:id="rId16"/>
    <p:sldId id="384" r:id="rId17"/>
    <p:sldId id="381" r:id="rId18"/>
    <p:sldId id="380" r:id="rId19"/>
    <p:sldId id="385" r:id="rId20"/>
    <p:sldId id="372" r:id="rId21"/>
    <p:sldId id="394" r:id="rId22"/>
    <p:sldId id="390" r:id="rId23"/>
    <p:sldId id="387" r:id="rId24"/>
    <p:sldId id="388" r:id="rId25"/>
    <p:sldId id="391" r:id="rId26"/>
    <p:sldId id="366" r:id="rId27"/>
    <p:sldId id="395" r:id="rId28"/>
    <p:sldId id="396" r:id="rId29"/>
    <p:sldId id="399" r:id="rId30"/>
    <p:sldId id="398" r:id="rId31"/>
    <p:sldId id="303" r:id="rId32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800000"/>
    <a:srgbClr val="B5BB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HOJA%20DE%20SALIDA%20AGE-ALUMNOS.xl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EC"/>
              <a:t>Nivel de conocimiento de la normativa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7499999999999999E-2"/>
          <c:y val="0.21899460484106154"/>
          <c:w val="0.90694444444444444"/>
          <c:h val="0.64805920093321656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C1A-46BE-AB8A-7F2E05EA37C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AC1A-46BE-AB8A-7F2E05EA37C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'[HOJA DE SALIDA AGE-ALUMNOS.xls]Hoja1'!$B$3:$B$4</c:f>
              <c:strCache>
                <c:ptCount val="2"/>
                <c:pt idx="0">
                  <c:v>Conoce la norma</c:v>
                </c:pt>
                <c:pt idx="1">
                  <c:v>No conoce la norma</c:v>
                </c:pt>
              </c:strCache>
            </c:strRef>
          </c:cat>
          <c:val>
            <c:numRef>
              <c:f>'[HOJA DE SALIDA AGE-ALUMNOS.xls]Hoja1'!$C$3:$C$4</c:f>
              <c:numCache>
                <c:formatCode>General</c:formatCode>
                <c:ptCount val="2"/>
                <c:pt idx="0">
                  <c:v>40.51</c:v>
                </c:pt>
                <c:pt idx="1">
                  <c:v>59.49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C1A-46BE-AB8A-7F2E05EA37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52736220472441"/>
          <c:y val="0.87729841061533975"/>
          <c:w val="0.74223053368328962"/>
          <c:h val="9.492381160688247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 sz="2000">
          <a:solidFill>
            <a:schemeClr val="tx1"/>
          </a:solidFill>
        </a:defRPr>
      </a:pPr>
      <a:endParaRPr lang="es-EC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image" Target="../media/image5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slide" Target="../slides/slide20.xml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image" Target="../media/image5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963053-59B2-4277-ABF5-27E57FCBD20F}" type="doc">
      <dgm:prSet loTypeId="urn:microsoft.com/office/officeart/2008/layout/PictureStrips" loCatId="pictur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78235874-56EA-4FBE-931B-2EB6478FA46B}">
      <dgm:prSet/>
      <dgm:spPr/>
      <dgm:t>
        <a:bodyPr/>
        <a:lstStyle/>
        <a:p>
          <a:pPr algn="just"/>
          <a:r>
            <a:rPr lang="es-ES" dirty="0"/>
            <a:t>En el país el manejo y administración de los bienes y existencias de las instituciones públicas, no ha tenido un control eficiente.</a:t>
          </a:r>
          <a:endParaRPr lang="es-EC" dirty="0"/>
        </a:p>
      </dgm:t>
    </dgm:pt>
    <dgm:pt modelId="{30102E64-C31D-412B-806D-7FD98AB698B5}" type="parTrans" cxnId="{0D3DC83B-76DE-4E39-8E95-2D71E61A5425}">
      <dgm:prSet/>
      <dgm:spPr/>
      <dgm:t>
        <a:bodyPr/>
        <a:lstStyle/>
        <a:p>
          <a:endParaRPr lang="es-EC"/>
        </a:p>
      </dgm:t>
    </dgm:pt>
    <dgm:pt modelId="{EF6643D7-9E0D-4C27-B776-AD6262F11C0F}" type="sibTrans" cxnId="{0D3DC83B-76DE-4E39-8E95-2D71E61A5425}">
      <dgm:prSet/>
      <dgm:spPr/>
      <dgm:t>
        <a:bodyPr/>
        <a:lstStyle/>
        <a:p>
          <a:endParaRPr lang="es-EC"/>
        </a:p>
      </dgm:t>
    </dgm:pt>
    <dgm:pt modelId="{22AA4EC5-5D86-439B-BF7C-13938319AF81}">
      <dgm:prSet/>
      <dgm:spPr/>
      <dgm:t>
        <a:bodyPr/>
        <a:lstStyle/>
        <a:p>
          <a:pPr algn="just"/>
          <a:r>
            <a:rPr lang="es-ES" dirty="0"/>
            <a:t>Forman parte de la información financiera de las entidades públicas, no se ha prestado la importancia en  su administración y custodia.  </a:t>
          </a:r>
          <a:endParaRPr lang="es-EC" dirty="0"/>
        </a:p>
      </dgm:t>
    </dgm:pt>
    <dgm:pt modelId="{F618AD2E-6E57-4C19-8D62-8FF632D0AE5B}" type="parTrans" cxnId="{EB4F430D-C588-452B-9B76-AF4C91FE9D44}">
      <dgm:prSet/>
      <dgm:spPr/>
      <dgm:t>
        <a:bodyPr/>
        <a:lstStyle/>
        <a:p>
          <a:endParaRPr lang="es-EC"/>
        </a:p>
      </dgm:t>
    </dgm:pt>
    <dgm:pt modelId="{A2D7F8C9-F6D5-474E-B31A-3939C2BB1A53}" type="sibTrans" cxnId="{EB4F430D-C588-452B-9B76-AF4C91FE9D44}">
      <dgm:prSet/>
      <dgm:spPr/>
      <dgm:t>
        <a:bodyPr/>
        <a:lstStyle/>
        <a:p>
          <a:endParaRPr lang="es-EC"/>
        </a:p>
      </dgm:t>
    </dgm:pt>
    <dgm:pt modelId="{7DE75C43-F1B3-4B18-8098-798848C0F7B8}">
      <dgm:prSet/>
      <dgm:spPr/>
      <dgm:t>
        <a:bodyPr/>
        <a:lstStyle/>
        <a:p>
          <a:pPr algn="just"/>
          <a:r>
            <a:rPr lang="es-ES" dirty="0"/>
            <a:t>Vehículos componente importante, parte fundamental en el desarrollo de las actividades y cumplimiento de misiones del E.E.</a:t>
          </a:r>
          <a:endParaRPr lang="es-EC" dirty="0"/>
        </a:p>
      </dgm:t>
    </dgm:pt>
    <dgm:pt modelId="{4DA78DD7-7B27-4244-A1D6-D26C64041A90}" type="parTrans" cxnId="{241A667E-0DCE-4BE2-ACC3-4D6F5590D282}">
      <dgm:prSet/>
      <dgm:spPr/>
      <dgm:t>
        <a:bodyPr/>
        <a:lstStyle/>
        <a:p>
          <a:endParaRPr lang="es-EC"/>
        </a:p>
      </dgm:t>
    </dgm:pt>
    <dgm:pt modelId="{A732B3BD-F453-47F2-9E59-6F01EBA3F6E6}" type="sibTrans" cxnId="{241A667E-0DCE-4BE2-ACC3-4D6F5590D282}">
      <dgm:prSet/>
      <dgm:spPr/>
      <dgm:t>
        <a:bodyPr/>
        <a:lstStyle/>
        <a:p>
          <a:endParaRPr lang="es-EC"/>
        </a:p>
      </dgm:t>
    </dgm:pt>
    <dgm:pt modelId="{8E34AF37-0EC6-4140-96DC-D1A5F0D3A1AC}" type="pres">
      <dgm:prSet presAssocID="{7D963053-59B2-4277-ABF5-27E57FCBD20F}" presName="Name0" presStyleCnt="0">
        <dgm:presLayoutVars>
          <dgm:dir/>
          <dgm:resizeHandles val="exact"/>
        </dgm:presLayoutVars>
      </dgm:prSet>
      <dgm:spPr/>
    </dgm:pt>
    <dgm:pt modelId="{4B766CA3-7932-499E-B77F-EAB7E886BE1E}" type="pres">
      <dgm:prSet presAssocID="{78235874-56EA-4FBE-931B-2EB6478FA46B}" presName="composite" presStyleCnt="0"/>
      <dgm:spPr/>
    </dgm:pt>
    <dgm:pt modelId="{FDA66268-47A7-4F30-844F-01B9189100D5}" type="pres">
      <dgm:prSet presAssocID="{78235874-56EA-4FBE-931B-2EB6478FA46B}" presName="rect1" presStyleLbl="trAlignAcc1" presStyleIdx="0" presStyleCnt="3">
        <dgm:presLayoutVars>
          <dgm:bulletEnabled val="1"/>
        </dgm:presLayoutVars>
      </dgm:prSet>
      <dgm:spPr/>
    </dgm:pt>
    <dgm:pt modelId="{B3EBDC9A-F156-4E04-9F83-52D11F8F7AE8}" type="pres">
      <dgm:prSet presAssocID="{78235874-56EA-4FBE-931B-2EB6478FA46B}" presName="rect2" presStyleLbl="fgImgPlace1" presStyleIdx="0" presStyleCnt="3" custScaleX="111058" custScaleY="102210"/>
      <dgm:spPr>
        <a:blipFill rotWithShape="1">
          <a:blip xmlns:r="http://schemas.openxmlformats.org/officeDocument/2006/relationships" r:embed="rId1"/>
          <a:srcRect/>
          <a:stretch>
            <a:fillRect l="-14000" r="-14000"/>
          </a:stretch>
        </a:blipFill>
      </dgm:spPr>
    </dgm:pt>
    <dgm:pt modelId="{8DCF1885-3E2C-4725-8CF9-3BBD00A0A758}" type="pres">
      <dgm:prSet presAssocID="{EF6643D7-9E0D-4C27-B776-AD6262F11C0F}" presName="sibTrans" presStyleCnt="0"/>
      <dgm:spPr/>
    </dgm:pt>
    <dgm:pt modelId="{4CEFC168-31D4-41B3-899A-2222385085D0}" type="pres">
      <dgm:prSet presAssocID="{22AA4EC5-5D86-439B-BF7C-13938319AF81}" presName="composite" presStyleCnt="0"/>
      <dgm:spPr/>
    </dgm:pt>
    <dgm:pt modelId="{0CA6C285-0718-4BFA-BB23-F96BF5DBEB4D}" type="pres">
      <dgm:prSet presAssocID="{22AA4EC5-5D86-439B-BF7C-13938319AF81}" presName="rect1" presStyleLbl="trAlignAcc1" presStyleIdx="1" presStyleCnt="3">
        <dgm:presLayoutVars>
          <dgm:bulletEnabled val="1"/>
        </dgm:presLayoutVars>
      </dgm:prSet>
      <dgm:spPr/>
    </dgm:pt>
    <dgm:pt modelId="{B10BC45D-2808-49E1-A70B-F4AA9DEDC9BC}" type="pres">
      <dgm:prSet presAssocID="{22AA4EC5-5D86-439B-BF7C-13938319AF81}" presName="rect2" presStyleLbl="fgImgPlace1" presStyleIdx="1" presStyleCnt="3" custScaleX="117781" custScaleY="111558" custLinFactNeighborX="-1727" custLinFactNeighborY="-3809"/>
      <dgm:spPr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1000" r="-91000"/>
          </a:stretch>
        </a:blipFill>
      </dgm:spPr>
    </dgm:pt>
    <dgm:pt modelId="{621536D1-5710-45AD-889A-24305ED143E9}" type="pres">
      <dgm:prSet presAssocID="{A2D7F8C9-F6D5-474E-B31A-3939C2BB1A53}" presName="sibTrans" presStyleCnt="0"/>
      <dgm:spPr/>
    </dgm:pt>
    <dgm:pt modelId="{2640DF79-A7E8-4898-BC93-66702CCC1C18}" type="pres">
      <dgm:prSet presAssocID="{7DE75C43-F1B3-4B18-8098-798848C0F7B8}" presName="composite" presStyleCnt="0"/>
      <dgm:spPr/>
    </dgm:pt>
    <dgm:pt modelId="{C7AA9F81-9A79-4882-8347-CFE4C82E3C7B}" type="pres">
      <dgm:prSet presAssocID="{7DE75C43-F1B3-4B18-8098-798848C0F7B8}" presName="rect1" presStyleLbl="trAlignAcc1" presStyleIdx="2" presStyleCnt="3">
        <dgm:presLayoutVars>
          <dgm:bulletEnabled val="1"/>
        </dgm:presLayoutVars>
      </dgm:prSet>
      <dgm:spPr/>
    </dgm:pt>
    <dgm:pt modelId="{20FDF5BA-75B8-4E99-AD90-8E10BA326019}" type="pres">
      <dgm:prSet presAssocID="{7DE75C43-F1B3-4B18-8098-798848C0F7B8}" presName="rect2" presStyleLbl="fgImgPlace1" presStyleIdx="2" presStyleCnt="3" custScaleX="110977" custScaleY="106883"/>
      <dgm:spPr>
        <a:blipFill rotWithShape="1">
          <a:blip xmlns:r="http://schemas.openxmlformats.org/officeDocument/2006/relationships" r:embed="rId3"/>
          <a:srcRect/>
          <a:stretch>
            <a:fillRect l="-60000" r="-60000"/>
          </a:stretch>
        </a:blipFill>
      </dgm:spPr>
    </dgm:pt>
  </dgm:ptLst>
  <dgm:cxnLst>
    <dgm:cxn modelId="{EB4F430D-C588-452B-9B76-AF4C91FE9D44}" srcId="{7D963053-59B2-4277-ABF5-27E57FCBD20F}" destId="{22AA4EC5-5D86-439B-BF7C-13938319AF81}" srcOrd="1" destOrd="0" parTransId="{F618AD2E-6E57-4C19-8D62-8FF632D0AE5B}" sibTransId="{A2D7F8C9-F6D5-474E-B31A-3939C2BB1A53}"/>
    <dgm:cxn modelId="{6ED22221-7959-4848-852E-AC7645025673}" type="presOf" srcId="{78235874-56EA-4FBE-931B-2EB6478FA46B}" destId="{FDA66268-47A7-4F30-844F-01B9189100D5}" srcOrd="0" destOrd="0" presId="urn:microsoft.com/office/officeart/2008/layout/PictureStrips"/>
    <dgm:cxn modelId="{0D3DC83B-76DE-4E39-8E95-2D71E61A5425}" srcId="{7D963053-59B2-4277-ABF5-27E57FCBD20F}" destId="{78235874-56EA-4FBE-931B-2EB6478FA46B}" srcOrd="0" destOrd="0" parTransId="{30102E64-C31D-412B-806D-7FD98AB698B5}" sibTransId="{EF6643D7-9E0D-4C27-B776-AD6262F11C0F}"/>
    <dgm:cxn modelId="{6F0BE85B-8216-4500-AFAC-DB2A1B71BC25}" type="presOf" srcId="{7DE75C43-F1B3-4B18-8098-798848C0F7B8}" destId="{C7AA9F81-9A79-4882-8347-CFE4C82E3C7B}" srcOrd="0" destOrd="0" presId="urn:microsoft.com/office/officeart/2008/layout/PictureStrips"/>
    <dgm:cxn modelId="{04626361-8223-4C45-813B-732E5BF02AAC}" type="presOf" srcId="{22AA4EC5-5D86-439B-BF7C-13938319AF81}" destId="{0CA6C285-0718-4BFA-BB23-F96BF5DBEB4D}" srcOrd="0" destOrd="0" presId="urn:microsoft.com/office/officeart/2008/layout/PictureStrips"/>
    <dgm:cxn modelId="{241A667E-0DCE-4BE2-ACC3-4D6F5590D282}" srcId="{7D963053-59B2-4277-ABF5-27E57FCBD20F}" destId="{7DE75C43-F1B3-4B18-8098-798848C0F7B8}" srcOrd="2" destOrd="0" parTransId="{4DA78DD7-7B27-4244-A1D6-D26C64041A90}" sibTransId="{A732B3BD-F453-47F2-9E59-6F01EBA3F6E6}"/>
    <dgm:cxn modelId="{4BE9C0A8-7D8E-483B-85FC-13B0E21A2C5A}" type="presOf" srcId="{7D963053-59B2-4277-ABF5-27E57FCBD20F}" destId="{8E34AF37-0EC6-4140-96DC-D1A5F0D3A1AC}" srcOrd="0" destOrd="0" presId="urn:microsoft.com/office/officeart/2008/layout/PictureStrips"/>
    <dgm:cxn modelId="{D04A7F89-209C-436D-845B-94D831440833}" type="presParOf" srcId="{8E34AF37-0EC6-4140-96DC-D1A5F0D3A1AC}" destId="{4B766CA3-7932-499E-B77F-EAB7E886BE1E}" srcOrd="0" destOrd="0" presId="urn:microsoft.com/office/officeart/2008/layout/PictureStrips"/>
    <dgm:cxn modelId="{8A0D2575-F5F3-46E7-AF0E-79487296B182}" type="presParOf" srcId="{4B766CA3-7932-499E-B77F-EAB7E886BE1E}" destId="{FDA66268-47A7-4F30-844F-01B9189100D5}" srcOrd="0" destOrd="0" presId="urn:microsoft.com/office/officeart/2008/layout/PictureStrips"/>
    <dgm:cxn modelId="{F265D153-FBF8-4849-9618-6B738048DACA}" type="presParOf" srcId="{4B766CA3-7932-499E-B77F-EAB7E886BE1E}" destId="{B3EBDC9A-F156-4E04-9F83-52D11F8F7AE8}" srcOrd="1" destOrd="0" presId="urn:microsoft.com/office/officeart/2008/layout/PictureStrips"/>
    <dgm:cxn modelId="{688B1240-024C-4160-8E31-A2D6F7DF5370}" type="presParOf" srcId="{8E34AF37-0EC6-4140-96DC-D1A5F0D3A1AC}" destId="{8DCF1885-3E2C-4725-8CF9-3BBD00A0A758}" srcOrd="1" destOrd="0" presId="urn:microsoft.com/office/officeart/2008/layout/PictureStrips"/>
    <dgm:cxn modelId="{BEEB0D7D-3D71-4F6C-A298-A9C9FED23048}" type="presParOf" srcId="{8E34AF37-0EC6-4140-96DC-D1A5F0D3A1AC}" destId="{4CEFC168-31D4-41B3-899A-2222385085D0}" srcOrd="2" destOrd="0" presId="urn:microsoft.com/office/officeart/2008/layout/PictureStrips"/>
    <dgm:cxn modelId="{AF674C6A-C37D-4D8E-B2FE-35CF6E625D41}" type="presParOf" srcId="{4CEFC168-31D4-41B3-899A-2222385085D0}" destId="{0CA6C285-0718-4BFA-BB23-F96BF5DBEB4D}" srcOrd="0" destOrd="0" presId="urn:microsoft.com/office/officeart/2008/layout/PictureStrips"/>
    <dgm:cxn modelId="{4AD9152C-BBCE-4B9E-98ED-8201F46A5E41}" type="presParOf" srcId="{4CEFC168-31D4-41B3-899A-2222385085D0}" destId="{B10BC45D-2808-49E1-A70B-F4AA9DEDC9BC}" srcOrd="1" destOrd="0" presId="urn:microsoft.com/office/officeart/2008/layout/PictureStrips"/>
    <dgm:cxn modelId="{96862B21-8C76-49B5-8CFE-8B49E2012454}" type="presParOf" srcId="{8E34AF37-0EC6-4140-96DC-D1A5F0D3A1AC}" destId="{621536D1-5710-45AD-889A-24305ED143E9}" srcOrd="3" destOrd="0" presId="urn:microsoft.com/office/officeart/2008/layout/PictureStrips"/>
    <dgm:cxn modelId="{48E96BAC-7809-4916-8026-E876F2FB8AA9}" type="presParOf" srcId="{8E34AF37-0EC6-4140-96DC-D1A5F0D3A1AC}" destId="{2640DF79-A7E8-4898-BC93-66702CCC1C18}" srcOrd="4" destOrd="0" presId="urn:microsoft.com/office/officeart/2008/layout/PictureStrips"/>
    <dgm:cxn modelId="{A038496C-D47A-4BFD-885B-BAB8F65BB957}" type="presParOf" srcId="{2640DF79-A7E8-4898-BC93-66702CCC1C18}" destId="{C7AA9F81-9A79-4882-8347-CFE4C82E3C7B}" srcOrd="0" destOrd="0" presId="urn:microsoft.com/office/officeart/2008/layout/PictureStrips"/>
    <dgm:cxn modelId="{6A5F79F2-B257-4D96-9C80-ADB463771490}" type="presParOf" srcId="{2640DF79-A7E8-4898-BC93-66702CCC1C18}" destId="{20FDF5BA-75B8-4E99-AD90-8E10BA326019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C10672C-C3DA-48B6-8333-8530D414328E}" type="doc">
      <dgm:prSet loTypeId="urn:microsoft.com/office/officeart/2008/layout/TitlePictureLineup" loCatId="pictur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8A2FFC7E-2C2E-4507-A7D3-4C847379C52D}">
      <dgm:prSet phldrT="[Texto]"/>
      <dgm:spPr/>
      <dgm:t>
        <a:bodyPr/>
        <a:lstStyle/>
        <a:p>
          <a:r>
            <a:rPr lang="es-ES" dirty="0"/>
            <a:t>Art. 211 - CRE</a:t>
          </a:r>
          <a:endParaRPr lang="es-EC" dirty="0"/>
        </a:p>
      </dgm:t>
    </dgm:pt>
    <dgm:pt modelId="{02EEBADA-30DB-4B91-9AFA-3848D71D9213}" type="parTrans" cxnId="{64F9521F-04CB-4F43-8AE5-AE325F630EA7}">
      <dgm:prSet/>
      <dgm:spPr/>
      <dgm:t>
        <a:bodyPr/>
        <a:lstStyle/>
        <a:p>
          <a:endParaRPr lang="es-EC"/>
        </a:p>
      </dgm:t>
    </dgm:pt>
    <dgm:pt modelId="{4118A73D-6D05-4468-BC8F-E0906254A275}" type="sibTrans" cxnId="{64F9521F-04CB-4F43-8AE5-AE325F630EA7}">
      <dgm:prSet/>
      <dgm:spPr/>
      <dgm:t>
        <a:bodyPr/>
        <a:lstStyle/>
        <a:p>
          <a:endParaRPr lang="es-EC"/>
        </a:p>
      </dgm:t>
    </dgm:pt>
    <dgm:pt modelId="{F5B2B656-8479-4E01-BD96-864F0FC18546}">
      <dgm:prSet/>
      <dgm:spPr/>
      <dgm:t>
        <a:bodyPr/>
        <a:lstStyle/>
        <a:p>
          <a:r>
            <a:rPr lang="es-ES" dirty="0"/>
            <a:t>VEHÍCULOS S.P</a:t>
          </a:r>
          <a:endParaRPr lang="es-EC" dirty="0"/>
        </a:p>
      </dgm:t>
    </dgm:pt>
    <dgm:pt modelId="{8418376E-EAB2-4AFC-8127-F52F26704A46}" type="parTrans" cxnId="{CE5F33AD-F871-4401-8242-7399F738BCBD}">
      <dgm:prSet/>
      <dgm:spPr/>
      <dgm:t>
        <a:bodyPr/>
        <a:lstStyle/>
        <a:p>
          <a:endParaRPr lang="es-EC"/>
        </a:p>
      </dgm:t>
    </dgm:pt>
    <dgm:pt modelId="{ECAE4EDC-A9DE-4F93-94C0-EEC3CEEF80D0}" type="sibTrans" cxnId="{CE5F33AD-F871-4401-8242-7399F738BCBD}">
      <dgm:prSet/>
      <dgm:spPr/>
      <dgm:t>
        <a:bodyPr/>
        <a:lstStyle/>
        <a:p>
          <a:endParaRPr lang="es-EC"/>
        </a:p>
      </dgm:t>
    </dgm:pt>
    <dgm:pt modelId="{FB55F314-E0CE-4576-9BD8-9918CA373AF5}">
      <dgm:prSet phldrT="[Texto]"/>
      <dgm:spPr/>
      <dgm:t>
        <a:bodyPr/>
        <a:lstStyle/>
        <a:p>
          <a:endParaRPr lang="es-ES" dirty="0"/>
        </a:p>
        <a:p>
          <a:r>
            <a:rPr lang="es-ES" dirty="0"/>
            <a:t>CGE - organismo técnico encargado del control de la utilización de los recursos estatales y de personas jurídicas de derecho privado que dispongan de recursos públicos. </a:t>
          </a:r>
          <a:endParaRPr lang="es-EC" dirty="0"/>
        </a:p>
      </dgm:t>
    </dgm:pt>
    <dgm:pt modelId="{D13CADA6-975A-4160-8AAC-B1AF82318F0D}" type="parTrans" cxnId="{3A0D66F1-423D-46FC-B183-45C6A4116C5C}">
      <dgm:prSet/>
      <dgm:spPr/>
      <dgm:t>
        <a:bodyPr/>
        <a:lstStyle/>
        <a:p>
          <a:endParaRPr lang="es-EC"/>
        </a:p>
      </dgm:t>
    </dgm:pt>
    <dgm:pt modelId="{A0D856C4-F1F4-4C8B-A819-71A8942556A9}" type="sibTrans" cxnId="{3A0D66F1-423D-46FC-B183-45C6A4116C5C}">
      <dgm:prSet/>
      <dgm:spPr/>
      <dgm:t>
        <a:bodyPr/>
        <a:lstStyle/>
        <a:p>
          <a:endParaRPr lang="es-EC"/>
        </a:p>
      </dgm:t>
    </dgm:pt>
    <dgm:pt modelId="{D6C2993E-B699-46A4-A88B-F7A24AAD027A}">
      <dgm:prSet/>
      <dgm:spPr/>
      <dgm:t>
        <a:bodyPr/>
        <a:lstStyle/>
        <a:p>
          <a:endParaRPr lang="es-ES" dirty="0"/>
        </a:p>
        <a:p>
          <a:r>
            <a:rPr lang="es-ES" dirty="0"/>
            <a:t>- Auditorias y controles </a:t>
          </a:r>
        </a:p>
        <a:p>
          <a:r>
            <a:rPr lang="es-ES" dirty="0"/>
            <a:t>-Observaciones y sanciones  instituciones y funcionarios. </a:t>
          </a:r>
        </a:p>
        <a:p>
          <a:r>
            <a:rPr lang="es-ES" dirty="0"/>
            <a:t>- Ejército Ecuatoriano no ha sido excepción. </a:t>
          </a:r>
          <a:endParaRPr lang="es-EC" dirty="0"/>
        </a:p>
      </dgm:t>
    </dgm:pt>
    <dgm:pt modelId="{E44C9484-173C-4A55-BBEE-D77B6BCF44F5}" type="parTrans" cxnId="{34CBDB5C-862D-46B2-BEFA-1D30D9BE016E}">
      <dgm:prSet/>
      <dgm:spPr/>
      <dgm:t>
        <a:bodyPr/>
        <a:lstStyle/>
        <a:p>
          <a:endParaRPr lang="es-EC"/>
        </a:p>
      </dgm:t>
    </dgm:pt>
    <dgm:pt modelId="{2DBA9581-A5ED-4540-8E3C-544288B027E2}" type="sibTrans" cxnId="{34CBDB5C-862D-46B2-BEFA-1D30D9BE016E}">
      <dgm:prSet/>
      <dgm:spPr/>
      <dgm:t>
        <a:bodyPr/>
        <a:lstStyle/>
        <a:p>
          <a:endParaRPr lang="es-EC"/>
        </a:p>
      </dgm:t>
    </dgm:pt>
    <dgm:pt modelId="{5D8BE8B6-DD40-4EE2-90D1-2610941D9953}">
      <dgm:prSet phldrT="[Texto]"/>
      <dgm:spPr/>
      <dgm:t>
        <a:bodyPr/>
        <a:lstStyle/>
        <a:p>
          <a:r>
            <a:rPr lang="es-ES" dirty="0"/>
            <a:t>CGE</a:t>
          </a:r>
          <a:endParaRPr lang="es-EC" dirty="0"/>
        </a:p>
      </dgm:t>
    </dgm:pt>
    <dgm:pt modelId="{8871EA42-F630-42AF-91B8-232098DF0BFC}" type="parTrans" cxnId="{4AC88FE4-D9A1-4991-AC5D-AAE775A582A8}">
      <dgm:prSet/>
      <dgm:spPr/>
      <dgm:t>
        <a:bodyPr/>
        <a:lstStyle/>
        <a:p>
          <a:endParaRPr lang="es-EC"/>
        </a:p>
      </dgm:t>
    </dgm:pt>
    <dgm:pt modelId="{76C71A57-0B14-4682-ACCD-DD1FC4FF0B59}" type="sibTrans" cxnId="{4AC88FE4-D9A1-4991-AC5D-AAE775A582A8}">
      <dgm:prSet/>
      <dgm:spPr/>
      <dgm:t>
        <a:bodyPr/>
        <a:lstStyle/>
        <a:p>
          <a:endParaRPr lang="es-EC"/>
        </a:p>
      </dgm:t>
    </dgm:pt>
    <dgm:pt modelId="{312521BB-E3C0-45D4-8F3E-1151B6AB620B}">
      <dgm:prSet phldrT="[Texto]"/>
      <dgm:spPr/>
      <dgm:t>
        <a:bodyPr/>
        <a:lstStyle/>
        <a:p>
          <a:pPr algn="ctr">
            <a:buFont typeface="Arial" panose="020B0604020202020204" pitchFamily="34" charset="0"/>
            <a:buNone/>
          </a:pPr>
          <a:endParaRPr lang="es-ES" dirty="0"/>
        </a:p>
        <a:p>
          <a:pPr algn="ctr">
            <a:buFont typeface="Arial" panose="020B0604020202020204" pitchFamily="34" charset="0"/>
            <a:buNone/>
          </a:pPr>
          <a:r>
            <a:rPr lang="es-ES" dirty="0"/>
            <a:t>- Normas de control interno </a:t>
          </a:r>
        </a:p>
        <a:p>
          <a:pPr algn="ctr">
            <a:buFont typeface="Arial" panose="020B0604020202020204" pitchFamily="34" charset="0"/>
            <a:buNone/>
          </a:pPr>
          <a:r>
            <a:rPr lang="es-ES" dirty="0"/>
            <a:t>- Reglamento de bienes y existencias </a:t>
          </a:r>
        </a:p>
        <a:p>
          <a:pPr algn="ctr">
            <a:buFont typeface="Arial" panose="020B0604020202020204" pitchFamily="34" charset="0"/>
            <a:buNone/>
          </a:pPr>
          <a:r>
            <a:rPr lang="es-ES" dirty="0"/>
            <a:t>- Reglamento sustitutivo para control de vehículos del sector publico.</a:t>
          </a:r>
          <a:endParaRPr lang="es-EC" dirty="0"/>
        </a:p>
      </dgm:t>
    </dgm:pt>
    <dgm:pt modelId="{FDACF80E-E6C8-4BB6-BE18-C070823CC25C}" type="parTrans" cxnId="{4F983131-CBFD-479F-B930-5D3396C12947}">
      <dgm:prSet/>
      <dgm:spPr/>
      <dgm:t>
        <a:bodyPr/>
        <a:lstStyle/>
        <a:p>
          <a:endParaRPr lang="es-EC"/>
        </a:p>
      </dgm:t>
    </dgm:pt>
    <dgm:pt modelId="{21E15D22-2956-429A-B92E-83EF770A6A81}" type="sibTrans" cxnId="{4F983131-CBFD-479F-B930-5D3396C12947}">
      <dgm:prSet/>
      <dgm:spPr/>
      <dgm:t>
        <a:bodyPr/>
        <a:lstStyle/>
        <a:p>
          <a:endParaRPr lang="es-EC"/>
        </a:p>
      </dgm:t>
    </dgm:pt>
    <dgm:pt modelId="{4234E5A0-ADC6-4032-8EF9-263A2D624676}" type="pres">
      <dgm:prSet presAssocID="{8C10672C-C3DA-48B6-8333-8530D414328E}" presName="Name0" presStyleCnt="0">
        <dgm:presLayoutVars>
          <dgm:dir/>
        </dgm:presLayoutVars>
      </dgm:prSet>
      <dgm:spPr/>
    </dgm:pt>
    <dgm:pt modelId="{7CB69F60-258C-49B8-A339-339A3EE9AC19}" type="pres">
      <dgm:prSet presAssocID="{8A2FFC7E-2C2E-4507-A7D3-4C847379C52D}" presName="composite" presStyleCnt="0"/>
      <dgm:spPr/>
    </dgm:pt>
    <dgm:pt modelId="{2BE967F0-65FE-4569-9105-1175D3E1607E}" type="pres">
      <dgm:prSet presAssocID="{8A2FFC7E-2C2E-4507-A7D3-4C847379C52D}" presName="Accent" presStyleLbl="alignAcc1" presStyleIdx="0" presStyleCnt="3"/>
      <dgm:spPr/>
    </dgm:pt>
    <dgm:pt modelId="{6D222B11-9566-4B2C-A7F8-F2FBEC330E31}" type="pres">
      <dgm:prSet presAssocID="{8A2FFC7E-2C2E-4507-A7D3-4C847379C52D}" presName="Image" presStyleLbl="node1" presStyleIdx="0" presStyleCnt="3"/>
      <dgm:spPr>
        <a:blipFill rotWithShape="1">
          <a:blip xmlns:r="http://schemas.openxmlformats.org/officeDocument/2006/relationships" r:embed="rId1"/>
          <a:srcRect/>
          <a:stretch>
            <a:fillRect l="-14000" r="-14000"/>
          </a:stretch>
        </a:blipFill>
      </dgm:spPr>
    </dgm:pt>
    <dgm:pt modelId="{368507E1-025D-4A13-A66C-5723F1C3D81B}" type="pres">
      <dgm:prSet presAssocID="{8A2FFC7E-2C2E-4507-A7D3-4C847379C52D}" presName="Child" presStyleLbl="revTx" presStyleIdx="0" presStyleCnt="3">
        <dgm:presLayoutVars>
          <dgm:bulletEnabled val="1"/>
        </dgm:presLayoutVars>
      </dgm:prSet>
      <dgm:spPr/>
    </dgm:pt>
    <dgm:pt modelId="{ABD47F22-85C3-4F81-AF74-51413C3B2152}" type="pres">
      <dgm:prSet presAssocID="{8A2FFC7E-2C2E-4507-A7D3-4C847379C52D}" presName="Parent" presStyleLbl="alignNode1" presStyleIdx="0" presStyleCnt="3">
        <dgm:presLayoutVars>
          <dgm:bulletEnabled val="1"/>
        </dgm:presLayoutVars>
      </dgm:prSet>
      <dgm:spPr/>
    </dgm:pt>
    <dgm:pt modelId="{A3B0EEE6-AC4D-4210-B118-5498D13F25DC}" type="pres">
      <dgm:prSet presAssocID="{4118A73D-6D05-4468-BC8F-E0906254A275}" presName="sibTrans" presStyleCnt="0"/>
      <dgm:spPr/>
    </dgm:pt>
    <dgm:pt modelId="{93535099-8598-4244-910B-0A2802A150D6}" type="pres">
      <dgm:prSet presAssocID="{5D8BE8B6-DD40-4EE2-90D1-2610941D9953}" presName="composite" presStyleCnt="0"/>
      <dgm:spPr/>
    </dgm:pt>
    <dgm:pt modelId="{38D19D31-4E89-4155-BEE9-7B157D75F49A}" type="pres">
      <dgm:prSet presAssocID="{5D8BE8B6-DD40-4EE2-90D1-2610941D9953}" presName="Accent" presStyleLbl="alignAcc1" presStyleIdx="1" presStyleCnt="3"/>
      <dgm:spPr/>
    </dgm:pt>
    <dgm:pt modelId="{9DFF2965-D34B-4FEA-9E86-CF9244385499}" type="pres">
      <dgm:prSet presAssocID="{5D8BE8B6-DD40-4EE2-90D1-2610941D9953}" presName="Image" presStyleLbl="node1" presStyleIdx="1" presStyleCnt="3"/>
      <dgm:spPr>
        <a:blipFill rotWithShape="1">
          <a:blip xmlns:r="http://schemas.openxmlformats.org/officeDocument/2006/relationships" r:embed="rId2"/>
          <a:srcRect/>
          <a:stretch>
            <a:fillRect t="-7000" b="-7000"/>
          </a:stretch>
        </a:blipFill>
      </dgm:spPr>
    </dgm:pt>
    <dgm:pt modelId="{40BBF861-35E1-4F09-810D-BEC3031258D6}" type="pres">
      <dgm:prSet presAssocID="{5D8BE8B6-DD40-4EE2-90D1-2610941D9953}" presName="Child" presStyleLbl="revTx" presStyleIdx="1" presStyleCnt="3">
        <dgm:presLayoutVars>
          <dgm:bulletEnabled val="1"/>
        </dgm:presLayoutVars>
      </dgm:prSet>
      <dgm:spPr/>
    </dgm:pt>
    <dgm:pt modelId="{76726BFA-F767-4F3D-9EC3-2FC07F308997}" type="pres">
      <dgm:prSet presAssocID="{5D8BE8B6-DD40-4EE2-90D1-2610941D9953}" presName="Parent" presStyleLbl="alignNode1" presStyleIdx="1" presStyleCnt="3">
        <dgm:presLayoutVars>
          <dgm:bulletEnabled val="1"/>
        </dgm:presLayoutVars>
      </dgm:prSet>
      <dgm:spPr/>
    </dgm:pt>
    <dgm:pt modelId="{64F86A71-95A8-4BFD-934E-32940BA9E216}" type="pres">
      <dgm:prSet presAssocID="{76C71A57-0B14-4682-ACCD-DD1FC4FF0B59}" presName="sibTrans" presStyleCnt="0"/>
      <dgm:spPr/>
    </dgm:pt>
    <dgm:pt modelId="{AF873531-1722-4664-9D39-5DA05195ADAF}" type="pres">
      <dgm:prSet presAssocID="{F5B2B656-8479-4E01-BD96-864F0FC18546}" presName="composite" presStyleCnt="0"/>
      <dgm:spPr/>
    </dgm:pt>
    <dgm:pt modelId="{22087BE1-DF1E-4039-81BB-81EACEFC628B}" type="pres">
      <dgm:prSet presAssocID="{F5B2B656-8479-4E01-BD96-864F0FC18546}" presName="Accent" presStyleLbl="alignAcc1" presStyleIdx="2" presStyleCnt="3"/>
      <dgm:spPr/>
    </dgm:pt>
    <dgm:pt modelId="{F9F51E03-5A07-49AB-ACB0-BD6D6305C619}" type="pres">
      <dgm:prSet presAssocID="{F5B2B656-8479-4E01-BD96-864F0FC18546}" presName="Image" presStyleLbl="node1" presStyleIdx="2" presStyleCnt="3"/>
      <dgm:spPr>
        <a:blipFill rotWithShape="1">
          <a:blip xmlns:r="http://schemas.openxmlformats.org/officeDocument/2006/relationships" r:embed="rId3"/>
          <a:srcRect/>
          <a:stretch>
            <a:fillRect l="-14000" r="-14000"/>
          </a:stretch>
        </a:blipFill>
      </dgm:spPr>
    </dgm:pt>
    <dgm:pt modelId="{2DCA8C11-15ED-477D-B4E6-D99ECD6C010F}" type="pres">
      <dgm:prSet presAssocID="{F5B2B656-8479-4E01-BD96-864F0FC18546}" presName="Child" presStyleLbl="revTx" presStyleIdx="2" presStyleCnt="3">
        <dgm:presLayoutVars>
          <dgm:bulletEnabled val="1"/>
        </dgm:presLayoutVars>
      </dgm:prSet>
      <dgm:spPr/>
    </dgm:pt>
    <dgm:pt modelId="{23ED02A0-84EB-4756-A1C1-B2970F9F5588}" type="pres">
      <dgm:prSet presAssocID="{F5B2B656-8479-4E01-BD96-864F0FC18546}" presName="Parent" presStyleLbl="alignNode1" presStyleIdx="2" presStyleCnt="3">
        <dgm:presLayoutVars>
          <dgm:bulletEnabled val="1"/>
        </dgm:presLayoutVars>
      </dgm:prSet>
      <dgm:spPr/>
    </dgm:pt>
  </dgm:ptLst>
  <dgm:cxnLst>
    <dgm:cxn modelId="{64F9521F-04CB-4F43-8AE5-AE325F630EA7}" srcId="{8C10672C-C3DA-48B6-8333-8530D414328E}" destId="{8A2FFC7E-2C2E-4507-A7D3-4C847379C52D}" srcOrd="0" destOrd="0" parTransId="{02EEBADA-30DB-4B91-9AFA-3848D71D9213}" sibTransId="{4118A73D-6D05-4468-BC8F-E0906254A275}"/>
    <dgm:cxn modelId="{EC54C527-AB6A-4796-B0FA-FB17FEFBB408}" type="presOf" srcId="{5D8BE8B6-DD40-4EE2-90D1-2610941D9953}" destId="{76726BFA-F767-4F3D-9EC3-2FC07F308997}" srcOrd="0" destOrd="0" presId="urn:microsoft.com/office/officeart/2008/layout/TitlePictureLineup"/>
    <dgm:cxn modelId="{4F983131-CBFD-479F-B930-5D3396C12947}" srcId="{5D8BE8B6-DD40-4EE2-90D1-2610941D9953}" destId="{312521BB-E3C0-45D4-8F3E-1151B6AB620B}" srcOrd="0" destOrd="0" parTransId="{FDACF80E-E6C8-4BB6-BE18-C070823CC25C}" sibTransId="{21E15D22-2956-429A-B92E-83EF770A6A81}"/>
    <dgm:cxn modelId="{34CBDB5C-862D-46B2-BEFA-1D30D9BE016E}" srcId="{F5B2B656-8479-4E01-BD96-864F0FC18546}" destId="{D6C2993E-B699-46A4-A88B-F7A24AAD027A}" srcOrd="0" destOrd="0" parTransId="{E44C9484-173C-4A55-BBEE-D77B6BCF44F5}" sibTransId="{2DBA9581-A5ED-4540-8E3C-544288B027E2}"/>
    <dgm:cxn modelId="{3FD8FE96-99B3-4371-9206-40B66CBC4E92}" type="presOf" srcId="{8C10672C-C3DA-48B6-8333-8530D414328E}" destId="{4234E5A0-ADC6-4032-8EF9-263A2D624676}" srcOrd="0" destOrd="0" presId="urn:microsoft.com/office/officeart/2008/layout/TitlePictureLineup"/>
    <dgm:cxn modelId="{1152E598-3531-4E99-84CF-9C3E670D2F6A}" type="presOf" srcId="{312521BB-E3C0-45D4-8F3E-1151B6AB620B}" destId="{40BBF861-35E1-4F09-810D-BEC3031258D6}" srcOrd="0" destOrd="0" presId="urn:microsoft.com/office/officeart/2008/layout/TitlePictureLineup"/>
    <dgm:cxn modelId="{AA0FD5AB-05C1-45D8-B6CC-EEC27A6A3F56}" type="presOf" srcId="{8A2FFC7E-2C2E-4507-A7D3-4C847379C52D}" destId="{ABD47F22-85C3-4F81-AF74-51413C3B2152}" srcOrd="0" destOrd="0" presId="urn:microsoft.com/office/officeart/2008/layout/TitlePictureLineup"/>
    <dgm:cxn modelId="{CE5F33AD-F871-4401-8242-7399F738BCBD}" srcId="{8C10672C-C3DA-48B6-8333-8530D414328E}" destId="{F5B2B656-8479-4E01-BD96-864F0FC18546}" srcOrd="2" destOrd="0" parTransId="{8418376E-EAB2-4AFC-8127-F52F26704A46}" sibTransId="{ECAE4EDC-A9DE-4F93-94C0-EEC3CEEF80D0}"/>
    <dgm:cxn modelId="{EF3BD9D5-756B-4093-B0D7-76DF6FDAEE24}" type="presOf" srcId="{D6C2993E-B699-46A4-A88B-F7A24AAD027A}" destId="{2DCA8C11-15ED-477D-B4E6-D99ECD6C010F}" srcOrd="0" destOrd="0" presId="urn:microsoft.com/office/officeart/2008/layout/TitlePictureLineup"/>
    <dgm:cxn modelId="{4AC88FE4-D9A1-4991-AC5D-AAE775A582A8}" srcId="{8C10672C-C3DA-48B6-8333-8530D414328E}" destId="{5D8BE8B6-DD40-4EE2-90D1-2610941D9953}" srcOrd="1" destOrd="0" parTransId="{8871EA42-F630-42AF-91B8-232098DF0BFC}" sibTransId="{76C71A57-0B14-4682-ACCD-DD1FC4FF0B59}"/>
    <dgm:cxn modelId="{118F10E8-635E-4C92-80CF-AFF31C768207}" type="presOf" srcId="{FB55F314-E0CE-4576-9BD8-9918CA373AF5}" destId="{368507E1-025D-4A13-A66C-5723F1C3D81B}" srcOrd="0" destOrd="0" presId="urn:microsoft.com/office/officeart/2008/layout/TitlePictureLineup"/>
    <dgm:cxn modelId="{8A0963EB-C592-4FDE-899F-D947C0453C6C}" type="presOf" srcId="{F5B2B656-8479-4E01-BD96-864F0FC18546}" destId="{23ED02A0-84EB-4756-A1C1-B2970F9F5588}" srcOrd="0" destOrd="0" presId="urn:microsoft.com/office/officeart/2008/layout/TitlePictureLineup"/>
    <dgm:cxn modelId="{3A0D66F1-423D-46FC-B183-45C6A4116C5C}" srcId="{8A2FFC7E-2C2E-4507-A7D3-4C847379C52D}" destId="{FB55F314-E0CE-4576-9BD8-9918CA373AF5}" srcOrd="0" destOrd="0" parTransId="{D13CADA6-975A-4160-8AAC-B1AF82318F0D}" sibTransId="{A0D856C4-F1F4-4C8B-A819-71A8942556A9}"/>
    <dgm:cxn modelId="{2DF02C0D-188D-4ACD-81F5-1D231F1AE444}" type="presParOf" srcId="{4234E5A0-ADC6-4032-8EF9-263A2D624676}" destId="{7CB69F60-258C-49B8-A339-339A3EE9AC19}" srcOrd="0" destOrd="0" presId="urn:microsoft.com/office/officeart/2008/layout/TitlePictureLineup"/>
    <dgm:cxn modelId="{AFD631FD-9C5C-4B6D-B61B-042D5FFDE726}" type="presParOf" srcId="{7CB69F60-258C-49B8-A339-339A3EE9AC19}" destId="{2BE967F0-65FE-4569-9105-1175D3E1607E}" srcOrd="0" destOrd="0" presId="urn:microsoft.com/office/officeart/2008/layout/TitlePictureLineup"/>
    <dgm:cxn modelId="{377B1F84-E926-46E1-8F26-7393FEBFC741}" type="presParOf" srcId="{7CB69F60-258C-49B8-A339-339A3EE9AC19}" destId="{6D222B11-9566-4B2C-A7F8-F2FBEC330E31}" srcOrd="1" destOrd="0" presId="urn:microsoft.com/office/officeart/2008/layout/TitlePictureLineup"/>
    <dgm:cxn modelId="{E3E7B74E-6E89-481B-A1B2-C6A2C17612EC}" type="presParOf" srcId="{7CB69F60-258C-49B8-A339-339A3EE9AC19}" destId="{368507E1-025D-4A13-A66C-5723F1C3D81B}" srcOrd="2" destOrd="0" presId="urn:microsoft.com/office/officeart/2008/layout/TitlePictureLineup"/>
    <dgm:cxn modelId="{646F508D-2467-4A17-9561-80FBE78E7056}" type="presParOf" srcId="{7CB69F60-258C-49B8-A339-339A3EE9AC19}" destId="{ABD47F22-85C3-4F81-AF74-51413C3B2152}" srcOrd="3" destOrd="0" presId="urn:microsoft.com/office/officeart/2008/layout/TitlePictureLineup"/>
    <dgm:cxn modelId="{E7B5D742-9EB4-45F4-A447-A8C8C90C5E0B}" type="presParOf" srcId="{4234E5A0-ADC6-4032-8EF9-263A2D624676}" destId="{A3B0EEE6-AC4D-4210-B118-5498D13F25DC}" srcOrd="1" destOrd="0" presId="urn:microsoft.com/office/officeart/2008/layout/TitlePictureLineup"/>
    <dgm:cxn modelId="{98D35C79-0E43-49E7-A6CD-AFACB1B484E9}" type="presParOf" srcId="{4234E5A0-ADC6-4032-8EF9-263A2D624676}" destId="{93535099-8598-4244-910B-0A2802A150D6}" srcOrd="2" destOrd="0" presId="urn:microsoft.com/office/officeart/2008/layout/TitlePictureLineup"/>
    <dgm:cxn modelId="{266DE9B5-BDE8-4E0E-B5FA-CD44970A406E}" type="presParOf" srcId="{93535099-8598-4244-910B-0A2802A150D6}" destId="{38D19D31-4E89-4155-BEE9-7B157D75F49A}" srcOrd="0" destOrd="0" presId="urn:microsoft.com/office/officeart/2008/layout/TitlePictureLineup"/>
    <dgm:cxn modelId="{CF6D6AEF-F9F4-4E97-8885-826D19A1FD84}" type="presParOf" srcId="{93535099-8598-4244-910B-0A2802A150D6}" destId="{9DFF2965-D34B-4FEA-9E86-CF9244385499}" srcOrd="1" destOrd="0" presId="urn:microsoft.com/office/officeart/2008/layout/TitlePictureLineup"/>
    <dgm:cxn modelId="{53D478C7-534D-4277-B901-2890B8D31066}" type="presParOf" srcId="{93535099-8598-4244-910B-0A2802A150D6}" destId="{40BBF861-35E1-4F09-810D-BEC3031258D6}" srcOrd="2" destOrd="0" presId="urn:microsoft.com/office/officeart/2008/layout/TitlePictureLineup"/>
    <dgm:cxn modelId="{BB5A1CCC-A339-447D-9672-4119126E96F3}" type="presParOf" srcId="{93535099-8598-4244-910B-0A2802A150D6}" destId="{76726BFA-F767-4F3D-9EC3-2FC07F308997}" srcOrd="3" destOrd="0" presId="urn:microsoft.com/office/officeart/2008/layout/TitlePictureLineup"/>
    <dgm:cxn modelId="{DFFCBC79-7B57-489A-B3D5-1438817E31AA}" type="presParOf" srcId="{4234E5A0-ADC6-4032-8EF9-263A2D624676}" destId="{64F86A71-95A8-4BFD-934E-32940BA9E216}" srcOrd="3" destOrd="0" presId="urn:microsoft.com/office/officeart/2008/layout/TitlePictureLineup"/>
    <dgm:cxn modelId="{152F58EB-299C-4803-8EC4-3A83468635FB}" type="presParOf" srcId="{4234E5A0-ADC6-4032-8EF9-263A2D624676}" destId="{AF873531-1722-4664-9D39-5DA05195ADAF}" srcOrd="4" destOrd="0" presId="urn:microsoft.com/office/officeart/2008/layout/TitlePictureLineup"/>
    <dgm:cxn modelId="{5358BC22-41A6-4160-B12B-C28EC5D58722}" type="presParOf" srcId="{AF873531-1722-4664-9D39-5DA05195ADAF}" destId="{22087BE1-DF1E-4039-81BB-81EACEFC628B}" srcOrd="0" destOrd="0" presId="urn:microsoft.com/office/officeart/2008/layout/TitlePictureLineup"/>
    <dgm:cxn modelId="{324BCF72-142B-4EA9-8B58-84844E42AB0D}" type="presParOf" srcId="{AF873531-1722-4664-9D39-5DA05195ADAF}" destId="{F9F51E03-5A07-49AB-ACB0-BD6D6305C619}" srcOrd="1" destOrd="0" presId="urn:microsoft.com/office/officeart/2008/layout/TitlePictureLineup"/>
    <dgm:cxn modelId="{44D5BD86-A15F-49FA-AD94-0A90C11F8FFE}" type="presParOf" srcId="{AF873531-1722-4664-9D39-5DA05195ADAF}" destId="{2DCA8C11-15ED-477D-B4E6-D99ECD6C010F}" srcOrd="2" destOrd="0" presId="urn:microsoft.com/office/officeart/2008/layout/TitlePictureLineup"/>
    <dgm:cxn modelId="{3094C666-738B-416A-B135-67D5BF444FF8}" type="presParOf" srcId="{AF873531-1722-4664-9D39-5DA05195ADAF}" destId="{23ED02A0-84EB-4756-A1C1-B2970F9F5588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3D76440-B932-419B-A1E5-A7BA93CD44FA}" type="doc">
      <dgm:prSet loTypeId="urn:microsoft.com/office/officeart/2005/8/layout/hProcess4" loCatId="process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C844FCA0-6753-49CD-9030-082B64F6C1AD}">
      <dgm:prSet phldrT="[Texto]"/>
      <dgm:spPr/>
      <dgm:t>
        <a:bodyPr/>
        <a:lstStyle/>
        <a:p>
          <a:r>
            <a:rPr lang="es-ES" dirty="0"/>
            <a:t>COMPARAR</a:t>
          </a:r>
          <a:endParaRPr lang="es-EC" dirty="0"/>
        </a:p>
      </dgm:t>
    </dgm:pt>
    <dgm:pt modelId="{284179C3-C427-4961-980C-FCF04516ADAD}" type="parTrans" cxnId="{EDBF345A-7D57-4980-BAF1-2C56D29466B4}">
      <dgm:prSet/>
      <dgm:spPr/>
      <dgm:t>
        <a:bodyPr/>
        <a:lstStyle/>
        <a:p>
          <a:endParaRPr lang="es-EC"/>
        </a:p>
      </dgm:t>
    </dgm:pt>
    <dgm:pt modelId="{A27E518C-CC6A-467B-8E7C-138F11820BBD}" type="sibTrans" cxnId="{EDBF345A-7D57-4980-BAF1-2C56D29466B4}">
      <dgm:prSet/>
      <dgm:spPr/>
      <dgm:t>
        <a:bodyPr/>
        <a:lstStyle/>
        <a:p>
          <a:endParaRPr lang="es-EC"/>
        </a:p>
      </dgm:t>
    </dgm:pt>
    <dgm:pt modelId="{9208C240-59F6-4BF1-8C70-1BB26DF346F6}">
      <dgm:prSet phldrT="[Texto]"/>
      <dgm:spPr/>
      <dgm:t>
        <a:bodyPr/>
        <a:lstStyle/>
        <a:p>
          <a:r>
            <a:rPr lang="es-ES" dirty="0"/>
            <a:t>Normativa vigente</a:t>
          </a:r>
          <a:endParaRPr lang="es-EC" dirty="0"/>
        </a:p>
      </dgm:t>
    </dgm:pt>
    <dgm:pt modelId="{705C7E36-23AE-40AE-8F8D-546601474519}" type="parTrans" cxnId="{D4AA95E6-4E70-4120-89AE-C55425E119AB}">
      <dgm:prSet/>
      <dgm:spPr/>
      <dgm:t>
        <a:bodyPr/>
        <a:lstStyle/>
        <a:p>
          <a:endParaRPr lang="es-EC"/>
        </a:p>
      </dgm:t>
    </dgm:pt>
    <dgm:pt modelId="{1C3B4583-7A94-4619-BFE4-2D3341171244}" type="sibTrans" cxnId="{D4AA95E6-4E70-4120-89AE-C55425E119AB}">
      <dgm:prSet/>
      <dgm:spPr/>
      <dgm:t>
        <a:bodyPr/>
        <a:lstStyle/>
        <a:p>
          <a:endParaRPr lang="es-EC"/>
        </a:p>
      </dgm:t>
    </dgm:pt>
    <dgm:pt modelId="{C12C61AF-77CB-48DD-9D67-85D3BCA20B07}">
      <dgm:prSet phldrT="[Texto]"/>
      <dgm:spPr/>
      <dgm:t>
        <a:bodyPr/>
        <a:lstStyle/>
        <a:p>
          <a:r>
            <a:rPr lang="es-ES" dirty="0"/>
            <a:t>Normativa institucional</a:t>
          </a:r>
          <a:endParaRPr lang="es-EC" dirty="0"/>
        </a:p>
      </dgm:t>
    </dgm:pt>
    <dgm:pt modelId="{0E2BDE77-350E-42A3-9B5D-62B9591BD070}" type="parTrans" cxnId="{97EF88E5-5CFE-4F55-8B69-6B03F4BA139B}">
      <dgm:prSet/>
      <dgm:spPr/>
      <dgm:t>
        <a:bodyPr/>
        <a:lstStyle/>
        <a:p>
          <a:endParaRPr lang="es-EC"/>
        </a:p>
      </dgm:t>
    </dgm:pt>
    <dgm:pt modelId="{F53F046D-DB1D-4019-AD54-D6421B083C0E}" type="sibTrans" cxnId="{97EF88E5-5CFE-4F55-8B69-6B03F4BA139B}">
      <dgm:prSet/>
      <dgm:spPr/>
      <dgm:t>
        <a:bodyPr/>
        <a:lstStyle/>
        <a:p>
          <a:endParaRPr lang="es-EC"/>
        </a:p>
      </dgm:t>
    </dgm:pt>
    <dgm:pt modelId="{45BE96E4-91D5-4E93-939B-86E9DF65BA46}">
      <dgm:prSet phldrT="[Texto]"/>
      <dgm:spPr/>
      <dgm:t>
        <a:bodyPr/>
        <a:lstStyle/>
        <a:p>
          <a:r>
            <a:rPr lang="es-ES" dirty="0"/>
            <a:t>DETERMINAR</a:t>
          </a:r>
          <a:endParaRPr lang="es-EC" dirty="0"/>
        </a:p>
      </dgm:t>
    </dgm:pt>
    <dgm:pt modelId="{D1B9BC2B-9F17-4682-91D4-2964FCC8080C}" type="parTrans" cxnId="{F928344A-5180-4833-9AAB-F69A45B16637}">
      <dgm:prSet/>
      <dgm:spPr/>
      <dgm:t>
        <a:bodyPr/>
        <a:lstStyle/>
        <a:p>
          <a:endParaRPr lang="es-EC"/>
        </a:p>
      </dgm:t>
    </dgm:pt>
    <dgm:pt modelId="{7B3F5FE6-AD54-4C5F-A96B-967E61E5ACB4}" type="sibTrans" cxnId="{F928344A-5180-4833-9AAB-F69A45B16637}">
      <dgm:prSet/>
      <dgm:spPr/>
      <dgm:t>
        <a:bodyPr/>
        <a:lstStyle/>
        <a:p>
          <a:endParaRPr lang="es-EC"/>
        </a:p>
      </dgm:t>
    </dgm:pt>
    <dgm:pt modelId="{27CE7333-EFFE-4C80-9988-780DB0514241}">
      <dgm:prSet phldrT="[Texto]"/>
      <dgm:spPr/>
      <dgm:t>
        <a:bodyPr/>
        <a:lstStyle/>
        <a:p>
          <a:r>
            <a:rPr lang="es-ES" dirty="0"/>
            <a:t>Incompatibilidades</a:t>
          </a:r>
          <a:endParaRPr lang="es-EC" dirty="0"/>
        </a:p>
      </dgm:t>
    </dgm:pt>
    <dgm:pt modelId="{3CAAED45-CF1D-4F3C-80D6-6FCFBEB7B60D}" type="parTrans" cxnId="{BD83F977-0394-4C1D-8DB6-E73767D6DB39}">
      <dgm:prSet/>
      <dgm:spPr/>
      <dgm:t>
        <a:bodyPr/>
        <a:lstStyle/>
        <a:p>
          <a:endParaRPr lang="es-EC"/>
        </a:p>
      </dgm:t>
    </dgm:pt>
    <dgm:pt modelId="{1DEF0F65-F8E0-446C-8A5B-AB6398541A90}" type="sibTrans" cxnId="{BD83F977-0394-4C1D-8DB6-E73767D6DB39}">
      <dgm:prSet/>
      <dgm:spPr/>
      <dgm:t>
        <a:bodyPr/>
        <a:lstStyle/>
        <a:p>
          <a:endParaRPr lang="es-EC"/>
        </a:p>
      </dgm:t>
    </dgm:pt>
    <dgm:pt modelId="{892B9681-CAE5-41BC-A7F6-7C5C3FC2AA6A}">
      <dgm:prSet phldrT="[Texto]"/>
      <dgm:spPr/>
      <dgm:t>
        <a:bodyPr/>
        <a:lstStyle/>
        <a:p>
          <a:r>
            <a:rPr lang="es-ES" dirty="0"/>
            <a:t>Incumplimientos en la F.T</a:t>
          </a:r>
          <a:endParaRPr lang="es-EC" dirty="0"/>
        </a:p>
      </dgm:t>
    </dgm:pt>
    <dgm:pt modelId="{89330A8F-B656-45AF-B3C3-404B1C012487}" type="parTrans" cxnId="{1CB165C0-6B5A-447B-988C-B55B63178286}">
      <dgm:prSet/>
      <dgm:spPr/>
      <dgm:t>
        <a:bodyPr/>
        <a:lstStyle/>
        <a:p>
          <a:endParaRPr lang="es-EC"/>
        </a:p>
      </dgm:t>
    </dgm:pt>
    <dgm:pt modelId="{F0B89000-8D7F-473F-8A67-E02BEAE9FE70}" type="sibTrans" cxnId="{1CB165C0-6B5A-447B-988C-B55B63178286}">
      <dgm:prSet/>
      <dgm:spPr/>
      <dgm:t>
        <a:bodyPr/>
        <a:lstStyle/>
        <a:p>
          <a:endParaRPr lang="es-EC"/>
        </a:p>
      </dgm:t>
    </dgm:pt>
    <dgm:pt modelId="{BCC6AAD1-E651-469F-8EC8-4E6FCDA6FF39}">
      <dgm:prSet phldrT="[Texto]"/>
      <dgm:spPr/>
      <dgm:t>
        <a:bodyPr/>
        <a:lstStyle/>
        <a:p>
          <a:r>
            <a:rPr lang="es-ES" dirty="0"/>
            <a:t>PLANTEAR</a:t>
          </a:r>
          <a:endParaRPr lang="es-EC" dirty="0"/>
        </a:p>
      </dgm:t>
    </dgm:pt>
    <dgm:pt modelId="{E0ABFD01-AFE5-4B4A-9A72-8621372D6D98}" type="parTrans" cxnId="{49AB93AB-4F42-417B-9BF8-783203523BB7}">
      <dgm:prSet/>
      <dgm:spPr/>
      <dgm:t>
        <a:bodyPr/>
        <a:lstStyle/>
        <a:p>
          <a:endParaRPr lang="es-EC"/>
        </a:p>
      </dgm:t>
    </dgm:pt>
    <dgm:pt modelId="{44AA1131-E5B1-4C09-8C32-D1DAFA0A4332}" type="sibTrans" cxnId="{49AB93AB-4F42-417B-9BF8-783203523BB7}">
      <dgm:prSet/>
      <dgm:spPr/>
      <dgm:t>
        <a:bodyPr/>
        <a:lstStyle/>
        <a:p>
          <a:endParaRPr lang="es-EC"/>
        </a:p>
      </dgm:t>
    </dgm:pt>
    <dgm:pt modelId="{06443945-0D6E-4EA3-97F1-1297D96EEEE5}">
      <dgm:prSet phldrT="[Texto]"/>
      <dgm:spPr/>
      <dgm:t>
        <a:bodyPr/>
        <a:lstStyle/>
        <a:p>
          <a:r>
            <a:rPr lang="es-ES" dirty="0"/>
            <a:t>Incidencia en la administración</a:t>
          </a:r>
          <a:endParaRPr lang="es-EC" dirty="0"/>
        </a:p>
      </dgm:t>
    </dgm:pt>
    <dgm:pt modelId="{07F27AB2-0158-4E6C-9C06-1A17843C3885}" type="parTrans" cxnId="{3A5B7311-AC31-412E-8F49-8627FE003BEB}">
      <dgm:prSet/>
      <dgm:spPr/>
      <dgm:t>
        <a:bodyPr/>
        <a:lstStyle/>
        <a:p>
          <a:endParaRPr lang="es-EC"/>
        </a:p>
      </dgm:t>
    </dgm:pt>
    <dgm:pt modelId="{F70FBFDE-E0E5-4A9F-AFEC-4442B8C87334}" type="sibTrans" cxnId="{3A5B7311-AC31-412E-8F49-8627FE003BEB}">
      <dgm:prSet/>
      <dgm:spPr/>
      <dgm:t>
        <a:bodyPr/>
        <a:lstStyle/>
        <a:p>
          <a:endParaRPr lang="es-EC"/>
        </a:p>
      </dgm:t>
    </dgm:pt>
    <dgm:pt modelId="{83EBD05F-0C2E-4BE8-B5E1-BC24C67924FD}">
      <dgm:prSet phldrT="[Texto]"/>
      <dgm:spPr/>
      <dgm:t>
        <a:bodyPr/>
        <a:lstStyle/>
        <a:p>
          <a:r>
            <a:rPr lang="es-ES" dirty="0"/>
            <a:t>Propuesta compatible</a:t>
          </a:r>
          <a:endParaRPr lang="es-EC" dirty="0"/>
        </a:p>
      </dgm:t>
    </dgm:pt>
    <dgm:pt modelId="{CBE2359E-9087-4911-983C-9BC0B251C4F1}" type="parTrans" cxnId="{D77CC91C-E675-4028-8DCE-1303596BA2DB}">
      <dgm:prSet/>
      <dgm:spPr/>
      <dgm:t>
        <a:bodyPr/>
        <a:lstStyle/>
        <a:p>
          <a:endParaRPr lang="es-EC"/>
        </a:p>
      </dgm:t>
    </dgm:pt>
    <dgm:pt modelId="{1657B974-9A5C-4B56-AACB-2A713E57789F}" type="sibTrans" cxnId="{D77CC91C-E675-4028-8DCE-1303596BA2DB}">
      <dgm:prSet/>
      <dgm:spPr/>
      <dgm:t>
        <a:bodyPr/>
        <a:lstStyle/>
        <a:p>
          <a:endParaRPr lang="es-EC"/>
        </a:p>
      </dgm:t>
    </dgm:pt>
    <dgm:pt modelId="{BB71EEB3-0B2C-4E54-9CEB-52A774A20B8C}" type="pres">
      <dgm:prSet presAssocID="{D3D76440-B932-419B-A1E5-A7BA93CD44FA}" presName="Name0" presStyleCnt="0">
        <dgm:presLayoutVars>
          <dgm:dir/>
          <dgm:animLvl val="lvl"/>
          <dgm:resizeHandles val="exact"/>
        </dgm:presLayoutVars>
      </dgm:prSet>
      <dgm:spPr/>
    </dgm:pt>
    <dgm:pt modelId="{58FF64A4-2332-4B7F-923D-0354481B099D}" type="pres">
      <dgm:prSet presAssocID="{D3D76440-B932-419B-A1E5-A7BA93CD44FA}" presName="tSp" presStyleCnt="0"/>
      <dgm:spPr/>
    </dgm:pt>
    <dgm:pt modelId="{C7D43C4F-F23E-494E-A7DF-0B19DFB02383}" type="pres">
      <dgm:prSet presAssocID="{D3D76440-B932-419B-A1E5-A7BA93CD44FA}" presName="bSp" presStyleCnt="0"/>
      <dgm:spPr/>
    </dgm:pt>
    <dgm:pt modelId="{A3FD8457-4A0B-4EA7-A47C-4C0E5A8EB39A}" type="pres">
      <dgm:prSet presAssocID="{D3D76440-B932-419B-A1E5-A7BA93CD44FA}" presName="process" presStyleCnt="0"/>
      <dgm:spPr/>
    </dgm:pt>
    <dgm:pt modelId="{C7EF9CAD-34AB-4AC0-8575-2865256B71A5}" type="pres">
      <dgm:prSet presAssocID="{C844FCA0-6753-49CD-9030-082B64F6C1AD}" presName="composite1" presStyleCnt="0"/>
      <dgm:spPr/>
    </dgm:pt>
    <dgm:pt modelId="{87A0A347-8202-4E2E-A78D-DDFF9EDC8F7A}" type="pres">
      <dgm:prSet presAssocID="{C844FCA0-6753-49CD-9030-082B64F6C1AD}" presName="dummyNode1" presStyleLbl="node1" presStyleIdx="0" presStyleCnt="3"/>
      <dgm:spPr/>
    </dgm:pt>
    <dgm:pt modelId="{91E034FF-92EA-4010-8BB0-E85AD0B8B7A1}" type="pres">
      <dgm:prSet presAssocID="{C844FCA0-6753-49CD-9030-082B64F6C1AD}" presName="childNode1" presStyleLbl="bgAcc1" presStyleIdx="0" presStyleCnt="3">
        <dgm:presLayoutVars>
          <dgm:bulletEnabled val="1"/>
        </dgm:presLayoutVars>
      </dgm:prSet>
      <dgm:spPr/>
    </dgm:pt>
    <dgm:pt modelId="{F4D9A264-E5DC-4733-893E-51552BA97C1C}" type="pres">
      <dgm:prSet presAssocID="{C844FCA0-6753-49CD-9030-082B64F6C1AD}" presName="childNode1tx" presStyleLbl="bgAcc1" presStyleIdx="0" presStyleCnt="3">
        <dgm:presLayoutVars>
          <dgm:bulletEnabled val="1"/>
        </dgm:presLayoutVars>
      </dgm:prSet>
      <dgm:spPr/>
    </dgm:pt>
    <dgm:pt modelId="{ED824645-BBC6-4E53-9060-9B84659BE51C}" type="pres">
      <dgm:prSet presAssocID="{C844FCA0-6753-49CD-9030-082B64F6C1AD}" presName="parentNode1" presStyleLbl="node1" presStyleIdx="0" presStyleCnt="3">
        <dgm:presLayoutVars>
          <dgm:chMax val="1"/>
          <dgm:bulletEnabled val="1"/>
        </dgm:presLayoutVars>
      </dgm:prSet>
      <dgm:spPr/>
    </dgm:pt>
    <dgm:pt modelId="{E882DEEA-D752-45D3-9F36-176FBE5313C3}" type="pres">
      <dgm:prSet presAssocID="{C844FCA0-6753-49CD-9030-082B64F6C1AD}" presName="connSite1" presStyleCnt="0"/>
      <dgm:spPr/>
    </dgm:pt>
    <dgm:pt modelId="{5869B883-943C-4C32-8E33-5D65C7F09A91}" type="pres">
      <dgm:prSet presAssocID="{A27E518C-CC6A-467B-8E7C-138F11820BBD}" presName="Name9" presStyleLbl="sibTrans2D1" presStyleIdx="0" presStyleCnt="2"/>
      <dgm:spPr/>
    </dgm:pt>
    <dgm:pt modelId="{66685251-724A-4D89-B854-AAABFBD36439}" type="pres">
      <dgm:prSet presAssocID="{45BE96E4-91D5-4E93-939B-86E9DF65BA46}" presName="composite2" presStyleCnt="0"/>
      <dgm:spPr/>
    </dgm:pt>
    <dgm:pt modelId="{787EEC22-B436-4F48-8AE3-2C28780C0093}" type="pres">
      <dgm:prSet presAssocID="{45BE96E4-91D5-4E93-939B-86E9DF65BA46}" presName="dummyNode2" presStyleLbl="node1" presStyleIdx="0" presStyleCnt="3"/>
      <dgm:spPr/>
    </dgm:pt>
    <dgm:pt modelId="{27305F97-5151-40C3-8C59-DC128AB4FCC6}" type="pres">
      <dgm:prSet presAssocID="{45BE96E4-91D5-4E93-939B-86E9DF65BA46}" presName="childNode2" presStyleLbl="bgAcc1" presStyleIdx="1" presStyleCnt="3">
        <dgm:presLayoutVars>
          <dgm:bulletEnabled val="1"/>
        </dgm:presLayoutVars>
      </dgm:prSet>
      <dgm:spPr/>
    </dgm:pt>
    <dgm:pt modelId="{F64F8F3F-7AFC-4BB2-B2A9-8753EB4BFD8C}" type="pres">
      <dgm:prSet presAssocID="{45BE96E4-91D5-4E93-939B-86E9DF65BA46}" presName="childNode2tx" presStyleLbl="bgAcc1" presStyleIdx="1" presStyleCnt="3">
        <dgm:presLayoutVars>
          <dgm:bulletEnabled val="1"/>
        </dgm:presLayoutVars>
      </dgm:prSet>
      <dgm:spPr/>
    </dgm:pt>
    <dgm:pt modelId="{77E0349A-9658-4547-80D9-D7A11AB438F7}" type="pres">
      <dgm:prSet presAssocID="{45BE96E4-91D5-4E93-939B-86E9DF65BA46}" presName="parentNode2" presStyleLbl="node1" presStyleIdx="1" presStyleCnt="3">
        <dgm:presLayoutVars>
          <dgm:chMax val="0"/>
          <dgm:bulletEnabled val="1"/>
        </dgm:presLayoutVars>
      </dgm:prSet>
      <dgm:spPr/>
    </dgm:pt>
    <dgm:pt modelId="{09CD8051-DBFF-437C-85C4-F0A89952D2C0}" type="pres">
      <dgm:prSet presAssocID="{45BE96E4-91D5-4E93-939B-86E9DF65BA46}" presName="connSite2" presStyleCnt="0"/>
      <dgm:spPr/>
    </dgm:pt>
    <dgm:pt modelId="{DADFAF01-5C94-46AA-8834-B1CF9D17D2EA}" type="pres">
      <dgm:prSet presAssocID="{7B3F5FE6-AD54-4C5F-A96B-967E61E5ACB4}" presName="Name18" presStyleLbl="sibTrans2D1" presStyleIdx="1" presStyleCnt="2"/>
      <dgm:spPr/>
    </dgm:pt>
    <dgm:pt modelId="{B7F9E302-72FD-4AA8-8D51-05E07A39D73B}" type="pres">
      <dgm:prSet presAssocID="{BCC6AAD1-E651-469F-8EC8-4E6FCDA6FF39}" presName="composite1" presStyleCnt="0"/>
      <dgm:spPr/>
    </dgm:pt>
    <dgm:pt modelId="{3077E409-7C25-4A68-8512-60A9A8D4EF7C}" type="pres">
      <dgm:prSet presAssocID="{BCC6AAD1-E651-469F-8EC8-4E6FCDA6FF39}" presName="dummyNode1" presStyleLbl="node1" presStyleIdx="1" presStyleCnt="3"/>
      <dgm:spPr/>
    </dgm:pt>
    <dgm:pt modelId="{B971D3BE-780B-47B9-95E7-71982A4D1867}" type="pres">
      <dgm:prSet presAssocID="{BCC6AAD1-E651-469F-8EC8-4E6FCDA6FF39}" presName="childNode1" presStyleLbl="bgAcc1" presStyleIdx="2" presStyleCnt="3">
        <dgm:presLayoutVars>
          <dgm:bulletEnabled val="1"/>
        </dgm:presLayoutVars>
      </dgm:prSet>
      <dgm:spPr/>
    </dgm:pt>
    <dgm:pt modelId="{ADC8332B-9AE9-4083-B728-7D3E95A90C9D}" type="pres">
      <dgm:prSet presAssocID="{BCC6AAD1-E651-469F-8EC8-4E6FCDA6FF39}" presName="childNode1tx" presStyleLbl="bgAcc1" presStyleIdx="2" presStyleCnt="3">
        <dgm:presLayoutVars>
          <dgm:bulletEnabled val="1"/>
        </dgm:presLayoutVars>
      </dgm:prSet>
      <dgm:spPr/>
    </dgm:pt>
    <dgm:pt modelId="{E17F2353-F783-4067-91D9-9A372D79288A}" type="pres">
      <dgm:prSet presAssocID="{BCC6AAD1-E651-469F-8EC8-4E6FCDA6FF39}" presName="parentNode1" presStyleLbl="node1" presStyleIdx="2" presStyleCnt="3">
        <dgm:presLayoutVars>
          <dgm:chMax val="1"/>
          <dgm:bulletEnabled val="1"/>
        </dgm:presLayoutVars>
      </dgm:prSet>
      <dgm:spPr/>
    </dgm:pt>
    <dgm:pt modelId="{3AB5EECF-4A65-4D2A-8767-DF654DF99658}" type="pres">
      <dgm:prSet presAssocID="{BCC6AAD1-E651-469F-8EC8-4E6FCDA6FF39}" presName="connSite1" presStyleCnt="0"/>
      <dgm:spPr/>
    </dgm:pt>
  </dgm:ptLst>
  <dgm:cxnLst>
    <dgm:cxn modelId="{3A5B7311-AC31-412E-8F49-8627FE003BEB}" srcId="{BCC6AAD1-E651-469F-8EC8-4E6FCDA6FF39}" destId="{06443945-0D6E-4EA3-97F1-1297D96EEEE5}" srcOrd="0" destOrd="0" parTransId="{07F27AB2-0158-4E6C-9C06-1A17843C3885}" sibTransId="{F70FBFDE-E0E5-4A9F-AFEC-4442B8C87334}"/>
    <dgm:cxn modelId="{14D94816-A01C-4953-85A7-DF3DCFE220B0}" type="presOf" srcId="{C12C61AF-77CB-48DD-9D67-85D3BCA20B07}" destId="{91E034FF-92EA-4010-8BB0-E85AD0B8B7A1}" srcOrd="0" destOrd="1" presId="urn:microsoft.com/office/officeart/2005/8/layout/hProcess4"/>
    <dgm:cxn modelId="{D77CC91C-E675-4028-8DCE-1303596BA2DB}" srcId="{BCC6AAD1-E651-469F-8EC8-4E6FCDA6FF39}" destId="{83EBD05F-0C2E-4BE8-B5E1-BC24C67924FD}" srcOrd="1" destOrd="0" parTransId="{CBE2359E-9087-4911-983C-9BC0B251C4F1}" sibTransId="{1657B974-9A5C-4B56-AACB-2A713E57789F}"/>
    <dgm:cxn modelId="{4AABC31E-20E1-4BAE-84B3-7CA9BFA8563E}" type="presOf" srcId="{892B9681-CAE5-41BC-A7F6-7C5C3FC2AA6A}" destId="{27305F97-5151-40C3-8C59-DC128AB4FCC6}" srcOrd="0" destOrd="1" presId="urn:microsoft.com/office/officeart/2005/8/layout/hProcess4"/>
    <dgm:cxn modelId="{B37F3223-232F-43E9-AF20-08EB6D4EABFF}" type="presOf" srcId="{06443945-0D6E-4EA3-97F1-1297D96EEEE5}" destId="{ADC8332B-9AE9-4083-B728-7D3E95A90C9D}" srcOrd="1" destOrd="0" presId="urn:microsoft.com/office/officeart/2005/8/layout/hProcess4"/>
    <dgm:cxn modelId="{CCC6452B-D63A-47D6-B1E6-5E3E1BA906AF}" type="presOf" srcId="{C844FCA0-6753-49CD-9030-082B64F6C1AD}" destId="{ED824645-BBC6-4E53-9060-9B84659BE51C}" srcOrd="0" destOrd="0" presId="urn:microsoft.com/office/officeart/2005/8/layout/hProcess4"/>
    <dgm:cxn modelId="{FE6B5D33-815E-42B8-B6F9-5E99DAE299A5}" type="presOf" srcId="{9208C240-59F6-4BF1-8C70-1BB26DF346F6}" destId="{F4D9A264-E5DC-4733-893E-51552BA97C1C}" srcOrd="1" destOrd="0" presId="urn:microsoft.com/office/officeart/2005/8/layout/hProcess4"/>
    <dgm:cxn modelId="{AE75B25B-7A67-4F2F-A846-4AF5B9AB5C18}" type="presOf" srcId="{7B3F5FE6-AD54-4C5F-A96B-967E61E5ACB4}" destId="{DADFAF01-5C94-46AA-8834-B1CF9D17D2EA}" srcOrd="0" destOrd="0" presId="urn:microsoft.com/office/officeart/2005/8/layout/hProcess4"/>
    <dgm:cxn modelId="{F928344A-5180-4833-9AAB-F69A45B16637}" srcId="{D3D76440-B932-419B-A1E5-A7BA93CD44FA}" destId="{45BE96E4-91D5-4E93-939B-86E9DF65BA46}" srcOrd="1" destOrd="0" parTransId="{D1B9BC2B-9F17-4682-91D4-2964FCC8080C}" sibTransId="{7B3F5FE6-AD54-4C5F-A96B-967E61E5ACB4}"/>
    <dgm:cxn modelId="{A9AA4E72-86FD-44DA-AB46-7A1D8A8AE1DA}" type="presOf" srcId="{9208C240-59F6-4BF1-8C70-1BB26DF346F6}" destId="{91E034FF-92EA-4010-8BB0-E85AD0B8B7A1}" srcOrd="0" destOrd="0" presId="urn:microsoft.com/office/officeart/2005/8/layout/hProcess4"/>
    <dgm:cxn modelId="{BD83F977-0394-4C1D-8DB6-E73767D6DB39}" srcId="{45BE96E4-91D5-4E93-939B-86E9DF65BA46}" destId="{27CE7333-EFFE-4C80-9988-780DB0514241}" srcOrd="0" destOrd="0" parTransId="{3CAAED45-CF1D-4F3C-80D6-6FCFBEB7B60D}" sibTransId="{1DEF0F65-F8E0-446C-8A5B-AB6398541A90}"/>
    <dgm:cxn modelId="{EDBF345A-7D57-4980-BAF1-2C56D29466B4}" srcId="{D3D76440-B932-419B-A1E5-A7BA93CD44FA}" destId="{C844FCA0-6753-49CD-9030-082B64F6C1AD}" srcOrd="0" destOrd="0" parTransId="{284179C3-C427-4961-980C-FCF04516ADAD}" sibTransId="{A27E518C-CC6A-467B-8E7C-138F11820BBD}"/>
    <dgm:cxn modelId="{0EEEAD84-A688-454F-A229-0A3DE9415797}" type="presOf" srcId="{A27E518C-CC6A-467B-8E7C-138F11820BBD}" destId="{5869B883-943C-4C32-8E33-5D65C7F09A91}" srcOrd="0" destOrd="0" presId="urn:microsoft.com/office/officeart/2005/8/layout/hProcess4"/>
    <dgm:cxn modelId="{D4BC0B88-4F38-4922-9A63-54712616FDA0}" type="presOf" srcId="{D3D76440-B932-419B-A1E5-A7BA93CD44FA}" destId="{BB71EEB3-0B2C-4E54-9CEB-52A774A20B8C}" srcOrd="0" destOrd="0" presId="urn:microsoft.com/office/officeart/2005/8/layout/hProcess4"/>
    <dgm:cxn modelId="{B0F6748D-E444-4162-ABEF-4A6380B4BC8F}" type="presOf" srcId="{892B9681-CAE5-41BC-A7F6-7C5C3FC2AA6A}" destId="{F64F8F3F-7AFC-4BB2-B2A9-8753EB4BFD8C}" srcOrd="1" destOrd="1" presId="urn:microsoft.com/office/officeart/2005/8/layout/hProcess4"/>
    <dgm:cxn modelId="{7154E290-F4A5-4232-B379-B5E48B980E7D}" type="presOf" srcId="{27CE7333-EFFE-4C80-9988-780DB0514241}" destId="{27305F97-5151-40C3-8C59-DC128AB4FCC6}" srcOrd="0" destOrd="0" presId="urn:microsoft.com/office/officeart/2005/8/layout/hProcess4"/>
    <dgm:cxn modelId="{29BE4F94-F89B-463B-A3A5-AA0CD70CDE24}" type="presOf" srcId="{45BE96E4-91D5-4E93-939B-86E9DF65BA46}" destId="{77E0349A-9658-4547-80D9-D7A11AB438F7}" srcOrd="0" destOrd="0" presId="urn:microsoft.com/office/officeart/2005/8/layout/hProcess4"/>
    <dgm:cxn modelId="{4F93EC9C-C4C9-49AA-88BD-272323449670}" type="presOf" srcId="{06443945-0D6E-4EA3-97F1-1297D96EEEE5}" destId="{B971D3BE-780B-47B9-95E7-71982A4D1867}" srcOrd="0" destOrd="0" presId="urn:microsoft.com/office/officeart/2005/8/layout/hProcess4"/>
    <dgm:cxn modelId="{49AB93AB-4F42-417B-9BF8-783203523BB7}" srcId="{D3D76440-B932-419B-A1E5-A7BA93CD44FA}" destId="{BCC6AAD1-E651-469F-8EC8-4E6FCDA6FF39}" srcOrd="2" destOrd="0" parTransId="{E0ABFD01-AFE5-4B4A-9A72-8621372D6D98}" sibTransId="{44AA1131-E5B1-4C09-8C32-D1DAFA0A4332}"/>
    <dgm:cxn modelId="{1CB165C0-6B5A-447B-988C-B55B63178286}" srcId="{45BE96E4-91D5-4E93-939B-86E9DF65BA46}" destId="{892B9681-CAE5-41BC-A7F6-7C5C3FC2AA6A}" srcOrd="1" destOrd="0" parTransId="{89330A8F-B656-45AF-B3C3-404B1C012487}" sibTransId="{F0B89000-8D7F-473F-8A67-E02BEAE9FE70}"/>
    <dgm:cxn modelId="{504CEBC5-89A0-48B2-BFDB-9BD5F695E95D}" type="presOf" srcId="{C12C61AF-77CB-48DD-9D67-85D3BCA20B07}" destId="{F4D9A264-E5DC-4733-893E-51552BA97C1C}" srcOrd="1" destOrd="1" presId="urn:microsoft.com/office/officeart/2005/8/layout/hProcess4"/>
    <dgm:cxn modelId="{291DDBD3-631C-4945-A61A-6E65B2049482}" type="presOf" srcId="{27CE7333-EFFE-4C80-9988-780DB0514241}" destId="{F64F8F3F-7AFC-4BB2-B2A9-8753EB4BFD8C}" srcOrd="1" destOrd="0" presId="urn:microsoft.com/office/officeart/2005/8/layout/hProcess4"/>
    <dgm:cxn modelId="{51C757D5-AAF2-4438-A8F0-B2D6AC936505}" type="presOf" srcId="{83EBD05F-0C2E-4BE8-B5E1-BC24C67924FD}" destId="{B971D3BE-780B-47B9-95E7-71982A4D1867}" srcOrd="0" destOrd="1" presId="urn:microsoft.com/office/officeart/2005/8/layout/hProcess4"/>
    <dgm:cxn modelId="{97EF88E5-5CFE-4F55-8B69-6B03F4BA139B}" srcId="{C844FCA0-6753-49CD-9030-082B64F6C1AD}" destId="{C12C61AF-77CB-48DD-9D67-85D3BCA20B07}" srcOrd="1" destOrd="0" parTransId="{0E2BDE77-350E-42A3-9B5D-62B9591BD070}" sibTransId="{F53F046D-DB1D-4019-AD54-D6421B083C0E}"/>
    <dgm:cxn modelId="{D4AA95E6-4E70-4120-89AE-C55425E119AB}" srcId="{C844FCA0-6753-49CD-9030-082B64F6C1AD}" destId="{9208C240-59F6-4BF1-8C70-1BB26DF346F6}" srcOrd="0" destOrd="0" parTransId="{705C7E36-23AE-40AE-8F8D-546601474519}" sibTransId="{1C3B4583-7A94-4619-BFE4-2D3341171244}"/>
    <dgm:cxn modelId="{225573E8-9973-43CD-94FA-3B813C61D625}" type="presOf" srcId="{83EBD05F-0C2E-4BE8-B5E1-BC24C67924FD}" destId="{ADC8332B-9AE9-4083-B728-7D3E95A90C9D}" srcOrd="1" destOrd="1" presId="urn:microsoft.com/office/officeart/2005/8/layout/hProcess4"/>
    <dgm:cxn modelId="{8CC6F8FE-54DB-442D-BE4E-4EFF7887DF4B}" type="presOf" srcId="{BCC6AAD1-E651-469F-8EC8-4E6FCDA6FF39}" destId="{E17F2353-F783-4067-91D9-9A372D79288A}" srcOrd="0" destOrd="0" presId="urn:microsoft.com/office/officeart/2005/8/layout/hProcess4"/>
    <dgm:cxn modelId="{1142C49A-4713-445B-90F2-830E26BC7BD8}" type="presParOf" srcId="{BB71EEB3-0B2C-4E54-9CEB-52A774A20B8C}" destId="{58FF64A4-2332-4B7F-923D-0354481B099D}" srcOrd="0" destOrd="0" presId="urn:microsoft.com/office/officeart/2005/8/layout/hProcess4"/>
    <dgm:cxn modelId="{A0C57145-0239-4EC1-9030-FF2C37AB9ACE}" type="presParOf" srcId="{BB71EEB3-0B2C-4E54-9CEB-52A774A20B8C}" destId="{C7D43C4F-F23E-494E-A7DF-0B19DFB02383}" srcOrd="1" destOrd="0" presId="urn:microsoft.com/office/officeart/2005/8/layout/hProcess4"/>
    <dgm:cxn modelId="{536E7EA3-7DC3-4F38-8A91-42769C8A2ABC}" type="presParOf" srcId="{BB71EEB3-0B2C-4E54-9CEB-52A774A20B8C}" destId="{A3FD8457-4A0B-4EA7-A47C-4C0E5A8EB39A}" srcOrd="2" destOrd="0" presId="urn:microsoft.com/office/officeart/2005/8/layout/hProcess4"/>
    <dgm:cxn modelId="{3B4F1C88-15C3-425C-A4CE-7CE7BDD07C2E}" type="presParOf" srcId="{A3FD8457-4A0B-4EA7-A47C-4C0E5A8EB39A}" destId="{C7EF9CAD-34AB-4AC0-8575-2865256B71A5}" srcOrd="0" destOrd="0" presId="urn:microsoft.com/office/officeart/2005/8/layout/hProcess4"/>
    <dgm:cxn modelId="{B15FE758-B9A6-4E9D-B210-39716965E097}" type="presParOf" srcId="{C7EF9CAD-34AB-4AC0-8575-2865256B71A5}" destId="{87A0A347-8202-4E2E-A78D-DDFF9EDC8F7A}" srcOrd="0" destOrd="0" presId="urn:microsoft.com/office/officeart/2005/8/layout/hProcess4"/>
    <dgm:cxn modelId="{0F936CBD-859E-4A1A-AE78-C542568A1CAE}" type="presParOf" srcId="{C7EF9CAD-34AB-4AC0-8575-2865256B71A5}" destId="{91E034FF-92EA-4010-8BB0-E85AD0B8B7A1}" srcOrd="1" destOrd="0" presId="urn:microsoft.com/office/officeart/2005/8/layout/hProcess4"/>
    <dgm:cxn modelId="{BC0BED92-072C-49CB-9ACD-35AE64F0A903}" type="presParOf" srcId="{C7EF9CAD-34AB-4AC0-8575-2865256B71A5}" destId="{F4D9A264-E5DC-4733-893E-51552BA97C1C}" srcOrd="2" destOrd="0" presId="urn:microsoft.com/office/officeart/2005/8/layout/hProcess4"/>
    <dgm:cxn modelId="{669E687D-1420-4CE7-80D0-85A983836574}" type="presParOf" srcId="{C7EF9CAD-34AB-4AC0-8575-2865256B71A5}" destId="{ED824645-BBC6-4E53-9060-9B84659BE51C}" srcOrd="3" destOrd="0" presId="urn:microsoft.com/office/officeart/2005/8/layout/hProcess4"/>
    <dgm:cxn modelId="{4BFF951F-EB8D-4733-88BB-8C37C3DFCA71}" type="presParOf" srcId="{C7EF9CAD-34AB-4AC0-8575-2865256B71A5}" destId="{E882DEEA-D752-45D3-9F36-176FBE5313C3}" srcOrd="4" destOrd="0" presId="urn:microsoft.com/office/officeart/2005/8/layout/hProcess4"/>
    <dgm:cxn modelId="{DAFCBFFB-1D21-4B26-B8F3-1E715128D9C8}" type="presParOf" srcId="{A3FD8457-4A0B-4EA7-A47C-4C0E5A8EB39A}" destId="{5869B883-943C-4C32-8E33-5D65C7F09A91}" srcOrd="1" destOrd="0" presId="urn:microsoft.com/office/officeart/2005/8/layout/hProcess4"/>
    <dgm:cxn modelId="{0030AAFE-D150-4723-9AAC-068CAE0AAED7}" type="presParOf" srcId="{A3FD8457-4A0B-4EA7-A47C-4C0E5A8EB39A}" destId="{66685251-724A-4D89-B854-AAABFBD36439}" srcOrd="2" destOrd="0" presId="urn:microsoft.com/office/officeart/2005/8/layout/hProcess4"/>
    <dgm:cxn modelId="{AD01F001-3072-4401-AA0C-11BB9AF31B55}" type="presParOf" srcId="{66685251-724A-4D89-B854-AAABFBD36439}" destId="{787EEC22-B436-4F48-8AE3-2C28780C0093}" srcOrd="0" destOrd="0" presId="urn:microsoft.com/office/officeart/2005/8/layout/hProcess4"/>
    <dgm:cxn modelId="{7DA082C8-525D-4E07-8AC8-23AF9A26BCFD}" type="presParOf" srcId="{66685251-724A-4D89-B854-AAABFBD36439}" destId="{27305F97-5151-40C3-8C59-DC128AB4FCC6}" srcOrd="1" destOrd="0" presId="urn:microsoft.com/office/officeart/2005/8/layout/hProcess4"/>
    <dgm:cxn modelId="{4008D668-EBBB-42A3-9F10-E7318B9BF12F}" type="presParOf" srcId="{66685251-724A-4D89-B854-AAABFBD36439}" destId="{F64F8F3F-7AFC-4BB2-B2A9-8753EB4BFD8C}" srcOrd="2" destOrd="0" presId="urn:microsoft.com/office/officeart/2005/8/layout/hProcess4"/>
    <dgm:cxn modelId="{8E600A55-82C8-4DED-B2DF-04A9233CA8DA}" type="presParOf" srcId="{66685251-724A-4D89-B854-AAABFBD36439}" destId="{77E0349A-9658-4547-80D9-D7A11AB438F7}" srcOrd="3" destOrd="0" presId="urn:microsoft.com/office/officeart/2005/8/layout/hProcess4"/>
    <dgm:cxn modelId="{C4BB701A-001F-4D01-8856-B05ABBE006A0}" type="presParOf" srcId="{66685251-724A-4D89-B854-AAABFBD36439}" destId="{09CD8051-DBFF-437C-85C4-F0A89952D2C0}" srcOrd="4" destOrd="0" presId="urn:microsoft.com/office/officeart/2005/8/layout/hProcess4"/>
    <dgm:cxn modelId="{BBC05ACA-16EE-409B-A2D3-295F9BD3E564}" type="presParOf" srcId="{A3FD8457-4A0B-4EA7-A47C-4C0E5A8EB39A}" destId="{DADFAF01-5C94-46AA-8834-B1CF9D17D2EA}" srcOrd="3" destOrd="0" presId="urn:microsoft.com/office/officeart/2005/8/layout/hProcess4"/>
    <dgm:cxn modelId="{EDC7EE41-BCCF-429B-8B8B-B9FA2998AF30}" type="presParOf" srcId="{A3FD8457-4A0B-4EA7-A47C-4C0E5A8EB39A}" destId="{B7F9E302-72FD-4AA8-8D51-05E07A39D73B}" srcOrd="4" destOrd="0" presId="urn:microsoft.com/office/officeart/2005/8/layout/hProcess4"/>
    <dgm:cxn modelId="{2D532FAE-4BCC-43A4-A0FB-ACDF2EDB0128}" type="presParOf" srcId="{B7F9E302-72FD-4AA8-8D51-05E07A39D73B}" destId="{3077E409-7C25-4A68-8512-60A9A8D4EF7C}" srcOrd="0" destOrd="0" presId="urn:microsoft.com/office/officeart/2005/8/layout/hProcess4"/>
    <dgm:cxn modelId="{D9346417-50F7-45BB-AD3C-EDA5EAE90AFB}" type="presParOf" srcId="{B7F9E302-72FD-4AA8-8D51-05E07A39D73B}" destId="{B971D3BE-780B-47B9-95E7-71982A4D1867}" srcOrd="1" destOrd="0" presId="urn:microsoft.com/office/officeart/2005/8/layout/hProcess4"/>
    <dgm:cxn modelId="{DE2B2186-AAA1-4BE6-B489-46C86A86377D}" type="presParOf" srcId="{B7F9E302-72FD-4AA8-8D51-05E07A39D73B}" destId="{ADC8332B-9AE9-4083-B728-7D3E95A90C9D}" srcOrd="2" destOrd="0" presId="urn:microsoft.com/office/officeart/2005/8/layout/hProcess4"/>
    <dgm:cxn modelId="{A3C585FA-5016-419F-89C0-23AFF9C69B14}" type="presParOf" srcId="{B7F9E302-72FD-4AA8-8D51-05E07A39D73B}" destId="{E17F2353-F783-4067-91D9-9A372D79288A}" srcOrd="3" destOrd="0" presId="urn:microsoft.com/office/officeart/2005/8/layout/hProcess4"/>
    <dgm:cxn modelId="{206B022B-270D-41F9-95BC-52625C2378D6}" type="presParOf" srcId="{B7F9E302-72FD-4AA8-8D51-05E07A39D73B}" destId="{3AB5EECF-4A65-4D2A-8767-DF654DF99658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921E88B-22C1-4B0C-95FD-4A8CB3548F54}" type="doc">
      <dgm:prSet loTypeId="urn:microsoft.com/office/officeart/2005/8/layout/default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D9A1BFD0-589F-4E04-896A-E0DF50539677}">
      <dgm:prSet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s-E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E.E debe emitir normativa compatible con las disposiciones formuladas por la C.G.E. </a:t>
          </a:r>
          <a:endParaRPr lang="es-EC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359CEAE-AF79-421F-B325-6446932B25EF}" type="parTrans" cxnId="{9A968265-7899-4406-AB23-FBD7684A06BA}">
      <dgm:prSet/>
      <dgm:spPr/>
      <dgm:t>
        <a:bodyPr/>
        <a:lstStyle/>
        <a:p>
          <a:endParaRPr lang="es-EC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1E39BC5-F372-4588-93F6-FC3042BB3B32}" type="sibTrans" cxnId="{9A968265-7899-4406-AB23-FBD7684A06BA}">
      <dgm:prSet/>
      <dgm:spPr/>
      <dgm:t>
        <a:bodyPr/>
        <a:lstStyle/>
        <a:p>
          <a:endParaRPr lang="es-EC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3CC5A60-9EB7-40B4-9910-06BE7EB7E28A}">
      <dgm:prSet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s-E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Existen políticas internas temporales, elaboradas según experiencia y necesidad. </a:t>
          </a:r>
          <a:endParaRPr lang="es-EC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EB70271-4B9D-4F38-9D97-B55E9CB53052}" type="parTrans" cxnId="{E0C7CBCC-21BD-4B9F-A1F7-655EBDC2853A}">
      <dgm:prSet/>
      <dgm:spPr/>
      <dgm:t>
        <a:bodyPr/>
        <a:lstStyle/>
        <a:p>
          <a:endParaRPr lang="es-EC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A5ED4C1-CB01-4882-9963-F179A0BCF83E}" type="sibTrans" cxnId="{E0C7CBCC-21BD-4B9F-A1F7-655EBDC2853A}">
      <dgm:prSet/>
      <dgm:spPr/>
      <dgm:t>
        <a:bodyPr/>
        <a:lstStyle/>
        <a:p>
          <a:endParaRPr lang="es-EC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9BB9ECA-5672-415A-9F29-013D05CDBF97}">
      <dgm:prSet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s-E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Información disponible no adecuada para toma de decisiones (forma de adquisición, uso, etc.) </a:t>
          </a:r>
          <a:endParaRPr lang="es-EC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D6F8114-D7F3-455D-838F-58B4E0D2D01D}" type="parTrans" cxnId="{51FF8068-B0E0-48A7-87C7-1754791A8654}">
      <dgm:prSet/>
      <dgm:spPr/>
      <dgm:t>
        <a:bodyPr/>
        <a:lstStyle/>
        <a:p>
          <a:endParaRPr lang="es-EC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83AAE22-6653-4876-B450-4C1CE2E7F213}" type="sibTrans" cxnId="{51FF8068-B0E0-48A7-87C7-1754791A8654}">
      <dgm:prSet/>
      <dgm:spPr/>
      <dgm:t>
        <a:bodyPr/>
        <a:lstStyle/>
        <a:p>
          <a:endParaRPr lang="es-EC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515BDD4-5430-4DE7-B43F-1A73025E0D3B}">
      <dgm:prSet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s-E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Pérdidas de vehículos, diferencias valores y cantidades, reportes erróneos de ubicación, estado, condición. </a:t>
          </a:r>
          <a:endParaRPr lang="es-EC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811E491-994B-4B02-81F7-53FE17997BBF}" type="parTrans" cxnId="{0A68D996-4BE3-4A5F-A49F-4787A4454977}">
      <dgm:prSet/>
      <dgm:spPr/>
      <dgm:t>
        <a:bodyPr/>
        <a:lstStyle/>
        <a:p>
          <a:endParaRPr lang="es-EC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336B0A3-D33C-4ACC-BBA2-3D49B0873A78}" type="sibTrans" cxnId="{0A68D996-4BE3-4A5F-A49F-4787A4454977}">
      <dgm:prSet/>
      <dgm:spPr/>
      <dgm:t>
        <a:bodyPr/>
        <a:lstStyle/>
        <a:p>
          <a:endParaRPr lang="es-EC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78B8F8C-23C8-4855-81F0-B780C8E73A97}">
      <dgm:prSet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s-E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Afecta a la operabilidad de los medios y por lo tanto el apoyo logístico integral.</a:t>
          </a:r>
          <a:endParaRPr lang="es-EC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7F77FA5-C2C8-4B16-B37F-382EA343C7E4}" type="parTrans" cxnId="{52292054-B8C0-4863-8838-4B030C6EC9E9}">
      <dgm:prSet/>
      <dgm:spPr/>
      <dgm:t>
        <a:bodyPr/>
        <a:lstStyle/>
        <a:p>
          <a:endParaRPr lang="es-EC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5F9C5C5-5B11-4F84-A37B-BBA543A7CEA0}" type="sibTrans" cxnId="{52292054-B8C0-4863-8838-4B030C6EC9E9}">
      <dgm:prSet/>
      <dgm:spPr/>
      <dgm:t>
        <a:bodyPr/>
        <a:lstStyle/>
        <a:p>
          <a:endParaRPr lang="es-EC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EBB4266-F8B8-4BAD-A5D2-472068BDC890}" type="pres">
      <dgm:prSet presAssocID="{7921E88B-22C1-4B0C-95FD-4A8CB3548F54}" presName="diagram" presStyleCnt="0">
        <dgm:presLayoutVars>
          <dgm:dir/>
          <dgm:resizeHandles val="exact"/>
        </dgm:presLayoutVars>
      </dgm:prSet>
      <dgm:spPr/>
    </dgm:pt>
    <dgm:pt modelId="{E09156A6-B5B5-47BE-BB8D-6FF226F0779C}" type="pres">
      <dgm:prSet presAssocID="{D9A1BFD0-589F-4E04-896A-E0DF50539677}" presName="node" presStyleLbl="node1" presStyleIdx="0" presStyleCnt="5">
        <dgm:presLayoutVars>
          <dgm:bulletEnabled val="1"/>
        </dgm:presLayoutVars>
      </dgm:prSet>
      <dgm:spPr/>
    </dgm:pt>
    <dgm:pt modelId="{94EAEB66-0841-4B2A-B457-8A3232A4C287}" type="pres">
      <dgm:prSet presAssocID="{01E39BC5-F372-4588-93F6-FC3042BB3B32}" presName="sibTrans" presStyleCnt="0"/>
      <dgm:spPr/>
    </dgm:pt>
    <dgm:pt modelId="{1D8C9ADE-2A0C-4AA3-BDCF-2C99C866199A}" type="pres">
      <dgm:prSet presAssocID="{A3CC5A60-9EB7-40B4-9910-06BE7EB7E28A}" presName="node" presStyleLbl="node1" presStyleIdx="1" presStyleCnt="5">
        <dgm:presLayoutVars>
          <dgm:bulletEnabled val="1"/>
        </dgm:presLayoutVars>
      </dgm:prSet>
      <dgm:spPr/>
    </dgm:pt>
    <dgm:pt modelId="{66147C55-3CD0-49F8-8CAC-A6E58AC3BEB5}" type="pres">
      <dgm:prSet presAssocID="{CA5ED4C1-CB01-4882-9963-F179A0BCF83E}" presName="sibTrans" presStyleCnt="0"/>
      <dgm:spPr/>
    </dgm:pt>
    <dgm:pt modelId="{59854015-F22B-49E8-9A38-0786DA918692}" type="pres">
      <dgm:prSet presAssocID="{09BB9ECA-5672-415A-9F29-013D05CDBF97}" presName="node" presStyleLbl="node1" presStyleIdx="2" presStyleCnt="5">
        <dgm:presLayoutVars>
          <dgm:bulletEnabled val="1"/>
        </dgm:presLayoutVars>
      </dgm:prSet>
      <dgm:spPr/>
    </dgm:pt>
    <dgm:pt modelId="{CF893DE1-8319-4775-B599-E34182346834}" type="pres">
      <dgm:prSet presAssocID="{483AAE22-6653-4876-B450-4C1CE2E7F213}" presName="sibTrans" presStyleCnt="0"/>
      <dgm:spPr/>
    </dgm:pt>
    <dgm:pt modelId="{2352FE67-A1F0-4096-934D-3011BBA395A8}" type="pres">
      <dgm:prSet presAssocID="{8515BDD4-5430-4DE7-B43F-1A73025E0D3B}" presName="node" presStyleLbl="node1" presStyleIdx="3" presStyleCnt="5">
        <dgm:presLayoutVars>
          <dgm:bulletEnabled val="1"/>
        </dgm:presLayoutVars>
      </dgm:prSet>
      <dgm:spPr/>
    </dgm:pt>
    <dgm:pt modelId="{67D3D74D-7E6C-454A-8B04-4C727EB2513F}" type="pres">
      <dgm:prSet presAssocID="{E336B0A3-D33C-4ACC-BBA2-3D49B0873A78}" presName="sibTrans" presStyleCnt="0"/>
      <dgm:spPr/>
    </dgm:pt>
    <dgm:pt modelId="{ACA82F4B-F73D-422D-807B-9AA4F97F1538}" type="pres">
      <dgm:prSet presAssocID="{C78B8F8C-23C8-4855-81F0-B780C8E73A97}" presName="node" presStyleLbl="node1" presStyleIdx="4" presStyleCnt="5">
        <dgm:presLayoutVars>
          <dgm:bulletEnabled val="1"/>
        </dgm:presLayoutVars>
      </dgm:prSet>
      <dgm:spPr/>
    </dgm:pt>
  </dgm:ptLst>
  <dgm:cxnLst>
    <dgm:cxn modelId="{CCAA8E0B-DE7E-42E6-A45A-348B343DF2A6}" type="presOf" srcId="{C78B8F8C-23C8-4855-81F0-B780C8E73A97}" destId="{ACA82F4B-F73D-422D-807B-9AA4F97F1538}" srcOrd="0" destOrd="0" presId="urn:microsoft.com/office/officeart/2005/8/layout/default"/>
    <dgm:cxn modelId="{9A968265-7899-4406-AB23-FBD7684A06BA}" srcId="{7921E88B-22C1-4B0C-95FD-4A8CB3548F54}" destId="{D9A1BFD0-589F-4E04-896A-E0DF50539677}" srcOrd="0" destOrd="0" parTransId="{0359CEAE-AF79-421F-B325-6446932B25EF}" sibTransId="{01E39BC5-F372-4588-93F6-FC3042BB3B32}"/>
    <dgm:cxn modelId="{51FF8068-B0E0-48A7-87C7-1754791A8654}" srcId="{7921E88B-22C1-4B0C-95FD-4A8CB3548F54}" destId="{09BB9ECA-5672-415A-9F29-013D05CDBF97}" srcOrd="2" destOrd="0" parTransId="{AD6F8114-D7F3-455D-838F-58B4E0D2D01D}" sibTransId="{483AAE22-6653-4876-B450-4C1CE2E7F213}"/>
    <dgm:cxn modelId="{82A34F6B-EBD8-4A23-85DC-B1BB2880D28B}" type="presOf" srcId="{8515BDD4-5430-4DE7-B43F-1A73025E0D3B}" destId="{2352FE67-A1F0-4096-934D-3011BBA395A8}" srcOrd="0" destOrd="0" presId="urn:microsoft.com/office/officeart/2005/8/layout/default"/>
    <dgm:cxn modelId="{406CFF6C-28E6-4D8F-9594-0AAB760D5D2F}" type="presOf" srcId="{7921E88B-22C1-4B0C-95FD-4A8CB3548F54}" destId="{CEBB4266-F8B8-4BAD-A5D2-472068BDC890}" srcOrd="0" destOrd="0" presId="urn:microsoft.com/office/officeart/2005/8/layout/default"/>
    <dgm:cxn modelId="{52292054-B8C0-4863-8838-4B030C6EC9E9}" srcId="{7921E88B-22C1-4B0C-95FD-4A8CB3548F54}" destId="{C78B8F8C-23C8-4855-81F0-B780C8E73A97}" srcOrd="4" destOrd="0" parTransId="{57F77FA5-C2C8-4B16-B37F-382EA343C7E4}" sibTransId="{95F9C5C5-5B11-4F84-A37B-BBA543A7CEA0}"/>
    <dgm:cxn modelId="{0A43775A-BFC2-467B-A46E-057D94257103}" type="presOf" srcId="{A3CC5A60-9EB7-40B4-9910-06BE7EB7E28A}" destId="{1D8C9ADE-2A0C-4AA3-BDCF-2C99C866199A}" srcOrd="0" destOrd="0" presId="urn:microsoft.com/office/officeart/2005/8/layout/default"/>
    <dgm:cxn modelId="{0A68D996-4BE3-4A5F-A49F-4787A4454977}" srcId="{7921E88B-22C1-4B0C-95FD-4A8CB3548F54}" destId="{8515BDD4-5430-4DE7-B43F-1A73025E0D3B}" srcOrd="3" destOrd="0" parTransId="{7811E491-994B-4B02-81F7-53FE17997BBF}" sibTransId="{E336B0A3-D33C-4ACC-BBA2-3D49B0873A78}"/>
    <dgm:cxn modelId="{EE3907A9-7F26-4831-BB25-2B695CD7BFF9}" type="presOf" srcId="{09BB9ECA-5672-415A-9F29-013D05CDBF97}" destId="{59854015-F22B-49E8-9A38-0786DA918692}" srcOrd="0" destOrd="0" presId="urn:microsoft.com/office/officeart/2005/8/layout/default"/>
    <dgm:cxn modelId="{E0C7CBCC-21BD-4B9F-A1F7-655EBDC2853A}" srcId="{7921E88B-22C1-4B0C-95FD-4A8CB3548F54}" destId="{A3CC5A60-9EB7-40B4-9910-06BE7EB7E28A}" srcOrd="1" destOrd="0" parTransId="{7EB70271-4B9D-4F38-9D97-B55E9CB53052}" sibTransId="{CA5ED4C1-CB01-4882-9963-F179A0BCF83E}"/>
    <dgm:cxn modelId="{71E9C4DA-37E6-43DA-ABDB-9FE67430DB36}" type="presOf" srcId="{D9A1BFD0-589F-4E04-896A-E0DF50539677}" destId="{E09156A6-B5B5-47BE-BB8D-6FF226F0779C}" srcOrd="0" destOrd="0" presId="urn:microsoft.com/office/officeart/2005/8/layout/default"/>
    <dgm:cxn modelId="{D833A733-0440-455B-B7DA-ED8C2C9208E2}" type="presParOf" srcId="{CEBB4266-F8B8-4BAD-A5D2-472068BDC890}" destId="{E09156A6-B5B5-47BE-BB8D-6FF226F0779C}" srcOrd="0" destOrd="0" presId="urn:microsoft.com/office/officeart/2005/8/layout/default"/>
    <dgm:cxn modelId="{93E7886E-5641-4FBD-A133-375E239281EF}" type="presParOf" srcId="{CEBB4266-F8B8-4BAD-A5D2-472068BDC890}" destId="{94EAEB66-0841-4B2A-B457-8A3232A4C287}" srcOrd="1" destOrd="0" presId="urn:microsoft.com/office/officeart/2005/8/layout/default"/>
    <dgm:cxn modelId="{202CC44D-0A07-4B70-9E51-A38CCCD206DD}" type="presParOf" srcId="{CEBB4266-F8B8-4BAD-A5D2-472068BDC890}" destId="{1D8C9ADE-2A0C-4AA3-BDCF-2C99C866199A}" srcOrd="2" destOrd="0" presId="urn:microsoft.com/office/officeart/2005/8/layout/default"/>
    <dgm:cxn modelId="{B24E5C91-4D2A-44E3-A92C-A378B0F19389}" type="presParOf" srcId="{CEBB4266-F8B8-4BAD-A5D2-472068BDC890}" destId="{66147C55-3CD0-49F8-8CAC-A6E58AC3BEB5}" srcOrd="3" destOrd="0" presId="urn:microsoft.com/office/officeart/2005/8/layout/default"/>
    <dgm:cxn modelId="{4FE1A2F2-5A0A-4CD8-87C6-F2224EF6A7F6}" type="presParOf" srcId="{CEBB4266-F8B8-4BAD-A5D2-472068BDC890}" destId="{59854015-F22B-49E8-9A38-0786DA918692}" srcOrd="4" destOrd="0" presId="urn:microsoft.com/office/officeart/2005/8/layout/default"/>
    <dgm:cxn modelId="{9BC7B81C-259F-4C54-B2C9-44255E7B61BA}" type="presParOf" srcId="{CEBB4266-F8B8-4BAD-A5D2-472068BDC890}" destId="{CF893DE1-8319-4775-B599-E34182346834}" srcOrd="5" destOrd="0" presId="urn:microsoft.com/office/officeart/2005/8/layout/default"/>
    <dgm:cxn modelId="{7AA4DE08-20E0-4675-AB30-7A62EC5D62DA}" type="presParOf" srcId="{CEBB4266-F8B8-4BAD-A5D2-472068BDC890}" destId="{2352FE67-A1F0-4096-934D-3011BBA395A8}" srcOrd="6" destOrd="0" presId="urn:microsoft.com/office/officeart/2005/8/layout/default"/>
    <dgm:cxn modelId="{03E8676D-E64B-48B2-B849-2CE4872A3763}" type="presParOf" srcId="{CEBB4266-F8B8-4BAD-A5D2-472068BDC890}" destId="{67D3D74D-7E6C-454A-8B04-4C727EB2513F}" srcOrd="7" destOrd="0" presId="urn:microsoft.com/office/officeart/2005/8/layout/default"/>
    <dgm:cxn modelId="{6B33A4E3-4A4B-471C-B5AE-825272650F44}" type="presParOf" srcId="{CEBB4266-F8B8-4BAD-A5D2-472068BDC890}" destId="{ACA82F4B-F73D-422D-807B-9AA4F97F1538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EE212D6-0D78-4EE0-9983-6B41599B8CB3}" type="doc">
      <dgm:prSet loTypeId="urn:microsoft.com/office/officeart/2005/8/layout/list1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0AAD3BC1-8314-45C7-96F5-1EA44E5E1B2F}">
      <dgm:prSet phldrT="[Texto]" custT="1"/>
      <dgm:spPr/>
      <dgm:t>
        <a:bodyPr/>
        <a:lstStyle/>
        <a:p>
          <a:r>
            <a:rPr lang="es-ES" sz="1800" b="1">
              <a:solidFill>
                <a:schemeClr val="tx1"/>
              </a:solidFill>
              <a:effectLst/>
            </a:rPr>
            <a:t>RESPONSABLES</a:t>
          </a:r>
          <a:endParaRPr lang="es-EC" sz="1800" b="1" dirty="0">
            <a:solidFill>
              <a:schemeClr val="tx1"/>
            </a:solidFill>
            <a:effectLst/>
          </a:endParaRPr>
        </a:p>
      </dgm:t>
    </dgm:pt>
    <dgm:pt modelId="{F1281272-6394-4C95-B1A6-513A4E527EA4}" type="parTrans" cxnId="{978ACF01-940D-4F20-97C9-87833BEC1CD6}">
      <dgm:prSet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D48F17D4-8B2D-4522-B541-113A91F3B960}" type="sibTrans" cxnId="{978ACF01-940D-4F20-97C9-87833BEC1CD6}">
      <dgm:prSet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B1C16DA3-852A-4A9D-8E8F-5C669B30AB10}">
      <dgm:prSet phldrT="[Texto]" custT="1"/>
      <dgm:spPr/>
      <dgm:t>
        <a:bodyPr/>
        <a:lstStyle/>
        <a:p>
          <a:r>
            <a:rPr lang="es-EC" sz="1800" b="1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CLASIFICACIÓN </a:t>
          </a:r>
          <a:endParaRPr lang="es-EC" sz="1800" dirty="0">
            <a:solidFill>
              <a:schemeClr val="tx1"/>
            </a:solidFill>
          </a:endParaRPr>
        </a:p>
      </dgm:t>
    </dgm:pt>
    <dgm:pt modelId="{20F47B63-235A-47B8-9801-F4BEDB3E98F3}" type="parTrans" cxnId="{E3142F91-D143-4F3D-A6A1-DFD9DD7955A1}">
      <dgm:prSet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D03FD681-E12A-4FA7-843D-3B0727C79591}" type="sibTrans" cxnId="{E3142F91-D143-4F3D-A6A1-DFD9DD7955A1}">
      <dgm:prSet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FF2AD971-6156-4347-BBDF-175F9C7124CB}">
      <dgm:prSet phldrT="[Texto]" custT="1"/>
      <dgm:spPr/>
      <dgm:t>
        <a:bodyPr/>
        <a:lstStyle/>
        <a:p>
          <a:r>
            <a:rPr lang="es-ES" sz="1800" b="1" dirty="0">
              <a:solidFill>
                <a:schemeClr val="tx1"/>
              </a:solidFill>
            </a:rPr>
            <a:t>PROCEDIMIENTOS</a:t>
          </a:r>
          <a:endParaRPr lang="es-EC" sz="1800" b="1" dirty="0">
            <a:solidFill>
              <a:schemeClr val="tx1"/>
            </a:solidFill>
          </a:endParaRPr>
        </a:p>
      </dgm:t>
    </dgm:pt>
    <dgm:pt modelId="{0311AD58-FD44-4D0B-B05B-BC9A1830627D}" type="parTrans" cxnId="{03104D60-D7C0-49B6-B364-0F4A2C993060}">
      <dgm:prSet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56CADF72-4D6D-4A1C-BA3D-0AA1B52AA265}" type="sibTrans" cxnId="{03104D60-D7C0-49B6-B364-0F4A2C993060}">
      <dgm:prSet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055FF671-238B-4EF0-A3B0-50FFCDC5AAC0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sz="1800" b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Máxima Autoridad (Sr. Comandante General del Ejército)</a:t>
          </a:r>
          <a:endParaRPr lang="es-EC" sz="1800">
            <a:solidFill>
              <a:schemeClr val="tx1"/>
            </a:solidFill>
          </a:endParaRPr>
        </a:p>
      </dgm:t>
    </dgm:pt>
    <dgm:pt modelId="{6D2CDC87-7DC5-4529-BBD2-0B9626DFD1C1}" type="parTrans" cxnId="{5AEF6972-9861-41CD-BB75-95AB1C1F9DC8}">
      <dgm:prSet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9E48FEBA-AE4B-46F1-8572-571618B38A62}" type="sibTrans" cxnId="{5AEF6972-9861-41CD-BB75-95AB1C1F9DC8}">
      <dgm:prSet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4D78F9AB-B590-4C1D-9374-1E21CC6F6C05}">
      <dgm:prSet custT="1"/>
      <dgm:spPr/>
      <dgm:t>
        <a:bodyPr/>
        <a:lstStyle/>
        <a:p>
          <a:r>
            <a:rPr lang="es-ES" sz="1800" b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Titular de la Unidad Administrativa (Comandante del CLT.)</a:t>
          </a:r>
          <a:endParaRPr lang="es-EC" sz="1800" b="0" dirty="0">
            <a:solidFill>
              <a:schemeClr val="tx1"/>
            </a:solidFill>
            <a:effectLst/>
            <a:latin typeface="+mn-lt"/>
            <a:ea typeface="+mn-ea"/>
            <a:cs typeface="+mn-cs"/>
          </a:endParaRPr>
        </a:p>
      </dgm:t>
    </dgm:pt>
    <dgm:pt modelId="{72F4040A-0C8F-48AE-A555-F8C7BFB43BA1}" type="parTrans" cxnId="{CB4F6DB2-C6C5-4D20-8C4C-716E22D6D28F}">
      <dgm:prSet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9D95107E-073C-4C01-8128-06BF5170C285}" type="sibTrans" cxnId="{CB4F6DB2-C6C5-4D20-8C4C-716E22D6D28F}">
      <dgm:prSet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966BF24F-974F-4E60-8A03-94160CD8CAC1}">
      <dgm:prSet custT="1"/>
      <dgm:spPr/>
      <dgm:t>
        <a:bodyPr/>
        <a:lstStyle/>
        <a:p>
          <a:r>
            <a:rPr lang="es-ES" sz="1800" b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Guardalmacén de vehículos</a:t>
          </a:r>
          <a:endParaRPr lang="es-EC" sz="1800" b="0" dirty="0">
            <a:solidFill>
              <a:schemeClr val="tx1"/>
            </a:solidFill>
            <a:effectLst/>
            <a:latin typeface="+mn-lt"/>
            <a:ea typeface="+mn-ea"/>
            <a:cs typeface="+mn-cs"/>
          </a:endParaRPr>
        </a:p>
      </dgm:t>
    </dgm:pt>
    <dgm:pt modelId="{1A8FCBF5-BA5F-4679-8A14-48B57D2136C2}" type="parTrans" cxnId="{DE4F2E69-F639-44E0-A0E9-E8140639149C}">
      <dgm:prSet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489BDB02-E604-49FA-B115-4F660452D1D2}" type="sibTrans" cxnId="{DE4F2E69-F639-44E0-A0E9-E8140639149C}">
      <dgm:prSet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22767E50-7638-4D12-8988-757CA8871C17}">
      <dgm:prSet custT="1"/>
      <dgm:spPr/>
      <dgm:t>
        <a:bodyPr/>
        <a:lstStyle/>
        <a:p>
          <a:r>
            <a:rPr lang="es-EC" sz="1800" b="1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REGISTRO E IDENTIFICACIÓN </a:t>
          </a:r>
        </a:p>
      </dgm:t>
    </dgm:pt>
    <dgm:pt modelId="{105753D8-F313-4BE4-B98D-1D9A5E4DECC9}" type="parTrans" cxnId="{8E9BFFDC-F955-49F6-BDF1-4398FFF83EB3}">
      <dgm:prSet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8402AB7A-79B4-444E-B86D-02FB73ED7BFC}" type="sibTrans" cxnId="{8E9BFFDC-F955-49F6-BDF1-4398FFF83EB3}">
      <dgm:prSet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D4214F51-3275-4105-86CD-AA18A8079F08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C" sz="1800">
              <a:solidFill>
                <a:schemeClr val="tx1"/>
              </a:solidFill>
            </a:rPr>
            <a:t>Por la función</a:t>
          </a:r>
        </a:p>
      </dgm:t>
    </dgm:pt>
    <dgm:pt modelId="{D31CA776-C0D8-4F56-A9C0-606A89C16366}" type="parTrans" cxnId="{E617DD97-D416-451F-BB78-006B518A5BF9}">
      <dgm:prSet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6B391B15-C38C-479B-B892-4B6CA09082CC}" type="sibTrans" cxnId="{E617DD97-D416-451F-BB78-006B518A5BF9}">
      <dgm:prSet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6E5EE1F5-AD0C-42AA-B059-EF16928D4E26}">
      <dgm:prSet custT="1"/>
      <dgm:spPr/>
      <dgm:t>
        <a:bodyPr/>
        <a:lstStyle/>
        <a:p>
          <a:r>
            <a:rPr lang="es-EC" sz="1800" dirty="0">
              <a:solidFill>
                <a:schemeClr val="tx1"/>
              </a:solidFill>
              <a:hlinkClick xmlns:r="http://schemas.openxmlformats.org/officeDocument/2006/relationships" r:id="rId1" action="ppaction://hlinksldjump"/>
            </a:rPr>
            <a:t>Por el peso </a:t>
          </a:r>
          <a:endParaRPr lang="es-EC" sz="1800" dirty="0">
            <a:solidFill>
              <a:schemeClr val="tx1"/>
            </a:solidFill>
          </a:endParaRPr>
        </a:p>
      </dgm:t>
    </dgm:pt>
    <dgm:pt modelId="{5A1AC96F-8399-47B9-9686-DC202570F149}" type="parTrans" cxnId="{81250B9A-B4C1-41A9-BCB8-5BEFA6480785}">
      <dgm:prSet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56CA5E34-C2F3-4D08-B08A-2C68CC22984C}" type="sibTrans" cxnId="{81250B9A-B4C1-41A9-BCB8-5BEFA6480785}">
      <dgm:prSet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0D398787-9DEC-4079-BA80-CE141CC59F9C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C" sz="1800">
              <a:solidFill>
                <a:schemeClr val="tx1"/>
              </a:solidFill>
            </a:rPr>
            <a:t>Registro contable de vehículos</a:t>
          </a:r>
        </a:p>
      </dgm:t>
    </dgm:pt>
    <dgm:pt modelId="{340F0C7E-45F0-418B-8D50-6947799EBABC}" type="parTrans" cxnId="{C1E210CD-34A9-4340-B6A4-99B793971F04}">
      <dgm:prSet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0EAB9F84-343B-4061-93EC-A4033C550F35}" type="sibTrans" cxnId="{C1E210CD-34A9-4340-B6A4-99B793971F04}">
      <dgm:prSet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F3227592-1B9D-4924-A1DC-71260FD62C7C}">
      <dgm:prSet custT="1"/>
      <dgm:spPr/>
      <dgm:t>
        <a:bodyPr/>
        <a:lstStyle/>
        <a:p>
          <a:r>
            <a:rPr lang="es-EC" sz="1800" dirty="0">
              <a:solidFill>
                <a:schemeClr val="tx1"/>
              </a:solidFill>
              <a:hlinkClick xmlns:r="http://schemas.openxmlformats.org/officeDocument/2006/relationships" r:id="rId2" action="ppaction://hlinksldjump"/>
            </a:rPr>
            <a:t>Registro e identificación de vehículos</a:t>
          </a:r>
          <a:endParaRPr lang="es-EC" sz="1800" dirty="0">
            <a:solidFill>
              <a:schemeClr val="tx1"/>
            </a:solidFill>
          </a:endParaRPr>
        </a:p>
      </dgm:t>
    </dgm:pt>
    <dgm:pt modelId="{FD9F2EC6-21EA-47FE-9AB0-B36EDE0FDF16}" type="parTrans" cxnId="{EEA984FC-B42B-4BED-A85A-98A7EBE69DDE}">
      <dgm:prSet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DF0AF0D5-2C9E-4186-807B-2D39BB8D192B}" type="sibTrans" cxnId="{EEA984FC-B42B-4BED-A85A-98A7EBE69DDE}">
      <dgm:prSet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2E06181A-EAB0-45FB-813E-07F1000A286F}">
      <dgm:prSet custT="1"/>
      <dgm:spPr/>
      <dgm:t>
        <a:bodyPr/>
        <a:lstStyle/>
        <a:p>
          <a:r>
            <a:rPr lang="es-EC" sz="1800" dirty="0">
              <a:solidFill>
                <a:schemeClr val="tx1"/>
              </a:solidFill>
            </a:rPr>
            <a:t>Características de los automotores del </a:t>
          </a:r>
          <a:r>
            <a:rPr lang="es-EC" sz="1800" dirty="0" err="1">
              <a:solidFill>
                <a:schemeClr val="tx1"/>
              </a:solidFill>
            </a:rPr>
            <a:t>E.E</a:t>
          </a:r>
          <a:r>
            <a:rPr lang="es-EC" sz="1800" dirty="0">
              <a:solidFill>
                <a:schemeClr val="tx1"/>
              </a:solidFill>
            </a:rPr>
            <a:t> </a:t>
          </a:r>
        </a:p>
      </dgm:t>
    </dgm:pt>
    <dgm:pt modelId="{FB54CDC6-E0A0-4734-819B-F8B76B8DF2CB}" type="parTrans" cxnId="{6ED46208-1407-477F-B590-8F31B9AB09F1}">
      <dgm:prSet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50879FB2-E672-40C9-BD0E-2B4E41230074}" type="sibTrans" cxnId="{6ED46208-1407-477F-B590-8F31B9AB09F1}">
      <dgm:prSet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66DF53C6-9E65-4339-9BDB-6569D05E92C3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C" sz="1800">
              <a:solidFill>
                <a:schemeClr val="tx1"/>
              </a:solidFill>
              <a:latin typeface="+mn-lt"/>
              <a:ea typeface="+mn-ea"/>
              <a:cs typeface="+mn-cs"/>
            </a:rPr>
            <a:t>Custodia</a:t>
          </a:r>
          <a:endParaRPr lang="es-EC" sz="1800">
            <a:solidFill>
              <a:schemeClr val="tx1"/>
            </a:solidFill>
          </a:endParaRPr>
        </a:p>
      </dgm:t>
    </dgm:pt>
    <dgm:pt modelId="{9CC283C2-46A0-4D92-AB28-A5DFF405A808}" type="parTrans" cxnId="{0A9210E7-2D16-49B8-8FE4-C2CF37E1E3EE}">
      <dgm:prSet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848D0021-8BF9-462F-A5BB-DA2388CEB312}" type="sibTrans" cxnId="{0A9210E7-2D16-49B8-8FE4-C2CF37E1E3EE}">
      <dgm:prSet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B0FD0CBA-E551-4841-BFCA-B5705DF8C3BD}">
      <dgm:prSet custT="1"/>
      <dgm:spPr/>
      <dgm:t>
        <a:bodyPr/>
        <a:lstStyle/>
        <a:p>
          <a:r>
            <a:rPr lang="es-EC" sz="1800">
              <a:solidFill>
                <a:schemeClr val="tx1"/>
              </a:solidFill>
              <a:latin typeface="+mn-lt"/>
              <a:ea typeface="+mn-ea"/>
              <a:cs typeface="+mn-cs"/>
            </a:rPr>
            <a:t>Revalorización </a:t>
          </a:r>
          <a:endParaRPr lang="es-EC" sz="1800" dirty="0">
            <a:solidFill>
              <a:schemeClr val="tx1"/>
            </a:solidFill>
            <a:latin typeface="+mn-lt"/>
            <a:ea typeface="+mn-ea"/>
            <a:cs typeface="+mn-cs"/>
          </a:endParaRPr>
        </a:p>
      </dgm:t>
    </dgm:pt>
    <dgm:pt modelId="{6EC942ED-6E7E-4876-B0B5-A559E8FE76F4}" type="parTrans" cxnId="{5CC5CD99-A04B-4679-A3BB-B43A93BBE722}">
      <dgm:prSet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DCF358A8-C310-403E-9AAE-EEE1A4BA06C4}" type="sibTrans" cxnId="{5CC5CD99-A04B-4679-A3BB-B43A93BBE722}">
      <dgm:prSet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E1A24949-CD76-4ECF-90EF-F235ECB41F17}">
      <dgm:prSet custT="1"/>
      <dgm:spPr/>
      <dgm:t>
        <a:bodyPr/>
        <a:lstStyle/>
        <a:p>
          <a:r>
            <a:rPr lang="es-EC" sz="1800">
              <a:solidFill>
                <a:schemeClr val="tx1"/>
              </a:solidFill>
              <a:latin typeface="+mn-lt"/>
              <a:ea typeface="+mn-ea"/>
              <a:cs typeface="+mn-cs"/>
            </a:rPr>
            <a:t>Asignación</a:t>
          </a:r>
          <a:endParaRPr lang="es-EC" sz="1800">
            <a:solidFill>
              <a:schemeClr val="tx1"/>
            </a:solidFill>
          </a:endParaRPr>
        </a:p>
      </dgm:t>
    </dgm:pt>
    <dgm:pt modelId="{B538D2F2-D2B7-4ADF-B8FE-FA3C8FF0301C}" type="parTrans" cxnId="{4BD431EF-8766-4539-B619-69D97A17A3E2}">
      <dgm:prSet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71ACF95A-319A-4DB9-8743-7F6C62F76767}" type="sibTrans" cxnId="{4BD431EF-8766-4539-B619-69D97A17A3E2}">
      <dgm:prSet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71C81781-C00A-46C2-B5C0-4F6E0F3A96F0}" type="pres">
      <dgm:prSet presAssocID="{7EE212D6-0D78-4EE0-9983-6B41599B8CB3}" presName="linear" presStyleCnt="0">
        <dgm:presLayoutVars>
          <dgm:dir/>
          <dgm:animLvl val="lvl"/>
          <dgm:resizeHandles val="exact"/>
        </dgm:presLayoutVars>
      </dgm:prSet>
      <dgm:spPr/>
    </dgm:pt>
    <dgm:pt modelId="{301FECD3-AC72-4242-8CCA-0362D21BE78A}" type="pres">
      <dgm:prSet presAssocID="{0AAD3BC1-8314-45C7-96F5-1EA44E5E1B2F}" presName="parentLin" presStyleCnt="0"/>
      <dgm:spPr/>
    </dgm:pt>
    <dgm:pt modelId="{F7366B34-1062-464F-9865-B64ADAF2E707}" type="pres">
      <dgm:prSet presAssocID="{0AAD3BC1-8314-45C7-96F5-1EA44E5E1B2F}" presName="parentLeftMargin" presStyleLbl="node1" presStyleIdx="0" presStyleCnt="4"/>
      <dgm:spPr/>
    </dgm:pt>
    <dgm:pt modelId="{92DFEC66-94C1-4AD0-9FF0-722A31326A3B}" type="pres">
      <dgm:prSet presAssocID="{0AAD3BC1-8314-45C7-96F5-1EA44E5E1B2F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D6F03B39-8A56-4A98-BA48-CB9FF0FBDB4B}" type="pres">
      <dgm:prSet presAssocID="{0AAD3BC1-8314-45C7-96F5-1EA44E5E1B2F}" presName="negativeSpace" presStyleCnt="0"/>
      <dgm:spPr/>
    </dgm:pt>
    <dgm:pt modelId="{EC1A56EC-EEE0-49AA-A722-412B340771E0}" type="pres">
      <dgm:prSet presAssocID="{0AAD3BC1-8314-45C7-96F5-1EA44E5E1B2F}" presName="childText" presStyleLbl="conFgAcc1" presStyleIdx="0" presStyleCnt="4">
        <dgm:presLayoutVars>
          <dgm:bulletEnabled val="1"/>
        </dgm:presLayoutVars>
      </dgm:prSet>
      <dgm:spPr/>
    </dgm:pt>
    <dgm:pt modelId="{B2633E56-0737-480E-90F6-52E7469CB6BC}" type="pres">
      <dgm:prSet presAssocID="{D48F17D4-8B2D-4522-B541-113A91F3B960}" presName="spaceBetweenRectangles" presStyleCnt="0"/>
      <dgm:spPr/>
    </dgm:pt>
    <dgm:pt modelId="{2E49E892-733B-41C3-9DC4-0101CE1E9087}" type="pres">
      <dgm:prSet presAssocID="{B1C16DA3-852A-4A9D-8E8F-5C669B30AB10}" presName="parentLin" presStyleCnt="0"/>
      <dgm:spPr/>
    </dgm:pt>
    <dgm:pt modelId="{89E3E2E3-E7DA-4145-80B6-BBD88345DEE1}" type="pres">
      <dgm:prSet presAssocID="{B1C16DA3-852A-4A9D-8E8F-5C669B30AB10}" presName="parentLeftMargin" presStyleLbl="node1" presStyleIdx="0" presStyleCnt="4"/>
      <dgm:spPr/>
    </dgm:pt>
    <dgm:pt modelId="{99843247-BD5E-4FEF-AA46-610DFAA2A2ED}" type="pres">
      <dgm:prSet presAssocID="{B1C16DA3-852A-4A9D-8E8F-5C669B30AB10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5C31D6BA-098E-4151-9472-9A339DD38CAA}" type="pres">
      <dgm:prSet presAssocID="{B1C16DA3-852A-4A9D-8E8F-5C669B30AB10}" presName="negativeSpace" presStyleCnt="0"/>
      <dgm:spPr/>
    </dgm:pt>
    <dgm:pt modelId="{E053ED90-FD56-4B59-AC02-5B4809D55F6D}" type="pres">
      <dgm:prSet presAssocID="{B1C16DA3-852A-4A9D-8E8F-5C669B30AB10}" presName="childText" presStyleLbl="conFgAcc1" presStyleIdx="1" presStyleCnt="4">
        <dgm:presLayoutVars>
          <dgm:bulletEnabled val="1"/>
        </dgm:presLayoutVars>
      </dgm:prSet>
      <dgm:spPr/>
    </dgm:pt>
    <dgm:pt modelId="{E2156283-5F83-490B-B6C4-64A75D16A4D0}" type="pres">
      <dgm:prSet presAssocID="{D03FD681-E12A-4FA7-843D-3B0727C79591}" presName="spaceBetweenRectangles" presStyleCnt="0"/>
      <dgm:spPr/>
    </dgm:pt>
    <dgm:pt modelId="{0FE8373E-CA24-4324-AE90-EB1DFEF22983}" type="pres">
      <dgm:prSet presAssocID="{22767E50-7638-4D12-8988-757CA8871C17}" presName="parentLin" presStyleCnt="0"/>
      <dgm:spPr/>
    </dgm:pt>
    <dgm:pt modelId="{50D7C913-F06A-4D50-952E-F341EBF8437C}" type="pres">
      <dgm:prSet presAssocID="{22767E50-7638-4D12-8988-757CA8871C17}" presName="parentLeftMargin" presStyleLbl="node1" presStyleIdx="1" presStyleCnt="4"/>
      <dgm:spPr/>
    </dgm:pt>
    <dgm:pt modelId="{AA4F33DD-198B-4901-AF9E-986537B3275F}" type="pres">
      <dgm:prSet presAssocID="{22767E50-7638-4D12-8988-757CA8871C17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9C07D880-3CEB-4CA2-B260-593A4182E1EE}" type="pres">
      <dgm:prSet presAssocID="{22767E50-7638-4D12-8988-757CA8871C17}" presName="negativeSpace" presStyleCnt="0"/>
      <dgm:spPr/>
    </dgm:pt>
    <dgm:pt modelId="{B231A3F2-B5E9-47D4-81DB-57F53B687BC1}" type="pres">
      <dgm:prSet presAssocID="{22767E50-7638-4D12-8988-757CA8871C17}" presName="childText" presStyleLbl="conFgAcc1" presStyleIdx="2" presStyleCnt="4">
        <dgm:presLayoutVars>
          <dgm:bulletEnabled val="1"/>
        </dgm:presLayoutVars>
      </dgm:prSet>
      <dgm:spPr/>
    </dgm:pt>
    <dgm:pt modelId="{616785F1-3F2E-493F-B244-DDB58E74D072}" type="pres">
      <dgm:prSet presAssocID="{8402AB7A-79B4-444E-B86D-02FB73ED7BFC}" presName="spaceBetweenRectangles" presStyleCnt="0"/>
      <dgm:spPr/>
    </dgm:pt>
    <dgm:pt modelId="{A9BE35EC-688B-4E60-BE33-4A0DEF863BD3}" type="pres">
      <dgm:prSet presAssocID="{FF2AD971-6156-4347-BBDF-175F9C7124CB}" presName="parentLin" presStyleCnt="0"/>
      <dgm:spPr/>
    </dgm:pt>
    <dgm:pt modelId="{4F3ADF68-8DF5-43DC-8C74-F274FB148487}" type="pres">
      <dgm:prSet presAssocID="{FF2AD971-6156-4347-BBDF-175F9C7124CB}" presName="parentLeftMargin" presStyleLbl="node1" presStyleIdx="2" presStyleCnt="4"/>
      <dgm:spPr/>
    </dgm:pt>
    <dgm:pt modelId="{899DED1B-0C36-4AE0-A69A-7D28FEB9344C}" type="pres">
      <dgm:prSet presAssocID="{FF2AD971-6156-4347-BBDF-175F9C7124CB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E7A5BC9F-17AE-40F9-9B94-CB591A21DE14}" type="pres">
      <dgm:prSet presAssocID="{FF2AD971-6156-4347-BBDF-175F9C7124CB}" presName="negativeSpace" presStyleCnt="0"/>
      <dgm:spPr/>
    </dgm:pt>
    <dgm:pt modelId="{216B629A-0B4A-4D3F-ACC4-2217BAADA77E}" type="pres">
      <dgm:prSet presAssocID="{FF2AD971-6156-4347-BBDF-175F9C7124CB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978ACF01-940D-4F20-97C9-87833BEC1CD6}" srcId="{7EE212D6-0D78-4EE0-9983-6B41599B8CB3}" destId="{0AAD3BC1-8314-45C7-96F5-1EA44E5E1B2F}" srcOrd="0" destOrd="0" parTransId="{F1281272-6394-4C95-B1A6-513A4E527EA4}" sibTransId="{D48F17D4-8B2D-4522-B541-113A91F3B960}"/>
    <dgm:cxn modelId="{6ED46208-1407-477F-B590-8F31B9AB09F1}" srcId="{22767E50-7638-4D12-8988-757CA8871C17}" destId="{2E06181A-EAB0-45FB-813E-07F1000A286F}" srcOrd="2" destOrd="0" parTransId="{FB54CDC6-E0A0-4734-819B-F8B76B8DF2CB}" sibTransId="{50879FB2-E672-40C9-BD0E-2B4E41230074}"/>
    <dgm:cxn modelId="{29F1121C-AED4-4094-BE42-186F61166155}" type="presOf" srcId="{22767E50-7638-4D12-8988-757CA8871C17}" destId="{50D7C913-F06A-4D50-952E-F341EBF8437C}" srcOrd="0" destOrd="0" presId="urn:microsoft.com/office/officeart/2005/8/layout/list1"/>
    <dgm:cxn modelId="{2111941D-C188-4A97-B8BA-DF797278ECFB}" type="presOf" srcId="{6E5EE1F5-AD0C-42AA-B059-EF16928D4E26}" destId="{E053ED90-FD56-4B59-AC02-5B4809D55F6D}" srcOrd="0" destOrd="1" presId="urn:microsoft.com/office/officeart/2005/8/layout/list1"/>
    <dgm:cxn modelId="{E141B43F-92EE-4220-92D9-C77F1FF9E5E0}" type="presOf" srcId="{7EE212D6-0D78-4EE0-9983-6B41599B8CB3}" destId="{71C81781-C00A-46C2-B5C0-4F6E0F3A96F0}" srcOrd="0" destOrd="0" presId="urn:microsoft.com/office/officeart/2005/8/layout/list1"/>
    <dgm:cxn modelId="{3FD2DE40-9B86-4AE1-89AE-FBA14B7485CA}" type="presOf" srcId="{0AAD3BC1-8314-45C7-96F5-1EA44E5E1B2F}" destId="{F7366B34-1062-464F-9865-B64ADAF2E707}" srcOrd="0" destOrd="0" presId="urn:microsoft.com/office/officeart/2005/8/layout/list1"/>
    <dgm:cxn modelId="{A04A3C5B-A67C-47EC-8436-A8E2322D8AF3}" type="presOf" srcId="{B1C16DA3-852A-4A9D-8E8F-5C669B30AB10}" destId="{89E3E2E3-E7DA-4145-80B6-BBD88345DEE1}" srcOrd="0" destOrd="0" presId="urn:microsoft.com/office/officeart/2005/8/layout/list1"/>
    <dgm:cxn modelId="{30432F5E-FB4A-465B-8AC4-96F658E4F906}" type="presOf" srcId="{966BF24F-974F-4E60-8A03-94160CD8CAC1}" destId="{EC1A56EC-EEE0-49AA-A722-412B340771E0}" srcOrd="0" destOrd="2" presId="urn:microsoft.com/office/officeart/2005/8/layout/list1"/>
    <dgm:cxn modelId="{03104D60-D7C0-49B6-B364-0F4A2C993060}" srcId="{7EE212D6-0D78-4EE0-9983-6B41599B8CB3}" destId="{FF2AD971-6156-4347-BBDF-175F9C7124CB}" srcOrd="3" destOrd="0" parTransId="{0311AD58-FD44-4D0B-B05B-BC9A1830627D}" sibTransId="{56CADF72-4D6D-4A1C-BA3D-0AA1B52AA265}"/>
    <dgm:cxn modelId="{DE4F2E69-F639-44E0-A0E9-E8140639149C}" srcId="{0AAD3BC1-8314-45C7-96F5-1EA44E5E1B2F}" destId="{966BF24F-974F-4E60-8A03-94160CD8CAC1}" srcOrd="2" destOrd="0" parTransId="{1A8FCBF5-BA5F-4679-8A14-48B57D2136C2}" sibTransId="{489BDB02-E604-49FA-B115-4F660452D1D2}"/>
    <dgm:cxn modelId="{460D7249-D801-486B-A9D9-6ADC08944701}" type="presOf" srcId="{D4214F51-3275-4105-86CD-AA18A8079F08}" destId="{E053ED90-FD56-4B59-AC02-5B4809D55F6D}" srcOrd="0" destOrd="0" presId="urn:microsoft.com/office/officeart/2005/8/layout/list1"/>
    <dgm:cxn modelId="{CA211B4A-5A4B-4991-A6E2-2D73FD553AFB}" type="presOf" srcId="{66DF53C6-9E65-4339-9BDB-6569D05E92C3}" destId="{216B629A-0B4A-4D3F-ACC4-2217BAADA77E}" srcOrd="0" destOrd="0" presId="urn:microsoft.com/office/officeart/2005/8/layout/list1"/>
    <dgm:cxn modelId="{95B1396C-78BB-4FEE-8355-E0DB0001FB9C}" type="presOf" srcId="{0D398787-9DEC-4079-BA80-CE141CC59F9C}" destId="{B231A3F2-B5E9-47D4-81DB-57F53B687BC1}" srcOrd="0" destOrd="0" presId="urn:microsoft.com/office/officeart/2005/8/layout/list1"/>
    <dgm:cxn modelId="{5AEF6972-9861-41CD-BB75-95AB1C1F9DC8}" srcId="{0AAD3BC1-8314-45C7-96F5-1EA44E5E1B2F}" destId="{055FF671-238B-4EF0-A3B0-50FFCDC5AAC0}" srcOrd="0" destOrd="0" parTransId="{6D2CDC87-7DC5-4529-BBD2-0B9626DFD1C1}" sibTransId="{9E48FEBA-AE4B-46F1-8572-571618B38A62}"/>
    <dgm:cxn modelId="{37901974-DCA0-463C-98FD-81B61F0B5717}" type="presOf" srcId="{055FF671-238B-4EF0-A3B0-50FFCDC5AAC0}" destId="{EC1A56EC-EEE0-49AA-A722-412B340771E0}" srcOrd="0" destOrd="0" presId="urn:microsoft.com/office/officeart/2005/8/layout/list1"/>
    <dgm:cxn modelId="{4FB98E85-3D91-4301-8C6E-3788215E5FF2}" type="presOf" srcId="{4D78F9AB-B590-4C1D-9374-1E21CC6F6C05}" destId="{EC1A56EC-EEE0-49AA-A722-412B340771E0}" srcOrd="0" destOrd="1" presId="urn:microsoft.com/office/officeart/2005/8/layout/list1"/>
    <dgm:cxn modelId="{9FA6CE87-A642-429E-981F-7717269A0CEA}" type="presOf" srcId="{F3227592-1B9D-4924-A1DC-71260FD62C7C}" destId="{B231A3F2-B5E9-47D4-81DB-57F53B687BC1}" srcOrd="0" destOrd="1" presId="urn:microsoft.com/office/officeart/2005/8/layout/list1"/>
    <dgm:cxn modelId="{14A42C91-B213-4AF3-98EC-7C07EE81141E}" type="presOf" srcId="{FF2AD971-6156-4347-BBDF-175F9C7124CB}" destId="{4F3ADF68-8DF5-43DC-8C74-F274FB148487}" srcOrd="0" destOrd="0" presId="urn:microsoft.com/office/officeart/2005/8/layout/list1"/>
    <dgm:cxn modelId="{E3142F91-D143-4F3D-A6A1-DFD9DD7955A1}" srcId="{7EE212D6-0D78-4EE0-9983-6B41599B8CB3}" destId="{B1C16DA3-852A-4A9D-8E8F-5C669B30AB10}" srcOrd="1" destOrd="0" parTransId="{20F47B63-235A-47B8-9801-F4BEDB3E98F3}" sibTransId="{D03FD681-E12A-4FA7-843D-3B0727C79591}"/>
    <dgm:cxn modelId="{E617DD97-D416-451F-BB78-006B518A5BF9}" srcId="{B1C16DA3-852A-4A9D-8E8F-5C669B30AB10}" destId="{D4214F51-3275-4105-86CD-AA18A8079F08}" srcOrd="0" destOrd="0" parTransId="{D31CA776-C0D8-4F56-A9C0-606A89C16366}" sibTransId="{6B391B15-C38C-479B-B892-4B6CA09082CC}"/>
    <dgm:cxn modelId="{5CC5CD99-A04B-4679-A3BB-B43A93BBE722}" srcId="{FF2AD971-6156-4347-BBDF-175F9C7124CB}" destId="{B0FD0CBA-E551-4841-BFCA-B5705DF8C3BD}" srcOrd="1" destOrd="0" parTransId="{6EC942ED-6E7E-4876-B0B5-A559E8FE76F4}" sibTransId="{DCF358A8-C310-403E-9AAE-EEE1A4BA06C4}"/>
    <dgm:cxn modelId="{81250B9A-B4C1-41A9-BCB8-5BEFA6480785}" srcId="{B1C16DA3-852A-4A9D-8E8F-5C669B30AB10}" destId="{6E5EE1F5-AD0C-42AA-B059-EF16928D4E26}" srcOrd="1" destOrd="0" parTransId="{5A1AC96F-8399-47B9-9686-DC202570F149}" sibTransId="{56CA5E34-C2F3-4D08-B08A-2C68CC22984C}"/>
    <dgm:cxn modelId="{5248DBA2-0FB5-42A9-88AE-6824F1FEECEB}" type="presOf" srcId="{0AAD3BC1-8314-45C7-96F5-1EA44E5E1B2F}" destId="{92DFEC66-94C1-4AD0-9FF0-722A31326A3B}" srcOrd="1" destOrd="0" presId="urn:microsoft.com/office/officeart/2005/8/layout/list1"/>
    <dgm:cxn modelId="{CB4F6DB2-C6C5-4D20-8C4C-716E22D6D28F}" srcId="{0AAD3BC1-8314-45C7-96F5-1EA44E5E1B2F}" destId="{4D78F9AB-B590-4C1D-9374-1E21CC6F6C05}" srcOrd="1" destOrd="0" parTransId="{72F4040A-0C8F-48AE-A555-F8C7BFB43BA1}" sibTransId="{9D95107E-073C-4C01-8128-06BF5170C285}"/>
    <dgm:cxn modelId="{717377B5-AEE1-4D06-B102-E39565EEAEA7}" type="presOf" srcId="{B1C16DA3-852A-4A9D-8E8F-5C669B30AB10}" destId="{99843247-BD5E-4FEF-AA46-610DFAA2A2ED}" srcOrd="1" destOrd="0" presId="urn:microsoft.com/office/officeart/2005/8/layout/list1"/>
    <dgm:cxn modelId="{50C9E4B5-6EF3-44C2-85A4-1C5E49A90ADB}" type="presOf" srcId="{E1A24949-CD76-4ECF-90EF-F235ECB41F17}" destId="{216B629A-0B4A-4D3F-ACC4-2217BAADA77E}" srcOrd="0" destOrd="2" presId="urn:microsoft.com/office/officeart/2005/8/layout/list1"/>
    <dgm:cxn modelId="{CF8A8EBE-3FDE-4D68-80C5-528E7D0E6D5C}" type="presOf" srcId="{FF2AD971-6156-4347-BBDF-175F9C7124CB}" destId="{899DED1B-0C36-4AE0-A69A-7D28FEB9344C}" srcOrd="1" destOrd="0" presId="urn:microsoft.com/office/officeart/2005/8/layout/list1"/>
    <dgm:cxn modelId="{C1E210CD-34A9-4340-B6A4-99B793971F04}" srcId="{22767E50-7638-4D12-8988-757CA8871C17}" destId="{0D398787-9DEC-4079-BA80-CE141CC59F9C}" srcOrd="0" destOrd="0" parTransId="{340F0C7E-45F0-418B-8D50-6947799EBABC}" sibTransId="{0EAB9F84-343B-4061-93EC-A4033C550F35}"/>
    <dgm:cxn modelId="{59EE0CCF-7B8B-434E-AA1A-976A6BB1B736}" type="presOf" srcId="{22767E50-7638-4D12-8988-757CA8871C17}" destId="{AA4F33DD-198B-4901-AF9E-986537B3275F}" srcOrd="1" destOrd="0" presId="urn:microsoft.com/office/officeart/2005/8/layout/list1"/>
    <dgm:cxn modelId="{8E9BFFDC-F955-49F6-BDF1-4398FFF83EB3}" srcId="{7EE212D6-0D78-4EE0-9983-6B41599B8CB3}" destId="{22767E50-7638-4D12-8988-757CA8871C17}" srcOrd="2" destOrd="0" parTransId="{105753D8-F313-4BE4-B98D-1D9A5E4DECC9}" sibTransId="{8402AB7A-79B4-444E-B86D-02FB73ED7BFC}"/>
    <dgm:cxn modelId="{0A9210E7-2D16-49B8-8FE4-C2CF37E1E3EE}" srcId="{FF2AD971-6156-4347-BBDF-175F9C7124CB}" destId="{66DF53C6-9E65-4339-9BDB-6569D05E92C3}" srcOrd="0" destOrd="0" parTransId="{9CC283C2-46A0-4D92-AB28-A5DFF405A808}" sibTransId="{848D0021-8BF9-462F-A5BB-DA2388CEB312}"/>
    <dgm:cxn modelId="{4BD431EF-8766-4539-B619-69D97A17A3E2}" srcId="{FF2AD971-6156-4347-BBDF-175F9C7124CB}" destId="{E1A24949-CD76-4ECF-90EF-F235ECB41F17}" srcOrd="2" destOrd="0" parTransId="{B538D2F2-D2B7-4ADF-B8FE-FA3C8FF0301C}" sibTransId="{71ACF95A-319A-4DB9-8743-7F6C62F76767}"/>
    <dgm:cxn modelId="{2AC7B3EF-5F6E-4AE2-83F5-8D3054D21AD7}" type="presOf" srcId="{2E06181A-EAB0-45FB-813E-07F1000A286F}" destId="{B231A3F2-B5E9-47D4-81DB-57F53B687BC1}" srcOrd="0" destOrd="2" presId="urn:microsoft.com/office/officeart/2005/8/layout/list1"/>
    <dgm:cxn modelId="{6C7167F0-074B-4BE0-A7D0-3962D2090947}" type="presOf" srcId="{B0FD0CBA-E551-4841-BFCA-B5705DF8C3BD}" destId="{216B629A-0B4A-4D3F-ACC4-2217BAADA77E}" srcOrd="0" destOrd="1" presId="urn:microsoft.com/office/officeart/2005/8/layout/list1"/>
    <dgm:cxn modelId="{EEA984FC-B42B-4BED-A85A-98A7EBE69DDE}" srcId="{22767E50-7638-4D12-8988-757CA8871C17}" destId="{F3227592-1B9D-4924-A1DC-71260FD62C7C}" srcOrd="1" destOrd="0" parTransId="{FD9F2EC6-21EA-47FE-9AB0-B36EDE0FDF16}" sibTransId="{DF0AF0D5-2C9E-4186-807B-2D39BB8D192B}"/>
    <dgm:cxn modelId="{5E3CC948-01CC-40B8-AE89-A85787EFBACD}" type="presParOf" srcId="{71C81781-C00A-46C2-B5C0-4F6E0F3A96F0}" destId="{301FECD3-AC72-4242-8CCA-0362D21BE78A}" srcOrd="0" destOrd="0" presId="urn:microsoft.com/office/officeart/2005/8/layout/list1"/>
    <dgm:cxn modelId="{19F13C12-A23B-476A-AB5A-4C0D58861E60}" type="presParOf" srcId="{301FECD3-AC72-4242-8CCA-0362D21BE78A}" destId="{F7366B34-1062-464F-9865-B64ADAF2E707}" srcOrd="0" destOrd="0" presId="urn:microsoft.com/office/officeart/2005/8/layout/list1"/>
    <dgm:cxn modelId="{B05C08B8-FF36-4675-91BA-338021C477A3}" type="presParOf" srcId="{301FECD3-AC72-4242-8CCA-0362D21BE78A}" destId="{92DFEC66-94C1-4AD0-9FF0-722A31326A3B}" srcOrd="1" destOrd="0" presId="urn:microsoft.com/office/officeart/2005/8/layout/list1"/>
    <dgm:cxn modelId="{C49CD54F-F30F-4613-8A97-6DF48E838447}" type="presParOf" srcId="{71C81781-C00A-46C2-B5C0-4F6E0F3A96F0}" destId="{D6F03B39-8A56-4A98-BA48-CB9FF0FBDB4B}" srcOrd="1" destOrd="0" presId="urn:microsoft.com/office/officeart/2005/8/layout/list1"/>
    <dgm:cxn modelId="{30573FAB-5DFA-4499-8472-C41298ECF422}" type="presParOf" srcId="{71C81781-C00A-46C2-B5C0-4F6E0F3A96F0}" destId="{EC1A56EC-EEE0-49AA-A722-412B340771E0}" srcOrd="2" destOrd="0" presId="urn:microsoft.com/office/officeart/2005/8/layout/list1"/>
    <dgm:cxn modelId="{AEBD9169-6359-4CB6-A204-9F3B58445771}" type="presParOf" srcId="{71C81781-C00A-46C2-B5C0-4F6E0F3A96F0}" destId="{B2633E56-0737-480E-90F6-52E7469CB6BC}" srcOrd="3" destOrd="0" presId="urn:microsoft.com/office/officeart/2005/8/layout/list1"/>
    <dgm:cxn modelId="{72828D3B-67A7-41B5-98B5-05FC1AA3548A}" type="presParOf" srcId="{71C81781-C00A-46C2-B5C0-4F6E0F3A96F0}" destId="{2E49E892-733B-41C3-9DC4-0101CE1E9087}" srcOrd="4" destOrd="0" presId="urn:microsoft.com/office/officeart/2005/8/layout/list1"/>
    <dgm:cxn modelId="{EE68E5B1-D14D-47DC-9FC5-8184F4D931D2}" type="presParOf" srcId="{2E49E892-733B-41C3-9DC4-0101CE1E9087}" destId="{89E3E2E3-E7DA-4145-80B6-BBD88345DEE1}" srcOrd="0" destOrd="0" presId="urn:microsoft.com/office/officeart/2005/8/layout/list1"/>
    <dgm:cxn modelId="{2989553B-099F-48C9-89F9-8500556F7E33}" type="presParOf" srcId="{2E49E892-733B-41C3-9DC4-0101CE1E9087}" destId="{99843247-BD5E-4FEF-AA46-610DFAA2A2ED}" srcOrd="1" destOrd="0" presId="urn:microsoft.com/office/officeart/2005/8/layout/list1"/>
    <dgm:cxn modelId="{519D9FF9-3E71-4D5A-9954-0D81036CF053}" type="presParOf" srcId="{71C81781-C00A-46C2-B5C0-4F6E0F3A96F0}" destId="{5C31D6BA-098E-4151-9472-9A339DD38CAA}" srcOrd="5" destOrd="0" presId="urn:microsoft.com/office/officeart/2005/8/layout/list1"/>
    <dgm:cxn modelId="{C4FC274B-CC1B-4A05-B9E9-7E40B838528C}" type="presParOf" srcId="{71C81781-C00A-46C2-B5C0-4F6E0F3A96F0}" destId="{E053ED90-FD56-4B59-AC02-5B4809D55F6D}" srcOrd="6" destOrd="0" presId="urn:microsoft.com/office/officeart/2005/8/layout/list1"/>
    <dgm:cxn modelId="{48D6CBCA-D6C8-4DB4-A0CC-6AFD0CDB8A17}" type="presParOf" srcId="{71C81781-C00A-46C2-B5C0-4F6E0F3A96F0}" destId="{E2156283-5F83-490B-B6C4-64A75D16A4D0}" srcOrd="7" destOrd="0" presId="urn:microsoft.com/office/officeart/2005/8/layout/list1"/>
    <dgm:cxn modelId="{B281C878-DFDB-4A85-91A8-DABCE8CFAB84}" type="presParOf" srcId="{71C81781-C00A-46C2-B5C0-4F6E0F3A96F0}" destId="{0FE8373E-CA24-4324-AE90-EB1DFEF22983}" srcOrd="8" destOrd="0" presId="urn:microsoft.com/office/officeart/2005/8/layout/list1"/>
    <dgm:cxn modelId="{993DCB29-119C-43D2-98DF-F7883EB786C2}" type="presParOf" srcId="{0FE8373E-CA24-4324-AE90-EB1DFEF22983}" destId="{50D7C913-F06A-4D50-952E-F341EBF8437C}" srcOrd="0" destOrd="0" presId="urn:microsoft.com/office/officeart/2005/8/layout/list1"/>
    <dgm:cxn modelId="{E30E3490-40B1-4DB5-82B3-9E882A2F5916}" type="presParOf" srcId="{0FE8373E-CA24-4324-AE90-EB1DFEF22983}" destId="{AA4F33DD-198B-4901-AF9E-986537B3275F}" srcOrd="1" destOrd="0" presId="urn:microsoft.com/office/officeart/2005/8/layout/list1"/>
    <dgm:cxn modelId="{BB15EA0E-854F-4894-8708-ECDB773D317E}" type="presParOf" srcId="{71C81781-C00A-46C2-B5C0-4F6E0F3A96F0}" destId="{9C07D880-3CEB-4CA2-B260-593A4182E1EE}" srcOrd="9" destOrd="0" presId="urn:microsoft.com/office/officeart/2005/8/layout/list1"/>
    <dgm:cxn modelId="{2838D866-4DBE-4D67-8764-415E6A15DA65}" type="presParOf" srcId="{71C81781-C00A-46C2-B5C0-4F6E0F3A96F0}" destId="{B231A3F2-B5E9-47D4-81DB-57F53B687BC1}" srcOrd="10" destOrd="0" presId="urn:microsoft.com/office/officeart/2005/8/layout/list1"/>
    <dgm:cxn modelId="{175074A9-9211-4E8B-96E6-022EC3C8BAE5}" type="presParOf" srcId="{71C81781-C00A-46C2-B5C0-4F6E0F3A96F0}" destId="{616785F1-3F2E-493F-B244-DDB58E74D072}" srcOrd="11" destOrd="0" presId="urn:microsoft.com/office/officeart/2005/8/layout/list1"/>
    <dgm:cxn modelId="{6A064BE2-D57E-48C5-9826-DEBC4A6FC3E7}" type="presParOf" srcId="{71C81781-C00A-46C2-B5C0-4F6E0F3A96F0}" destId="{A9BE35EC-688B-4E60-BE33-4A0DEF863BD3}" srcOrd="12" destOrd="0" presId="urn:microsoft.com/office/officeart/2005/8/layout/list1"/>
    <dgm:cxn modelId="{9182D008-C4DF-4767-99BF-3ADE50ADEE00}" type="presParOf" srcId="{A9BE35EC-688B-4E60-BE33-4A0DEF863BD3}" destId="{4F3ADF68-8DF5-43DC-8C74-F274FB148487}" srcOrd="0" destOrd="0" presId="urn:microsoft.com/office/officeart/2005/8/layout/list1"/>
    <dgm:cxn modelId="{3CF6DE0E-6DA2-4944-882B-3E05C0AD8037}" type="presParOf" srcId="{A9BE35EC-688B-4E60-BE33-4A0DEF863BD3}" destId="{899DED1B-0C36-4AE0-A69A-7D28FEB9344C}" srcOrd="1" destOrd="0" presId="urn:microsoft.com/office/officeart/2005/8/layout/list1"/>
    <dgm:cxn modelId="{1A86BD76-5A54-442F-AECA-26156F41C4C8}" type="presParOf" srcId="{71C81781-C00A-46C2-B5C0-4F6E0F3A96F0}" destId="{E7A5BC9F-17AE-40F9-9B94-CB591A21DE14}" srcOrd="13" destOrd="0" presId="urn:microsoft.com/office/officeart/2005/8/layout/list1"/>
    <dgm:cxn modelId="{55FBCB92-247D-4155-B103-034B9E2A4164}" type="presParOf" srcId="{71C81781-C00A-46C2-B5C0-4F6E0F3A96F0}" destId="{216B629A-0B4A-4D3F-ACC4-2217BAADA77E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A66268-47A7-4F30-844F-01B9189100D5}">
      <dsp:nvSpPr>
        <dsp:cNvPr id="0" name=""/>
        <dsp:cNvSpPr/>
      </dsp:nvSpPr>
      <dsp:spPr>
        <a:xfrm>
          <a:off x="296214" y="911263"/>
          <a:ext cx="5481308" cy="171290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60210" tIns="83820" rIns="83820" bIns="83820" numCol="1" spcCol="1270" anchor="ctr" anchorCtr="0">
          <a:noAutofit/>
        </a:bodyPr>
        <a:lstStyle/>
        <a:p>
          <a:pPr marL="0" lvl="0" indent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dirty="0"/>
            <a:t>En el país el manejo y administración de los bienes y existencias de las instituciones públicas, no ha tenido un control eficiente.</a:t>
          </a:r>
          <a:endParaRPr lang="es-EC" sz="2200" kern="1200" dirty="0"/>
        </a:p>
      </dsp:txBody>
      <dsp:txXfrm>
        <a:off x="296214" y="911263"/>
        <a:ext cx="5481308" cy="1712908"/>
      </dsp:txXfrm>
    </dsp:sp>
    <dsp:sp modelId="{B3EBDC9A-F156-4E04-9F83-52D11F8F7AE8}">
      <dsp:nvSpPr>
        <dsp:cNvPr id="0" name=""/>
        <dsp:cNvSpPr/>
      </dsp:nvSpPr>
      <dsp:spPr>
        <a:xfrm>
          <a:off x="1531" y="643968"/>
          <a:ext cx="1331625" cy="1838302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14000" r="-14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CA6C285-0718-4BFA-BB23-F96BF5DBEB4D}">
      <dsp:nvSpPr>
        <dsp:cNvPr id="0" name=""/>
        <dsp:cNvSpPr/>
      </dsp:nvSpPr>
      <dsp:spPr>
        <a:xfrm>
          <a:off x="6376650" y="953295"/>
          <a:ext cx="5481308" cy="171290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60210" tIns="83820" rIns="83820" bIns="83820" numCol="1" spcCol="1270" anchor="ctr" anchorCtr="0">
          <a:noAutofit/>
        </a:bodyPr>
        <a:lstStyle/>
        <a:p>
          <a:pPr marL="0" lvl="0" indent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dirty="0"/>
            <a:t>Forman parte de la información financiera de las entidades públicas, no se ha prestado la importancia en  su administración y custodia.  </a:t>
          </a:r>
          <a:endParaRPr lang="es-EC" sz="2200" kern="1200" dirty="0"/>
        </a:p>
      </dsp:txBody>
      <dsp:txXfrm>
        <a:off x="6376650" y="953295"/>
        <a:ext cx="5481308" cy="1712908"/>
      </dsp:txXfrm>
    </dsp:sp>
    <dsp:sp modelId="{B10BC45D-2808-49E1-A70B-F4AA9DEDC9BC}">
      <dsp:nvSpPr>
        <dsp:cNvPr id="0" name=""/>
        <dsp:cNvSpPr/>
      </dsp:nvSpPr>
      <dsp:spPr>
        <a:xfrm>
          <a:off x="6020955" y="533429"/>
          <a:ext cx="1412236" cy="2006431"/>
        </a:xfrm>
        <a:prstGeom prst="rect">
          <a:avLst/>
        </a:prstGeom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1000" r="-91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7AA9F81-9A79-4882-8347-CFE4C82E3C7B}">
      <dsp:nvSpPr>
        <dsp:cNvPr id="0" name=""/>
        <dsp:cNvSpPr/>
      </dsp:nvSpPr>
      <dsp:spPr>
        <a:xfrm>
          <a:off x="3336189" y="3171554"/>
          <a:ext cx="5481308" cy="171290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60210" tIns="83820" rIns="83820" bIns="83820" numCol="1" spcCol="1270" anchor="ctr" anchorCtr="0">
          <a:noAutofit/>
        </a:bodyPr>
        <a:lstStyle/>
        <a:p>
          <a:pPr marL="0" lvl="0" indent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dirty="0"/>
            <a:t>Vehículos componente importante, parte fundamental en el desarrollo de las actividades y cumplimiento de misiones del E.E.</a:t>
          </a:r>
          <a:endParaRPr lang="es-EC" sz="2200" kern="1200" dirty="0"/>
        </a:p>
      </dsp:txBody>
      <dsp:txXfrm>
        <a:off x="3336189" y="3171554"/>
        <a:ext cx="5481308" cy="1712908"/>
      </dsp:txXfrm>
    </dsp:sp>
    <dsp:sp modelId="{20FDF5BA-75B8-4E99-AD90-8E10BA326019}">
      <dsp:nvSpPr>
        <dsp:cNvPr id="0" name=""/>
        <dsp:cNvSpPr/>
      </dsp:nvSpPr>
      <dsp:spPr>
        <a:xfrm>
          <a:off x="3041992" y="2862237"/>
          <a:ext cx="1330654" cy="1922348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l="-60000" r="-60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E967F0-65FE-4569-9105-1175D3E1607E}">
      <dsp:nvSpPr>
        <dsp:cNvPr id="0" name=""/>
        <dsp:cNvSpPr/>
      </dsp:nvSpPr>
      <dsp:spPr>
        <a:xfrm>
          <a:off x="2238" y="634533"/>
          <a:ext cx="0" cy="5290888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D222B11-9566-4B2C-A7F8-F2FBEC330E31}">
      <dsp:nvSpPr>
        <dsp:cNvPr id="0" name=""/>
        <dsp:cNvSpPr/>
      </dsp:nvSpPr>
      <dsp:spPr>
        <a:xfrm>
          <a:off x="149207" y="810896"/>
          <a:ext cx="2782713" cy="2380899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14000" r="-14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68507E1-025D-4A13-A66C-5723F1C3D81B}">
      <dsp:nvSpPr>
        <dsp:cNvPr id="0" name=""/>
        <dsp:cNvSpPr/>
      </dsp:nvSpPr>
      <dsp:spPr>
        <a:xfrm>
          <a:off x="149207" y="3191796"/>
          <a:ext cx="2782713" cy="2733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CGE - organismo técnico encargado del control de la utilización de los recursos estatales y de personas jurídicas de derecho privado que dispongan de recursos públicos. </a:t>
          </a:r>
          <a:endParaRPr lang="es-EC" sz="2000" kern="1200" dirty="0"/>
        </a:p>
      </dsp:txBody>
      <dsp:txXfrm>
        <a:off x="149207" y="3191796"/>
        <a:ext cx="2782713" cy="2733625"/>
      </dsp:txXfrm>
    </dsp:sp>
    <dsp:sp modelId="{ABD47F22-85C3-4F81-AF74-51413C3B2152}">
      <dsp:nvSpPr>
        <dsp:cNvPr id="0" name=""/>
        <dsp:cNvSpPr/>
      </dsp:nvSpPr>
      <dsp:spPr>
        <a:xfrm>
          <a:off x="2238" y="46656"/>
          <a:ext cx="2939382" cy="58787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000" kern="1200" dirty="0"/>
            <a:t>Art. 211 - CRE</a:t>
          </a:r>
          <a:endParaRPr lang="es-EC" sz="3000" kern="1200" dirty="0"/>
        </a:p>
      </dsp:txBody>
      <dsp:txXfrm>
        <a:off x="2238" y="46656"/>
        <a:ext cx="2939382" cy="587876"/>
      </dsp:txXfrm>
    </dsp:sp>
    <dsp:sp modelId="{38D19D31-4E89-4155-BEE9-7B157D75F49A}">
      <dsp:nvSpPr>
        <dsp:cNvPr id="0" name=""/>
        <dsp:cNvSpPr/>
      </dsp:nvSpPr>
      <dsp:spPr>
        <a:xfrm>
          <a:off x="3423272" y="634533"/>
          <a:ext cx="0" cy="5290888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DFF2965-D34B-4FEA-9E86-CF9244385499}">
      <dsp:nvSpPr>
        <dsp:cNvPr id="0" name=""/>
        <dsp:cNvSpPr/>
      </dsp:nvSpPr>
      <dsp:spPr>
        <a:xfrm>
          <a:off x="3570241" y="810896"/>
          <a:ext cx="2782713" cy="2380899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t="-7000" b="-7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0BBF861-35E1-4F09-810D-BEC3031258D6}">
      <dsp:nvSpPr>
        <dsp:cNvPr id="0" name=""/>
        <dsp:cNvSpPr/>
      </dsp:nvSpPr>
      <dsp:spPr>
        <a:xfrm>
          <a:off x="3570241" y="3191796"/>
          <a:ext cx="2782713" cy="2733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endParaRPr lang="es-ES" sz="2000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2000" kern="1200" dirty="0"/>
            <a:t>- Normas de control interno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2000" kern="1200" dirty="0"/>
            <a:t>- Reglamento de bienes y existencias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2000" kern="1200" dirty="0"/>
            <a:t>- Reglamento sustitutivo para control de vehículos del sector publico.</a:t>
          </a:r>
          <a:endParaRPr lang="es-EC" sz="2000" kern="1200" dirty="0"/>
        </a:p>
      </dsp:txBody>
      <dsp:txXfrm>
        <a:off x="3570241" y="3191796"/>
        <a:ext cx="2782713" cy="2733625"/>
      </dsp:txXfrm>
    </dsp:sp>
    <dsp:sp modelId="{76726BFA-F767-4F3D-9EC3-2FC07F308997}">
      <dsp:nvSpPr>
        <dsp:cNvPr id="0" name=""/>
        <dsp:cNvSpPr/>
      </dsp:nvSpPr>
      <dsp:spPr>
        <a:xfrm>
          <a:off x="3423272" y="46656"/>
          <a:ext cx="2939382" cy="587876"/>
        </a:xfrm>
        <a:prstGeom prst="rect">
          <a:avLst/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000" kern="1200" dirty="0"/>
            <a:t>CGE</a:t>
          </a:r>
          <a:endParaRPr lang="es-EC" sz="3000" kern="1200" dirty="0"/>
        </a:p>
      </dsp:txBody>
      <dsp:txXfrm>
        <a:off x="3423272" y="46656"/>
        <a:ext cx="2939382" cy="587876"/>
      </dsp:txXfrm>
    </dsp:sp>
    <dsp:sp modelId="{22087BE1-DF1E-4039-81BB-81EACEFC628B}">
      <dsp:nvSpPr>
        <dsp:cNvPr id="0" name=""/>
        <dsp:cNvSpPr/>
      </dsp:nvSpPr>
      <dsp:spPr>
        <a:xfrm>
          <a:off x="6844305" y="634533"/>
          <a:ext cx="0" cy="5290888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9F51E03-5A07-49AB-ACB0-BD6D6305C619}">
      <dsp:nvSpPr>
        <dsp:cNvPr id="0" name=""/>
        <dsp:cNvSpPr/>
      </dsp:nvSpPr>
      <dsp:spPr>
        <a:xfrm>
          <a:off x="6991275" y="810896"/>
          <a:ext cx="2782713" cy="2380899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l="-14000" r="-14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DCA8C11-15ED-477D-B4E6-D99ECD6C010F}">
      <dsp:nvSpPr>
        <dsp:cNvPr id="0" name=""/>
        <dsp:cNvSpPr/>
      </dsp:nvSpPr>
      <dsp:spPr>
        <a:xfrm>
          <a:off x="6991275" y="3191796"/>
          <a:ext cx="2782713" cy="2733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- Auditorias y controles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-Observaciones y sanciones  instituciones y funcionarios.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- Ejército Ecuatoriano no ha sido excepción. </a:t>
          </a:r>
          <a:endParaRPr lang="es-EC" sz="2000" kern="1200" dirty="0"/>
        </a:p>
      </dsp:txBody>
      <dsp:txXfrm>
        <a:off x="6991275" y="3191796"/>
        <a:ext cx="2782713" cy="2733625"/>
      </dsp:txXfrm>
    </dsp:sp>
    <dsp:sp modelId="{23ED02A0-84EB-4756-A1C1-B2970F9F5588}">
      <dsp:nvSpPr>
        <dsp:cNvPr id="0" name=""/>
        <dsp:cNvSpPr/>
      </dsp:nvSpPr>
      <dsp:spPr>
        <a:xfrm>
          <a:off x="6844305" y="46656"/>
          <a:ext cx="2939382" cy="587876"/>
        </a:xfrm>
        <a:prstGeom prst="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000" kern="1200" dirty="0"/>
            <a:t>VEHÍCULOS S.P</a:t>
          </a:r>
          <a:endParaRPr lang="es-EC" sz="3000" kern="1200" dirty="0"/>
        </a:p>
      </dsp:txBody>
      <dsp:txXfrm>
        <a:off x="6844305" y="46656"/>
        <a:ext cx="2939382" cy="5878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E034FF-92EA-4010-8BB0-E85AD0B8B7A1}">
      <dsp:nvSpPr>
        <dsp:cNvPr id="0" name=""/>
        <dsp:cNvSpPr/>
      </dsp:nvSpPr>
      <dsp:spPr>
        <a:xfrm>
          <a:off x="4010" y="1511871"/>
          <a:ext cx="3121110" cy="25742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435" tIns="51435" rIns="51435" bIns="51435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700" kern="1200" dirty="0"/>
            <a:t>Normativa vigente</a:t>
          </a:r>
          <a:endParaRPr lang="es-EC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700" kern="1200" dirty="0"/>
            <a:t>Normativa institucional</a:t>
          </a:r>
          <a:endParaRPr lang="es-EC" sz="2700" kern="1200" dirty="0"/>
        </a:p>
      </dsp:txBody>
      <dsp:txXfrm>
        <a:off x="63251" y="1571112"/>
        <a:ext cx="3002628" cy="1904153"/>
      </dsp:txXfrm>
    </dsp:sp>
    <dsp:sp modelId="{5869B883-943C-4C32-8E33-5D65C7F09A91}">
      <dsp:nvSpPr>
        <dsp:cNvPr id="0" name=""/>
        <dsp:cNvSpPr/>
      </dsp:nvSpPr>
      <dsp:spPr>
        <a:xfrm>
          <a:off x="1751295" y="2100926"/>
          <a:ext cx="3477541" cy="3477541"/>
        </a:xfrm>
        <a:prstGeom prst="leftCircularArrow">
          <a:avLst>
            <a:gd name="adj1" fmla="val 3256"/>
            <a:gd name="adj2" fmla="val 401635"/>
            <a:gd name="adj3" fmla="val 2177146"/>
            <a:gd name="adj4" fmla="val 9024489"/>
            <a:gd name="adj5" fmla="val 3798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824645-BBC6-4E53-9060-9B84659BE51C}">
      <dsp:nvSpPr>
        <dsp:cNvPr id="0" name=""/>
        <dsp:cNvSpPr/>
      </dsp:nvSpPr>
      <dsp:spPr>
        <a:xfrm>
          <a:off x="697590" y="3534507"/>
          <a:ext cx="2774320" cy="110325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600" kern="1200" dirty="0"/>
            <a:t>COMPARAR</a:t>
          </a:r>
          <a:endParaRPr lang="es-EC" sz="3600" kern="1200" dirty="0"/>
        </a:p>
      </dsp:txBody>
      <dsp:txXfrm>
        <a:off x="729903" y="3566820"/>
        <a:ext cx="2709694" cy="1038629"/>
      </dsp:txXfrm>
    </dsp:sp>
    <dsp:sp modelId="{27305F97-5151-40C3-8C59-DC128AB4FCC6}">
      <dsp:nvSpPr>
        <dsp:cNvPr id="0" name=""/>
        <dsp:cNvSpPr/>
      </dsp:nvSpPr>
      <dsp:spPr>
        <a:xfrm>
          <a:off x="4011067" y="1511871"/>
          <a:ext cx="3121110" cy="25742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435" tIns="51435" rIns="51435" bIns="51435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700" kern="1200" dirty="0"/>
            <a:t>Incompatibilidades</a:t>
          </a:r>
          <a:endParaRPr lang="es-EC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700" kern="1200" dirty="0"/>
            <a:t>Incumplimientos en la F.T</a:t>
          </a:r>
          <a:endParaRPr lang="es-EC" sz="2700" kern="1200" dirty="0"/>
        </a:p>
      </dsp:txBody>
      <dsp:txXfrm>
        <a:off x="4070308" y="2122740"/>
        <a:ext cx="3002628" cy="1904153"/>
      </dsp:txXfrm>
    </dsp:sp>
    <dsp:sp modelId="{DADFAF01-5C94-46AA-8834-B1CF9D17D2EA}">
      <dsp:nvSpPr>
        <dsp:cNvPr id="0" name=""/>
        <dsp:cNvSpPr/>
      </dsp:nvSpPr>
      <dsp:spPr>
        <a:xfrm>
          <a:off x="5732342" y="-81395"/>
          <a:ext cx="3876350" cy="3876350"/>
        </a:xfrm>
        <a:prstGeom prst="circularArrow">
          <a:avLst>
            <a:gd name="adj1" fmla="val 2921"/>
            <a:gd name="adj2" fmla="val 357480"/>
            <a:gd name="adj3" fmla="val 19467009"/>
            <a:gd name="adj4" fmla="val 12575511"/>
            <a:gd name="adj5" fmla="val 3408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E0349A-9658-4547-80D9-D7A11AB438F7}">
      <dsp:nvSpPr>
        <dsp:cNvPr id="0" name=""/>
        <dsp:cNvSpPr/>
      </dsp:nvSpPr>
      <dsp:spPr>
        <a:xfrm>
          <a:off x="4704647" y="960244"/>
          <a:ext cx="2774320" cy="1103255"/>
        </a:xfrm>
        <a:prstGeom prst="roundRect">
          <a:avLst>
            <a:gd name="adj" fmla="val 10000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600" kern="1200" dirty="0"/>
            <a:t>DETERMINAR</a:t>
          </a:r>
          <a:endParaRPr lang="es-EC" sz="3600" kern="1200" dirty="0"/>
        </a:p>
      </dsp:txBody>
      <dsp:txXfrm>
        <a:off x="4736960" y="992557"/>
        <a:ext cx="2709694" cy="1038629"/>
      </dsp:txXfrm>
    </dsp:sp>
    <dsp:sp modelId="{B971D3BE-780B-47B9-95E7-71982A4D1867}">
      <dsp:nvSpPr>
        <dsp:cNvPr id="0" name=""/>
        <dsp:cNvSpPr/>
      </dsp:nvSpPr>
      <dsp:spPr>
        <a:xfrm>
          <a:off x="8018124" y="1511871"/>
          <a:ext cx="3121110" cy="25742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435" tIns="51435" rIns="51435" bIns="51435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700" kern="1200" dirty="0"/>
            <a:t>Incidencia en la administración</a:t>
          </a:r>
          <a:endParaRPr lang="es-EC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700" kern="1200" dirty="0"/>
            <a:t>Propuesta compatible</a:t>
          </a:r>
          <a:endParaRPr lang="es-EC" sz="2700" kern="1200" dirty="0"/>
        </a:p>
      </dsp:txBody>
      <dsp:txXfrm>
        <a:off x="8077365" y="1571112"/>
        <a:ext cx="3002628" cy="1904153"/>
      </dsp:txXfrm>
    </dsp:sp>
    <dsp:sp modelId="{E17F2353-F783-4067-91D9-9A372D79288A}">
      <dsp:nvSpPr>
        <dsp:cNvPr id="0" name=""/>
        <dsp:cNvSpPr/>
      </dsp:nvSpPr>
      <dsp:spPr>
        <a:xfrm>
          <a:off x="8711704" y="3534507"/>
          <a:ext cx="2774320" cy="1103255"/>
        </a:xfrm>
        <a:prstGeom prst="roundRect">
          <a:avLst>
            <a:gd name="adj" fmla="val 1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600" kern="1200" dirty="0"/>
            <a:t>PLANTEAR</a:t>
          </a:r>
          <a:endParaRPr lang="es-EC" sz="3600" kern="1200" dirty="0"/>
        </a:p>
      </dsp:txBody>
      <dsp:txXfrm>
        <a:off x="8744017" y="3566820"/>
        <a:ext cx="2709694" cy="103862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9156A6-B5B5-47BE-BB8D-6FF226F0779C}">
      <dsp:nvSpPr>
        <dsp:cNvPr id="0" name=""/>
        <dsp:cNvSpPr/>
      </dsp:nvSpPr>
      <dsp:spPr>
        <a:xfrm>
          <a:off x="0" y="545739"/>
          <a:ext cx="3476624" cy="208597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60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E.E debe emitir normativa compatible con las disposiciones formuladas por la C.G.E. </a:t>
          </a:r>
          <a:endParaRPr lang="es-EC" sz="26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545739"/>
        <a:ext cx="3476624" cy="2085974"/>
      </dsp:txXfrm>
    </dsp:sp>
    <dsp:sp modelId="{1D8C9ADE-2A0C-4AA3-BDCF-2C99C866199A}">
      <dsp:nvSpPr>
        <dsp:cNvPr id="0" name=""/>
        <dsp:cNvSpPr/>
      </dsp:nvSpPr>
      <dsp:spPr>
        <a:xfrm>
          <a:off x="3824287" y="545739"/>
          <a:ext cx="3476624" cy="2085974"/>
        </a:xfrm>
        <a:prstGeom prst="rect">
          <a:avLst/>
        </a:prstGeom>
        <a:gradFill rotWithShape="0">
          <a:gsLst>
            <a:gs pos="0">
              <a:schemeClr val="accent3">
                <a:hueOff val="677650"/>
                <a:satOff val="25000"/>
                <a:lumOff val="-367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677650"/>
                <a:satOff val="25000"/>
                <a:lumOff val="-367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677650"/>
                <a:satOff val="25000"/>
                <a:lumOff val="-367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60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Existen políticas internas temporales, elaboradas según experiencia y necesidad. </a:t>
          </a:r>
          <a:endParaRPr lang="es-EC" sz="26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824287" y="545739"/>
        <a:ext cx="3476624" cy="2085974"/>
      </dsp:txXfrm>
    </dsp:sp>
    <dsp:sp modelId="{59854015-F22B-49E8-9A38-0786DA918692}">
      <dsp:nvSpPr>
        <dsp:cNvPr id="0" name=""/>
        <dsp:cNvSpPr/>
      </dsp:nvSpPr>
      <dsp:spPr>
        <a:xfrm>
          <a:off x="7648574" y="545739"/>
          <a:ext cx="3476624" cy="2085974"/>
        </a:xfrm>
        <a:prstGeom prst="rect">
          <a:avLst/>
        </a:prstGeom>
        <a:gradFill rotWithShape="0">
          <a:gsLst>
            <a:gs pos="0">
              <a:schemeClr val="accent3">
                <a:hueOff val="1355300"/>
                <a:satOff val="50000"/>
                <a:lumOff val="-7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355300"/>
                <a:satOff val="50000"/>
                <a:lumOff val="-7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355300"/>
                <a:satOff val="50000"/>
                <a:lumOff val="-7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60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Información disponible no adecuada para toma de decisiones (forma de adquisición, uso, etc.) </a:t>
          </a:r>
          <a:endParaRPr lang="es-EC" sz="26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648574" y="545739"/>
        <a:ext cx="3476624" cy="2085974"/>
      </dsp:txXfrm>
    </dsp:sp>
    <dsp:sp modelId="{2352FE67-A1F0-4096-934D-3011BBA395A8}">
      <dsp:nvSpPr>
        <dsp:cNvPr id="0" name=""/>
        <dsp:cNvSpPr/>
      </dsp:nvSpPr>
      <dsp:spPr>
        <a:xfrm>
          <a:off x="1912143" y="2979376"/>
          <a:ext cx="3476624" cy="2085974"/>
        </a:xfrm>
        <a:prstGeom prst="rect">
          <a:avLst/>
        </a:prstGeom>
        <a:gradFill rotWithShape="0">
          <a:gsLst>
            <a:gs pos="0">
              <a:schemeClr val="accent3">
                <a:hueOff val="2032949"/>
                <a:satOff val="75000"/>
                <a:lumOff val="-1102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032949"/>
                <a:satOff val="75000"/>
                <a:lumOff val="-1102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032949"/>
                <a:satOff val="75000"/>
                <a:lumOff val="-1102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60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Pérdidas de vehículos, diferencias valores y cantidades, reportes erróneos de ubicación, estado, condición. </a:t>
          </a:r>
          <a:endParaRPr lang="es-EC" sz="26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12143" y="2979376"/>
        <a:ext cx="3476624" cy="2085974"/>
      </dsp:txXfrm>
    </dsp:sp>
    <dsp:sp modelId="{ACA82F4B-F73D-422D-807B-9AA4F97F1538}">
      <dsp:nvSpPr>
        <dsp:cNvPr id="0" name=""/>
        <dsp:cNvSpPr/>
      </dsp:nvSpPr>
      <dsp:spPr>
        <a:xfrm>
          <a:off x="5736430" y="2979376"/>
          <a:ext cx="3476624" cy="2085974"/>
        </a:xfrm>
        <a:prstGeom prst="rect">
          <a:avLst/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60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Afecta a la operabilidad de los medios y por lo tanto el apoyo logístico integral.</a:t>
          </a:r>
          <a:endParaRPr lang="es-EC" sz="26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736430" y="2979376"/>
        <a:ext cx="3476624" cy="208597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A56EC-EEE0-49AA-A722-412B340771E0}">
      <dsp:nvSpPr>
        <dsp:cNvPr id="0" name=""/>
        <dsp:cNvSpPr/>
      </dsp:nvSpPr>
      <dsp:spPr>
        <a:xfrm>
          <a:off x="0" y="179636"/>
          <a:ext cx="7083186" cy="1212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49734" tIns="229108" rIns="549734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ES" sz="1800" b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Máxima Autoridad (Sr. Comandante General del Ejército)</a:t>
          </a:r>
          <a:endParaRPr lang="es-EC" sz="1800" kern="1200">
            <a:solidFill>
              <a:schemeClr val="tx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b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Titular de la Unidad Administrativa (Comandante del CLT.)</a:t>
          </a:r>
          <a:endParaRPr lang="es-EC" sz="1800" b="0" kern="1200" dirty="0">
            <a:solidFill>
              <a:schemeClr val="tx1"/>
            </a:solidFill>
            <a:effectLst/>
            <a:latin typeface="+mn-lt"/>
            <a:ea typeface="+mn-ea"/>
            <a:cs typeface="+mn-cs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b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Guardalmacén de vehículos</a:t>
          </a:r>
          <a:endParaRPr lang="es-EC" sz="1800" b="0" kern="1200" dirty="0">
            <a:solidFill>
              <a:schemeClr val="tx1"/>
            </a:solidFill>
            <a:effectLst/>
            <a:latin typeface="+mn-lt"/>
            <a:ea typeface="+mn-ea"/>
            <a:cs typeface="+mn-cs"/>
          </a:endParaRPr>
        </a:p>
      </dsp:txBody>
      <dsp:txXfrm>
        <a:off x="0" y="179636"/>
        <a:ext cx="7083186" cy="1212750"/>
      </dsp:txXfrm>
    </dsp:sp>
    <dsp:sp modelId="{92DFEC66-94C1-4AD0-9FF0-722A31326A3B}">
      <dsp:nvSpPr>
        <dsp:cNvPr id="0" name=""/>
        <dsp:cNvSpPr/>
      </dsp:nvSpPr>
      <dsp:spPr>
        <a:xfrm>
          <a:off x="354159" y="17276"/>
          <a:ext cx="4958230" cy="32472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87409" tIns="0" rIns="187409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>
              <a:solidFill>
                <a:schemeClr val="tx1"/>
              </a:solidFill>
              <a:effectLst/>
            </a:rPr>
            <a:t>RESPONSABLES</a:t>
          </a:r>
          <a:endParaRPr lang="es-EC" sz="1800" b="1" kern="1200" dirty="0">
            <a:solidFill>
              <a:schemeClr val="tx1"/>
            </a:solidFill>
            <a:effectLst/>
          </a:endParaRPr>
        </a:p>
      </dsp:txBody>
      <dsp:txXfrm>
        <a:off x="370011" y="33128"/>
        <a:ext cx="4926526" cy="293016"/>
      </dsp:txXfrm>
    </dsp:sp>
    <dsp:sp modelId="{E053ED90-FD56-4B59-AC02-5B4809D55F6D}">
      <dsp:nvSpPr>
        <dsp:cNvPr id="0" name=""/>
        <dsp:cNvSpPr/>
      </dsp:nvSpPr>
      <dsp:spPr>
        <a:xfrm>
          <a:off x="0" y="1614146"/>
          <a:ext cx="7083186" cy="9182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49734" tIns="229108" rIns="549734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EC" sz="1800" kern="1200">
              <a:solidFill>
                <a:schemeClr val="tx1"/>
              </a:solidFill>
            </a:rPr>
            <a:t>Por la función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800" kern="1200" dirty="0">
              <a:solidFill>
                <a:schemeClr val="tx1"/>
              </a:solidFill>
              <a:hlinkClick xmlns:r="http://schemas.openxmlformats.org/officeDocument/2006/relationships" r:id="" action="ppaction://hlinksldjump"/>
            </a:rPr>
            <a:t>Por el peso </a:t>
          </a:r>
          <a:endParaRPr lang="es-EC" sz="1800" kern="1200" dirty="0">
            <a:solidFill>
              <a:schemeClr val="tx1"/>
            </a:solidFill>
          </a:endParaRPr>
        </a:p>
      </dsp:txBody>
      <dsp:txXfrm>
        <a:off x="0" y="1614146"/>
        <a:ext cx="7083186" cy="918225"/>
      </dsp:txXfrm>
    </dsp:sp>
    <dsp:sp modelId="{99843247-BD5E-4FEF-AA46-610DFAA2A2ED}">
      <dsp:nvSpPr>
        <dsp:cNvPr id="0" name=""/>
        <dsp:cNvSpPr/>
      </dsp:nvSpPr>
      <dsp:spPr>
        <a:xfrm>
          <a:off x="354159" y="1451786"/>
          <a:ext cx="4958230" cy="324720"/>
        </a:xfrm>
        <a:prstGeom prst="roundRect">
          <a:avLst/>
        </a:prstGeom>
        <a:gradFill rotWithShape="0">
          <a:gsLst>
            <a:gs pos="0">
              <a:schemeClr val="accent2">
                <a:hueOff val="-485121"/>
                <a:satOff val="-27976"/>
                <a:lumOff val="287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485121"/>
                <a:satOff val="-27976"/>
                <a:lumOff val="287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485121"/>
                <a:satOff val="-27976"/>
                <a:lumOff val="287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87409" tIns="0" rIns="187409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CLASIFICACIÓN </a:t>
          </a:r>
          <a:endParaRPr lang="es-EC" sz="1800" kern="1200" dirty="0">
            <a:solidFill>
              <a:schemeClr val="tx1"/>
            </a:solidFill>
          </a:endParaRPr>
        </a:p>
      </dsp:txBody>
      <dsp:txXfrm>
        <a:off x="370011" y="1467638"/>
        <a:ext cx="4926526" cy="293016"/>
      </dsp:txXfrm>
    </dsp:sp>
    <dsp:sp modelId="{B231A3F2-B5E9-47D4-81DB-57F53B687BC1}">
      <dsp:nvSpPr>
        <dsp:cNvPr id="0" name=""/>
        <dsp:cNvSpPr/>
      </dsp:nvSpPr>
      <dsp:spPr>
        <a:xfrm>
          <a:off x="0" y="2754131"/>
          <a:ext cx="7083186" cy="1212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49734" tIns="229108" rIns="549734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EC" sz="1800" kern="1200">
              <a:solidFill>
                <a:schemeClr val="tx1"/>
              </a:solidFill>
            </a:rPr>
            <a:t>Registro contable de vehículos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800" kern="1200" dirty="0">
              <a:solidFill>
                <a:schemeClr val="tx1"/>
              </a:solidFill>
              <a:hlinkClick xmlns:r="http://schemas.openxmlformats.org/officeDocument/2006/relationships" r:id="" action="ppaction://hlinksldjump"/>
            </a:rPr>
            <a:t>Registro e identificación de vehículos</a:t>
          </a:r>
          <a:endParaRPr lang="es-EC" sz="1800" kern="1200" dirty="0">
            <a:solidFill>
              <a:schemeClr val="tx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800" kern="1200" dirty="0">
              <a:solidFill>
                <a:schemeClr val="tx1"/>
              </a:solidFill>
            </a:rPr>
            <a:t>Características de los automotores del </a:t>
          </a:r>
          <a:r>
            <a:rPr lang="es-EC" sz="1800" kern="1200" dirty="0" err="1">
              <a:solidFill>
                <a:schemeClr val="tx1"/>
              </a:solidFill>
            </a:rPr>
            <a:t>E.E</a:t>
          </a:r>
          <a:r>
            <a:rPr lang="es-EC" sz="1800" kern="1200" dirty="0">
              <a:solidFill>
                <a:schemeClr val="tx1"/>
              </a:solidFill>
            </a:rPr>
            <a:t> </a:t>
          </a:r>
        </a:p>
      </dsp:txBody>
      <dsp:txXfrm>
        <a:off x="0" y="2754131"/>
        <a:ext cx="7083186" cy="1212750"/>
      </dsp:txXfrm>
    </dsp:sp>
    <dsp:sp modelId="{AA4F33DD-198B-4901-AF9E-986537B3275F}">
      <dsp:nvSpPr>
        <dsp:cNvPr id="0" name=""/>
        <dsp:cNvSpPr/>
      </dsp:nvSpPr>
      <dsp:spPr>
        <a:xfrm>
          <a:off x="354159" y="2591771"/>
          <a:ext cx="4958230" cy="324720"/>
        </a:xfrm>
        <a:prstGeom prst="roundRect">
          <a:avLst/>
        </a:prstGeom>
        <a:gradFill rotWithShape="0">
          <a:gsLst>
            <a:gs pos="0">
              <a:schemeClr val="accent2">
                <a:hueOff val="-970242"/>
                <a:satOff val="-55952"/>
                <a:lumOff val="575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970242"/>
                <a:satOff val="-55952"/>
                <a:lumOff val="575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970242"/>
                <a:satOff val="-55952"/>
                <a:lumOff val="575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87409" tIns="0" rIns="187409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REGISTRO E IDENTIFICACIÓN </a:t>
          </a:r>
        </a:p>
      </dsp:txBody>
      <dsp:txXfrm>
        <a:off x="370011" y="2607623"/>
        <a:ext cx="4926526" cy="293016"/>
      </dsp:txXfrm>
    </dsp:sp>
    <dsp:sp modelId="{216B629A-0B4A-4D3F-ACC4-2217BAADA77E}">
      <dsp:nvSpPr>
        <dsp:cNvPr id="0" name=""/>
        <dsp:cNvSpPr/>
      </dsp:nvSpPr>
      <dsp:spPr>
        <a:xfrm>
          <a:off x="0" y="4188641"/>
          <a:ext cx="7083186" cy="1212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49734" tIns="229108" rIns="549734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EC" sz="1800" kern="1200">
              <a:solidFill>
                <a:schemeClr val="tx1"/>
              </a:solidFill>
              <a:latin typeface="+mn-lt"/>
              <a:ea typeface="+mn-ea"/>
              <a:cs typeface="+mn-cs"/>
            </a:rPr>
            <a:t>Custodia</a:t>
          </a:r>
          <a:endParaRPr lang="es-EC" sz="1800" kern="1200">
            <a:solidFill>
              <a:schemeClr val="tx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800" kern="1200">
              <a:solidFill>
                <a:schemeClr val="tx1"/>
              </a:solidFill>
              <a:latin typeface="+mn-lt"/>
              <a:ea typeface="+mn-ea"/>
              <a:cs typeface="+mn-cs"/>
            </a:rPr>
            <a:t>Revalorización </a:t>
          </a:r>
          <a:endParaRPr lang="es-EC" sz="1800" kern="1200" dirty="0">
            <a:solidFill>
              <a:schemeClr val="tx1"/>
            </a:solidFill>
            <a:latin typeface="+mn-lt"/>
            <a:ea typeface="+mn-ea"/>
            <a:cs typeface="+mn-cs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800" kern="1200">
              <a:solidFill>
                <a:schemeClr val="tx1"/>
              </a:solidFill>
              <a:latin typeface="+mn-lt"/>
              <a:ea typeface="+mn-ea"/>
              <a:cs typeface="+mn-cs"/>
            </a:rPr>
            <a:t>Asignación</a:t>
          </a:r>
          <a:endParaRPr lang="es-EC" sz="1800" kern="1200">
            <a:solidFill>
              <a:schemeClr val="tx1"/>
            </a:solidFill>
          </a:endParaRPr>
        </a:p>
      </dsp:txBody>
      <dsp:txXfrm>
        <a:off x="0" y="4188641"/>
        <a:ext cx="7083186" cy="1212750"/>
      </dsp:txXfrm>
    </dsp:sp>
    <dsp:sp modelId="{899DED1B-0C36-4AE0-A69A-7D28FEB9344C}">
      <dsp:nvSpPr>
        <dsp:cNvPr id="0" name=""/>
        <dsp:cNvSpPr/>
      </dsp:nvSpPr>
      <dsp:spPr>
        <a:xfrm>
          <a:off x="354159" y="4026281"/>
          <a:ext cx="4958230" cy="324720"/>
        </a:xfrm>
        <a:prstGeom prst="round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87409" tIns="0" rIns="187409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tx1"/>
              </a:solidFill>
            </a:rPr>
            <a:t>PROCEDIMIENTOS</a:t>
          </a:r>
          <a:endParaRPr lang="es-EC" sz="1800" b="1" kern="1200" dirty="0">
            <a:solidFill>
              <a:schemeClr val="tx1"/>
            </a:solidFill>
          </a:endParaRPr>
        </a:p>
      </dsp:txBody>
      <dsp:txXfrm>
        <a:off x="370011" y="4042133"/>
        <a:ext cx="4926526" cy="2930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368651-BEB1-4A8A-A294-FCFA850C43A2}" type="datetimeFigureOut">
              <a:rPr lang="es-EC" smtClean="0"/>
              <a:t>8/11/2021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DBF51-C745-47E2-ABB1-C57530893BD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61108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7342ae19c8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7342ae19c8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3462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7342ae19c8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7342ae19c8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47291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7342ae19c8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7342ae19c8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51399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7342ae19c8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7342ae19c8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85692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7342ae19c8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7342ae19c8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80545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73477a38b9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Google Shape;654;g73477a38b9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50106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73477a38b9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Google Shape;654;g73477a38b9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39274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73477a38b9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Google Shape;654;g73477a38b9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3991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590668-81D2-4F1B-8FE0-816744CA0D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428B2A7-B9B9-4013-AB03-7477DB3D17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20D4F73-D44A-4FE3-A200-A7B7F1684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6A28A-92AB-40A3-9270-8723B2C4066B}" type="datetimeFigureOut">
              <a:rPr lang="es-EC" smtClean="0"/>
              <a:t>8/11/2021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1B36E0C-1012-4CEA-9CFF-0DD5D12F0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5AB41CF-53F6-4352-A7D6-54D94FBD8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00895-BD12-4620-80A9-8D22951384E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02755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C725FA-6134-4079-8ED3-999DFD7CE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E05C6D4-4258-4EF4-8305-3267B4F033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6402F44-1C16-4A16-9633-379D494EF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6A28A-92AB-40A3-9270-8723B2C4066B}" type="datetimeFigureOut">
              <a:rPr lang="es-EC" smtClean="0"/>
              <a:t>8/11/2021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125E6DF-DE27-43E7-A501-7C6818C01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823DE3-CF52-4705-9D42-42F00B3B1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00895-BD12-4620-80A9-8D22951384E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12514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1C440BE-F1E3-45CB-B713-BCAECE81D7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F1D5370-72B8-41BE-8A12-90BE9A392C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D0212B3-893B-403A-BC9D-246A2FBD2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6A28A-92AB-40A3-9270-8723B2C4066B}" type="datetimeFigureOut">
              <a:rPr lang="es-EC" smtClean="0"/>
              <a:t>8/11/2021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09DEC32-BF30-4807-9494-7B63F919E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2E7F221-9B27-43D0-A610-A065C6DB8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00895-BD12-4620-80A9-8D22951384E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893079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"/>
          <p:cNvSpPr/>
          <p:nvPr/>
        </p:nvSpPr>
        <p:spPr>
          <a:xfrm>
            <a:off x="960002" y="720001"/>
            <a:ext cx="5931681" cy="4844513"/>
          </a:xfrm>
          <a:custGeom>
            <a:avLst/>
            <a:gdLst/>
            <a:ahLst/>
            <a:cxnLst/>
            <a:rect l="l" t="t" r="r" b="b"/>
            <a:pathLst>
              <a:path w="52737" h="52738" extrusionOk="0">
                <a:moveTo>
                  <a:pt x="0" y="1"/>
                </a:moveTo>
                <a:lnTo>
                  <a:pt x="0" y="52737"/>
                </a:lnTo>
                <a:lnTo>
                  <a:pt x="52737" y="52737"/>
                </a:lnTo>
                <a:lnTo>
                  <a:pt x="52737" y="1"/>
                </a:lnTo>
                <a:close/>
              </a:path>
            </a:pathLst>
          </a:custGeom>
          <a:solidFill>
            <a:srgbClr val="0D17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3"/>
          <p:cNvSpPr txBox="1">
            <a:spLocks noGrp="1"/>
          </p:cNvSpPr>
          <p:nvPr>
            <p:ph type="ctrTitle"/>
          </p:nvPr>
        </p:nvSpPr>
        <p:spPr>
          <a:xfrm>
            <a:off x="1382367" y="2110367"/>
            <a:ext cx="79400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Font typeface="Oswald Regular"/>
              <a:buNone/>
              <a:defRPr sz="8000"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grpSp>
        <p:nvGrpSpPr>
          <p:cNvPr id="34" name="Google Shape;34;p3"/>
          <p:cNvGrpSpPr/>
          <p:nvPr/>
        </p:nvGrpSpPr>
        <p:grpSpPr>
          <a:xfrm>
            <a:off x="10753812" y="-556685"/>
            <a:ext cx="2826761" cy="7678961"/>
            <a:chOff x="8175055" y="971647"/>
            <a:chExt cx="1606966" cy="4365361"/>
          </a:xfrm>
        </p:grpSpPr>
        <p:sp>
          <p:nvSpPr>
            <p:cNvPr id="35" name="Google Shape;35;p3"/>
            <p:cNvSpPr/>
            <p:nvPr/>
          </p:nvSpPr>
          <p:spPr>
            <a:xfrm>
              <a:off x="8175055" y="971647"/>
              <a:ext cx="1266141" cy="1266101"/>
            </a:xfrm>
            <a:custGeom>
              <a:avLst/>
              <a:gdLst/>
              <a:ahLst/>
              <a:cxnLst/>
              <a:rect l="l" t="t" r="r" b="b"/>
              <a:pathLst>
                <a:path w="15807" h="15807" extrusionOk="0">
                  <a:moveTo>
                    <a:pt x="14894" y="1"/>
                  </a:moveTo>
                  <a:lnTo>
                    <a:pt x="0" y="14895"/>
                  </a:lnTo>
                  <a:lnTo>
                    <a:pt x="0" y="15807"/>
                  </a:lnTo>
                  <a:lnTo>
                    <a:pt x="15806" y="1"/>
                  </a:lnTo>
                  <a:close/>
                </a:path>
              </a:pathLst>
            </a:custGeom>
            <a:solidFill>
              <a:srgbClr val="0D17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8175055" y="971647"/>
              <a:ext cx="1604563" cy="1604513"/>
            </a:xfrm>
            <a:custGeom>
              <a:avLst/>
              <a:gdLst/>
              <a:ahLst/>
              <a:cxnLst/>
              <a:rect l="l" t="t" r="r" b="b"/>
              <a:pathLst>
                <a:path w="20032" h="20032" extrusionOk="0">
                  <a:moveTo>
                    <a:pt x="19150" y="1"/>
                  </a:moveTo>
                  <a:lnTo>
                    <a:pt x="0" y="19120"/>
                  </a:lnTo>
                  <a:lnTo>
                    <a:pt x="0" y="20032"/>
                  </a:lnTo>
                  <a:lnTo>
                    <a:pt x="20031" y="1"/>
                  </a:lnTo>
                  <a:close/>
                </a:path>
              </a:pathLst>
            </a:custGeom>
            <a:solidFill>
              <a:srgbClr val="0D17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8175055" y="971647"/>
              <a:ext cx="250873" cy="250865"/>
            </a:xfrm>
            <a:custGeom>
              <a:avLst/>
              <a:gdLst/>
              <a:ahLst/>
              <a:cxnLst/>
              <a:rect l="l" t="t" r="r" b="b"/>
              <a:pathLst>
                <a:path w="3132" h="3132" extrusionOk="0">
                  <a:moveTo>
                    <a:pt x="2219" y="1"/>
                  </a:moveTo>
                  <a:lnTo>
                    <a:pt x="0" y="2220"/>
                  </a:lnTo>
                  <a:lnTo>
                    <a:pt x="0" y="3132"/>
                  </a:lnTo>
                  <a:lnTo>
                    <a:pt x="3131" y="1"/>
                  </a:lnTo>
                  <a:close/>
                </a:path>
              </a:pathLst>
            </a:custGeom>
            <a:solidFill>
              <a:srgbClr val="0D17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8175055" y="2931532"/>
              <a:ext cx="1606966" cy="1677482"/>
            </a:xfrm>
            <a:custGeom>
              <a:avLst/>
              <a:gdLst/>
              <a:ahLst/>
              <a:cxnLst/>
              <a:rect l="l" t="t" r="r" b="b"/>
              <a:pathLst>
                <a:path w="20062" h="20943" extrusionOk="0">
                  <a:moveTo>
                    <a:pt x="20062" y="0"/>
                  </a:moveTo>
                  <a:lnTo>
                    <a:pt x="0" y="20031"/>
                  </a:lnTo>
                  <a:lnTo>
                    <a:pt x="0" y="20943"/>
                  </a:lnTo>
                  <a:lnTo>
                    <a:pt x="20062" y="882"/>
                  </a:lnTo>
                  <a:lnTo>
                    <a:pt x="20062" y="0"/>
                  </a:lnTo>
                  <a:close/>
                </a:path>
              </a:pathLst>
            </a:custGeom>
            <a:solidFill>
              <a:srgbClr val="0D17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8175055" y="2252233"/>
              <a:ext cx="1606966" cy="1677562"/>
            </a:xfrm>
            <a:custGeom>
              <a:avLst/>
              <a:gdLst/>
              <a:ahLst/>
              <a:cxnLst/>
              <a:rect l="l" t="t" r="r" b="b"/>
              <a:pathLst>
                <a:path w="20062" h="20944" extrusionOk="0">
                  <a:moveTo>
                    <a:pt x="20062" y="1"/>
                  </a:moveTo>
                  <a:lnTo>
                    <a:pt x="0" y="20062"/>
                  </a:lnTo>
                  <a:lnTo>
                    <a:pt x="0" y="20943"/>
                  </a:lnTo>
                  <a:lnTo>
                    <a:pt x="20062" y="913"/>
                  </a:lnTo>
                  <a:lnTo>
                    <a:pt x="20062" y="1"/>
                  </a:lnTo>
                  <a:close/>
                </a:path>
              </a:pathLst>
            </a:custGeom>
            <a:solidFill>
              <a:srgbClr val="0D17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8175055" y="971647"/>
              <a:ext cx="927718" cy="925286"/>
            </a:xfrm>
            <a:custGeom>
              <a:avLst/>
              <a:gdLst/>
              <a:ahLst/>
              <a:cxnLst/>
              <a:rect l="l" t="t" r="r" b="b"/>
              <a:pathLst>
                <a:path w="11582" h="11552" extrusionOk="0">
                  <a:moveTo>
                    <a:pt x="10669" y="1"/>
                  </a:moveTo>
                  <a:lnTo>
                    <a:pt x="0" y="10670"/>
                  </a:lnTo>
                  <a:lnTo>
                    <a:pt x="0" y="11551"/>
                  </a:lnTo>
                  <a:lnTo>
                    <a:pt x="11581" y="1"/>
                  </a:lnTo>
                  <a:close/>
                </a:path>
              </a:pathLst>
            </a:custGeom>
            <a:solidFill>
              <a:srgbClr val="0D17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8175055" y="1237008"/>
              <a:ext cx="1606966" cy="1677562"/>
            </a:xfrm>
            <a:custGeom>
              <a:avLst/>
              <a:gdLst/>
              <a:ahLst/>
              <a:cxnLst/>
              <a:rect l="l" t="t" r="r" b="b"/>
              <a:pathLst>
                <a:path w="20062" h="20944" extrusionOk="0">
                  <a:moveTo>
                    <a:pt x="20062" y="1"/>
                  </a:moveTo>
                  <a:lnTo>
                    <a:pt x="0" y="20062"/>
                  </a:lnTo>
                  <a:lnTo>
                    <a:pt x="0" y="20944"/>
                  </a:lnTo>
                  <a:lnTo>
                    <a:pt x="20062" y="913"/>
                  </a:lnTo>
                  <a:lnTo>
                    <a:pt x="20062" y="1"/>
                  </a:lnTo>
                  <a:close/>
                </a:path>
              </a:pathLst>
            </a:custGeom>
            <a:solidFill>
              <a:srgbClr val="0D17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175055" y="971647"/>
              <a:ext cx="586813" cy="586874"/>
            </a:xfrm>
            <a:custGeom>
              <a:avLst/>
              <a:gdLst/>
              <a:ahLst/>
              <a:cxnLst/>
              <a:rect l="l" t="t" r="r" b="b"/>
              <a:pathLst>
                <a:path w="7326" h="7327" extrusionOk="0">
                  <a:moveTo>
                    <a:pt x="6475" y="1"/>
                  </a:moveTo>
                  <a:lnTo>
                    <a:pt x="0" y="6414"/>
                  </a:lnTo>
                  <a:lnTo>
                    <a:pt x="0" y="7326"/>
                  </a:lnTo>
                  <a:lnTo>
                    <a:pt x="7326" y="1"/>
                  </a:lnTo>
                  <a:close/>
                </a:path>
              </a:pathLst>
            </a:custGeom>
            <a:solidFill>
              <a:srgbClr val="0D17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9070939" y="4716086"/>
              <a:ext cx="623418" cy="620916"/>
            </a:xfrm>
            <a:custGeom>
              <a:avLst/>
              <a:gdLst/>
              <a:ahLst/>
              <a:cxnLst/>
              <a:rect l="l" t="t" r="r" b="b"/>
              <a:pathLst>
                <a:path w="7783" h="7752" extrusionOk="0">
                  <a:moveTo>
                    <a:pt x="7782" y="0"/>
                  </a:moveTo>
                  <a:lnTo>
                    <a:pt x="1" y="7751"/>
                  </a:lnTo>
                  <a:lnTo>
                    <a:pt x="913" y="7751"/>
                  </a:lnTo>
                  <a:lnTo>
                    <a:pt x="7782" y="912"/>
                  </a:lnTo>
                  <a:lnTo>
                    <a:pt x="7782" y="0"/>
                  </a:lnTo>
                  <a:close/>
                </a:path>
              </a:pathLst>
            </a:custGeom>
            <a:solidFill>
              <a:srgbClr val="0D17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8175055" y="1575416"/>
              <a:ext cx="1606966" cy="1679965"/>
            </a:xfrm>
            <a:custGeom>
              <a:avLst/>
              <a:gdLst/>
              <a:ahLst/>
              <a:cxnLst/>
              <a:rect l="l" t="t" r="r" b="b"/>
              <a:pathLst>
                <a:path w="20062" h="20974" extrusionOk="0">
                  <a:moveTo>
                    <a:pt x="20062" y="1"/>
                  </a:moveTo>
                  <a:lnTo>
                    <a:pt x="0" y="20062"/>
                  </a:lnTo>
                  <a:lnTo>
                    <a:pt x="0" y="20974"/>
                  </a:lnTo>
                  <a:lnTo>
                    <a:pt x="20062" y="913"/>
                  </a:lnTo>
                  <a:lnTo>
                    <a:pt x="20062" y="1"/>
                  </a:lnTo>
                  <a:close/>
                </a:path>
              </a:pathLst>
            </a:custGeom>
            <a:solidFill>
              <a:srgbClr val="0D17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9411832" y="5056897"/>
              <a:ext cx="282513" cy="280101"/>
            </a:xfrm>
            <a:custGeom>
              <a:avLst/>
              <a:gdLst/>
              <a:ahLst/>
              <a:cxnLst/>
              <a:rect l="l" t="t" r="r" b="b"/>
              <a:pathLst>
                <a:path w="3527" h="3497" extrusionOk="0">
                  <a:moveTo>
                    <a:pt x="3526" y="1"/>
                  </a:moveTo>
                  <a:lnTo>
                    <a:pt x="0" y="3496"/>
                  </a:lnTo>
                  <a:lnTo>
                    <a:pt x="851" y="3496"/>
                  </a:lnTo>
                  <a:lnTo>
                    <a:pt x="3526" y="852"/>
                  </a:lnTo>
                  <a:lnTo>
                    <a:pt x="3526" y="1"/>
                  </a:lnTo>
                  <a:close/>
                </a:path>
              </a:pathLst>
            </a:custGeom>
            <a:solidFill>
              <a:srgbClr val="0D17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394120" y="4036786"/>
              <a:ext cx="1300263" cy="1300223"/>
            </a:xfrm>
            <a:custGeom>
              <a:avLst/>
              <a:gdLst/>
              <a:ahLst/>
              <a:cxnLst/>
              <a:rect l="l" t="t" r="r" b="b"/>
              <a:pathLst>
                <a:path w="16233" h="16233" extrusionOk="0">
                  <a:moveTo>
                    <a:pt x="16232" y="1"/>
                  </a:moveTo>
                  <a:lnTo>
                    <a:pt x="1" y="16232"/>
                  </a:lnTo>
                  <a:lnTo>
                    <a:pt x="882" y="16232"/>
                  </a:lnTo>
                  <a:lnTo>
                    <a:pt x="16232" y="913"/>
                  </a:lnTo>
                  <a:lnTo>
                    <a:pt x="16232" y="1"/>
                  </a:lnTo>
                  <a:close/>
                </a:path>
              </a:pathLst>
            </a:custGeom>
            <a:solidFill>
              <a:srgbClr val="0D17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8732530" y="4377677"/>
              <a:ext cx="961841" cy="959328"/>
            </a:xfrm>
            <a:custGeom>
              <a:avLst/>
              <a:gdLst/>
              <a:ahLst/>
              <a:cxnLst/>
              <a:rect l="l" t="t" r="r" b="b"/>
              <a:pathLst>
                <a:path w="12008" h="11977" extrusionOk="0">
                  <a:moveTo>
                    <a:pt x="12007" y="0"/>
                  </a:moveTo>
                  <a:lnTo>
                    <a:pt x="1" y="11976"/>
                  </a:lnTo>
                  <a:lnTo>
                    <a:pt x="913" y="11976"/>
                  </a:lnTo>
                  <a:lnTo>
                    <a:pt x="12007" y="912"/>
                  </a:lnTo>
                  <a:lnTo>
                    <a:pt x="12007" y="0"/>
                  </a:lnTo>
                  <a:close/>
                </a:path>
              </a:pathLst>
            </a:custGeom>
            <a:solidFill>
              <a:srgbClr val="0D17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8175055" y="1916307"/>
              <a:ext cx="1606966" cy="1675079"/>
            </a:xfrm>
            <a:custGeom>
              <a:avLst/>
              <a:gdLst/>
              <a:ahLst/>
              <a:cxnLst/>
              <a:rect l="l" t="t" r="r" b="b"/>
              <a:pathLst>
                <a:path w="20062" h="20913" extrusionOk="0">
                  <a:moveTo>
                    <a:pt x="20062" y="0"/>
                  </a:moveTo>
                  <a:lnTo>
                    <a:pt x="0" y="20001"/>
                  </a:lnTo>
                  <a:lnTo>
                    <a:pt x="0" y="20913"/>
                  </a:lnTo>
                  <a:lnTo>
                    <a:pt x="20062" y="851"/>
                  </a:lnTo>
                  <a:lnTo>
                    <a:pt x="20062" y="0"/>
                  </a:lnTo>
                  <a:close/>
                </a:path>
              </a:pathLst>
            </a:custGeom>
            <a:solidFill>
              <a:srgbClr val="0D17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175055" y="2590641"/>
              <a:ext cx="1606966" cy="1679965"/>
            </a:xfrm>
            <a:custGeom>
              <a:avLst/>
              <a:gdLst/>
              <a:ahLst/>
              <a:cxnLst/>
              <a:rect l="l" t="t" r="r" b="b"/>
              <a:pathLst>
                <a:path w="20062" h="20974" extrusionOk="0">
                  <a:moveTo>
                    <a:pt x="20062" y="1"/>
                  </a:moveTo>
                  <a:lnTo>
                    <a:pt x="0" y="20062"/>
                  </a:lnTo>
                  <a:lnTo>
                    <a:pt x="0" y="20974"/>
                  </a:lnTo>
                  <a:lnTo>
                    <a:pt x="20062" y="913"/>
                  </a:lnTo>
                  <a:lnTo>
                    <a:pt x="20062" y="1"/>
                  </a:lnTo>
                  <a:close/>
                </a:path>
              </a:pathLst>
            </a:custGeom>
            <a:solidFill>
              <a:srgbClr val="0D17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175055" y="3608349"/>
              <a:ext cx="1606966" cy="1679965"/>
            </a:xfrm>
            <a:custGeom>
              <a:avLst/>
              <a:gdLst/>
              <a:ahLst/>
              <a:cxnLst/>
              <a:rect l="l" t="t" r="r" b="b"/>
              <a:pathLst>
                <a:path w="20062" h="20974" extrusionOk="0">
                  <a:moveTo>
                    <a:pt x="20062" y="0"/>
                  </a:moveTo>
                  <a:lnTo>
                    <a:pt x="0" y="20061"/>
                  </a:lnTo>
                  <a:lnTo>
                    <a:pt x="0" y="20973"/>
                  </a:lnTo>
                  <a:lnTo>
                    <a:pt x="20062" y="912"/>
                  </a:lnTo>
                  <a:lnTo>
                    <a:pt x="20062" y="0"/>
                  </a:lnTo>
                  <a:close/>
                </a:path>
              </a:pathLst>
            </a:custGeom>
            <a:solidFill>
              <a:srgbClr val="0D17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8175055" y="3269941"/>
              <a:ext cx="1606966" cy="1679965"/>
            </a:xfrm>
            <a:custGeom>
              <a:avLst/>
              <a:gdLst/>
              <a:ahLst/>
              <a:cxnLst/>
              <a:rect l="l" t="t" r="r" b="b"/>
              <a:pathLst>
                <a:path w="20062" h="20974" extrusionOk="0">
                  <a:moveTo>
                    <a:pt x="20062" y="0"/>
                  </a:moveTo>
                  <a:lnTo>
                    <a:pt x="0" y="20061"/>
                  </a:lnTo>
                  <a:lnTo>
                    <a:pt x="0" y="20973"/>
                  </a:lnTo>
                  <a:lnTo>
                    <a:pt x="20062" y="912"/>
                  </a:lnTo>
                  <a:lnTo>
                    <a:pt x="20062" y="0"/>
                  </a:lnTo>
                  <a:close/>
                </a:path>
              </a:pathLst>
            </a:custGeom>
            <a:solidFill>
              <a:srgbClr val="0D17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2" name="Google Shape;52;p3"/>
          <p:cNvSpPr txBox="1">
            <a:spLocks noGrp="1"/>
          </p:cNvSpPr>
          <p:nvPr>
            <p:ph type="title" idx="2" hasCustomPrompt="1"/>
          </p:nvPr>
        </p:nvSpPr>
        <p:spPr>
          <a:xfrm>
            <a:off x="5683967" y="2242000"/>
            <a:ext cx="3638400" cy="141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6C63"/>
              </a:buClr>
              <a:buSzPts val="6000"/>
              <a:buNone/>
              <a:defRPr sz="8000">
                <a:solidFill>
                  <a:srgbClr val="FF6C6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5552133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FFFFF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111267" y="-67834"/>
            <a:ext cx="7003123" cy="5632243"/>
          </a:xfrm>
          <a:custGeom>
            <a:avLst/>
            <a:gdLst/>
            <a:ahLst/>
            <a:cxnLst/>
            <a:rect l="l" t="t" r="r" b="b"/>
            <a:pathLst>
              <a:path w="52737" h="52738" extrusionOk="0">
                <a:moveTo>
                  <a:pt x="0" y="1"/>
                </a:moveTo>
                <a:lnTo>
                  <a:pt x="0" y="52737"/>
                </a:lnTo>
                <a:lnTo>
                  <a:pt x="52737" y="52737"/>
                </a:lnTo>
                <a:lnTo>
                  <a:pt x="52737" y="1"/>
                </a:lnTo>
                <a:close/>
              </a:path>
            </a:pathLst>
          </a:custGeom>
          <a:solidFill>
            <a:srgbClr val="EBEB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553600" y="1195967"/>
            <a:ext cx="86360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6200"/>
              <a:buFont typeface="Oswald Regular"/>
              <a:buNone/>
              <a:defRPr sz="8266"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580467" y="4490033"/>
            <a:ext cx="5073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erriweather"/>
              <a:buNone/>
              <a:defRPr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EC" smtClean="0"/>
              <a:pPr/>
              <a:t>‹Nº›</a:t>
            </a:fld>
            <a:endParaRPr lang="es-EC"/>
          </a:p>
        </p:txBody>
      </p:sp>
      <p:grpSp>
        <p:nvGrpSpPr>
          <p:cNvPr id="13" name="Google Shape;13;p2"/>
          <p:cNvGrpSpPr/>
          <p:nvPr/>
        </p:nvGrpSpPr>
        <p:grpSpPr>
          <a:xfrm>
            <a:off x="10753812" y="-556685"/>
            <a:ext cx="2826761" cy="7678961"/>
            <a:chOff x="8175055" y="971647"/>
            <a:chExt cx="1606966" cy="4365361"/>
          </a:xfrm>
        </p:grpSpPr>
        <p:sp>
          <p:nvSpPr>
            <p:cNvPr id="14" name="Google Shape;14;p2"/>
            <p:cNvSpPr/>
            <p:nvPr/>
          </p:nvSpPr>
          <p:spPr>
            <a:xfrm>
              <a:off x="8175055" y="971647"/>
              <a:ext cx="1266141" cy="1266101"/>
            </a:xfrm>
            <a:custGeom>
              <a:avLst/>
              <a:gdLst/>
              <a:ahLst/>
              <a:cxnLst/>
              <a:rect l="l" t="t" r="r" b="b"/>
              <a:pathLst>
                <a:path w="15807" h="15807" extrusionOk="0">
                  <a:moveTo>
                    <a:pt x="14894" y="1"/>
                  </a:moveTo>
                  <a:lnTo>
                    <a:pt x="0" y="14895"/>
                  </a:lnTo>
                  <a:lnTo>
                    <a:pt x="0" y="15807"/>
                  </a:lnTo>
                  <a:lnTo>
                    <a:pt x="15806" y="1"/>
                  </a:lnTo>
                  <a:close/>
                </a:path>
              </a:pathLst>
            </a:custGeom>
            <a:solidFill>
              <a:srgbClr val="0D17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175055" y="971647"/>
              <a:ext cx="1604563" cy="1604513"/>
            </a:xfrm>
            <a:custGeom>
              <a:avLst/>
              <a:gdLst/>
              <a:ahLst/>
              <a:cxnLst/>
              <a:rect l="l" t="t" r="r" b="b"/>
              <a:pathLst>
                <a:path w="20032" h="20032" extrusionOk="0">
                  <a:moveTo>
                    <a:pt x="19150" y="1"/>
                  </a:moveTo>
                  <a:lnTo>
                    <a:pt x="0" y="19120"/>
                  </a:lnTo>
                  <a:lnTo>
                    <a:pt x="0" y="20032"/>
                  </a:lnTo>
                  <a:lnTo>
                    <a:pt x="20031" y="1"/>
                  </a:lnTo>
                  <a:close/>
                </a:path>
              </a:pathLst>
            </a:custGeom>
            <a:solidFill>
              <a:srgbClr val="0D17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175055" y="971647"/>
              <a:ext cx="250873" cy="250865"/>
            </a:xfrm>
            <a:custGeom>
              <a:avLst/>
              <a:gdLst/>
              <a:ahLst/>
              <a:cxnLst/>
              <a:rect l="l" t="t" r="r" b="b"/>
              <a:pathLst>
                <a:path w="3132" h="3132" extrusionOk="0">
                  <a:moveTo>
                    <a:pt x="2219" y="1"/>
                  </a:moveTo>
                  <a:lnTo>
                    <a:pt x="0" y="2220"/>
                  </a:lnTo>
                  <a:lnTo>
                    <a:pt x="0" y="3132"/>
                  </a:lnTo>
                  <a:lnTo>
                    <a:pt x="3131" y="1"/>
                  </a:lnTo>
                  <a:close/>
                </a:path>
              </a:pathLst>
            </a:custGeom>
            <a:solidFill>
              <a:srgbClr val="0D17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175055" y="2931532"/>
              <a:ext cx="1606966" cy="1677482"/>
            </a:xfrm>
            <a:custGeom>
              <a:avLst/>
              <a:gdLst/>
              <a:ahLst/>
              <a:cxnLst/>
              <a:rect l="l" t="t" r="r" b="b"/>
              <a:pathLst>
                <a:path w="20062" h="20943" extrusionOk="0">
                  <a:moveTo>
                    <a:pt x="20062" y="0"/>
                  </a:moveTo>
                  <a:lnTo>
                    <a:pt x="0" y="20031"/>
                  </a:lnTo>
                  <a:lnTo>
                    <a:pt x="0" y="20943"/>
                  </a:lnTo>
                  <a:lnTo>
                    <a:pt x="20062" y="882"/>
                  </a:lnTo>
                  <a:lnTo>
                    <a:pt x="20062" y="0"/>
                  </a:lnTo>
                  <a:close/>
                </a:path>
              </a:pathLst>
            </a:custGeom>
            <a:solidFill>
              <a:srgbClr val="0D17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175055" y="2252233"/>
              <a:ext cx="1606966" cy="1677562"/>
            </a:xfrm>
            <a:custGeom>
              <a:avLst/>
              <a:gdLst/>
              <a:ahLst/>
              <a:cxnLst/>
              <a:rect l="l" t="t" r="r" b="b"/>
              <a:pathLst>
                <a:path w="20062" h="20944" extrusionOk="0">
                  <a:moveTo>
                    <a:pt x="20062" y="1"/>
                  </a:moveTo>
                  <a:lnTo>
                    <a:pt x="0" y="20062"/>
                  </a:lnTo>
                  <a:lnTo>
                    <a:pt x="0" y="20943"/>
                  </a:lnTo>
                  <a:lnTo>
                    <a:pt x="20062" y="913"/>
                  </a:lnTo>
                  <a:lnTo>
                    <a:pt x="20062" y="1"/>
                  </a:lnTo>
                  <a:close/>
                </a:path>
              </a:pathLst>
            </a:custGeom>
            <a:solidFill>
              <a:srgbClr val="0D17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175055" y="971647"/>
              <a:ext cx="927718" cy="925286"/>
            </a:xfrm>
            <a:custGeom>
              <a:avLst/>
              <a:gdLst/>
              <a:ahLst/>
              <a:cxnLst/>
              <a:rect l="l" t="t" r="r" b="b"/>
              <a:pathLst>
                <a:path w="11582" h="11552" extrusionOk="0">
                  <a:moveTo>
                    <a:pt x="10669" y="1"/>
                  </a:moveTo>
                  <a:lnTo>
                    <a:pt x="0" y="10670"/>
                  </a:lnTo>
                  <a:lnTo>
                    <a:pt x="0" y="11551"/>
                  </a:lnTo>
                  <a:lnTo>
                    <a:pt x="11581" y="1"/>
                  </a:lnTo>
                  <a:close/>
                </a:path>
              </a:pathLst>
            </a:custGeom>
            <a:solidFill>
              <a:srgbClr val="0D17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175055" y="1237008"/>
              <a:ext cx="1606966" cy="1677562"/>
            </a:xfrm>
            <a:custGeom>
              <a:avLst/>
              <a:gdLst/>
              <a:ahLst/>
              <a:cxnLst/>
              <a:rect l="l" t="t" r="r" b="b"/>
              <a:pathLst>
                <a:path w="20062" h="20944" extrusionOk="0">
                  <a:moveTo>
                    <a:pt x="20062" y="1"/>
                  </a:moveTo>
                  <a:lnTo>
                    <a:pt x="0" y="20062"/>
                  </a:lnTo>
                  <a:lnTo>
                    <a:pt x="0" y="20944"/>
                  </a:lnTo>
                  <a:lnTo>
                    <a:pt x="20062" y="913"/>
                  </a:lnTo>
                  <a:lnTo>
                    <a:pt x="20062" y="1"/>
                  </a:lnTo>
                  <a:close/>
                </a:path>
              </a:pathLst>
            </a:custGeom>
            <a:solidFill>
              <a:srgbClr val="0D17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175055" y="971647"/>
              <a:ext cx="586813" cy="586874"/>
            </a:xfrm>
            <a:custGeom>
              <a:avLst/>
              <a:gdLst/>
              <a:ahLst/>
              <a:cxnLst/>
              <a:rect l="l" t="t" r="r" b="b"/>
              <a:pathLst>
                <a:path w="7326" h="7327" extrusionOk="0">
                  <a:moveTo>
                    <a:pt x="6475" y="1"/>
                  </a:moveTo>
                  <a:lnTo>
                    <a:pt x="0" y="6414"/>
                  </a:lnTo>
                  <a:lnTo>
                    <a:pt x="0" y="7326"/>
                  </a:lnTo>
                  <a:lnTo>
                    <a:pt x="7326" y="1"/>
                  </a:lnTo>
                  <a:close/>
                </a:path>
              </a:pathLst>
            </a:custGeom>
            <a:solidFill>
              <a:srgbClr val="0D17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9070939" y="4716086"/>
              <a:ext cx="623418" cy="620916"/>
            </a:xfrm>
            <a:custGeom>
              <a:avLst/>
              <a:gdLst/>
              <a:ahLst/>
              <a:cxnLst/>
              <a:rect l="l" t="t" r="r" b="b"/>
              <a:pathLst>
                <a:path w="7783" h="7752" extrusionOk="0">
                  <a:moveTo>
                    <a:pt x="7782" y="0"/>
                  </a:moveTo>
                  <a:lnTo>
                    <a:pt x="1" y="7751"/>
                  </a:lnTo>
                  <a:lnTo>
                    <a:pt x="913" y="7751"/>
                  </a:lnTo>
                  <a:lnTo>
                    <a:pt x="7782" y="912"/>
                  </a:lnTo>
                  <a:lnTo>
                    <a:pt x="7782" y="0"/>
                  </a:lnTo>
                  <a:close/>
                </a:path>
              </a:pathLst>
            </a:custGeom>
            <a:solidFill>
              <a:srgbClr val="0D17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175055" y="1575416"/>
              <a:ext cx="1606966" cy="1679965"/>
            </a:xfrm>
            <a:custGeom>
              <a:avLst/>
              <a:gdLst/>
              <a:ahLst/>
              <a:cxnLst/>
              <a:rect l="l" t="t" r="r" b="b"/>
              <a:pathLst>
                <a:path w="20062" h="20974" extrusionOk="0">
                  <a:moveTo>
                    <a:pt x="20062" y="1"/>
                  </a:moveTo>
                  <a:lnTo>
                    <a:pt x="0" y="20062"/>
                  </a:lnTo>
                  <a:lnTo>
                    <a:pt x="0" y="20974"/>
                  </a:lnTo>
                  <a:lnTo>
                    <a:pt x="20062" y="913"/>
                  </a:lnTo>
                  <a:lnTo>
                    <a:pt x="20062" y="1"/>
                  </a:lnTo>
                  <a:close/>
                </a:path>
              </a:pathLst>
            </a:custGeom>
            <a:solidFill>
              <a:srgbClr val="0D17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9411832" y="5056897"/>
              <a:ext cx="282513" cy="280101"/>
            </a:xfrm>
            <a:custGeom>
              <a:avLst/>
              <a:gdLst/>
              <a:ahLst/>
              <a:cxnLst/>
              <a:rect l="l" t="t" r="r" b="b"/>
              <a:pathLst>
                <a:path w="3527" h="3497" extrusionOk="0">
                  <a:moveTo>
                    <a:pt x="3526" y="1"/>
                  </a:moveTo>
                  <a:lnTo>
                    <a:pt x="0" y="3496"/>
                  </a:lnTo>
                  <a:lnTo>
                    <a:pt x="851" y="3496"/>
                  </a:lnTo>
                  <a:lnTo>
                    <a:pt x="3526" y="852"/>
                  </a:lnTo>
                  <a:lnTo>
                    <a:pt x="3526" y="1"/>
                  </a:lnTo>
                  <a:close/>
                </a:path>
              </a:pathLst>
            </a:custGeom>
            <a:solidFill>
              <a:srgbClr val="0D17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94120" y="4036786"/>
              <a:ext cx="1300263" cy="1300223"/>
            </a:xfrm>
            <a:custGeom>
              <a:avLst/>
              <a:gdLst/>
              <a:ahLst/>
              <a:cxnLst/>
              <a:rect l="l" t="t" r="r" b="b"/>
              <a:pathLst>
                <a:path w="16233" h="16233" extrusionOk="0">
                  <a:moveTo>
                    <a:pt x="16232" y="1"/>
                  </a:moveTo>
                  <a:lnTo>
                    <a:pt x="1" y="16232"/>
                  </a:lnTo>
                  <a:lnTo>
                    <a:pt x="882" y="16232"/>
                  </a:lnTo>
                  <a:lnTo>
                    <a:pt x="16232" y="913"/>
                  </a:lnTo>
                  <a:lnTo>
                    <a:pt x="16232" y="1"/>
                  </a:lnTo>
                  <a:close/>
                </a:path>
              </a:pathLst>
            </a:custGeom>
            <a:solidFill>
              <a:srgbClr val="0D17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732530" y="4377677"/>
              <a:ext cx="961841" cy="959328"/>
            </a:xfrm>
            <a:custGeom>
              <a:avLst/>
              <a:gdLst/>
              <a:ahLst/>
              <a:cxnLst/>
              <a:rect l="l" t="t" r="r" b="b"/>
              <a:pathLst>
                <a:path w="12008" h="11977" extrusionOk="0">
                  <a:moveTo>
                    <a:pt x="12007" y="0"/>
                  </a:moveTo>
                  <a:lnTo>
                    <a:pt x="1" y="11976"/>
                  </a:lnTo>
                  <a:lnTo>
                    <a:pt x="913" y="11976"/>
                  </a:lnTo>
                  <a:lnTo>
                    <a:pt x="12007" y="912"/>
                  </a:lnTo>
                  <a:lnTo>
                    <a:pt x="12007" y="0"/>
                  </a:lnTo>
                  <a:close/>
                </a:path>
              </a:pathLst>
            </a:custGeom>
            <a:solidFill>
              <a:srgbClr val="0D17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175055" y="1916307"/>
              <a:ext cx="1606966" cy="1675079"/>
            </a:xfrm>
            <a:custGeom>
              <a:avLst/>
              <a:gdLst/>
              <a:ahLst/>
              <a:cxnLst/>
              <a:rect l="l" t="t" r="r" b="b"/>
              <a:pathLst>
                <a:path w="20062" h="20913" extrusionOk="0">
                  <a:moveTo>
                    <a:pt x="20062" y="0"/>
                  </a:moveTo>
                  <a:lnTo>
                    <a:pt x="0" y="20001"/>
                  </a:lnTo>
                  <a:lnTo>
                    <a:pt x="0" y="20913"/>
                  </a:lnTo>
                  <a:lnTo>
                    <a:pt x="20062" y="851"/>
                  </a:lnTo>
                  <a:lnTo>
                    <a:pt x="20062" y="0"/>
                  </a:lnTo>
                  <a:close/>
                </a:path>
              </a:pathLst>
            </a:custGeom>
            <a:solidFill>
              <a:srgbClr val="0D17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175055" y="2590641"/>
              <a:ext cx="1606966" cy="1679965"/>
            </a:xfrm>
            <a:custGeom>
              <a:avLst/>
              <a:gdLst/>
              <a:ahLst/>
              <a:cxnLst/>
              <a:rect l="l" t="t" r="r" b="b"/>
              <a:pathLst>
                <a:path w="20062" h="20974" extrusionOk="0">
                  <a:moveTo>
                    <a:pt x="20062" y="1"/>
                  </a:moveTo>
                  <a:lnTo>
                    <a:pt x="0" y="20062"/>
                  </a:lnTo>
                  <a:lnTo>
                    <a:pt x="0" y="20974"/>
                  </a:lnTo>
                  <a:lnTo>
                    <a:pt x="20062" y="913"/>
                  </a:lnTo>
                  <a:lnTo>
                    <a:pt x="20062" y="1"/>
                  </a:lnTo>
                  <a:close/>
                </a:path>
              </a:pathLst>
            </a:custGeom>
            <a:solidFill>
              <a:srgbClr val="0D17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175055" y="3608349"/>
              <a:ext cx="1606966" cy="1679965"/>
            </a:xfrm>
            <a:custGeom>
              <a:avLst/>
              <a:gdLst/>
              <a:ahLst/>
              <a:cxnLst/>
              <a:rect l="l" t="t" r="r" b="b"/>
              <a:pathLst>
                <a:path w="20062" h="20974" extrusionOk="0">
                  <a:moveTo>
                    <a:pt x="20062" y="0"/>
                  </a:moveTo>
                  <a:lnTo>
                    <a:pt x="0" y="20061"/>
                  </a:lnTo>
                  <a:lnTo>
                    <a:pt x="0" y="20973"/>
                  </a:lnTo>
                  <a:lnTo>
                    <a:pt x="20062" y="912"/>
                  </a:lnTo>
                  <a:lnTo>
                    <a:pt x="20062" y="0"/>
                  </a:lnTo>
                  <a:close/>
                </a:path>
              </a:pathLst>
            </a:custGeom>
            <a:solidFill>
              <a:srgbClr val="0D17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175055" y="3269941"/>
              <a:ext cx="1606966" cy="1679965"/>
            </a:xfrm>
            <a:custGeom>
              <a:avLst/>
              <a:gdLst/>
              <a:ahLst/>
              <a:cxnLst/>
              <a:rect l="l" t="t" r="r" b="b"/>
              <a:pathLst>
                <a:path w="20062" h="20974" extrusionOk="0">
                  <a:moveTo>
                    <a:pt x="20062" y="0"/>
                  </a:moveTo>
                  <a:lnTo>
                    <a:pt x="0" y="20061"/>
                  </a:lnTo>
                  <a:lnTo>
                    <a:pt x="0" y="20973"/>
                  </a:lnTo>
                  <a:lnTo>
                    <a:pt x="20062" y="912"/>
                  </a:lnTo>
                  <a:lnTo>
                    <a:pt x="20062" y="0"/>
                  </a:lnTo>
                  <a:close/>
                </a:path>
              </a:pathLst>
            </a:custGeom>
            <a:solidFill>
              <a:srgbClr val="0D17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593962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"/>
          <p:cNvSpPr/>
          <p:nvPr/>
        </p:nvSpPr>
        <p:spPr>
          <a:xfrm>
            <a:off x="960002" y="720001"/>
            <a:ext cx="5931681" cy="4844513"/>
          </a:xfrm>
          <a:custGeom>
            <a:avLst/>
            <a:gdLst/>
            <a:ahLst/>
            <a:cxnLst/>
            <a:rect l="l" t="t" r="r" b="b"/>
            <a:pathLst>
              <a:path w="52737" h="52738" extrusionOk="0">
                <a:moveTo>
                  <a:pt x="0" y="1"/>
                </a:moveTo>
                <a:lnTo>
                  <a:pt x="0" y="52737"/>
                </a:lnTo>
                <a:lnTo>
                  <a:pt x="52737" y="52737"/>
                </a:lnTo>
                <a:lnTo>
                  <a:pt x="52737" y="1"/>
                </a:lnTo>
                <a:close/>
              </a:path>
            </a:pathLst>
          </a:custGeom>
          <a:solidFill>
            <a:srgbClr val="0D17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3"/>
          <p:cNvSpPr txBox="1">
            <a:spLocks noGrp="1"/>
          </p:cNvSpPr>
          <p:nvPr>
            <p:ph type="ctrTitle"/>
          </p:nvPr>
        </p:nvSpPr>
        <p:spPr>
          <a:xfrm>
            <a:off x="1382367" y="2110367"/>
            <a:ext cx="79400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Font typeface="Oswald Regular"/>
              <a:buNone/>
              <a:defRPr sz="8000"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grpSp>
        <p:nvGrpSpPr>
          <p:cNvPr id="34" name="Google Shape;34;p3"/>
          <p:cNvGrpSpPr/>
          <p:nvPr/>
        </p:nvGrpSpPr>
        <p:grpSpPr>
          <a:xfrm>
            <a:off x="10753812" y="-556685"/>
            <a:ext cx="2826761" cy="7678961"/>
            <a:chOff x="8175055" y="971647"/>
            <a:chExt cx="1606966" cy="4365361"/>
          </a:xfrm>
        </p:grpSpPr>
        <p:sp>
          <p:nvSpPr>
            <p:cNvPr id="35" name="Google Shape;35;p3"/>
            <p:cNvSpPr/>
            <p:nvPr/>
          </p:nvSpPr>
          <p:spPr>
            <a:xfrm>
              <a:off x="8175055" y="971647"/>
              <a:ext cx="1266141" cy="1266101"/>
            </a:xfrm>
            <a:custGeom>
              <a:avLst/>
              <a:gdLst/>
              <a:ahLst/>
              <a:cxnLst/>
              <a:rect l="l" t="t" r="r" b="b"/>
              <a:pathLst>
                <a:path w="15807" h="15807" extrusionOk="0">
                  <a:moveTo>
                    <a:pt x="14894" y="1"/>
                  </a:moveTo>
                  <a:lnTo>
                    <a:pt x="0" y="14895"/>
                  </a:lnTo>
                  <a:lnTo>
                    <a:pt x="0" y="15807"/>
                  </a:lnTo>
                  <a:lnTo>
                    <a:pt x="15806" y="1"/>
                  </a:lnTo>
                  <a:close/>
                </a:path>
              </a:pathLst>
            </a:custGeom>
            <a:solidFill>
              <a:srgbClr val="0D17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8175055" y="971647"/>
              <a:ext cx="1604563" cy="1604513"/>
            </a:xfrm>
            <a:custGeom>
              <a:avLst/>
              <a:gdLst/>
              <a:ahLst/>
              <a:cxnLst/>
              <a:rect l="l" t="t" r="r" b="b"/>
              <a:pathLst>
                <a:path w="20032" h="20032" extrusionOk="0">
                  <a:moveTo>
                    <a:pt x="19150" y="1"/>
                  </a:moveTo>
                  <a:lnTo>
                    <a:pt x="0" y="19120"/>
                  </a:lnTo>
                  <a:lnTo>
                    <a:pt x="0" y="20032"/>
                  </a:lnTo>
                  <a:lnTo>
                    <a:pt x="20031" y="1"/>
                  </a:lnTo>
                  <a:close/>
                </a:path>
              </a:pathLst>
            </a:custGeom>
            <a:solidFill>
              <a:srgbClr val="0D17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8175055" y="971647"/>
              <a:ext cx="250873" cy="250865"/>
            </a:xfrm>
            <a:custGeom>
              <a:avLst/>
              <a:gdLst/>
              <a:ahLst/>
              <a:cxnLst/>
              <a:rect l="l" t="t" r="r" b="b"/>
              <a:pathLst>
                <a:path w="3132" h="3132" extrusionOk="0">
                  <a:moveTo>
                    <a:pt x="2219" y="1"/>
                  </a:moveTo>
                  <a:lnTo>
                    <a:pt x="0" y="2220"/>
                  </a:lnTo>
                  <a:lnTo>
                    <a:pt x="0" y="3132"/>
                  </a:lnTo>
                  <a:lnTo>
                    <a:pt x="3131" y="1"/>
                  </a:lnTo>
                  <a:close/>
                </a:path>
              </a:pathLst>
            </a:custGeom>
            <a:solidFill>
              <a:srgbClr val="0D17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8175055" y="2931532"/>
              <a:ext cx="1606966" cy="1677482"/>
            </a:xfrm>
            <a:custGeom>
              <a:avLst/>
              <a:gdLst/>
              <a:ahLst/>
              <a:cxnLst/>
              <a:rect l="l" t="t" r="r" b="b"/>
              <a:pathLst>
                <a:path w="20062" h="20943" extrusionOk="0">
                  <a:moveTo>
                    <a:pt x="20062" y="0"/>
                  </a:moveTo>
                  <a:lnTo>
                    <a:pt x="0" y="20031"/>
                  </a:lnTo>
                  <a:lnTo>
                    <a:pt x="0" y="20943"/>
                  </a:lnTo>
                  <a:lnTo>
                    <a:pt x="20062" y="882"/>
                  </a:lnTo>
                  <a:lnTo>
                    <a:pt x="20062" y="0"/>
                  </a:lnTo>
                  <a:close/>
                </a:path>
              </a:pathLst>
            </a:custGeom>
            <a:solidFill>
              <a:srgbClr val="0D17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8175055" y="2252233"/>
              <a:ext cx="1606966" cy="1677562"/>
            </a:xfrm>
            <a:custGeom>
              <a:avLst/>
              <a:gdLst/>
              <a:ahLst/>
              <a:cxnLst/>
              <a:rect l="l" t="t" r="r" b="b"/>
              <a:pathLst>
                <a:path w="20062" h="20944" extrusionOk="0">
                  <a:moveTo>
                    <a:pt x="20062" y="1"/>
                  </a:moveTo>
                  <a:lnTo>
                    <a:pt x="0" y="20062"/>
                  </a:lnTo>
                  <a:lnTo>
                    <a:pt x="0" y="20943"/>
                  </a:lnTo>
                  <a:lnTo>
                    <a:pt x="20062" y="913"/>
                  </a:lnTo>
                  <a:lnTo>
                    <a:pt x="20062" y="1"/>
                  </a:lnTo>
                  <a:close/>
                </a:path>
              </a:pathLst>
            </a:custGeom>
            <a:solidFill>
              <a:srgbClr val="0D17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8175055" y="971647"/>
              <a:ext cx="927718" cy="925286"/>
            </a:xfrm>
            <a:custGeom>
              <a:avLst/>
              <a:gdLst/>
              <a:ahLst/>
              <a:cxnLst/>
              <a:rect l="l" t="t" r="r" b="b"/>
              <a:pathLst>
                <a:path w="11582" h="11552" extrusionOk="0">
                  <a:moveTo>
                    <a:pt x="10669" y="1"/>
                  </a:moveTo>
                  <a:lnTo>
                    <a:pt x="0" y="10670"/>
                  </a:lnTo>
                  <a:lnTo>
                    <a:pt x="0" y="11551"/>
                  </a:lnTo>
                  <a:lnTo>
                    <a:pt x="11581" y="1"/>
                  </a:lnTo>
                  <a:close/>
                </a:path>
              </a:pathLst>
            </a:custGeom>
            <a:solidFill>
              <a:srgbClr val="0D17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8175055" y="1237008"/>
              <a:ext cx="1606966" cy="1677562"/>
            </a:xfrm>
            <a:custGeom>
              <a:avLst/>
              <a:gdLst/>
              <a:ahLst/>
              <a:cxnLst/>
              <a:rect l="l" t="t" r="r" b="b"/>
              <a:pathLst>
                <a:path w="20062" h="20944" extrusionOk="0">
                  <a:moveTo>
                    <a:pt x="20062" y="1"/>
                  </a:moveTo>
                  <a:lnTo>
                    <a:pt x="0" y="20062"/>
                  </a:lnTo>
                  <a:lnTo>
                    <a:pt x="0" y="20944"/>
                  </a:lnTo>
                  <a:lnTo>
                    <a:pt x="20062" y="913"/>
                  </a:lnTo>
                  <a:lnTo>
                    <a:pt x="20062" y="1"/>
                  </a:lnTo>
                  <a:close/>
                </a:path>
              </a:pathLst>
            </a:custGeom>
            <a:solidFill>
              <a:srgbClr val="0D17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175055" y="971647"/>
              <a:ext cx="586813" cy="586874"/>
            </a:xfrm>
            <a:custGeom>
              <a:avLst/>
              <a:gdLst/>
              <a:ahLst/>
              <a:cxnLst/>
              <a:rect l="l" t="t" r="r" b="b"/>
              <a:pathLst>
                <a:path w="7326" h="7327" extrusionOk="0">
                  <a:moveTo>
                    <a:pt x="6475" y="1"/>
                  </a:moveTo>
                  <a:lnTo>
                    <a:pt x="0" y="6414"/>
                  </a:lnTo>
                  <a:lnTo>
                    <a:pt x="0" y="7326"/>
                  </a:lnTo>
                  <a:lnTo>
                    <a:pt x="7326" y="1"/>
                  </a:lnTo>
                  <a:close/>
                </a:path>
              </a:pathLst>
            </a:custGeom>
            <a:solidFill>
              <a:srgbClr val="0D17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9070939" y="4716086"/>
              <a:ext cx="623418" cy="620916"/>
            </a:xfrm>
            <a:custGeom>
              <a:avLst/>
              <a:gdLst/>
              <a:ahLst/>
              <a:cxnLst/>
              <a:rect l="l" t="t" r="r" b="b"/>
              <a:pathLst>
                <a:path w="7783" h="7752" extrusionOk="0">
                  <a:moveTo>
                    <a:pt x="7782" y="0"/>
                  </a:moveTo>
                  <a:lnTo>
                    <a:pt x="1" y="7751"/>
                  </a:lnTo>
                  <a:lnTo>
                    <a:pt x="913" y="7751"/>
                  </a:lnTo>
                  <a:lnTo>
                    <a:pt x="7782" y="912"/>
                  </a:lnTo>
                  <a:lnTo>
                    <a:pt x="7782" y="0"/>
                  </a:lnTo>
                  <a:close/>
                </a:path>
              </a:pathLst>
            </a:custGeom>
            <a:solidFill>
              <a:srgbClr val="0D17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8175055" y="1575416"/>
              <a:ext cx="1606966" cy="1679965"/>
            </a:xfrm>
            <a:custGeom>
              <a:avLst/>
              <a:gdLst/>
              <a:ahLst/>
              <a:cxnLst/>
              <a:rect l="l" t="t" r="r" b="b"/>
              <a:pathLst>
                <a:path w="20062" h="20974" extrusionOk="0">
                  <a:moveTo>
                    <a:pt x="20062" y="1"/>
                  </a:moveTo>
                  <a:lnTo>
                    <a:pt x="0" y="20062"/>
                  </a:lnTo>
                  <a:lnTo>
                    <a:pt x="0" y="20974"/>
                  </a:lnTo>
                  <a:lnTo>
                    <a:pt x="20062" y="913"/>
                  </a:lnTo>
                  <a:lnTo>
                    <a:pt x="20062" y="1"/>
                  </a:lnTo>
                  <a:close/>
                </a:path>
              </a:pathLst>
            </a:custGeom>
            <a:solidFill>
              <a:srgbClr val="0D17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9411832" y="5056897"/>
              <a:ext cx="282513" cy="280101"/>
            </a:xfrm>
            <a:custGeom>
              <a:avLst/>
              <a:gdLst/>
              <a:ahLst/>
              <a:cxnLst/>
              <a:rect l="l" t="t" r="r" b="b"/>
              <a:pathLst>
                <a:path w="3527" h="3497" extrusionOk="0">
                  <a:moveTo>
                    <a:pt x="3526" y="1"/>
                  </a:moveTo>
                  <a:lnTo>
                    <a:pt x="0" y="3496"/>
                  </a:lnTo>
                  <a:lnTo>
                    <a:pt x="851" y="3496"/>
                  </a:lnTo>
                  <a:lnTo>
                    <a:pt x="3526" y="852"/>
                  </a:lnTo>
                  <a:lnTo>
                    <a:pt x="3526" y="1"/>
                  </a:lnTo>
                  <a:close/>
                </a:path>
              </a:pathLst>
            </a:custGeom>
            <a:solidFill>
              <a:srgbClr val="0D17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394120" y="4036786"/>
              <a:ext cx="1300263" cy="1300223"/>
            </a:xfrm>
            <a:custGeom>
              <a:avLst/>
              <a:gdLst/>
              <a:ahLst/>
              <a:cxnLst/>
              <a:rect l="l" t="t" r="r" b="b"/>
              <a:pathLst>
                <a:path w="16233" h="16233" extrusionOk="0">
                  <a:moveTo>
                    <a:pt x="16232" y="1"/>
                  </a:moveTo>
                  <a:lnTo>
                    <a:pt x="1" y="16232"/>
                  </a:lnTo>
                  <a:lnTo>
                    <a:pt x="882" y="16232"/>
                  </a:lnTo>
                  <a:lnTo>
                    <a:pt x="16232" y="913"/>
                  </a:lnTo>
                  <a:lnTo>
                    <a:pt x="16232" y="1"/>
                  </a:lnTo>
                  <a:close/>
                </a:path>
              </a:pathLst>
            </a:custGeom>
            <a:solidFill>
              <a:srgbClr val="0D17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8732530" y="4377677"/>
              <a:ext cx="961841" cy="959328"/>
            </a:xfrm>
            <a:custGeom>
              <a:avLst/>
              <a:gdLst/>
              <a:ahLst/>
              <a:cxnLst/>
              <a:rect l="l" t="t" r="r" b="b"/>
              <a:pathLst>
                <a:path w="12008" h="11977" extrusionOk="0">
                  <a:moveTo>
                    <a:pt x="12007" y="0"/>
                  </a:moveTo>
                  <a:lnTo>
                    <a:pt x="1" y="11976"/>
                  </a:lnTo>
                  <a:lnTo>
                    <a:pt x="913" y="11976"/>
                  </a:lnTo>
                  <a:lnTo>
                    <a:pt x="12007" y="912"/>
                  </a:lnTo>
                  <a:lnTo>
                    <a:pt x="12007" y="0"/>
                  </a:lnTo>
                  <a:close/>
                </a:path>
              </a:pathLst>
            </a:custGeom>
            <a:solidFill>
              <a:srgbClr val="0D17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8175055" y="1916307"/>
              <a:ext cx="1606966" cy="1675079"/>
            </a:xfrm>
            <a:custGeom>
              <a:avLst/>
              <a:gdLst/>
              <a:ahLst/>
              <a:cxnLst/>
              <a:rect l="l" t="t" r="r" b="b"/>
              <a:pathLst>
                <a:path w="20062" h="20913" extrusionOk="0">
                  <a:moveTo>
                    <a:pt x="20062" y="0"/>
                  </a:moveTo>
                  <a:lnTo>
                    <a:pt x="0" y="20001"/>
                  </a:lnTo>
                  <a:lnTo>
                    <a:pt x="0" y="20913"/>
                  </a:lnTo>
                  <a:lnTo>
                    <a:pt x="20062" y="851"/>
                  </a:lnTo>
                  <a:lnTo>
                    <a:pt x="20062" y="0"/>
                  </a:lnTo>
                  <a:close/>
                </a:path>
              </a:pathLst>
            </a:custGeom>
            <a:solidFill>
              <a:srgbClr val="0D17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175055" y="2590641"/>
              <a:ext cx="1606966" cy="1679965"/>
            </a:xfrm>
            <a:custGeom>
              <a:avLst/>
              <a:gdLst/>
              <a:ahLst/>
              <a:cxnLst/>
              <a:rect l="l" t="t" r="r" b="b"/>
              <a:pathLst>
                <a:path w="20062" h="20974" extrusionOk="0">
                  <a:moveTo>
                    <a:pt x="20062" y="1"/>
                  </a:moveTo>
                  <a:lnTo>
                    <a:pt x="0" y="20062"/>
                  </a:lnTo>
                  <a:lnTo>
                    <a:pt x="0" y="20974"/>
                  </a:lnTo>
                  <a:lnTo>
                    <a:pt x="20062" y="913"/>
                  </a:lnTo>
                  <a:lnTo>
                    <a:pt x="20062" y="1"/>
                  </a:lnTo>
                  <a:close/>
                </a:path>
              </a:pathLst>
            </a:custGeom>
            <a:solidFill>
              <a:srgbClr val="0D17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175055" y="3608349"/>
              <a:ext cx="1606966" cy="1679965"/>
            </a:xfrm>
            <a:custGeom>
              <a:avLst/>
              <a:gdLst/>
              <a:ahLst/>
              <a:cxnLst/>
              <a:rect l="l" t="t" r="r" b="b"/>
              <a:pathLst>
                <a:path w="20062" h="20974" extrusionOk="0">
                  <a:moveTo>
                    <a:pt x="20062" y="0"/>
                  </a:moveTo>
                  <a:lnTo>
                    <a:pt x="0" y="20061"/>
                  </a:lnTo>
                  <a:lnTo>
                    <a:pt x="0" y="20973"/>
                  </a:lnTo>
                  <a:lnTo>
                    <a:pt x="20062" y="912"/>
                  </a:lnTo>
                  <a:lnTo>
                    <a:pt x="20062" y="0"/>
                  </a:lnTo>
                  <a:close/>
                </a:path>
              </a:pathLst>
            </a:custGeom>
            <a:solidFill>
              <a:srgbClr val="0D17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8175055" y="3269941"/>
              <a:ext cx="1606966" cy="1679965"/>
            </a:xfrm>
            <a:custGeom>
              <a:avLst/>
              <a:gdLst/>
              <a:ahLst/>
              <a:cxnLst/>
              <a:rect l="l" t="t" r="r" b="b"/>
              <a:pathLst>
                <a:path w="20062" h="20974" extrusionOk="0">
                  <a:moveTo>
                    <a:pt x="20062" y="0"/>
                  </a:moveTo>
                  <a:lnTo>
                    <a:pt x="0" y="20061"/>
                  </a:lnTo>
                  <a:lnTo>
                    <a:pt x="0" y="20973"/>
                  </a:lnTo>
                  <a:lnTo>
                    <a:pt x="20062" y="912"/>
                  </a:lnTo>
                  <a:lnTo>
                    <a:pt x="20062" y="0"/>
                  </a:lnTo>
                  <a:close/>
                </a:path>
              </a:pathLst>
            </a:custGeom>
            <a:solidFill>
              <a:srgbClr val="0D17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2" name="Google Shape;52;p3"/>
          <p:cNvSpPr txBox="1">
            <a:spLocks noGrp="1"/>
          </p:cNvSpPr>
          <p:nvPr>
            <p:ph type="title" idx="2" hasCustomPrompt="1"/>
          </p:nvPr>
        </p:nvSpPr>
        <p:spPr>
          <a:xfrm>
            <a:off x="5683967" y="2242000"/>
            <a:ext cx="3638400" cy="141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6C63"/>
              </a:buClr>
              <a:buSzPts val="6000"/>
              <a:buNone/>
              <a:defRPr sz="8000">
                <a:solidFill>
                  <a:srgbClr val="FF6C6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1271174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rgbClr val="FFFFFF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"/>
          <p:cNvSpPr/>
          <p:nvPr/>
        </p:nvSpPr>
        <p:spPr>
          <a:xfrm>
            <a:off x="478367" y="339333"/>
            <a:ext cx="11254252" cy="6178608"/>
          </a:xfrm>
          <a:custGeom>
            <a:avLst/>
            <a:gdLst/>
            <a:ahLst/>
            <a:cxnLst/>
            <a:rect l="l" t="t" r="r" b="b"/>
            <a:pathLst>
              <a:path w="52737" h="52738" extrusionOk="0">
                <a:moveTo>
                  <a:pt x="0" y="1"/>
                </a:moveTo>
                <a:lnTo>
                  <a:pt x="0" y="52737"/>
                </a:lnTo>
                <a:lnTo>
                  <a:pt x="52737" y="52737"/>
                </a:lnTo>
                <a:lnTo>
                  <a:pt x="52737" y="1"/>
                </a:lnTo>
                <a:close/>
              </a:path>
            </a:pathLst>
          </a:custGeom>
          <a:solidFill>
            <a:srgbClr val="EBEB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4"/>
          <p:cNvSpPr txBox="1">
            <a:spLocks noGrp="1"/>
          </p:cNvSpPr>
          <p:nvPr>
            <p:ph type="body" idx="1"/>
          </p:nvPr>
        </p:nvSpPr>
        <p:spPr>
          <a:xfrm>
            <a:off x="960000" y="1697100"/>
            <a:ext cx="10272000" cy="29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56" name="Google Shape;56;p4"/>
          <p:cNvSpPr txBox="1">
            <a:spLocks noGrp="1"/>
          </p:cNvSpPr>
          <p:nvPr>
            <p:ph type="title"/>
          </p:nvPr>
        </p:nvSpPr>
        <p:spPr>
          <a:xfrm>
            <a:off x="960000" y="740800"/>
            <a:ext cx="10272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15957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5"/>
          <p:cNvSpPr/>
          <p:nvPr/>
        </p:nvSpPr>
        <p:spPr>
          <a:xfrm>
            <a:off x="10757715" y="-149616"/>
            <a:ext cx="1505000" cy="7452757"/>
          </a:xfrm>
          <a:custGeom>
            <a:avLst/>
            <a:gdLst/>
            <a:ahLst/>
            <a:cxnLst/>
            <a:rect l="l" t="t" r="r" b="b"/>
            <a:pathLst>
              <a:path w="13375" h="66233" extrusionOk="0">
                <a:moveTo>
                  <a:pt x="1" y="1"/>
                </a:moveTo>
                <a:lnTo>
                  <a:pt x="1" y="66233"/>
                </a:lnTo>
                <a:lnTo>
                  <a:pt x="13375" y="66233"/>
                </a:lnTo>
                <a:lnTo>
                  <a:pt x="13375" y="1"/>
                </a:lnTo>
                <a:close/>
              </a:path>
            </a:pathLst>
          </a:custGeom>
          <a:solidFill>
            <a:srgbClr val="0D17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D1720"/>
              </a:solidFill>
            </a:endParaRPr>
          </a:p>
        </p:txBody>
      </p:sp>
      <p:sp>
        <p:nvSpPr>
          <p:cNvPr id="59" name="Google Shape;59;p5"/>
          <p:cNvSpPr txBox="1">
            <a:spLocks noGrp="1"/>
          </p:cNvSpPr>
          <p:nvPr>
            <p:ph type="title"/>
          </p:nvPr>
        </p:nvSpPr>
        <p:spPr>
          <a:xfrm>
            <a:off x="960000" y="740800"/>
            <a:ext cx="10272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subTitle" idx="1"/>
          </p:nvPr>
        </p:nvSpPr>
        <p:spPr>
          <a:xfrm>
            <a:off x="1017167" y="2108200"/>
            <a:ext cx="2826800" cy="3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subTitle" idx="2"/>
          </p:nvPr>
        </p:nvSpPr>
        <p:spPr>
          <a:xfrm>
            <a:off x="1017167" y="2460367"/>
            <a:ext cx="6418800" cy="14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subTitle" idx="3"/>
          </p:nvPr>
        </p:nvSpPr>
        <p:spPr>
          <a:xfrm>
            <a:off x="3542300" y="4682700"/>
            <a:ext cx="2826800" cy="3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ubTitle" idx="4"/>
          </p:nvPr>
        </p:nvSpPr>
        <p:spPr>
          <a:xfrm>
            <a:off x="3542288" y="5034867"/>
            <a:ext cx="6418800" cy="14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60383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>
            <a:off x="801633" y="328800"/>
            <a:ext cx="10571299" cy="6653499"/>
          </a:xfrm>
          <a:custGeom>
            <a:avLst/>
            <a:gdLst/>
            <a:ahLst/>
            <a:cxnLst/>
            <a:rect l="l" t="t" r="r" b="b"/>
            <a:pathLst>
              <a:path w="51431" h="51430" extrusionOk="0">
                <a:moveTo>
                  <a:pt x="1" y="0"/>
                </a:moveTo>
                <a:lnTo>
                  <a:pt x="1" y="51429"/>
                </a:lnTo>
                <a:lnTo>
                  <a:pt x="51430" y="51429"/>
                </a:lnTo>
                <a:lnTo>
                  <a:pt x="51430" y="0"/>
                </a:lnTo>
                <a:close/>
              </a:path>
            </a:pathLst>
          </a:custGeom>
          <a:solidFill>
            <a:srgbClr val="EBEB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6"/>
          <p:cNvSpPr txBox="1">
            <a:spLocks noGrp="1"/>
          </p:cNvSpPr>
          <p:nvPr>
            <p:ph type="title"/>
          </p:nvPr>
        </p:nvSpPr>
        <p:spPr>
          <a:xfrm>
            <a:off x="3570400" y="740800"/>
            <a:ext cx="50512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85918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rgbClr val="FFFFFF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7"/>
          <p:cNvSpPr/>
          <p:nvPr/>
        </p:nvSpPr>
        <p:spPr>
          <a:xfrm>
            <a:off x="801631" y="328799"/>
            <a:ext cx="6653628" cy="6653499"/>
          </a:xfrm>
          <a:custGeom>
            <a:avLst/>
            <a:gdLst/>
            <a:ahLst/>
            <a:cxnLst/>
            <a:rect l="l" t="t" r="r" b="b"/>
            <a:pathLst>
              <a:path w="51431" h="51430" extrusionOk="0">
                <a:moveTo>
                  <a:pt x="1" y="0"/>
                </a:moveTo>
                <a:lnTo>
                  <a:pt x="1" y="51429"/>
                </a:lnTo>
                <a:lnTo>
                  <a:pt x="51430" y="51429"/>
                </a:lnTo>
                <a:lnTo>
                  <a:pt x="51430" y="0"/>
                </a:lnTo>
                <a:close/>
              </a:path>
            </a:pathLst>
          </a:custGeom>
          <a:solidFill>
            <a:srgbClr val="EBEB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7"/>
          <p:cNvSpPr txBox="1">
            <a:spLocks noGrp="1"/>
          </p:cNvSpPr>
          <p:nvPr>
            <p:ph type="title"/>
          </p:nvPr>
        </p:nvSpPr>
        <p:spPr>
          <a:xfrm>
            <a:off x="6925733" y="740800"/>
            <a:ext cx="4306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0" name="Google Shape;70;p7"/>
          <p:cNvSpPr txBox="1">
            <a:spLocks noGrp="1"/>
          </p:cNvSpPr>
          <p:nvPr>
            <p:ph type="body" idx="1"/>
          </p:nvPr>
        </p:nvSpPr>
        <p:spPr>
          <a:xfrm>
            <a:off x="6925733" y="2157600"/>
            <a:ext cx="3979200" cy="22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1" name="Google Shape;71;p7"/>
          <p:cNvSpPr/>
          <p:nvPr/>
        </p:nvSpPr>
        <p:spPr>
          <a:xfrm>
            <a:off x="-71968" y="6362167"/>
            <a:ext cx="3358285" cy="612371"/>
          </a:xfrm>
          <a:custGeom>
            <a:avLst/>
            <a:gdLst/>
            <a:ahLst/>
            <a:cxnLst/>
            <a:rect l="l" t="t" r="r" b="b"/>
            <a:pathLst>
              <a:path w="26658" h="5442" extrusionOk="0">
                <a:moveTo>
                  <a:pt x="1" y="1"/>
                </a:moveTo>
                <a:lnTo>
                  <a:pt x="1" y="5442"/>
                </a:lnTo>
                <a:lnTo>
                  <a:pt x="26658" y="5442"/>
                </a:lnTo>
                <a:lnTo>
                  <a:pt x="2665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2972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"/>
          <p:cNvSpPr txBox="1">
            <a:spLocks noGrp="1"/>
          </p:cNvSpPr>
          <p:nvPr>
            <p:ph type="title"/>
          </p:nvPr>
        </p:nvSpPr>
        <p:spPr>
          <a:xfrm>
            <a:off x="3143233" y="2982900"/>
            <a:ext cx="5905600" cy="11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erriweather"/>
              <a:buNone/>
              <a:defRPr sz="24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Font typeface="Merriweather"/>
              <a:buNone/>
              <a:defRPr sz="6400"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Font typeface="Merriweather"/>
              <a:buNone/>
              <a:defRPr sz="6400"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Font typeface="Merriweather"/>
              <a:buNone/>
              <a:defRPr sz="6400"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Font typeface="Merriweather"/>
              <a:buNone/>
              <a:defRPr sz="6400"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Font typeface="Merriweather"/>
              <a:buNone/>
              <a:defRPr sz="6400"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Font typeface="Merriweather"/>
              <a:buNone/>
              <a:defRPr sz="6400"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Font typeface="Merriweather"/>
              <a:buNone/>
              <a:defRPr sz="6400"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Font typeface="Merriweather"/>
              <a:buNone/>
              <a:defRPr sz="6400"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74" name="Google Shape;74;p8"/>
          <p:cNvSpPr txBox="1">
            <a:spLocks noGrp="1"/>
          </p:cNvSpPr>
          <p:nvPr>
            <p:ph type="title" idx="2"/>
          </p:nvPr>
        </p:nvSpPr>
        <p:spPr>
          <a:xfrm>
            <a:off x="3143233" y="3797300"/>
            <a:ext cx="5905600" cy="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Merriweather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Merriweather"/>
              <a:buNone/>
              <a:defRPr sz="6400"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Merriweather"/>
              <a:buNone/>
              <a:defRPr sz="6400"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Merriweather"/>
              <a:buNone/>
              <a:defRPr sz="6400"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Merriweather"/>
              <a:buNone/>
              <a:defRPr sz="6400"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Merriweather"/>
              <a:buNone/>
              <a:defRPr sz="6400"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Merriweather"/>
              <a:buNone/>
              <a:defRPr sz="6400"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Merriweather"/>
              <a:buNone/>
              <a:defRPr sz="6400"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Merriweather"/>
              <a:buNone/>
              <a:defRPr sz="6400"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8585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93F561-5781-4D38-9B42-B1C0CC717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32A412F-0D81-4F6B-BFCB-B11471C449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C94FE6-0852-47A5-B39D-E892D21FC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6A28A-92AB-40A3-9270-8723B2C4066B}" type="datetimeFigureOut">
              <a:rPr lang="es-EC" smtClean="0"/>
              <a:t>8/11/2021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598381A-FC91-4C06-83CD-C604A4BA7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3CBD608-3C6B-4778-890C-7761A7FE3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00895-BD12-4620-80A9-8D22951384E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190850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9"/>
          <p:cNvSpPr txBox="1">
            <a:spLocks noGrp="1"/>
          </p:cNvSpPr>
          <p:nvPr>
            <p:ph type="title"/>
          </p:nvPr>
        </p:nvSpPr>
        <p:spPr>
          <a:xfrm>
            <a:off x="960000" y="1644233"/>
            <a:ext cx="4787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8" name="Google Shape;78;p9"/>
          <p:cNvSpPr txBox="1">
            <a:spLocks noGrp="1"/>
          </p:cNvSpPr>
          <p:nvPr>
            <p:ph type="subTitle" idx="1"/>
          </p:nvPr>
        </p:nvSpPr>
        <p:spPr>
          <a:xfrm>
            <a:off x="960000" y="3737433"/>
            <a:ext cx="4787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9" name="Google Shape;79;p9"/>
          <p:cNvSpPr txBox="1">
            <a:spLocks noGrp="1"/>
          </p:cNvSpPr>
          <p:nvPr>
            <p:ph type="body" idx="2"/>
          </p:nvPr>
        </p:nvSpPr>
        <p:spPr>
          <a:xfrm>
            <a:off x="6586000" y="1485900"/>
            <a:ext cx="4666400" cy="38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36403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0"/>
          <p:cNvSpPr/>
          <p:nvPr/>
        </p:nvSpPr>
        <p:spPr>
          <a:xfrm>
            <a:off x="801633" y="328801"/>
            <a:ext cx="10571299" cy="5639471"/>
          </a:xfrm>
          <a:custGeom>
            <a:avLst/>
            <a:gdLst/>
            <a:ahLst/>
            <a:cxnLst/>
            <a:rect l="l" t="t" r="r" b="b"/>
            <a:pathLst>
              <a:path w="51431" h="51430" extrusionOk="0">
                <a:moveTo>
                  <a:pt x="1" y="0"/>
                </a:moveTo>
                <a:lnTo>
                  <a:pt x="1" y="51429"/>
                </a:lnTo>
                <a:lnTo>
                  <a:pt x="51430" y="51429"/>
                </a:lnTo>
                <a:lnTo>
                  <a:pt x="51430" y="0"/>
                </a:lnTo>
                <a:close/>
              </a:path>
            </a:pathLst>
          </a:custGeom>
          <a:solidFill>
            <a:srgbClr val="EBEB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10"/>
          <p:cNvSpPr txBox="1">
            <a:spLocks noGrp="1"/>
          </p:cNvSpPr>
          <p:nvPr>
            <p:ph type="title"/>
          </p:nvPr>
        </p:nvSpPr>
        <p:spPr>
          <a:xfrm>
            <a:off x="960000" y="740800"/>
            <a:ext cx="10272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58116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1"/>
          <p:cNvSpPr/>
          <p:nvPr/>
        </p:nvSpPr>
        <p:spPr>
          <a:xfrm>
            <a:off x="478367" y="1879599"/>
            <a:ext cx="11254252" cy="4638307"/>
          </a:xfrm>
          <a:custGeom>
            <a:avLst/>
            <a:gdLst/>
            <a:ahLst/>
            <a:cxnLst/>
            <a:rect l="l" t="t" r="r" b="b"/>
            <a:pathLst>
              <a:path w="52737" h="52738" extrusionOk="0">
                <a:moveTo>
                  <a:pt x="0" y="1"/>
                </a:moveTo>
                <a:lnTo>
                  <a:pt x="0" y="52737"/>
                </a:lnTo>
                <a:lnTo>
                  <a:pt x="52737" y="52737"/>
                </a:lnTo>
                <a:lnTo>
                  <a:pt x="52737" y="1"/>
                </a:lnTo>
                <a:close/>
              </a:path>
            </a:pathLst>
          </a:custGeom>
          <a:solidFill>
            <a:srgbClr val="EBEB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11"/>
          <p:cNvSpPr txBox="1">
            <a:spLocks noGrp="1"/>
          </p:cNvSpPr>
          <p:nvPr>
            <p:ph type="title" hasCustomPrompt="1"/>
          </p:nvPr>
        </p:nvSpPr>
        <p:spPr>
          <a:xfrm>
            <a:off x="6096000" y="2389233"/>
            <a:ext cx="51360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6C63"/>
              </a:buClr>
              <a:buSzPts val="9600"/>
              <a:buNone/>
              <a:defRPr sz="12800">
                <a:solidFill>
                  <a:srgbClr val="FF6C6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86" name="Google Shape;86;p11"/>
          <p:cNvSpPr txBox="1">
            <a:spLocks noGrp="1"/>
          </p:cNvSpPr>
          <p:nvPr>
            <p:ph type="subTitle" idx="1"/>
          </p:nvPr>
        </p:nvSpPr>
        <p:spPr>
          <a:xfrm>
            <a:off x="6790800" y="4741567"/>
            <a:ext cx="3746400" cy="8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23294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20820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3">
  <p:cSld name="One column 3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3"/>
          <p:cNvSpPr txBox="1">
            <a:spLocks noGrp="1"/>
          </p:cNvSpPr>
          <p:nvPr>
            <p:ph type="subTitle" idx="1"/>
          </p:nvPr>
        </p:nvSpPr>
        <p:spPr>
          <a:xfrm>
            <a:off x="7912100" y="2157600"/>
            <a:ext cx="3320000" cy="18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3"/>
          <p:cNvSpPr/>
          <p:nvPr/>
        </p:nvSpPr>
        <p:spPr>
          <a:xfrm>
            <a:off x="801631" y="328799"/>
            <a:ext cx="6653628" cy="6653499"/>
          </a:xfrm>
          <a:custGeom>
            <a:avLst/>
            <a:gdLst/>
            <a:ahLst/>
            <a:cxnLst/>
            <a:rect l="l" t="t" r="r" b="b"/>
            <a:pathLst>
              <a:path w="51431" h="51430" extrusionOk="0">
                <a:moveTo>
                  <a:pt x="1" y="0"/>
                </a:moveTo>
                <a:lnTo>
                  <a:pt x="1" y="51429"/>
                </a:lnTo>
                <a:lnTo>
                  <a:pt x="51430" y="51429"/>
                </a:lnTo>
                <a:lnTo>
                  <a:pt x="51430" y="0"/>
                </a:lnTo>
                <a:close/>
              </a:path>
            </a:pathLst>
          </a:custGeom>
          <a:solidFill>
            <a:srgbClr val="EBEB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13"/>
          <p:cNvSpPr txBox="1">
            <a:spLocks noGrp="1"/>
          </p:cNvSpPr>
          <p:nvPr>
            <p:ph type="title"/>
          </p:nvPr>
        </p:nvSpPr>
        <p:spPr>
          <a:xfrm>
            <a:off x="3866700" y="740800"/>
            <a:ext cx="73652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35196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 section 4">
  <p:cSld name="Head section 4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4"/>
          <p:cNvSpPr/>
          <p:nvPr/>
        </p:nvSpPr>
        <p:spPr>
          <a:xfrm>
            <a:off x="960002" y="720001"/>
            <a:ext cx="5931681" cy="4844513"/>
          </a:xfrm>
          <a:custGeom>
            <a:avLst/>
            <a:gdLst/>
            <a:ahLst/>
            <a:cxnLst/>
            <a:rect l="l" t="t" r="r" b="b"/>
            <a:pathLst>
              <a:path w="52737" h="52738" extrusionOk="0">
                <a:moveTo>
                  <a:pt x="0" y="1"/>
                </a:moveTo>
                <a:lnTo>
                  <a:pt x="0" y="52737"/>
                </a:lnTo>
                <a:lnTo>
                  <a:pt x="52737" y="52737"/>
                </a:lnTo>
                <a:lnTo>
                  <a:pt x="527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14"/>
          <p:cNvSpPr txBox="1">
            <a:spLocks noGrp="1"/>
          </p:cNvSpPr>
          <p:nvPr>
            <p:ph type="ctrTitle"/>
          </p:nvPr>
        </p:nvSpPr>
        <p:spPr>
          <a:xfrm>
            <a:off x="1382367" y="2110367"/>
            <a:ext cx="79400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Oswald Regular"/>
              <a:buNone/>
              <a:defRPr sz="80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grpSp>
        <p:nvGrpSpPr>
          <p:cNvPr id="95" name="Google Shape;95;p14"/>
          <p:cNvGrpSpPr/>
          <p:nvPr/>
        </p:nvGrpSpPr>
        <p:grpSpPr>
          <a:xfrm>
            <a:off x="10753812" y="-556685"/>
            <a:ext cx="2826761" cy="7678961"/>
            <a:chOff x="8175055" y="971647"/>
            <a:chExt cx="1606966" cy="4365361"/>
          </a:xfrm>
        </p:grpSpPr>
        <p:sp>
          <p:nvSpPr>
            <p:cNvPr id="96" name="Google Shape;96;p14"/>
            <p:cNvSpPr/>
            <p:nvPr/>
          </p:nvSpPr>
          <p:spPr>
            <a:xfrm>
              <a:off x="8175055" y="971647"/>
              <a:ext cx="1266141" cy="1266101"/>
            </a:xfrm>
            <a:custGeom>
              <a:avLst/>
              <a:gdLst/>
              <a:ahLst/>
              <a:cxnLst/>
              <a:rect l="l" t="t" r="r" b="b"/>
              <a:pathLst>
                <a:path w="15807" h="15807" extrusionOk="0">
                  <a:moveTo>
                    <a:pt x="14894" y="1"/>
                  </a:moveTo>
                  <a:lnTo>
                    <a:pt x="0" y="14895"/>
                  </a:lnTo>
                  <a:lnTo>
                    <a:pt x="0" y="15807"/>
                  </a:lnTo>
                  <a:lnTo>
                    <a:pt x="158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14"/>
            <p:cNvSpPr/>
            <p:nvPr/>
          </p:nvSpPr>
          <p:spPr>
            <a:xfrm>
              <a:off x="8175055" y="971647"/>
              <a:ext cx="1604563" cy="1604513"/>
            </a:xfrm>
            <a:custGeom>
              <a:avLst/>
              <a:gdLst/>
              <a:ahLst/>
              <a:cxnLst/>
              <a:rect l="l" t="t" r="r" b="b"/>
              <a:pathLst>
                <a:path w="20032" h="20032" extrusionOk="0">
                  <a:moveTo>
                    <a:pt x="19150" y="1"/>
                  </a:moveTo>
                  <a:lnTo>
                    <a:pt x="0" y="19120"/>
                  </a:lnTo>
                  <a:lnTo>
                    <a:pt x="0" y="20032"/>
                  </a:lnTo>
                  <a:lnTo>
                    <a:pt x="200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14"/>
            <p:cNvSpPr/>
            <p:nvPr/>
          </p:nvSpPr>
          <p:spPr>
            <a:xfrm>
              <a:off x="8175055" y="971647"/>
              <a:ext cx="250873" cy="250865"/>
            </a:xfrm>
            <a:custGeom>
              <a:avLst/>
              <a:gdLst/>
              <a:ahLst/>
              <a:cxnLst/>
              <a:rect l="l" t="t" r="r" b="b"/>
              <a:pathLst>
                <a:path w="3132" h="3132" extrusionOk="0">
                  <a:moveTo>
                    <a:pt x="2219" y="1"/>
                  </a:moveTo>
                  <a:lnTo>
                    <a:pt x="0" y="2220"/>
                  </a:lnTo>
                  <a:lnTo>
                    <a:pt x="0" y="3132"/>
                  </a:lnTo>
                  <a:lnTo>
                    <a:pt x="31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14"/>
            <p:cNvSpPr/>
            <p:nvPr/>
          </p:nvSpPr>
          <p:spPr>
            <a:xfrm>
              <a:off x="8175055" y="2931532"/>
              <a:ext cx="1606966" cy="1677482"/>
            </a:xfrm>
            <a:custGeom>
              <a:avLst/>
              <a:gdLst/>
              <a:ahLst/>
              <a:cxnLst/>
              <a:rect l="l" t="t" r="r" b="b"/>
              <a:pathLst>
                <a:path w="20062" h="20943" extrusionOk="0">
                  <a:moveTo>
                    <a:pt x="20062" y="0"/>
                  </a:moveTo>
                  <a:lnTo>
                    <a:pt x="0" y="20031"/>
                  </a:lnTo>
                  <a:lnTo>
                    <a:pt x="0" y="20943"/>
                  </a:lnTo>
                  <a:lnTo>
                    <a:pt x="20062" y="882"/>
                  </a:lnTo>
                  <a:lnTo>
                    <a:pt x="200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14"/>
            <p:cNvSpPr/>
            <p:nvPr/>
          </p:nvSpPr>
          <p:spPr>
            <a:xfrm>
              <a:off x="8175055" y="2252233"/>
              <a:ext cx="1606966" cy="1677562"/>
            </a:xfrm>
            <a:custGeom>
              <a:avLst/>
              <a:gdLst/>
              <a:ahLst/>
              <a:cxnLst/>
              <a:rect l="l" t="t" r="r" b="b"/>
              <a:pathLst>
                <a:path w="20062" h="20944" extrusionOk="0">
                  <a:moveTo>
                    <a:pt x="20062" y="1"/>
                  </a:moveTo>
                  <a:lnTo>
                    <a:pt x="0" y="20062"/>
                  </a:lnTo>
                  <a:lnTo>
                    <a:pt x="0" y="20943"/>
                  </a:lnTo>
                  <a:lnTo>
                    <a:pt x="20062" y="913"/>
                  </a:lnTo>
                  <a:lnTo>
                    <a:pt x="200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14"/>
            <p:cNvSpPr/>
            <p:nvPr/>
          </p:nvSpPr>
          <p:spPr>
            <a:xfrm>
              <a:off x="8175055" y="971647"/>
              <a:ext cx="927718" cy="925286"/>
            </a:xfrm>
            <a:custGeom>
              <a:avLst/>
              <a:gdLst/>
              <a:ahLst/>
              <a:cxnLst/>
              <a:rect l="l" t="t" r="r" b="b"/>
              <a:pathLst>
                <a:path w="11582" h="11552" extrusionOk="0">
                  <a:moveTo>
                    <a:pt x="10669" y="1"/>
                  </a:moveTo>
                  <a:lnTo>
                    <a:pt x="0" y="10670"/>
                  </a:lnTo>
                  <a:lnTo>
                    <a:pt x="0" y="11551"/>
                  </a:lnTo>
                  <a:lnTo>
                    <a:pt x="1158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14"/>
            <p:cNvSpPr/>
            <p:nvPr/>
          </p:nvSpPr>
          <p:spPr>
            <a:xfrm>
              <a:off x="8175055" y="1237008"/>
              <a:ext cx="1606966" cy="1677562"/>
            </a:xfrm>
            <a:custGeom>
              <a:avLst/>
              <a:gdLst/>
              <a:ahLst/>
              <a:cxnLst/>
              <a:rect l="l" t="t" r="r" b="b"/>
              <a:pathLst>
                <a:path w="20062" h="20944" extrusionOk="0">
                  <a:moveTo>
                    <a:pt x="20062" y="1"/>
                  </a:moveTo>
                  <a:lnTo>
                    <a:pt x="0" y="20062"/>
                  </a:lnTo>
                  <a:lnTo>
                    <a:pt x="0" y="20944"/>
                  </a:lnTo>
                  <a:lnTo>
                    <a:pt x="20062" y="913"/>
                  </a:lnTo>
                  <a:lnTo>
                    <a:pt x="200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14"/>
            <p:cNvSpPr/>
            <p:nvPr/>
          </p:nvSpPr>
          <p:spPr>
            <a:xfrm>
              <a:off x="8175055" y="971647"/>
              <a:ext cx="586813" cy="586874"/>
            </a:xfrm>
            <a:custGeom>
              <a:avLst/>
              <a:gdLst/>
              <a:ahLst/>
              <a:cxnLst/>
              <a:rect l="l" t="t" r="r" b="b"/>
              <a:pathLst>
                <a:path w="7326" h="7327" extrusionOk="0">
                  <a:moveTo>
                    <a:pt x="6475" y="1"/>
                  </a:moveTo>
                  <a:lnTo>
                    <a:pt x="0" y="6414"/>
                  </a:lnTo>
                  <a:lnTo>
                    <a:pt x="0" y="7326"/>
                  </a:lnTo>
                  <a:lnTo>
                    <a:pt x="73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14"/>
            <p:cNvSpPr/>
            <p:nvPr/>
          </p:nvSpPr>
          <p:spPr>
            <a:xfrm>
              <a:off x="9070939" y="4716086"/>
              <a:ext cx="623418" cy="620916"/>
            </a:xfrm>
            <a:custGeom>
              <a:avLst/>
              <a:gdLst/>
              <a:ahLst/>
              <a:cxnLst/>
              <a:rect l="l" t="t" r="r" b="b"/>
              <a:pathLst>
                <a:path w="7783" h="7752" extrusionOk="0">
                  <a:moveTo>
                    <a:pt x="7782" y="0"/>
                  </a:moveTo>
                  <a:lnTo>
                    <a:pt x="1" y="7751"/>
                  </a:lnTo>
                  <a:lnTo>
                    <a:pt x="913" y="7751"/>
                  </a:lnTo>
                  <a:lnTo>
                    <a:pt x="7782" y="912"/>
                  </a:lnTo>
                  <a:lnTo>
                    <a:pt x="778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14"/>
            <p:cNvSpPr/>
            <p:nvPr/>
          </p:nvSpPr>
          <p:spPr>
            <a:xfrm>
              <a:off x="8175055" y="1575416"/>
              <a:ext cx="1606966" cy="1679965"/>
            </a:xfrm>
            <a:custGeom>
              <a:avLst/>
              <a:gdLst/>
              <a:ahLst/>
              <a:cxnLst/>
              <a:rect l="l" t="t" r="r" b="b"/>
              <a:pathLst>
                <a:path w="20062" h="20974" extrusionOk="0">
                  <a:moveTo>
                    <a:pt x="20062" y="1"/>
                  </a:moveTo>
                  <a:lnTo>
                    <a:pt x="0" y="20062"/>
                  </a:lnTo>
                  <a:lnTo>
                    <a:pt x="0" y="20974"/>
                  </a:lnTo>
                  <a:lnTo>
                    <a:pt x="20062" y="913"/>
                  </a:lnTo>
                  <a:lnTo>
                    <a:pt x="200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14"/>
            <p:cNvSpPr/>
            <p:nvPr/>
          </p:nvSpPr>
          <p:spPr>
            <a:xfrm>
              <a:off x="9411832" y="5056897"/>
              <a:ext cx="282513" cy="280101"/>
            </a:xfrm>
            <a:custGeom>
              <a:avLst/>
              <a:gdLst/>
              <a:ahLst/>
              <a:cxnLst/>
              <a:rect l="l" t="t" r="r" b="b"/>
              <a:pathLst>
                <a:path w="3527" h="3497" extrusionOk="0">
                  <a:moveTo>
                    <a:pt x="3526" y="1"/>
                  </a:moveTo>
                  <a:lnTo>
                    <a:pt x="0" y="3496"/>
                  </a:lnTo>
                  <a:lnTo>
                    <a:pt x="851" y="3496"/>
                  </a:lnTo>
                  <a:lnTo>
                    <a:pt x="3526" y="852"/>
                  </a:lnTo>
                  <a:lnTo>
                    <a:pt x="35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14"/>
            <p:cNvSpPr/>
            <p:nvPr/>
          </p:nvSpPr>
          <p:spPr>
            <a:xfrm>
              <a:off x="8394120" y="4036786"/>
              <a:ext cx="1300263" cy="1300223"/>
            </a:xfrm>
            <a:custGeom>
              <a:avLst/>
              <a:gdLst/>
              <a:ahLst/>
              <a:cxnLst/>
              <a:rect l="l" t="t" r="r" b="b"/>
              <a:pathLst>
                <a:path w="16233" h="16233" extrusionOk="0">
                  <a:moveTo>
                    <a:pt x="16232" y="1"/>
                  </a:moveTo>
                  <a:lnTo>
                    <a:pt x="1" y="16232"/>
                  </a:lnTo>
                  <a:lnTo>
                    <a:pt x="882" y="16232"/>
                  </a:lnTo>
                  <a:lnTo>
                    <a:pt x="16232" y="913"/>
                  </a:lnTo>
                  <a:lnTo>
                    <a:pt x="1623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14"/>
            <p:cNvSpPr/>
            <p:nvPr/>
          </p:nvSpPr>
          <p:spPr>
            <a:xfrm>
              <a:off x="8732530" y="4377677"/>
              <a:ext cx="961841" cy="959328"/>
            </a:xfrm>
            <a:custGeom>
              <a:avLst/>
              <a:gdLst/>
              <a:ahLst/>
              <a:cxnLst/>
              <a:rect l="l" t="t" r="r" b="b"/>
              <a:pathLst>
                <a:path w="12008" h="11977" extrusionOk="0">
                  <a:moveTo>
                    <a:pt x="12007" y="0"/>
                  </a:moveTo>
                  <a:lnTo>
                    <a:pt x="1" y="11976"/>
                  </a:lnTo>
                  <a:lnTo>
                    <a:pt x="913" y="11976"/>
                  </a:lnTo>
                  <a:lnTo>
                    <a:pt x="12007" y="912"/>
                  </a:lnTo>
                  <a:lnTo>
                    <a:pt x="120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14"/>
            <p:cNvSpPr/>
            <p:nvPr/>
          </p:nvSpPr>
          <p:spPr>
            <a:xfrm>
              <a:off x="8175055" y="1916307"/>
              <a:ext cx="1606966" cy="1675079"/>
            </a:xfrm>
            <a:custGeom>
              <a:avLst/>
              <a:gdLst/>
              <a:ahLst/>
              <a:cxnLst/>
              <a:rect l="l" t="t" r="r" b="b"/>
              <a:pathLst>
                <a:path w="20062" h="20913" extrusionOk="0">
                  <a:moveTo>
                    <a:pt x="20062" y="0"/>
                  </a:moveTo>
                  <a:lnTo>
                    <a:pt x="0" y="20001"/>
                  </a:lnTo>
                  <a:lnTo>
                    <a:pt x="0" y="20913"/>
                  </a:lnTo>
                  <a:lnTo>
                    <a:pt x="20062" y="851"/>
                  </a:lnTo>
                  <a:lnTo>
                    <a:pt x="200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14"/>
            <p:cNvSpPr/>
            <p:nvPr/>
          </p:nvSpPr>
          <p:spPr>
            <a:xfrm>
              <a:off x="8175055" y="2590641"/>
              <a:ext cx="1606966" cy="1679965"/>
            </a:xfrm>
            <a:custGeom>
              <a:avLst/>
              <a:gdLst/>
              <a:ahLst/>
              <a:cxnLst/>
              <a:rect l="l" t="t" r="r" b="b"/>
              <a:pathLst>
                <a:path w="20062" h="20974" extrusionOk="0">
                  <a:moveTo>
                    <a:pt x="20062" y="1"/>
                  </a:moveTo>
                  <a:lnTo>
                    <a:pt x="0" y="20062"/>
                  </a:lnTo>
                  <a:lnTo>
                    <a:pt x="0" y="20974"/>
                  </a:lnTo>
                  <a:lnTo>
                    <a:pt x="20062" y="913"/>
                  </a:lnTo>
                  <a:lnTo>
                    <a:pt x="200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14"/>
            <p:cNvSpPr/>
            <p:nvPr/>
          </p:nvSpPr>
          <p:spPr>
            <a:xfrm>
              <a:off x="8175055" y="3608349"/>
              <a:ext cx="1606966" cy="1679965"/>
            </a:xfrm>
            <a:custGeom>
              <a:avLst/>
              <a:gdLst/>
              <a:ahLst/>
              <a:cxnLst/>
              <a:rect l="l" t="t" r="r" b="b"/>
              <a:pathLst>
                <a:path w="20062" h="20974" extrusionOk="0">
                  <a:moveTo>
                    <a:pt x="20062" y="0"/>
                  </a:moveTo>
                  <a:lnTo>
                    <a:pt x="0" y="20061"/>
                  </a:lnTo>
                  <a:lnTo>
                    <a:pt x="0" y="20973"/>
                  </a:lnTo>
                  <a:lnTo>
                    <a:pt x="20062" y="912"/>
                  </a:lnTo>
                  <a:lnTo>
                    <a:pt x="200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14"/>
            <p:cNvSpPr/>
            <p:nvPr/>
          </p:nvSpPr>
          <p:spPr>
            <a:xfrm>
              <a:off x="8175055" y="3269941"/>
              <a:ext cx="1606966" cy="1679965"/>
            </a:xfrm>
            <a:custGeom>
              <a:avLst/>
              <a:gdLst/>
              <a:ahLst/>
              <a:cxnLst/>
              <a:rect l="l" t="t" r="r" b="b"/>
              <a:pathLst>
                <a:path w="20062" h="20974" extrusionOk="0">
                  <a:moveTo>
                    <a:pt x="20062" y="0"/>
                  </a:moveTo>
                  <a:lnTo>
                    <a:pt x="0" y="20061"/>
                  </a:lnTo>
                  <a:lnTo>
                    <a:pt x="0" y="20973"/>
                  </a:lnTo>
                  <a:lnTo>
                    <a:pt x="20062" y="912"/>
                  </a:lnTo>
                  <a:lnTo>
                    <a:pt x="200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3" name="Google Shape;113;p14"/>
          <p:cNvSpPr txBox="1">
            <a:spLocks noGrp="1"/>
          </p:cNvSpPr>
          <p:nvPr>
            <p:ph type="title" idx="2" hasCustomPrompt="1"/>
          </p:nvPr>
        </p:nvSpPr>
        <p:spPr>
          <a:xfrm>
            <a:off x="5683967" y="2242000"/>
            <a:ext cx="3638400" cy="141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5798383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 section 2">
  <p:cSld name="Head section 2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5"/>
          <p:cNvSpPr/>
          <p:nvPr/>
        </p:nvSpPr>
        <p:spPr>
          <a:xfrm flipH="1">
            <a:off x="5300323" y="720001"/>
            <a:ext cx="5931681" cy="4844513"/>
          </a:xfrm>
          <a:custGeom>
            <a:avLst/>
            <a:gdLst/>
            <a:ahLst/>
            <a:cxnLst/>
            <a:rect l="l" t="t" r="r" b="b"/>
            <a:pathLst>
              <a:path w="52737" h="52738" extrusionOk="0">
                <a:moveTo>
                  <a:pt x="0" y="1"/>
                </a:moveTo>
                <a:lnTo>
                  <a:pt x="0" y="52737"/>
                </a:lnTo>
                <a:lnTo>
                  <a:pt x="52737" y="52737"/>
                </a:lnTo>
                <a:lnTo>
                  <a:pt x="527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15"/>
          <p:cNvSpPr txBox="1">
            <a:spLocks noGrp="1"/>
          </p:cNvSpPr>
          <p:nvPr>
            <p:ph type="ctrTitle"/>
          </p:nvPr>
        </p:nvSpPr>
        <p:spPr>
          <a:xfrm flipH="1">
            <a:off x="2869633" y="3373333"/>
            <a:ext cx="7940000" cy="147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Oswald Regular"/>
              <a:buNone/>
              <a:defRPr sz="80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grpSp>
        <p:nvGrpSpPr>
          <p:cNvPr id="117" name="Google Shape;117;p15"/>
          <p:cNvGrpSpPr/>
          <p:nvPr/>
        </p:nvGrpSpPr>
        <p:grpSpPr>
          <a:xfrm flipH="1">
            <a:off x="-1388565" y="-556685"/>
            <a:ext cx="2826761" cy="7678961"/>
            <a:chOff x="8175055" y="971647"/>
            <a:chExt cx="1606966" cy="4365361"/>
          </a:xfrm>
        </p:grpSpPr>
        <p:sp>
          <p:nvSpPr>
            <p:cNvPr id="118" name="Google Shape;118;p15"/>
            <p:cNvSpPr/>
            <p:nvPr/>
          </p:nvSpPr>
          <p:spPr>
            <a:xfrm>
              <a:off x="8175055" y="971647"/>
              <a:ext cx="1266141" cy="1266101"/>
            </a:xfrm>
            <a:custGeom>
              <a:avLst/>
              <a:gdLst/>
              <a:ahLst/>
              <a:cxnLst/>
              <a:rect l="l" t="t" r="r" b="b"/>
              <a:pathLst>
                <a:path w="15807" h="15807" extrusionOk="0">
                  <a:moveTo>
                    <a:pt x="14894" y="1"/>
                  </a:moveTo>
                  <a:lnTo>
                    <a:pt x="0" y="14895"/>
                  </a:lnTo>
                  <a:lnTo>
                    <a:pt x="0" y="15807"/>
                  </a:lnTo>
                  <a:lnTo>
                    <a:pt x="158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15"/>
            <p:cNvSpPr/>
            <p:nvPr/>
          </p:nvSpPr>
          <p:spPr>
            <a:xfrm>
              <a:off x="8175055" y="971647"/>
              <a:ext cx="1604563" cy="1604513"/>
            </a:xfrm>
            <a:custGeom>
              <a:avLst/>
              <a:gdLst/>
              <a:ahLst/>
              <a:cxnLst/>
              <a:rect l="l" t="t" r="r" b="b"/>
              <a:pathLst>
                <a:path w="20032" h="20032" extrusionOk="0">
                  <a:moveTo>
                    <a:pt x="19150" y="1"/>
                  </a:moveTo>
                  <a:lnTo>
                    <a:pt x="0" y="19120"/>
                  </a:lnTo>
                  <a:lnTo>
                    <a:pt x="0" y="20032"/>
                  </a:lnTo>
                  <a:lnTo>
                    <a:pt x="200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15"/>
            <p:cNvSpPr/>
            <p:nvPr/>
          </p:nvSpPr>
          <p:spPr>
            <a:xfrm>
              <a:off x="8175055" y="971647"/>
              <a:ext cx="250873" cy="250865"/>
            </a:xfrm>
            <a:custGeom>
              <a:avLst/>
              <a:gdLst/>
              <a:ahLst/>
              <a:cxnLst/>
              <a:rect l="l" t="t" r="r" b="b"/>
              <a:pathLst>
                <a:path w="3132" h="3132" extrusionOk="0">
                  <a:moveTo>
                    <a:pt x="2219" y="1"/>
                  </a:moveTo>
                  <a:lnTo>
                    <a:pt x="0" y="2220"/>
                  </a:lnTo>
                  <a:lnTo>
                    <a:pt x="0" y="3132"/>
                  </a:lnTo>
                  <a:lnTo>
                    <a:pt x="31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15"/>
            <p:cNvSpPr/>
            <p:nvPr/>
          </p:nvSpPr>
          <p:spPr>
            <a:xfrm>
              <a:off x="8175055" y="2931532"/>
              <a:ext cx="1606966" cy="1677482"/>
            </a:xfrm>
            <a:custGeom>
              <a:avLst/>
              <a:gdLst/>
              <a:ahLst/>
              <a:cxnLst/>
              <a:rect l="l" t="t" r="r" b="b"/>
              <a:pathLst>
                <a:path w="20062" h="20943" extrusionOk="0">
                  <a:moveTo>
                    <a:pt x="20062" y="0"/>
                  </a:moveTo>
                  <a:lnTo>
                    <a:pt x="0" y="20031"/>
                  </a:lnTo>
                  <a:lnTo>
                    <a:pt x="0" y="20943"/>
                  </a:lnTo>
                  <a:lnTo>
                    <a:pt x="20062" y="882"/>
                  </a:lnTo>
                  <a:lnTo>
                    <a:pt x="200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15"/>
            <p:cNvSpPr/>
            <p:nvPr/>
          </p:nvSpPr>
          <p:spPr>
            <a:xfrm>
              <a:off x="8175055" y="2252233"/>
              <a:ext cx="1606966" cy="1677562"/>
            </a:xfrm>
            <a:custGeom>
              <a:avLst/>
              <a:gdLst/>
              <a:ahLst/>
              <a:cxnLst/>
              <a:rect l="l" t="t" r="r" b="b"/>
              <a:pathLst>
                <a:path w="20062" h="20944" extrusionOk="0">
                  <a:moveTo>
                    <a:pt x="20062" y="1"/>
                  </a:moveTo>
                  <a:lnTo>
                    <a:pt x="0" y="20062"/>
                  </a:lnTo>
                  <a:lnTo>
                    <a:pt x="0" y="20943"/>
                  </a:lnTo>
                  <a:lnTo>
                    <a:pt x="20062" y="913"/>
                  </a:lnTo>
                  <a:lnTo>
                    <a:pt x="200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15"/>
            <p:cNvSpPr/>
            <p:nvPr/>
          </p:nvSpPr>
          <p:spPr>
            <a:xfrm>
              <a:off x="8175055" y="971647"/>
              <a:ext cx="927718" cy="925286"/>
            </a:xfrm>
            <a:custGeom>
              <a:avLst/>
              <a:gdLst/>
              <a:ahLst/>
              <a:cxnLst/>
              <a:rect l="l" t="t" r="r" b="b"/>
              <a:pathLst>
                <a:path w="11582" h="11552" extrusionOk="0">
                  <a:moveTo>
                    <a:pt x="10669" y="1"/>
                  </a:moveTo>
                  <a:lnTo>
                    <a:pt x="0" y="10670"/>
                  </a:lnTo>
                  <a:lnTo>
                    <a:pt x="0" y="11551"/>
                  </a:lnTo>
                  <a:lnTo>
                    <a:pt x="1158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15"/>
            <p:cNvSpPr/>
            <p:nvPr/>
          </p:nvSpPr>
          <p:spPr>
            <a:xfrm>
              <a:off x="8175055" y="1237008"/>
              <a:ext cx="1606966" cy="1677562"/>
            </a:xfrm>
            <a:custGeom>
              <a:avLst/>
              <a:gdLst/>
              <a:ahLst/>
              <a:cxnLst/>
              <a:rect l="l" t="t" r="r" b="b"/>
              <a:pathLst>
                <a:path w="20062" h="20944" extrusionOk="0">
                  <a:moveTo>
                    <a:pt x="20062" y="1"/>
                  </a:moveTo>
                  <a:lnTo>
                    <a:pt x="0" y="20062"/>
                  </a:lnTo>
                  <a:lnTo>
                    <a:pt x="0" y="20944"/>
                  </a:lnTo>
                  <a:lnTo>
                    <a:pt x="20062" y="913"/>
                  </a:lnTo>
                  <a:lnTo>
                    <a:pt x="200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15"/>
            <p:cNvSpPr/>
            <p:nvPr/>
          </p:nvSpPr>
          <p:spPr>
            <a:xfrm>
              <a:off x="8175055" y="971647"/>
              <a:ext cx="586813" cy="586874"/>
            </a:xfrm>
            <a:custGeom>
              <a:avLst/>
              <a:gdLst/>
              <a:ahLst/>
              <a:cxnLst/>
              <a:rect l="l" t="t" r="r" b="b"/>
              <a:pathLst>
                <a:path w="7326" h="7327" extrusionOk="0">
                  <a:moveTo>
                    <a:pt x="6475" y="1"/>
                  </a:moveTo>
                  <a:lnTo>
                    <a:pt x="0" y="6414"/>
                  </a:lnTo>
                  <a:lnTo>
                    <a:pt x="0" y="7326"/>
                  </a:lnTo>
                  <a:lnTo>
                    <a:pt x="73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15"/>
            <p:cNvSpPr/>
            <p:nvPr/>
          </p:nvSpPr>
          <p:spPr>
            <a:xfrm>
              <a:off x="9070939" y="4716086"/>
              <a:ext cx="623418" cy="620916"/>
            </a:xfrm>
            <a:custGeom>
              <a:avLst/>
              <a:gdLst/>
              <a:ahLst/>
              <a:cxnLst/>
              <a:rect l="l" t="t" r="r" b="b"/>
              <a:pathLst>
                <a:path w="7783" h="7752" extrusionOk="0">
                  <a:moveTo>
                    <a:pt x="7782" y="0"/>
                  </a:moveTo>
                  <a:lnTo>
                    <a:pt x="1" y="7751"/>
                  </a:lnTo>
                  <a:lnTo>
                    <a:pt x="913" y="7751"/>
                  </a:lnTo>
                  <a:lnTo>
                    <a:pt x="7782" y="912"/>
                  </a:lnTo>
                  <a:lnTo>
                    <a:pt x="778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15"/>
            <p:cNvSpPr/>
            <p:nvPr/>
          </p:nvSpPr>
          <p:spPr>
            <a:xfrm>
              <a:off x="8175055" y="1575416"/>
              <a:ext cx="1606966" cy="1679965"/>
            </a:xfrm>
            <a:custGeom>
              <a:avLst/>
              <a:gdLst/>
              <a:ahLst/>
              <a:cxnLst/>
              <a:rect l="l" t="t" r="r" b="b"/>
              <a:pathLst>
                <a:path w="20062" h="20974" extrusionOk="0">
                  <a:moveTo>
                    <a:pt x="20062" y="1"/>
                  </a:moveTo>
                  <a:lnTo>
                    <a:pt x="0" y="20062"/>
                  </a:lnTo>
                  <a:lnTo>
                    <a:pt x="0" y="20974"/>
                  </a:lnTo>
                  <a:lnTo>
                    <a:pt x="20062" y="913"/>
                  </a:lnTo>
                  <a:lnTo>
                    <a:pt x="200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15"/>
            <p:cNvSpPr/>
            <p:nvPr/>
          </p:nvSpPr>
          <p:spPr>
            <a:xfrm>
              <a:off x="9411832" y="5056897"/>
              <a:ext cx="282513" cy="280101"/>
            </a:xfrm>
            <a:custGeom>
              <a:avLst/>
              <a:gdLst/>
              <a:ahLst/>
              <a:cxnLst/>
              <a:rect l="l" t="t" r="r" b="b"/>
              <a:pathLst>
                <a:path w="3527" h="3497" extrusionOk="0">
                  <a:moveTo>
                    <a:pt x="3526" y="1"/>
                  </a:moveTo>
                  <a:lnTo>
                    <a:pt x="0" y="3496"/>
                  </a:lnTo>
                  <a:lnTo>
                    <a:pt x="851" y="3496"/>
                  </a:lnTo>
                  <a:lnTo>
                    <a:pt x="3526" y="852"/>
                  </a:lnTo>
                  <a:lnTo>
                    <a:pt x="35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15"/>
            <p:cNvSpPr/>
            <p:nvPr/>
          </p:nvSpPr>
          <p:spPr>
            <a:xfrm>
              <a:off x="8394120" y="4036786"/>
              <a:ext cx="1300263" cy="1300223"/>
            </a:xfrm>
            <a:custGeom>
              <a:avLst/>
              <a:gdLst/>
              <a:ahLst/>
              <a:cxnLst/>
              <a:rect l="l" t="t" r="r" b="b"/>
              <a:pathLst>
                <a:path w="16233" h="16233" extrusionOk="0">
                  <a:moveTo>
                    <a:pt x="16232" y="1"/>
                  </a:moveTo>
                  <a:lnTo>
                    <a:pt x="1" y="16232"/>
                  </a:lnTo>
                  <a:lnTo>
                    <a:pt x="882" y="16232"/>
                  </a:lnTo>
                  <a:lnTo>
                    <a:pt x="16232" y="913"/>
                  </a:lnTo>
                  <a:lnTo>
                    <a:pt x="1623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15"/>
            <p:cNvSpPr/>
            <p:nvPr/>
          </p:nvSpPr>
          <p:spPr>
            <a:xfrm>
              <a:off x="8732530" y="4377677"/>
              <a:ext cx="961841" cy="959328"/>
            </a:xfrm>
            <a:custGeom>
              <a:avLst/>
              <a:gdLst/>
              <a:ahLst/>
              <a:cxnLst/>
              <a:rect l="l" t="t" r="r" b="b"/>
              <a:pathLst>
                <a:path w="12008" h="11977" extrusionOk="0">
                  <a:moveTo>
                    <a:pt x="12007" y="0"/>
                  </a:moveTo>
                  <a:lnTo>
                    <a:pt x="1" y="11976"/>
                  </a:lnTo>
                  <a:lnTo>
                    <a:pt x="913" y="11976"/>
                  </a:lnTo>
                  <a:lnTo>
                    <a:pt x="12007" y="912"/>
                  </a:lnTo>
                  <a:lnTo>
                    <a:pt x="120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15"/>
            <p:cNvSpPr/>
            <p:nvPr/>
          </p:nvSpPr>
          <p:spPr>
            <a:xfrm>
              <a:off x="8175055" y="1916307"/>
              <a:ext cx="1606966" cy="1675079"/>
            </a:xfrm>
            <a:custGeom>
              <a:avLst/>
              <a:gdLst/>
              <a:ahLst/>
              <a:cxnLst/>
              <a:rect l="l" t="t" r="r" b="b"/>
              <a:pathLst>
                <a:path w="20062" h="20913" extrusionOk="0">
                  <a:moveTo>
                    <a:pt x="20062" y="0"/>
                  </a:moveTo>
                  <a:lnTo>
                    <a:pt x="0" y="20001"/>
                  </a:lnTo>
                  <a:lnTo>
                    <a:pt x="0" y="20913"/>
                  </a:lnTo>
                  <a:lnTo>
                    <a:pt x="20062" y="851"/>
                  </a:lnTo>
                  <a:lnTo>
                    <a:pt x="200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15"/>
            <p:cNvSpPr/>
            <p:nvPr/>
          </p:nvSpPr>
          <p:spPr>
            <a:xfrm>
              <a:off x="8175055" y="2590641"/>
              <a:ext cx="1606966" cy="1679965"/>
            </a:xfrm>
            <a:custGeom>
              <a:avLst/>
              <a:gdLst/>
              <a:ahLst/>
              <a:cxnLst/>
              <a:rect l="l" t="t" r="r" b="b"/>
              <a:pathLst>
                <a:path w="20062" h="20974" extrusionOk="0">
                  <a:moveTo>
                    <a:pt x="20062" y="1"/>
                  </a:moveTo>
                  <a:lnTo>
                    <a:pt x="0" y="20062"/>
                  </a:lnTo>
                  <a:lnTo>
                    <a:pt x="0" y="20974"/>
                  </a:lnTo>
                  <a:lnTo>
                    <a:pt x="20062" y="913"/>
                  </a:lnTo>
                  <a:lnTo>
                    <a:pt x="200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15"/>
            <p:cNvSpPr/>
            <p:nvPr/>
          </p:nvSpPr>
          <p:spPr>
            <a:xfrm>
              <a:off x="8175055" y="3608349"/>
              <a:ext cx="1606966" cy="1679965"/>
            </a:xfrm>
            <a:custGeom>
              <a:avLst/>
              <a:gdLst/>
              <a:ahLst/>
              <a:cxnLst/>
              <a:rect l="l" t="t" r="r" b="b"/>
              <a:pathLst>
                <a:path w="20062" h="20974" extrusionOk="0">
                  <a:moveTo>
                    <a:pt x="20062" y="0"/>
                  </a:moveTo>
                  <a:lnTo>
                    <a:pt x="0" y="20061"/>
                  </a:lnTo>
                  <a:lnTo>
                    <a:pt x="0" y="20973"/>
                  </a:lnTo>
                  <a:lnTo>
                    <a:pt x="20062" y="912"/>
                  </a:lnTo>
                  <a:lnTo>
                    <a:pt x="200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15"/>
            <p:cNvSpPr/>
            <p:nvPr/>
          </p:nvSpPr>
          <p:spPr>
            <a:xfrm>
              <a:off x="8175055" y="3269941"/>
              <a:ext cx="1606966" cy="1679965"/>
            </a:xfrm>
            <a:custGeom>
              <a:avLst/>
              <a:gdLst/>
              <a:ahLst/>
              <a:cxnLst/>
              <a:rect l="l" t="t" r="r" b="b"/>
              <a:pathLst>
                <a:path w="20062" h="20974" extrusionOk="0">
                  <a:moveTo>
                    <a:pt x="20062" y="0"/>
                  </a:moveTo>
                  <a:lnTo>
                    <a:pt x="0" y="20061"/>
                  </a:lnTo>
                  <a:lnTo>
                    <a:pt x="0" y="20973"/>
                  </a:lnTo>
                  <a:lnTo>
                    <a:pt x="20062" y="912"/>
                  </a:lnTo>
                  <a:lnTo>
                    <a:pt x="200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5" name="Google Shape;135;p15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171239" y="2242000"/>
            <a:ext cx="3638400" cy="141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8694232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 section 3">
  <p:cSld name="Head section 3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6"/>
          <p:cNvSpPr/>
          <p:nvPr/>
        </p:nvSpPr>
        <p:spPr>
          <a:xfrm flipH="1">
            <a:off x="5300323" y="720001"/>
            <a:ext cx="5931681" cy="4844513"/>
          </a:xfrm>
          <a:custGeom>
            <a:avLst/>
            <a:gdLst/>
            <a:ahLst/>
            <a:cxnLst/>
            <a:rect l="l" t="t" r="r" b="b"/>
            <a:pathLst>
              <a:path w="52737" h="52738" extrusionOk="0">
                <a:moveTo>
                  <a:pt x="0" y="1"/>
                </a:moveTo>
                <a:lnTo>
                  <a:pt x="0" y="52737"/>
                </a:lnTo>
                <a:lnTo>
                  <a:pt x="52737" y="52737"/>
                </a:lnTo>
                <a:lnTo>
                  <a:pt x="52737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16"/>
          <p:cNvSpPr txBox="1">
            <a:spLocks noGrp="1"/>
          </p:cNvSpPr>
          <p:nvPr>
            <p:ph type="ctrTitle"/>
          </p:nvPr>
        </p:nvSpPr>
        <p:spPr>
          <a:xfrm flipH="1">
            <a:off x="2869633" y="3394233"/>
            <a:ext cx="7940000" cy="145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Font typeface="Oswald Regular"/>
              <a:buNone/>
              <a:defRPr sz="8000"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139" name="Google Shape;139;p16"/>
          <p:cNvGrpSpPr/>
          <p:nvPr/>
        </p:nvGrpSpPr>
        <p:grpSpPr>
          <a:xfrm flipH="1">
            <a:off x="-1388565" y="-556685"/>
            <a:ext cx="2826761" cy="7678961"/>
            <a:chOff x="8175055" y="971647"/>
            <a:chExt cx="1606966" cy="4365361"/>
          </a:xfrm>
        </p:grpSpPr>
        <p:sp>
          <p:nvSpPr>
            <p:cNvPr id="140" name="Google Shape;140;p16"/>
            <p:cNvSpPr/>
            <p:nvPr/>
          </p:nvSpPr>
          <p:spPr>
            <a:xfrm>
              <a:off x="8175055" y="971647"/>
              <a:ext cx="1266141" cy="1266101"/>
            </a:xfrm>
            <a:custGeom>
              <a:avLst/>
              <a:gdLst/>
              <a:ahLst/>
              <a:cxnLst/>
              <a:rect l="l" t="t" r="r" b="b"/>
              <a:pathLst>
                <a:path w="15807" h="15807" extrusionOk="0">
                  <a:moveTo>
                    <a:pt x="14894" y="1"/>
                  </a:moveTo>
                  <a:lnTo>
                    <a:pt x="0" y="14895"/>
                  </a:lnTo>
                  <a:lnTo>
                    <a:pt x="0" y="15807"/>
                  </a:lnTo>
                  <a:lnTo>
                    <a:pt x="158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16"/>
            <p:cNvSpPr/>
            <p:nvPr/>
          </p:nvSpPr>
          <p:spPr>
            <a:xfrm>
              <a:off x="8175055" y="971647"/>
              <a:ext cx="1604563" cy="1604513"/>
            </a:xfrm>
            <a:custGeom>
              <a:avLst/>
              <a:gdLst/>
              <a:ahLst/>
              <a:cxnLst/>
              <a:rect l="l" t="t" r="r" b="b"/>
              <a:pathLst>
                <a:path w="20032" h="20032" extrusionOk="0">
                  <a:moveTo>
                    <a:pt x="19150" y="1"/>
                  </a:moveTo>
                  <a:lnTo>
                    <a:pt x="0" y="19120"/>
                  </a:lnTo>
                  <a:lnTo>
                    <a:pt x="0" y="20032"/>
                  </a:lnTo>
                  <a:lnTo>
                    <a:pt x="200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16"/>
            <p:cNvSpPr/>
            <p:nvPr/>
          </p:nvSpPr>
          <p:spPr>
            <a:xfrm>
              <a:off x="8175055" y="971647"/>
              <a:ext cx="250873" cy="250865"/>
            </a:xfrm>
            <a:custGeom>
              <a:avLst/>
              <a:gdLst/>
              <a:ahLst/>
              <a:cxnLst/>
              <a:rect l="l" t="t" r="r" b="b"/>
              <a:pathLst>
                <a:path w="3132" h="3132" extrusionOk="0">
                  <a:moveTo>
                    <a:pt x="2219" y="1"/>
                  </a:moveTo>
                  <a:lnTo>
                    <a:pt x="0" y="2220"/>
                  </a:lnTo>
                  <a:lnTo>
                    <a:pt x="0" y="3132"/>
                  </a:lnTo>
                  <a:lnTo>
                    <a:pt x="31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16"/>
            <p:cNvSpPr/>
            <p:nvPr/>
          </p:nvSpPr>
          <p:spPr>
            <a:xfrm>
              <a:off x="8175055" y="2931532"/>
              <a:ext cx="1606966" cy="1677482"/>
            </a:xfrm>
            <a:custGeom>
              <a:avLst/>
              <a:gdLst/>
              <a:ahLst/>
              <a:cxnLst/>
              <a:rect l="l" t="t" r="r" b="b"/>
              <a:pathLst>
                <a:path w="20062" h="20943" extrusionOk="0">
                  <a:moveTo>
                    <a:pt x="20062" y="0"/>
                  </a:moveTo>
                  <a:lnTo>
                    <a:pt x="0" y="20031"/>
                  </a:lnTo>
                  <a:lnTo>
                    <a:pt x="0" y="20943"/>
                  </a:lnTo>
                  <a:lnTo>
                    <a:pt x="20062" y="882"/>
                  </a:lnTo>
                  <a:lnTo>
                    <a:pt x="2006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16"/>
            <p:cNvSpPr/>
            <p:nvPr/>
          </p:nvSpPr>
          <p:spPr>
            <a:xfrm>
              <a:off x="8175055" y="2252233"/>
              <a:ext cx="1606966" cy="1677562"/>
            </a:xfrm>
            <a:custGeom>
              <a:avLst/>
              <a:gdLst/>
              <a:ahLst/>
              <a:cxnLst/>
              <a:rect l="l" t="t" r="r" b="b"/>
              <a:pathLst>
                <a:path w="20062" h="20944" extrusionOk="0">
                  <a:moveTo>
                    <a:pt x="20062" y="1"/>
                  </a:moveTo>
                  <a:lnTo>
                    <a:pt x="0" y="20062"/>
                  </a:lnTo>
                  <a:lnTo>
                    <a:pt x="0" y="20943"/>
                  </a:lnTo>
                  <a:lnTo>
                    <a:pt x="20062" y="913"/>
                  </a:lnTo>
                  <a:lnTo>
                    <a:pt x="200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16"/>
            <p:cNvSpPr/>
            <p:nvPr/>
          </p:nvSpPr>
          <p:spPr>
            <a:xfrm>
              <a:off x="8175055" y="971647"/>
              <a:ext cx="927718" cy="925286"/>
            </a:xfrm>
            <a:custGeom>
              <a:avLst/>
              <a:gdLst/>
              <a:ahLst/>
              <a:cxnLst/>
              <a:rect l="l" t="t" r="r" b="b"/>
              <a:pathLst>
                <a:path w="11582" h="11552" extrusionOk="0">
                  <a:moveTo>
                    <a:pt x="10669" y="1"/>
                  </a:moveTo>
                  <a:lnTo>
                    <a:pt x="0" y="10670"/>
                  </a:lnTo>
                  <a:lnTo>
                    <a:pt x="0" y="11551"/>
                  </a:lnTo>
                  <a:lnTo>
                    <a:pt x="115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16"/>
            <p:cNvSpPr/>
            <p:nvPr/>
          </p:nvSpPr>
          <p:spPr>
            <a:xfrm>
              <a:off x="8175055" y="1237008"/>
              <a:ext cx="1606966" cy="1677562"/>
            </a:xfrm>
            <a:custGeom>
              <a:avLst/>
              <a:gdLst/>
              <a:ahLst/>
              <a:cxnLst/>
              <a:rect l="l" t="t" r="r" b="b"/>
              <a:pathLst>
                <a:path w="20062" h="20944" extrusionOk="0">
                  <a:moveTo>
                    <a:pt x="20062" y="1"/>
                  </a:moveTo>
                  <a:lnTo>
                    <a:pt x="0" y="20062"/>
                  </a:lnTo>
                  <a:lnTo>
                    <a:pt x="0" y="20944"/>
                  </a:lnTo>
                  <a:lnTo>
                    <a:pt x="20062" y="913"/>
                  </a:lnTo>
                  <a:lnTo>
                    <a:pt x="200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16"/>
            <p:cNvSpPr/>
            <p:nvPr/>
          </p:nvSpPr>
          <p:spPr>
            <a:xfrm>
              <a:off x="8175055" y="971647"/>
              <a:ext cx="586813" cy="586874"/>
            </a:xfrm>
            <a:custGeom>
              <a:avLst/>
              <a:gdLst/>
              <a:ahLst/>
              <a:cxnLst/>
              <a:rect l="l" t="t" r="r" b="b"/>
              <a:pathLst>
                <a:path w="7326" h="7327" extrusionOk="0">
                  <a:moveTo>
                    <a:pt x="6475" y="1"/>
                  </a:moveTo>
                  <a:lnTo>
                    <a:pt x="0" y="6414"/>
                  </a:lnTo>
                  <a:lnTo>
                    <a:pt x="0" y="7326"/>
                  </a:lnTo>
                  <a:lnTo>
                    <a:pt x="73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16"/>
            <p:cNvSpPr/>
            <p:nvPr/>
          </p:nvSpPr>
          <p:spPr>
            <a:xfrm>
              <a:off x="9070939" y="4716086"/>
              <a:ext cx="623418" cy="620916"/>
            </a:xfrm>
            <a:custGeom>
              <a:avLst/>
              <a:gdLst/>
              <a:ahLst/>
              <a:cxnLst/>
              <a:rect l="l" t="t" r="r" b="b"/>
              <a:pathLst>
                <a:path w="7783" h="7752" extrusionOk="0">
                  <a:moveTo>
                    <a:pt x="7782" y="0"/>
                  </a:moveTo>
                  <a:lnTo>
                    <a:pt x="1" y="7751"/>
                  </a:lnTo>
                  <a:lnTo>
                    <a:pt x="913" y="7751"/>
                  </a:lnTo>
                  <a:lnTo>
                    <a:pt x="7782" y="912"/>
                  </a:lnTo>
                  <a:lnTo>
                    <a:pt x="77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16"/>
            <p:cNvSpPr/>
            <p:nvPr/>
          </p:nvSpPr>
          <p:spPr>
            <a:xfrm>
              <a:off x="8175055" y="1575416"/>
              <a:ext cx="1606966" cy="1679965"/>
            </a:xfrm>
            <a:custGeom>
              <a:avLst/>
              <a:gdLst/>
              <a:ahLst/>
              <a:cxnLst/>
              <a:rect l="l" t="t" r="r" b="b"/>
              <a:pathLst>
                <a:path w="20062" h="20974" extrusionOk="0">
                  <a:moveTo>
                    <a:pt x="20062" y="1"/>
                  </a:moveTo>
                  <a:lnTo>
                    <a:pt x="0" y="20062"/>
                  </a:lnTo>
                  <a:lnTo>
                    <a:pt x="0" y="20974"/>
                  </a:lnTo>
                  <a:lnTo>
                    <a:pt x="20062" y="913"/>
                  </a:lnTo>
                  <a:lnTo>
                    <a:pt x="200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16"/>
            <p:cNvSpPr/>
            <p:nvPr/>
          </p:nvSpPr>
          <p:spPr>
            <a:xfrm>
              <a:off x="9411832" y="5056897"/>
              <a:ext cx="282513" cy="280101"/>
            </a:xfrm>
            <a:custGeom>
              <a:avLst/>
              <a:gdLst/>
              <a:ahLst/>
              <a:cxnLst/>
              <a:rect l="l" t="t" r="r" b="b"/>
              <a:pathLst>
                <a:path w="3527" h="3497" extrusionOk="0">
                  <a:moveTo>
                    <a:pt x="3526" y="1"/>
                  </a:moveTo>
                  <a:lnTo>
                    <a:pt x="0" y="3496"/>
                  </a:lnTo>
                  <a:lnTo>
                    <a:pt x="851" y="3496"/>
                  </a:lnTo>
                  <a:lnTo>
                    <a:pt x="3526" y="852"/>
                  </a:lnTo>
                  <a:lnTo>
                    <a:pt x="35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16"/>
            <p:cNvSpPr/>
            <p:nvPr/>
          </p:nvSpPr>
          <p:spPr>
            <a:xfrm>
              <a:off x="8394120" y="4036786"/>
              <a:ext cx="1300263" cy="1300223"/>
            </a:xfrm>
            <a:custGeom>
              <a:avLst/>
              <a:gdLst/>
              <a:ahLst/>
              <a:cxnLst/>
              <a:rect l="l" t="t" r="r" b="b"/>
              <a:pathLst>
                <a:path w="16233" h="16233" extrusionOk="0">
                  <a:moveTo>
                    <a:pt x="16232" y="1"/>
                  </a:moveTo>
                  <a:lnTo>
                    <a:pt x="1" y="16232"/>
                  </a:lnTo>
                  <a:lnTo>
                    <a:pt x="882" y="16232"/>
                  </a:lnTo>
                  <a:lnTo>
                    <a:pt x="16232" y="913"/>
                  </a:lnTo>
                  <a:lnTo>
                    <a:pt x="162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16"/>
            <p:cNvSpPr/>
            <p:nvPr/>
          </p:nvSpPr>
          <p:spPr>
            <a:xfrm>
              <a:off x="8732530" y="4377677"/>
              <a:ext cx="961841" cy="959328"/>
            </a:xfrm>
            <a:custGeom>
              <a:avLst/>
              <a:gdLst/>
              <a:ahLst/>
              <a:cxnLst/>
              <a:rect l="l" t="t" r="r" b="b"/>
              <a:pathLst>
                <a:path w="12008" h="11977" extrusionOk="0">
                  <a:moveTo>
                    <a:pt x="12007" y="0"/>
                  </a:moveTo>
                  <a:lnTo>
                    <a:pt x="1" y="11976"/>
                  </a:lnTo>
                  <a:lnTo>
                    <a:pt x="913" y="11976"/>
                  </a:lnTo>
                  <a:lnTo>
                    <a:pt x="12007" y="912"/>
                  </a:lnTo>
                  <a:lnTo>
                    <a:pt x="120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16"/>
            <p:cNvSpPr/>
            <p:nvPr/>
          </p:nvSpPr>
          <p:spPr>
            <a:xfrm>
              <a:off x="8175055" y="1916307"/>
              <a:ext cx="1606966" cy="1675079"/>
            </a:xfrm>
            <a:custGeom>
              <a:avLst/>
              <a:gdLst/>
              <a:ahLst/>
              <a:cxnLst/>
              <a:rect l="l" t="t" r="r" b="b"/>
              <a:pathLst>
                <a:path w="20062" h="20913" extrusionOk="0">
                  <a:moveTo>
                    <a:pt x="20062" y="0"/>
                  </a:moveTo>
                  <a:lnTo>
                    <a:pt x="0" y="20001"/>
                  </a:lnTo>
                  <a:lnTo>
                    <a:pt x="0" y="20913"/>
                  </a:lnTo>
                  <a:lnTo>
                    <a:pt x="20062" y="851"/>
                  </a:lnTo>
                  <a:lnTo>
                    <a:pt x="2006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16"/>
            <p:cNvSpPr/>
            <p:nvPr/>
          </p:nvSpPr>
          <p:spPr>
            <a:xfrm>
              <a:off x="8175055" y="2590641"/>
              <a:ext cx="1606966" cy="1679965"/>
            </a:xfrm>
            <a:custGeom>
              <a:avLst/>
              <a:gdLst/>
              <a:ahLst/>
              <a:cxnLst/>
              <a:rect l="l" t="t" r="r" b="b"/>
              <a:pathLst>
                <a:path w="20062" h="20974" extrusionOk="0">
                  <a:moveTo>
                    <a:pt x="20062" y="1"/>
                  </a:moveTo>
                  <a:lnTo>
                    <a:pt x="0" y="20062"/>
                  </a:lnTo>
                  <a:lnTo>
                    <a:pt x="0" y="20974"/>
                  </a:lnTo>
                  <a:lnTo>
                    <a:pt x="20062" y="913"/>
                  </a:lnTo>
                  <a:lnTo>
                    <a:pt x="200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16"/>
            <p:cNvSpPr/>
            <p:nvPr/>
          </p:nvSpPr>
          <p:spPr>
            <a:xfrm>
              <a:off x="8175055" y="3608349"/>
              <a:ext cx="1606966" cy="1679965"/>
            </a:xfrm>
            <a:custGeom>
              <a:avLst/>
              <a:gdLst/>
              <a:ahLst/>
              <a:cxnLst/>
              <a:rect l="l" t="t" r="r" b="b"/>
              <a:pathLst>
                <a:path w="20062" h="20974" extrusionOk="0">
                  <a:moveTo>
                    <a:pt x="20062" y="0"/>
                  </a:moveTo>
                  <a:lnTo>
                    <a:pt x="0" y="20061"/>
                  </a:lnTo>
                  <a:lnTo>
                    <a:pt x="0" y="20973"/>
                  </a:lnTo>
                  <a:lnTo>
                    <a:pt x="20062" y="912"/>
                  </a:lnTo>
                  <a:lnTo>
                    <a:pt x="2006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16"/>
            <p:cNvSpPr/>
            <p:nvPr/>
          </p:nvSpPr>
          <p:spPr>
            <a:xfrm>
              <a:off x="8175055" y="3269941"/>
              <a:ext cx="1606966" cy="1679965"/>
            </a:xfrm>
            <a:custGeom>
              <a:avLst/>
              <a:gdLst/>
              <a:ahLst/>
              <a:cxnLst/>
              <a:rect l="l" t="t" r="r" b="b"/>
              <a:pathLst>
                <a:path w="20062" h="20974" extrusionOk="0">
                  <a:moveTo>
                    <a:pt x="20062" y="0"/>
                  </a:moveTo>
                  <a:lnTo>
                    <a:pt x="0" y="20061"/>
                  </a:lnTo>
                  <a:lnTo>
                    <a:pt x="0" y="20973"/>
                  </a:lnTo>
                  <a:lnTo>
                    <a:pt x="20062" y="912"/>
                  </a:lnTo>
                  <a:lnTo>
                    <a:pt x="2006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7" name="Google Shape;157;p16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171239" y="2242000"/>
            <a:ext cx="3638400" cy="141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2750190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rgbClr val="FFFFFF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7"/>
          <p:cNvSpPr/>
          <p:nvPr/>
        </p:nvSpPr>
        <p:spPr>
          <a:xfrm>
            <a:off x="478367" y="1879599"/>
            <a:ext cx="11254252" cy="4638307"/>
          </a:xfrm>
          <a:custGeom>
            <a:avLst/>
            <a:gdLst/>
            <a:ahLst/>
            <a:cxnLst/>
            <a:rect l="l" t="t" r="r" b="b"/>
            <a:pathLst>
              <a:path w="52737" h="52738" extrusionOk="0">
                <a:moveTo>
                  <a:pt x="0" y="1"/>
                </a:moveTo>
                <a:lnTo>
                  <a:pt x="0" y="52737"/>
                </a:lnTo>
                <a:lnTo>
                  <a:pt x="52737" y="52737"/>
                </a:lnTo>
                <a:lnTo>
                  <a:pt x="52737" y="1"/>
                </a:lnTo>
                <a:close/>
              </a:path>
            </a:pathLst>
          </a:custGeom>
          <a:solidFill>
            <a:srgbClr val="EBEB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                            </a:t>
            </a:r>
            <a:endParaRPr sz="2400"/>
          </a:p>
        </p:txBody>
      </p:sp>
      <p:sp>
        <p:nvSpPr>
          <p:cNvPr id="160" name="Google Shape;160;p17"/>
          <p:cNvSpPr txBox="1">
            <a:spLocks noGrp="1"/>
          </p:cNvSpPr>
          <p:nvPr>
            <p:ph type="title" hasCustomPrompt="1"/>
          </p:nvPr>
        </p:nvSpPr>
        <p:spPr>
          <a:xfrm>
            <a:off x="1639467" y="2241767"/>
            <a:ext cx="3453200" cy="98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1" name="Google Shape;161;p17"/>
          <p:cNvSpPr/>
          <p:nvPr/>
        </p:nvSpPr>
        <p:spPr>
          <a:xfrm>
            <a:off x="10757715" y="-149616"/>
            <a:ext cx="1505000" cy="7452757"/>
          </a:xfrm>
          <a:custGeom>
            <a:avLst/>
            <a:gdLst/>
            <a:ahLst/>
            <a:cxnLst/>
            <a:rect l="l" t="t" r="r" b="b"/>
            <a:pathLst>
              <a:path w="13375" h="66233" extrusionOk="0">
                <a:moveTo>
                  <a:pt x="1" y="1"/>
                </a:moveTo>
                <a:lnTo>
                  <a:pt x="1" y="66233"/>
                </a:lnTo>
                <a:lnTo>
                  <a:pt x="13375" y="66233"/>
                </a:lnTo>
                <a:lnTo>
                  <a:pt x="13375" y="1"/>
                </a:lnTo>
                <a:close/>
              </a:path>
            </a:pathLst>
          </a:custGeom>
          <a:solidFill>
            <a:srgbClr val="0D17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17"/>
          <p:cNvSpPr txBox="1">
            <a:spLocks noGrp="1"/>
          </p:cNvSpPr>
          <p:nvPr>
            <p:ph type="title" idx="2"/>
          </p:nvPr>
        </p:nvSpPr>
        <p:spPr>
          <a:xfrm>
            <a:off x="960000" y="740800"/>
            <a:ext cx="10272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3" name="Google Shape;163;p17"/>
          <p:cNvSpPr txBox="1">
            <a:spLocks noGrp="1"/>
          </p:cNvSpPr>
          <p:nvPr>
            <p:ph type="subTitle" idx="1"/>
          </p:nvPr>
        </p:nvSpPr>
        <p:spPr>
          <a:xfrm>
            <a:off x="1639467" y="3273567"/>
            <a:ext cx="3453200" cy="9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17"/>
          <p:cNvSpPr txBox="1">
            <a:spLocks noGrp="1"/>
          </p:cNvSpPr>
          <p:nvPr>
            <p:ph type="subTitle" idx="3"/>
          </p:nvPr>
        </p:nvSpPr>
        <p:spPr>
          <a:xfrm>
            <a:off x="1639467" y="2908300"/>
            <a:ext cx="3453200" cy="3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65" name="Google Shape;165;p17"/>
          <p:cNvSpPr/>
          <p:nvPr/>
        </p:nvSpPr>
        <p:spPr>
          <a:xfrm>
            <a:off x="9948338" y="5489667"/>
            <a:ext cx="2314359" cy="612371"/>
          </a:xfrm>
          <a:custGeom>
            <a:avLst/>
            <a:gdLst/>
            <a:ahLst/>
            <a:cxnLst/>
            <a:rect l="l" t="t" r="r" b="b"/>
            <a:pathLst>
              <a:path w="26658" h="5442" extrusionOk="0">
                <a:moveTo>
                  <a:pt x="1" y="1"/>
                </a:moveTo>
                <a:lnTo>
                  <a:pt x="1" y="5442"/>
                </a:lnTo>
                <a:lnTo>
                  <a:pt x="26658" y="5442"/>
                </a:lnTo>
                <a:lnTo>
                  <a:pt x="2665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</a:endParaRPr>
          </a:p>
        </p:txBody>
      </p:sp>
      <p:sp>
        <p:nvSpPr>
          <p:cNvPr id="166" name="Google Shape;166;p17"/>
          <p:cNvSpPr txBox="1">
            <a:spLocks noGrp="1"/>
          </p:cNvSpPr>
          <p:nvPr>
            <p:ph type="title" idx="4" hasCustomPrompt="1"/>
          </p:nvPr>
        </p:nvSpPr>
        <p:spPr>
          <a:xfrm>
            <a:off x="6096000" y="2241767"/>
            <a:ext cx="3453200" cy="98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7" name="Google Shape;167;p17"/>
          <p:cNvSpPr txBox="1">
            <a:spLocks noGrp="1"/>
          </p:cNvSpPr>
          <p:nvPr>
            <p:ph type="subTitle" idx="5"/>
          </p:nvPr>
        </p:nvSpPr>
        <p:spPr>
          <a:xfrm>
            <a:off x="6096000" y="3273567"/>
            <a:ext cx="3453200" cy="9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17"/>
          <p:cNvSpPr txBox="1">
            <a:spLocks noGrp="1"/>
          </p:cNvSpPr>
          <p:nvPr>
            <p:ph type="subTitle" idx="6"/>
          </p:nvPr>
        </p:nvSpPr>
        <p:spPr>
          <a:xfrm>
            <a:off x="6096000" y="2908300"/>
            <a:ext cx="3453200" cy="3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69" name="Google Shape;169;p17"/>
          <p:cNvSpPr txBox="1">
            <a:spLocks noGrp="1"/>
          </p:cNvSpPr>
          <p:nvPr>
            <p:ph type="title" idx="7" hasCustomPrompt="1"/>
          </p:nvPr>
        </p:nvSpPr>
        <p:spPr>
          <a:xfrm>
            <a:off x="1639467" y="4364600"/>
            <a:ext cx="3453200" cy="98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0" name="Google Shape;170;p17"/>
          <p:cNvSpPr txBox="1">
            <a:spLocks noGrp="1"/>
          </p:cNvSpPr>
          <p:nvPr>
            <p:ph type="subTitle" idx="8"/>
          </p:nvPr>
        </p:nvSpPr>
        <p:spPr>
          <a:xfrm>
            <a:off x="1639467" y="5396400"/>
            <a:ext cx="3453200" cy="9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17"/>
          <p:cNvSpPr txBox="1">
            <a:spLocks noGrp="1"/>
          </p:cNvSpPr>
          <p:nvPr>
            <p:ph type="subTitle" idx="9"/>
          </p:nvPr>
        </p:nvSpPr>
        <p:spPr>
          <a:xfrm>
            <a:off x="1639467" y="5031133"/>
            <a:ext cx="3453200" cy="3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72" name="Google Shape;172;p17"/>
          <p:cNvSpPr txBox="1">
            <a:spLocks noGrp="1"/>
          </p:cNvSpPr>
          <p:nvPr>
            <p:ph type="title" idx="13" hasCustomPrompt="1"/>
          </p:nvPr>
        </p:nvSpPr>
        <p:spPr>
          <a:xfrm>
            <a:off x="6096000" y="4364600"/>
            <a:ext cx="3453200" cy="98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3" name="Google Shape;173;p17"/>
          <p:cNvSpPr txBox="1">
            <a:spLocks noGrp="1"/>
          </p:cNvSpPr>
          <p:nvPr>
            <p:ph type="subTitle" idx="14"/>
          </p:nvPr>
        </p:nvSpPr>
        <p:spPr>
          <a:xfrm>
            <a:off x="6096000" y="5396400"/>
            <a:ext cx="3453200" cy="9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7"/>
          <p:cNvSpPr txBox="1">
            <a:spLocks noGrp="1"/>
          </p:cNvSpPr>
          <p:nvPr>
            <p:ph type="subTitle" idx="15"/>
          </p:nvPr>
        </p:nvSpPr>
        <p:spPr>
          <a:xfrm>
            <a:off x="6096000" y="5031133"/>
            <a:ext cx="3453200" cy="3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89716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bg>
      <p:bgPr>
        <a:solidFill>
          <a:srgbClr val="FFFFFF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8"/>
          <p:cNvSpPr/>
          <p:nvPr/>
        </p:nvSpPr>
        <p:spPr>
          <a:xfrm>
            <a:off x="478367" y="1879599"/>
            <a:ext cx="11254252" cy="4638307"/>
          </a:xfrm>
          <a:custGeom>
            <a:avLst/>
            <a:gdLst/>
            <a:ahLst/>
            <a:cxnLst/>
            <a:rect l="l" t="t" r="r" b="b"/>
            <a:pathLst>
              <a:path w="52737" h="52738" extrusionOk="0">
                <a:moveTo>
                  <a:pt x="0" y="1"/>
                </a:moveTo>
                <a:lnTo>
                  <a:pt x="0" y="52737"/>
                </a:lnTo>
                <a:lnTo>
                  <a:pt x="52737" y="52737"/>
                </a:lnTo>
                <a:lnTo>
                  <a:pt x="52737" y="1"/>
                </a:lnTo>
                <a:close/>
              </a:path>
            </a:pathLst>
          </a:custGeom>
          <a:solidFill>
            <a:srgbClr val="EBEB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18"/>
          <p:cNvSpPr/>
          <p:nvPr/>
        </p:nvSpPr>
        <p:spPr>
          <a:xfrm>
            <a:off x="10757715" y="-149616"/>
            <a:ext cx="1505000" cy="7452757"/>
          </a:xfrm>
          <a:custGeom>
            <a:avLst/>
            <a:gdLst/>
            <a:ahLst/>
            <a:cxnLst/>
            <a:rect l="l" t="t" r="r" b="b"/>
            <a:pathLst>
              <a:path w="13375" h="66233" extrusionOk="0">
                <a:moveTo>
                  <a:pt x="1" y="1"/>
                </a:moveTo>
                <a:lnTo>
                  <a:pt x="1" y="66233"/>
                </a:lnTo>
                <a:lnTo>
                  <a:pt x="13375" y="66233"/>
                </a:lnTo>
                <a:lnTo>
                  <a:pt x="13375" y="1"/>
                </a:lnTo>
                <a:close/>
              </a:path>
            </a:pathLst>
          </a:custGeom>
          <a:solidFill>
            <a:srgbClr val="0D17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5"/>
              </a:solidFill>
            </a:endParaRPr>
          </a:p>
        </p:txBody>
      </p:sp>
      <p:sp>
        <p:nvSpPr>
          <p:cNvPr id="178" name="Google Shape;178;p18"/>
          <p:cNvSpPr txBox="1">
            <a:spLocks noGrp="1"/>
          </p:cNvSpPr>
          <p:nvPr>
            <p:ph type="title"/>
          </p:nvPr>
        </p:nvSpPr>
        <p:spPr>
          <a:xfrm>
            <a:off x="960000" y="740800"/>
            <a:ext cx="10272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79" name="Google Shape;179;p18"/>
          <p:cNvSpPr txBox="1">
            <a:spLocks noGrp="1"/>
          </p:cNvSpPr>
          <p:nvPr>
            <p:ph type="subTitle" idx="1"/>
          </p:nvPr>
        </p:nvSpPr>
        <p:spPr>
          <a:xfrm>
            <a:off x="915567" y="3733800"/>
            <a:ext cx="2826800" cy="3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80" name="Google Shape;180;p18"/>
          <p:cNvSpPr txBox="1">
            <a:spLocks noGrp="1"/>
          </p:cNvSpPr>
          <p:nvPr>
            <p:ph type="subTitle" idx="2"/>
          </p:nvPr>
        </p:nvSpPr>
        <p:spPr>
          <a:xfrm>
            <a:off x="915567" y="4146567"/>
            <a:ext cx="2826800" cy="14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18"/>
          <p:cNvSpPr txBox="1">
            <a:spLocks noGrp="1"/>
          </p:cNvSpPr>
          <p:nvPr>
            <p:ph type="subTitle" idx="3"/>
          </p:nvPr>
        </p:nvSpPr>
        <p:spPr>
          <a:xfrm>
            <a:off x="4210099" y="3733800"/>
            <a:ext cx="2848800" cy="3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82" name="Google Shape;182;p18"/>
          <p:cNvSpPr txBox="1">
            <a:spLocks noGrp="1"/>
          </p:cNvSpPr>
          <p:nvPr>
            <p:ph type="subTitle" idx="4"/>
          </p:nvPr>
        </p:nvSpPr>
        <p:spPr>
          <a:xfrm>
            <a:off x="4210100" y="4146567"/>
            <a:ext cx="2848800" cy="14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18"/>
          <p:cNvSpPr txBox="1">
            <a:spLocks noGrp="1"/>
          </p:cNvSpPr>
          <p:nvPr>
            <p:ph type="subTitle" idx="5"/>
          </p:nvPr>
        </p:nvSpPr>
        <p:spPr>
          <a:xfrm>
            <a:off x="7505900" y="3733800"/>
            <a:ext cx="2848800" cy="3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84" name="Google Shape;184;p18"/>
          <p:cNvSpPr txBox="1">
            <a:spLocks noGrp="1"/>
          </p:cNvSpPr>
          <p:nvPr>
            <p:ph type="subTitle" idx="6"/>
          </p:nvPr>
        </p:nvSpPr>
        <p:spPr>
          <a:xfrm>
            <a:off x="7505900" y="4146567"/>
            <a:ext cx="2848800" cy="14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18"/>
          <p:cNvSpPr/>
          <p:nvPr/>
        </p:nvSpPr>
        <p:spPr>
          <a:xfrm>
            <a:off x="9948338" y="5489667"/>
            <a:ext cx="2314359" cy="612371"/>
          </a:xfrm>
          <a:custGeom>
            <a:avLst/>
            <a:gdLst/>
            <a:ahLst/>
            <a:cxnLst/>
            <a:rect l="l" t="t" r="r" b="b"/>
            <a:pathLst>
              <a:path w="26658" h="5442" extrusionOk="0">
                <a:moveTo>
                  <a:pt x="1" y="1"/>
                </a:moveTo>
                <a:lnTo>
                  <a:pt x="1" y="5442"/>
                </a:lnTo>
                <a:lnTo>
                  <a:pt x="26658" y="5442"/>
                </a:lnTo>
                <a:lnTo>
                  <a:pt x="2665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747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8BF65C-8F2D-4929-A87F-68F4476E2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8A71AFB-2ADA-4920-B3E5-2E65E6FB6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E4CD529-498B-4A73-9764-906187E22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6A28A-92AB-40A3-9270-8723B2C4066B}" type="datetimeFigureOut">
              <a:rPr lang="es-EC" smtClean="0"/>
              <a:t>8/11/2021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88F009E-1AF8-47FB-9BF8-D011270AB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AEA211-66B3-4E75-9C93-DEBA4A47D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00895-BD12-4620-80A9-8D22951384E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847826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s">
  <p:cSld name="Big numbers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9"/>
          <p:cNvSpPr/>
          <p:nvPr/>
        </p:nvSpPr>
        <p:spPr>
          <a:xfrm>
            <a:off x="478367" y="1109848"/>
            <a:ext cx="11254252" cy="4638307"/>
          </a:xfrm>
          <a:custGeom>
            <a:avLst/>
            <a:gdLst/>
            <a:ahLst/>
            <a:cxnLst/>
            <a:rect l="l" t="t" r="r" b="b"/>
            <a:pathLst>
              <a:path w="52737" h="52738" extrusionOk="0">
                <a:moveTo>
                  <a:pt x="0" y="1"/>
                </a:moveTo>
                <a:lnTo>
                  <a:pt x="0" y="52737"/>
                </a:lnTo>
                <a:lnTo>
                  <a:pt x="52737" y="52737"/>
                </a:lnTo>
                <a:lnTo>
                  <a:pt x="52737" y="1"/>
                </a:lnTo>
                <a:close/>
              </a:path>
            </a:pathLst>
          </a:custGeom>
          <a:solidFill>
            <a:srgbClr val="EBEB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" name="Google Shape;188;p19"/>
          <p:cNvSpPr txBox="1">
            <a:spLocks noGrp="1"/>
          </p:cNvSpPr>
          <p:nvPr>
            <p:ph type="title" hasCustomPrompt="1"/>
          </p:nvPr>
        </p:nvSpPr>
        <p:spPr>
          <a:xfrm>
            <a:off x="1590367" y="3440167"/>
            <a:ext cx="3638400" cy="141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C63"/>
              </a:buClr>
              <a:buSzPts val="6000"/>
              <a:buNone/>
              <a:defRPr sz="8000">
                <a:solidFill>
                  <a:srgbClr val="FF6C6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89" name="Google Shape;189;p19"/>
          <p:cNvSpPr txBox="1">
            <a:spLocks noGrp="1"/>
          </p:cNvSpPr>
          <p:nvPr>
            <p:ph type="title" idx="2" hasCustomPrompt="1"/>
          </p:nvPr>
        </p:nvSpPr>
        <p:spPr>
          <a:xfrm>
            <a:off x="4286300" y="1415433"/>
            <a:ext cx="3638400" cy="141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C63"/>
              </a:buClr>
              <a:buSzPts val="6000"/>
              <a:buNone/>
              <a:defRPr sz="8000">
                <a:solidFill>
                  <a:srgbClr val="FF6C6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90" name="Google Shape;190;p19"/>
          <p:cNvSpPr txBox="1">
            <a:spLocks noGrp="1"/>
          </p:cNvSpPr>
          <p:nvPr>
            <p:ph type="title" idx="3" hasCustomPrompt="1"/>
          </p:nvPr>
        </p:nvSpPr>
        <p:spPr>
          <a:xfrm>
            <a:off x="6973533" y="3440167"/>
            <a:ext cx="3638400" cy="141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C63"/>
              </a:buClr>
              <a:buSzPts val="6000"/>
              <a:buNone/>
              <a:defRPr sz="8000">
                <a:solidFill>
                  <a:srgbClr val="FF6C6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91" name="Google Shape;191;p19"/>
          <p:cNvSpPr txBox="1">
            <a:spLocks noGrp="1"/>
          </p:cNvSpPr>
          <p:nvPr>
            <p:ph type="subTitle" idx="1"/>
          </p:nvPr>
        </p:nvSpPr>
        <p:spPr>
          <a:xfrm>
            <a:off x="1629765" y="4590100"/>
            <a:ext cx="3559600" cy="8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19"/>
          <p:cNvSpPr txBox="1">
            <a:spLocks noGrp="1"/>
          </p:cNvSpPr>
          <p:nvPr>
            <p:ph type="subTitle" idx="4"/>
          </p:nvPr>
        </p:nvSpPr>
        <p:spPr>
          <a:xfrm>
            <a:off x="4325699" y="2565500"/>
            <a:ext cx="3559600" cy="8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19"/>
          <p:cNvSpPr txBox="1">
            <a:spLocks noGrp="1"/>
          </p:cNvSpPr>
          <p:nvPr>
            <p:ph type="subTitle" idx="5"/>
          </p:nvPr>
        </p:nvSpPr>
        <p:spPr>
          <a:xfrm>
            <a:off x="7012932" y="4590100"/>
            <a:ext cx="3559600" cy="8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19"/>
          <p:cNvSpPr/>
          <p:nvPr/>
        </p:nvSpPr>
        <p:spPr>
          <a:xfrm>
            <a:off x="9948338" y="720000"/>
            <a:ext cx="2314359" cy="612371"/>
          </a:xfrm>
          <a:custGeom>
            <a:avLst/>
            <a:gdLst/>
            <a:ahLst/>
            <a:cxnLst/>
            <a:rect l="l" t="t" r="r" b="b"/>
            <a:pathLst>
              <a:path w="26658" h="5442" extrusionOk="0">
                <a:moveTo>
                  <a:pt x="1" y="1"/>
                </a:moveTo>
                <a:lnTo>
                  <a:pt x="1" y="5442"/>
                </a:lnTo>
                <a:lnTo>
                  <a:pt x="26658" y="5442"/>
                </a:lnTo>
                <a:lnTo>
                  <a:pt x="26658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</a:endParaRPr>
          </a:p>
        </p:txBody>
      </p:sp>
      <p:sp>
        <p:nvSpPr>
          <p:cNvPr id="195" name="Google Shape;195;p19"/>
          <p:cNvSpPr/>
          <p:nvPr/>
        </p:nvSpPr>
        <p:spPr>
          <a:xfrm>
            <a:off x="-76196" y="720000"/>
            <a:ext cx="2314359" cy="612371"/>
          </a:xfrm>
          <a:custGeom>
            <a:avLst/>
            <a:gdLst/>
            <a:ahLst/>
            <a:cxnLst/>
            <a:rect l="l" t="t" r="r" b="b"/>
            <a:pathLst>
              <a:path w="26658" h="5442" extrusionOk="0">
                <a:moveTo>
                  <a:pt x="1" y="1"/>
                </a:moveTo>
                <a:lnTo>
                  <a:pt x="1" y="5442"/>
                </a:lnTo>
                <a:lnTo>
                  <a:pt x="26658" y="5442"/>
                </a:lnTo>
                <a:lnTo>
                  <a:pt x="26658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0701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2">
  <p:cSld name="Three columns 2">
    <p:bg>
      <p:bgPr>
        <a:solidFill>
          <a:srgbClr val="FFFFFF"/>
        </a:solid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0"/>
          <p:cNvSpPr/>
          <p:nvPr/>
        </p:nvSpPr>
        <p:spPr>
          <a:xfrm>
            <a:off x="478367" y="1879599"/>
            <a:ext cx="11254252" cy="4638307"/>
          </a:xfrm>
          <a:custGeom>
            <a:avLst/>
            <a:gdLst/>
            <a:ahLst/>
            <a:cxnLst/>
            <a:rect l="l" t="t" r="r" b="b"/>
            <a:pathLst>
              <a:path w="52737" h="52738" extrusionOk="0">
                <a:moveTo>
                  <a:pt x="0" y="1"/>
                </a:moveTo>
                <a:lnTo>
                  <a:pt x="0" y="52737"/>
                </a:lnTo>
                <a:lnTo>
                  <a:pt x="52737" y="52737"/>
                </a:lnTo>
                <a:lnTo>
                  <a:pt x="52737" y="1"/>
                </a:lnTo>
                <a:close/>
              </a:path>
            </a:pathLst>
          </a:custGeom>
          <a:solidFill>
            <a:srgbClr val="EBEB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20"/>
          <p:cNvSpPr/>
          <p:nvPr/>
        </p:nvSpPr>
        <p:spPr>
          <a:xfrm>
            <a:off x="10757715" y="-149616"/>
            <a:ext cx="1505000" cy="7452757"/>
          </a:xfrm>
          <a:custGeom>
            <a:avLst/>
            <a:gdLst/>
            <a:ahLst/>
            <a:cxnLst/>
            <a:rect l="l" t="t" r="r" b="b"/>
            <a:pathLst>
              <a:path w="13375" h="66233" extrusionOk="0">
                <a:moveTo>
                  <a:pt x="1" y="1"/>
                </a:moveTo>
                <a:lnTo>
                  <a:pt x="1" y="66233"/>
                </a:lnTo>
                <a:lnTo>
                  <a:pt x="13375" y="66233"/>
                </a:lnTo>
                <a:lnTo>
                  <a:pt x="13375" y="1"/>
                </a:lnTo>
                <a:close/>
              </a:path>
            </a:pathLst>
          </a:custGeom>
          <a:solidFill>
            <a:srgbClr val="0D17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5"/>
              </a:solidFill>
            </a:endParaRPr>
          </a:p>
        </p:txBody>
      </p:sp>
      <p:sp>
        <p:nvSpPr>
          <p:cNvPr id="199" name="Google Shape;199;p20"/>
          <p:cNvSpPr txBox="1">
            <a:spLocks noGrp="1"/>
          </p:cNvSpPr>
          <p:nvPr>
            <p:ph type="title"/>
          </p:nvPr>
        </p:nvSpPr>
        <p:spPr>
          <a:xfrm>
            <a:off x="960000" y="740800"/>
            <a:ext cx="10272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0" name="Google Shape;200;p20"/>
          <p:cNvSpPr txBox="1">
            <a:spLocks noGrp="1"/>
          </p:cNvSpPr>
          <p:nvPr>
            <p:ph type="subTitle" idx="1"/>
          </p:nvPr>
        </p:nvSpPr>
        <p:spPr>
          <a:xfrm>
            <a:off x="1423567" y="2819400"/>
            <a:ext cx="2151600" cy="3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201" name="Google Shape;201;p20"/>
          <p:cNvSpPr txBox="1">
            <a:spLocks noGrp="1"/>
          </p:cNvSpPr>
          <p:nvPr>
            <p:ph type="subTitle" idx="2"/>
          </p:nvPr>
        </p:nvSpPr>
        <p:spPr>
          <a:xfrm>
            <a:off x="1423567" y="3240900"/>
            <a:ext cx="2151600" cy="14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20"/>
          <p:cNvSpPr txBox="1">
            <a:spLocks noGrp="1"/>
          </p:cNvSpPr>
          <p:nvPr>
            <p:ph type="subTitle" idx="3"/>
          </p:nvPr>
        </p:nvSpPr>
        <p:spPr>
          <a:xfrm>
            <a:off x="4731933" y="2819400"/>
            <a:ext cx="2024400" cy="3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203" name="Google Shape;203;p20"/>
          <p:cNvSpPr txBox="1">
            <a:spLocks noGrp="1"/>
          </p:cNvSpPr>
          <p:nvPr>
            <p:ph type="subTitle" idx="4"/>
          </p:nvPr>
        </p:nvSpPr>
        <p:spPr>
          <a:xfrm>
            <a:off x="4731933" y="3240900"/>
            <a:ext cx="2151600" cy="14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20"/>
          <p:cNvSpPr txBox="1">
            <a:spLocks noGrp="1"/>
          </p:cNvSpPr>
          <p:nvPr>
            <p:ph type="subTitle" idx="5"/>
          </p:nvPr>
        </p:nvSpPr>
        <p:spPr>
          <a:xfrm>
            <a:off x="8040300" y="2819400"/>
            <a:ext cx="2151600" cy="3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205" name="Google Shape;205;p20"/>
          <p:cNvSpPr txBox="1">
            <a:spLocks noGrp="1"/>
          </p:cNvSpPr>
          <p:nvPr>
            <p:ph type="subTitle" idx="6"/>
          </p:nvPr>
        </p:nvSpPr>
        <p:spPr>
          <a:xfrm>
            <a:off x="8040300" y="3240900"/>
            <a:ext cx="2151600" cy="14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20"/>
          <p:cNvSpPr txBox="1">
            <a:spLocks noGrp="1"/>
          </p:cNvSpPr>
          <p:nvPr>
            <p:ph type="subTitle" idx="7"/>
          </p:nvPr>
        </p:nvSpPr>
        <p:spPr>
          <a:xfrm>
            <a:off x="1423567" y="4957133"/>
            <a:ext cx="2151600" cy="3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207" name="Google Shape;207;p20"/>
          <p:cNvSpPr txBox="1">
            <a:spLocks noGrp="1"/>
          </p:cNvSpPr>
          <p:nvPr>
            <p:ph type="subTitle" idx="8"/>
          </p:nvPr>
        </p:nvSpPr>
        <p:spPr>
          <a:xfrm>
            <a:off x="1423567" y="5373067"/>
            <a:ext cx="2151600" cy="14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20"/>
          <p:cNvSpPr txBox="1">
            <a:spLocks noGrp="1"/>
          </p:cNvSpPr>
          <p:nvPr>
            <p:ph type="subTitle" idx="9"/>
          </p:nvPr>
        </p:nvSpPr>
        <p:spPr>
          <a:xfrm>
            <a:off x="4731933" y="4957133"/>
            <a:ext cx="2024400" cy="3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209" name="Google Shape;209;p20"/>
          <p:cNvSpPr txBox="1">
            <a:spLocks noGrp="1"/>
          </p:cNvSpPr>
          <p:nvPr>
            <p:ph type="subTitle" idx="13"/>
          </p:nvPr>
        </p:nvSpPr>
        <p:spPr>
          <a:xfrm>
            <a:off x="4731933" y="5373067"/>
            <a:ext cx="2151600" cy="14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20"/>
          <p:cNvSpPr txBox="1">
            <a:spLocks noGrp="1"/>
          </p:cNvSpPr>
          <p:nvPr>
            <p:ph type="subTitle" idx="14"/>
          </p:nvPr>
        </p:nvSpPr>
        <p:spPr>
          <a:xfrm>
            <a:off x="8040300" y="4957133"/>
            <a:ext cx="2151600" cy="3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211" name="Google Shape;211;p20"/>
          <p:cNvSpPr txBox="1">
            <a:spLocks noGrp="1"/>
          </p:cNvSpPr>
          <p:nvPr>
            <p:ph type="subTitle" idx="15"/>
          </p:nvPr>
        </p:nvSpPr>
        <p:spPr>
          <a:xfrm>
            <a:off x="8040300" y="5373067"/>
            <a:ext cx="2151600" cy="14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20"/>
          <p:cNvSpPr/>
          <p:nvPr/>
        </p:nvSpPr>
        <p:spPr>
          <a:xfrm>
            <a:off x="9948338" y="720000"/>
            <a:ext cx="2314359" cy="612371"/>
          </a:xfrm>
          <a:custGeom>
            <a:avLst/>
            <a:gdLst/>
            <a:ahLst/>
            <a:cxnLst/>
            <a:rect l="l" t="t" r="r" b="b"/>
            <a:pathLst>
              <a:path w="26658" h="5442" extrusionOk="0">
                <a:moveTo>
                  <a:pt x="1" y="1"/>
                </a:moveTo>
                <a:lnTo>
                  <a:pt x="1" y="5442"/>
                </a:lnTo>
                <a:lnTo>
                  <a:pt x="26658" y="5442"/>
                </a:lnTo>
                <a:lnTo>
                  <a:pt x="2665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6089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">
  <p:cSld name="Title 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1"/>
          <p:cNvSpPr/>
          <p:nvPr/>
        </p:nvSpPr>
        <p:spPr>
          <a:xfrm>
            <a:off x="801633" y="328800"/>
            <a:ext cx="10571299" cy="1608216"/>
          </a:xfrm>
          <a:custGeom>
            <a:avLst/>
            <a:gdLst/>
            <a:ahLst/>
            <a:cxnLst/>
            <a:rect l="l" t="t" r="r" b="b"/>
            <a:pathLst>
              <a:path w="51431" h="51430" extrusionOk="0">
                <a:moveTo>
                  <a:pt x="1" y="0"/>
                </a:moveTo>
                <a:lnTo>
                  <a:pt x="1" y="51429"/>
                </a:lnTo>
                <a:lnTo>
                  <a:pt x="51430" y="51429"/>
                </a:lnTo>
                <a:lnTo>
                  <a:pt x="51430" y="0"/>
                </a:lnTo>
                <a:close/>
              </a:path>
            </a:pathLst>
          </a:custGeom>
          <a:solidFill>
            <a:srgbClr val="EBEB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21"/>
          <p:cNvSpPr txBox="1">
            <a:spLocks noGrp="1"/>
          </p:cNvSpPr>
          <p:nvPr>
            <p:ph type="title"/>
          </p:nvPr>
        </p:nvSpPr>
        <p:spPr>
          <a:xfrm>
            <a:off x="960000" y="740800"/>
            <a:ext cx="10272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50075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">
  <p:cSld name="One column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2"/>
          <p:cNvSpPr/>
          <p:nvPr/>
        </p:nvSpPr>
        <p:spPr>
          <a:xfrm>
            <a:off x="10757715" y="-149616"/>
            <a:ext cx="1505000" cy="7452757"/>
          </a:xfrm>
          <a:custGeom>
            <a:avLst/>
            <a:gdLst/>
            <a:ahLst/>
            <a:cxnLst/>
            <a:rect l="l" t="t" r="r" b="b"/>
            <a:pathLst>
              <a:path w="13375" h="66233" extrusionOk="0">
                <a:moveTo>
                  <a:pt x="1" y="1"/>
                </a:moveTo>
                <a:lnTo>
                  <a:pt x="1" y="66233"/>
                </a:lnTo>
                <a:lnTo>
                  <a:pt x="13375" y="66233"/>
                </a:lnTo>
                <a:lnTo>
                  <a:pt x="1337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D1720"/>
              </a:solidFill>
            </a:endParaRPr>
          </a:p>
        </p:txBody>
      </p:sp>
      <p:sp>
        <p:nvSpPr>
          <p:cNvPr id="218" name="Google Shape;218;p22"/>
          <p:cNvSpPr txBox="1">
            <a:spLocks noGrp="1"/>
          </p:cNvSpPr>
          <p:nvPr>
            <p:ph type="title"/>
          </p:nvPr>
        </p:nvSpPr>
        <p:spPr>
          <a:xfrm>
            <a:off x="960000" y="740800"/>
            <a:ext cx="52756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19" name="Google Shape;219;p22"/>
          <p:cNvSpPr txBox="1">
            <a:spLocks noGrp="1"/>
          </p:cNvSpPr>
          <p:nvPr>
            <p:ph type="subTitle" idx="1"/>
          </p:nvPr>
        </p:nvSpPr>
        <p:spPr>
          <a:xfrm>
            <a:off x="1423567" y="2420433"/>
            <a:ext cx="4068000" cy="1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1E1F23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1E1F23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1E1F23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1E1F23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1E1F23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1E1F23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1E1F23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1E1F23"/>
                </a:solidFill>
              </a:defRPr>
            </a:lvl9pPr>
          </a:lstStyle>
          <a:p>
            <a:endParaRPr/>
          </a:p>
        </p:txBody>
      </p:sp>
      <p:sp>
        <p:nvSpPr>
          <p:cNvPr id="220" name="Google Shape;220;p22"/>
          <p:cNvSpPr/>
          <p:nvPr/>
        </p:nvSpPr>
        <p:spPr>
          <a:xfrm>
            <a:off x="-93029" y="5489667"/>
            <a:ext cx="2314359" cy="612371"/>
          </a:xfrm>
          <a:custGeom>
            <a:avLst/>
            <a:gdLst/>
            <a:ahLst/>
            <a:cxnLst/>
            <a:rect l="l" t="t" r="r" b="b"/>
            <a:pathLst>
              <a:path w="26658" h="5442" extrusionOk="0">
                <a:moveTo>
                  <a:pt x="1" y="1"/>
                </a:moveTo>
                <a:lnTo>
                  <a:pt x="1" y="5442"/>
                </a:lnTo>
                <a:lnTo>
                  <a:pt x="26658" y="5442"/>
                </a:lnTo>
                <a:lnTo>
                  <a:pt x="2665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539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4">
  <p:cSld name="One column 4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3"/>
          <p:cNvSpPr/>
          <p:nvPr/>
        </p:nvSpPr>
        <p:spPr>
          <a:xfrm>
            <a:off x="10757715" y="-149616"/>
            <a:ext cx="1505000" cy="7452757"/>
          </a:xfrm>
          <a:custGeom>
            <a:avLst/>
            <a:gdLst/>
            <a:ahLst/>
            <a:cxnLst/>
            <a:rect l="l" t="t" r="r" b="b"/>
            <a:pathLst>
              <a:path w="13375" h="66233" extrusionOk="0">
                <a:moveTo>
                  <a:pt x="1" y="1"/>
                </a:moveTo>
                <a:lnTo>
                  <a:pt x="1" y="66233"/>
                </a:lnTo>
                <a:lnTo>
                  <a:pt x="13375" y="66233"/>
                </a:lnTo>
                <a:lnTo>
                  <a:pt x="1337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D1720"/>
              </a:solidFill>
            </a:endParaRPr>
          </a:p>
        </p:txBody>
      </p:sp>
      <p:sp>
        <p:nvSpPr>
          <p:cNvPr id="223" name="Google Shape;223;p23"/>
          <p:cNvSpPr txBox="1">
            <a:spLocks noGrp="1"/>
          </p:cNvSpPr>
          <p:nvPr>
            <p:ph type="title"/>
          </p:nvPr>
        </p:nvSpPr>
        <p:spPr>
          <a:xfrm>
            <a:off x="960000" y="740800"/>
            <a:ext cx="10272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4" name="Google Shape;224;p23"/>
          <p:cNvSpPr txBox="1">
            <a:spLocks noGrp="1"/>
          </p:cNvSpPr>
          <p:nvPr>
            <p:ph type="subTitle" idx="1"/>
          </p:nvPr>
        </p:nvSpPr>
        <p:spPr>
          <a:xfrm>
            <a:off x="1423567" y="2014033"/>
            <a:ext cx="8470400" cy="34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1E1F23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1E1F23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1E1F23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1E1F23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1E1F23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1E1F23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1E1F23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1E1F23"/>
                </a:solidFill>
              </a:defRPr>
            </a:lvl9pPr>
          </a:lstStyle>
          <a:p>
            <a:endParaRPr/>
          </a:p>
        </p:txBody>
      </p:sp>
      <p:sp>
        <p:nvSpPr>
          <p:cNvPr id="225" name="Google Shape;225;p23"/>
          <p:cNvSpPr/>
          <p:nvPr/>
        </p:nvSpPr>
        <p:spPr>
          <a:xfrm>
            <a:off x="9948338" y="5489667"/>
            <a:ext cx="2314359" cy="612371"/>
          </a:xfrm>
          <a:custGeom>
            <a:avLst/>
            <a:gdLst/>
            <a:ahLst/>
            <a:cxnLst/>
            <a:rect l="l" t="t" r="r" b="b"/>
            <a:pathLst>
              <a:path w="26658" h="5442" extrusionOk="0">
                <a:moveTo>
                  <a:pt x="1" y="1"/>
                </a:moveTo>
                <a:lnTo>
                  <a:pt x="1" y="5442"/>
                </a:lnTo>
                <a:lnTo>
                  <a:pt x="26658" y="5442"/>
                </a:lnTo>
                <a:lnTo>
                  <a:pt x="2665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7793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2">
  <p:cSld name="One column 2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4"/>
          <p:cNvSpPr/>
          <p:nvPr/>
        </p:nvSpPr>
        <p:spPr>
          <a:xfrm>
            <a:off x="9948338" y="5489667"/>
            <a:ext cx="2314359" cy="612371"/>
          </a:xfrm>
          <a:custGeom>
            <a:avLst/>
            <a:gdLst/>
            <a:ahLst/>
            <a:cxnLst/>
            <a:rect l="l" t="t" r="r" b="b"/>
            <a:pathLst>
              <a:path w="26658" h="5442" extrusionOk="0">
                <a:moveTo>
                  <a:pt x="1" y="1"/>
                </a:moveTo>
                <a:lnTo>
                  <a:pt x="1" y="5442"/>
                </a:lnTo>
                <a:lnTo>
                  <a:pt x="26658" y="5442"/>
                </a:lnTo>
                <a:lnTo>
                  <a:pt x="2665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</a:endParaRPr>
          </a:p>
        </p:txBody>
      </p:sp>
      <p:sp>
        <p:nvSpPr>
          <p:cNvPr id="228" name="Google Shape;228;p24"/>
          <p:cNvSpPr/>
          <p:nvPr/>
        </p:nvSpPr>
        <p:spPr>
          <a:xfrm>
            <a:off x="801631" y="328799"/>
            <a:ext cx="6653628" cy="6653499"/>
          </a:xfrm>
          <a:custGeom>
            <a:avLst/>
            <a:gdLst/>
            <a:ahLst/>
            <a:cxnLst/>
            <a:rect l="l" t="t" r="r" b="b"/>
            <a:pathLst>
              <a:path w="51431" h="51430" extrusionOk="0">
                <a:moveTo>
                  <a:pt x="1" y="0"/>
                </a:moveTo>
                <a:lnTo>
                  <a:pt x="1" y="51429"/>
                </a:lnTo>
                <a:lnTo>
                  <a:pt x="51430" y="51429"/>
                </a:lnTo>
                <a:lnTo>
                  <a:pt x="51430" y="0"/>
                </a:lnTo>
                <a:close/>
              </a:path>
            </a:pathLst>
          </a:custGeom>
          <a:solidFill>
            <a:srgbClr val="EBEB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24"/>
          <p:cNvSpPr txBox="1">
            <a:spLocks noGrp="1"/>
          </p:cNvSpPr>
          <p:nvPr>
            <p:ph type="title"/>
          </p:nvPr>
        </p:nvSpPr>
        <p:spPr>
          <a:xfrm>
            <a:off x="3866700" y="740800"/>
            <a:ext cx="73652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30" name="Google Shape;230;p24"/>
          <p:cNvSpPr txBox="1">
            <a:spLocks noGrp="1"/>
          </p:cNvSpPr>
          <p:nvPr>
            <p:ph type="body" idx="1"/>
          </p:nvPr>
        </p:nvSpPr>
        <p:spPr>
          <a:xfrm>
            <a:off x="7230533" y="2790433"/>
            <a:ext cx="4306000" cy="22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61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5"/>
          <p:cNvSpPr/>
          <p:nvPr/>
        </p:nvSpPr>
        <p:spPr>
          <a:xfrm>
            <a:off x="801634" y="532001"/>
            <a:ext cx="6653628" cy="6450351"/>
          </a:xfrm>
          <a:custGeom>
            <a:avLst/>
            <a:gdLst/>
            <a:ahLst/>
            <a:cxnLst/>
            <a:rect l="l" t="t" r="r" b="b"/>
            <a:pathLst>
              <a:path w="51431" h="51430" extrusionOk="0">
                <a:moveTo>
                  <a:pt x="1" y="0"/>
                </a:moveTo>
                <a:lnTo>
                  <a:pt x="1" y="51429"/>
                </a:lnTo>
                <a:lnTo>
                  <a:pt x="51430" y="51429"/>
                </a:lnTo>
                <a:lnTo>
                  <a:pt x="51430" y="0"/>
                </a:lnTo>
                <a:close/>
              </a:path>
            </a:pathLst>
          </a:custGeom>
          <a:solidFill>
            <a:srgbClr val="EBEB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3" name="Google Shape;233;p25"/>
          <p:cNvSpPr txBox="1"/>
          <p:nvPr/>
        </p:nvSpPr>
        <p:spPr>
          <a:xfrm>
            <a:off x="2562800" y="5331200"/>
            <a:ext cx="7066400" cy="7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CREDITS: This presentation template was created by </a:t>
            </a:r>
            <a:r>
              <a:rPr lang="en" sz="1600">
                <a:solidFill>
                  <a:schemeClr val="dk1"/>
                </a:solidFill>
                <a:uFill>
                  <a:noFill/>
                </a:uFill>
                <a:latin typeface="Merriweather"/>
                <a:ea typeface="Merriweather"/>
                <a:cs typeface="Merriweather"/>
                <a:sym typeface="Merriweather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, including icons by </a:t>
            </a:r>
            <a:r>
              <a:rPr lang="en" sz="1600">
                <a:solidFill>
                  <a:schemeClr val="dk1"/>
                </a:solidFill>
                <a:uFill>
                  <a:noFill/>
                </a:uFill>
                <a:latin typeface="Merriweather"/>
                <a:ea typeface="Merriweather"/>
                <a:cs typeface="Merriweather"/>
                <a:sym typeface="Merriweather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, and infographics &amp; images by </a:t>
            </a:r>
            <a:r>
              <a:rPr lang="en" sz="1600">
                <a:solidFill>
                  <a:schemeClr val="dk1"/>
                </a:solidFill>
                <a:uFill>
                  <a:noFill/>
                </a:uFill>
                <a:latin typeface="Merriweather"/>
                <a:ea typeface="Merriweather"/>
                <a:cs typeface="Merriweather"/>
                <a:sym typeface="Merriweather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34" name="Google Shape;234;p25"/>
          <p:cNvSpPr txBox="1">
            <a:spLocks noGrp="1"/>
          </p:cNvSpPr>
          <p:nvPr>
            <p:ph type="title"/>
          </p:nvPr>
        </p:nvSpPr>
        <p:spPr>
          <a:xfrm>
            <a:off x="3570400" y="740800"/>
            <a:ext cx="50512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48583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Four columns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6"/>
          <p:cNvSpPr/>
          <p:nvPr/>
        </p:nvSpPr>
        <p:spPr>
          <a:xfrm>
            <a:off x="5334000" y="1975634"/>
            <a:ext cx="7947461" cy="1885252"/>
          </a:xfrm>
          <a:custGeom>
            <a:avLst/>
            <a:gdLst/>
            <a:ahLst/>
            <a:cxnLst/>
            <a:rect l="l" t="t" r="r" b="b"/>
            <a:pathLst>
              <a:path w="51431" h="51430" extrusionOk="0">
                <a:moveTo>
                  <a:pt x="1" y="0"/>
                </a:moveTo>
                <a:lnTo>
                  <a:pt x="1" y="51429"/>
                </a:lnTo>
                <a:lnTo>
                  <a:pt x="51430" y="51429"/>
                </a:lnTo>
                <a:lnTo>
                  <a:pt x="51430" y="0"/>
                </a:lnTo>
                <a:close/>
              </a:path>
            </a:pathLst>
          </a:custGeom>
          <a:solidFill>
            <a:srgbClr val="EBEB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26"/>
          <p:cNvSpPr txBox="1">
            <a:spLocks noGrp="1"/>
          </p:cNvSpPr>
          <p:nvPr>
            <p:ph type="title"/>
          </p:nvPr>
        </p:nvSpPr>
        <p:spPr>
          <a:xfrm>
            <a:off x="3866700" y="740800"/>
            <a:ext cx="73652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38" name="Google Shape;238;p26"/>
          <p:cNvSpPr txBox="1">
            <a:spLocks noGrp="1"/>
          </p:cNvSpPr>
          <p:nvPr>
            <p:ph type="subTitle" idx="1"/>
          </p:nvPr>
        </p:nvSpPr>
        <p:spPr>
          <a:xfrm>
            <a:off x="5867400" y="2140033"/>
            <a:ext cx="2387600" cy="3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239" name="Google Shape;239;p26"/>
          <p:cNvSpPr txBox="1">
            <a:spLocks noGrp="1"/>
          </p:cNvSpPr>
          <p:nvPr>
            <p:ph type="subTitle" idx="2"/>
          </p:nvPr>
        </p:nvSpPr>
        <p:spPr>
          <a:xfrm>
            <a:off x="5867400" y="2521233"/>
            <a:ext cx="2387600" cy="14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26"/>
          <p:cNvSpPr txBox="1">
            <a:spLocks noGrp="1"/>
          </p:cNvSpPr>
          <p:nvPr>
            <p:ph type="subTitle" idx="3"/>
          </p:nvPr>
        </p:nvSpPr>
        <p:spPr>
          <a:xfrm>
            <a:off x="8811500" y="2140033"/>
            <a:ext cx="2387600" cy="3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241" name="Google Shape;241;p26"/>
          <p:cNvSpPr txBox="1">
            <a:spLocks noGrp="1"/>
          </p:cNvSpPr>
          <p:nvPr>
            <p:ph type="subTitle" idx="4"/>
          </p:nvPr>
        </p:nvSpPr>
        <p:spPr>
          <a:xfrm>
            <a:off x="8811500" y="2521233"/>
            <a:ext cx="2387600" cy="14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26"/>
          <p:cNvSpPr/>
          <p:nvPr/>
        </p:nvSpPr>
        <p:spPr>
          <a:xfrm>
            <a:off x="5334000" y="4236234"/>
            <a:ext cx="7947461" cy="1885252"/>
          </a:xfrm>
          <a:custGeom>
            <a:avLst/>
            <a:gdLst/>
            <a:ahLst/>
            <a:cxnLst/>
            <a:rect l="l" t="t" r="r" b="b"/>
            <a:pathLst>
              <a:path w="51431" h="51430" extrusionOk="0">
                <a:moveTo>
                  <a:pt x="1" y="0"/>
                </a:moveTo>
                <a:lnTo>
                  <a:pt x="1" y="51429"/>
                </a:lnTo>
                <a:lnTo>
                  <a:pt x="51430" y="51429"/>
                </a:lnTo>
                <a:lnTo>
                  <a:pt x="51430" y="0"/>
                </a:lnTo>
                <a:close/>
              </a:path>
            </a:pathLst>
          </a:custGeom>
          <a:solidFill>
            <a:srgbClr val="EBEB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26"/>
          <p:cNvSpPr txBox="1">
            <a:spLocks noGrp="1"/>
          </p:cNvSpPr>
          <p:nvPr>
            <p:ph type="subTitle" idx="5"/>
          </p:nvPr>
        </p:nvSpPr>
        <p:spPr>
          <a:xfrm>
            <a:off x="5867400" y="4400633"/>
            <a:ext cx="2387600" cy="3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244" name="Google Shape;244;p26"/>
          <p:cNvSpPr txBox="1">
            <a:spLocks noGrp="1"/>
          </p:cNvSpPr>
          <p:nvPr>
            <p:ph type="subTitle" idx="6"/>
          </p:nvPr>
        </p:nvSpPr>
        <p:spPr>
          <a:xfrm>
            <a:off x="5867400" y="4781833"/>
            <a:ext cx="2387600" cy="14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26"/>
          <p:cNvSpPr txBox="1">
            <a:spLocks noGrp="1"/>
          </p:cNvSpPr>
          <p:nvPr>
            <p:ph type="subTitle" idx="7"/>
          </p:nvPr>
        </p:nvSpPr>
        <p:spPr>
          <a:xfrm>
            <a:off x="8811500" y="4400633"/>
            <a:ext cx="2387600" cy="3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246" name="Google Shape;246;p26"/>
          <p:cNvSpPr txBox="1">
            <a:spLocks noGrp="1"/>
          </p:cNvSpPr>
          <p:nvPr>
            <p:ph type="subTitle" idx="8"/>
          </p:nvPr>
        </p:nvSpPr>
        <p:spPr>
          <a:xfrm>
            <a:off x="8811500" y="4781833"/>
            <a:ext cx="2387600" cy="14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32542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5">
  <p:cSld name="One column 5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7"/>
          <p:cNvSpPr/>
          <p:nvPr/>
        </p:nvSpPr>
        <p:spPr>
          <a:xfrm>
            <a:off x="478367" y="339333"/>
            <a:ext cx="11254252" cy="6178608"/>
          </a:xfrm>
          <a:custGeom>
            <a:avLst/>
            <a:gdLst/>
            <a:ahLst/>
            <a:cxnLst/>
            <a:rect l="l" t="t" r="r" b="b"/>
            <a:pathLst>
              <a:path w="52737" h="52738" extrusionOk="0">
                <a:moveTo>
                  <a:pt x="0" y="1"/>
                </a:moveTo>
                <a:lnTo>
                  <a:pt x="0" y="52737"/>
                </a:lnTo>
                <a:lnTo>
                  <a:pt x="52737" y="52737"/>
                </a:lnTo>
                <a:lnTo>
                  <a:pt x="52737" y="1"/>
                </a:lnTo>
                <a:close/>
              </a:path>
            </a:pathLst>
          </a:custGeom>
          <a:solidFill>
            <a:srgbClr val="EBEB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27"/>
          <p:cNvSpPr txBox="1">
            <a:spLocks noGrp="1"/>
          </p:cNvSpPr>
          <p:nvPr>
            <p:ph type="body" idx="1"/>
          </p:nvPr>
        </p:nvSpPr>
        <p:spPr>
          <a:xfrm>
            <a:off x="960000" y="1697100"/>
            <a:ext cx="8304000" cy="29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50" name="Google Shape;250;p27"/>
          <p:cNvSpPr txBox="1">
            <a:spLocks noGrp="1"/>
          </p:cNvSpPr>
          <p:nvPr>
            <p:ph type="title"/>
          </p:nvPr>
        </p:nvSpPr>
        <p:spPr>
          <a:xfrm>
            <a:off x="960000" y="740800"/>
            <a:ext cx="10272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grpSp>
        <p:nvGrpSpPr>
          <p:cNvPr id="251" name="Google Shape;251;p27"/>
          <p:cNvGrpSpPr/>
          <p:nvPr/>
        </p:nvGrpSpPr>
        <p:grpSpPr>
          <a:xfrm>
            <a:off x="10753812" y="-556685"/>
            <a:ext cx="2826761" cy="7678961"/>
            <a:chOff x="8175055" y="971647"/>
            <a:chExt cx="1606966" cy="4365361"/>
          </a:xfrm>
        </p:grpSpPr>
        <p:sp>
          <p:nvSpPr>
            <p:cNvPr id="252" name="Google Shape;252;p27"/>
            <p:cNvSpPr/>
            <p:nvPr/>
          </p:nvSpPr>
          <p:spPr>
            <a:xfrm>
              <a:off x="8175055" y="971647"/>
              <a:ext cx="1266141" cy="1266101"/>
            </a:xfrm>
            <a:custGeom>
              <a:avLst/>
              <a:gdLst/>
              <a:ahLst/>
              <a:cxnLst/>
              <a:rect l="l" t="t" r="r" b="b"/>
              <a:pathLst>
                <a:path w="15807" h="15807" extrusionOk="0">
                  <a:moveTo>
                    <a:pt x="14894" y="1"/>
                  </a:moveTo>
                  <a:lnTo>
                    <a:pt x="0" y="14895"/>
                  </a:lnTo>
                  <a:lnTo>
                    <a:pt x="0" y="15807"/>
                  </a:lnTo>
                  <a:lnTo>
                    <a:pt x="158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27"/>
            <p:cNvSpPr/>
            <p:nvPr/>
          </p:nvSpPr>
          <p:spPr>
            <a:xfrm>
              <a:off x="8175055" y="971647"/>
              <a:ext cx="1604563" cy="1604513"/>
            </a:xfrm>
            <a:custGeom>
              <a:avLst/>
              <a:gdLst/>
              <a:ahLst/>
              <a:cxnLst/>
              <a:rect l="l" t="t" r="r" b="b"/>
              <a:pathLst>
                <a:path w="20032" h="20032" extrusionOk="0">
                  <a:moveTo>
                    <a:pt x="19150" y="1"/>
                  </a:moveTo>
                  <a:lnTo>
                    <a:pt x="0" y="19120"/>
                  </a:lnTo>
                  <a:lnTo>
                    <a:pt x="0" y="20032"/>
                  </a:lnTo>
                  <a:lnTo>
                    <a:pt x="200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27"/>
            <p:cNvSpPr/>
            <p:nvPr/>
          </p:nvSpPr>
          <p:spPr>
            <a:xfrm>
              <a:off x="8175055" y="971647"/>
              <a:ext cx="250873" cy="250865"/>
            </a:xfrm>
            <a:custGeom>
              <a:avLst/>
              <a:gdLst/>
              <a:ahLst/>
              <a:cxnLst/>
              <a:rect l="l" t="t" r="r" b="b"/>
              <a:pathLst>
                <a:path w="3132" h="3132" extrusionOk="0">
                  <a:moveTo>
                    <a:pt x="2219" y="1"/>
                  </a:moveTo>
                  <a:lnTo>
                    <a:pt x="0" y="2220"/>
                  </a:lnTo>
                  <a:lnTo>
                    <a:pt x="0" y="3132"/>
                  </a:lnTo>
                  <a:lnTo>
                    <a:pt x="31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27"/>
            <p:cNvSpPr/>
            <p:nvPr/>
          </p:nvSpPr>
          <p:spPr>
            <a:xfrm>
              <a:off x="8175055" y="2931532"/>
              <a:ext cx="1606966" cy="1677482"/>
            </a:xfrm>
            <a:custGeom>
              <a:avLst/>
              <a:gdLst/>
              <a:ahLst/>
              <a:cxnLst/>
              <a:rect l="l" t="t" r="r" b="b"/>
              <a:pathLst>
                <a:path w="20062" h="20943" extrusionOk="0">
                  <a:moveTo>
                    <a:pt x="20062" y="0"/>
                  </a:moveTo>
                  <a:lnTo>
                    <a:pt x="0" y="20031"/>
                  </a:lnTo>
                  <a:lnTo>
                    <a:pt x="0" y="20943"/>
                  </a:lnTo>
                  <a:lnTo>
                    <a:pt x="20062" y="882"/>
                  </a:lnTo>
                  <a:lnTo>
                    <a:pt x="200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27"/>
            <p:cNvSpPr/>
            <p:nvPr/>
          </p:nvSpPr>
          <p:spPr>
            <a:xfrm>
              <a:off x="8175055" y="2252233"/>
              <a:ext cx="1606966" cy="1677562"/>
            </a:xfrm>
            <a:custGeom>
              <a:avLst/>
              <a:gdLst/>
              <a:ahLst/>
              <a:cxnLst/>
              <a:rect l="l" t="t" r="r" b="b"/>
              <a:pathLst>
                <a:path w="20062" h="20944" extrusionOk="0">
                  <a:moveTo>
                    <a:pt x="20062" y="1"/>
                  </a:moveTo>
                  <a:lnTo>
                    <a:pt x="0" y="20062"/>
                  </a:lnTo>
                  <a:lnTo>
                    <a:pt x="0" y="20943"/>
                  </a:lnTo>
                  <a:lnTo>
                    <a:pt x="20062" y="913"/>
                  </a:lnTo>
                  <a:lnTo>
                    <a:pt x="200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27"/>
            <p:cNvSpPr/>
            <p:nvPr/>
          </p:nvSpPr>
          <p:spPr>
            <a:xfrm>
              <a:off x="8175055" y="971647"/>
              <a:ext cx="927718" cy="925286"/>
            </a:xfrm>
            <a:custGeom>
              <a:avLst/>
              <a:gdLst/>
              <a:ahLst/>
              <a:cxnLst/>
              <a:rect l="l" t="t" r="r" b="b"/>
              <a:pathLst>
                <a:path w="11582" h="11552" extrusionOk="0">
                  <a:moveTo>
                    <a:pt x="10669" y="1"/>
                  </a:moveTo>
                  <a:lnTo>
                    <a:pt x="0" y="10670"/>
                  </a:lnTo>
                  <a:lnTo>
                    <a:pt x="0" y="11551"/>
                  </a:lnTo>
                  <a:lnTo>
                    <a:pt x="1158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27"/>
            <p:cNvSpPr/>
            <p:nvPr/>
          </p:nvSpPr>
          <p:spPr>
            <a:xfrm>
              <a:off x="8175055" y="1237008"/>
              <a:ext cx="1606966" cy="1677562"/>
            </a:xfrm>
            <a:custGeom>
              <a:avLst/>
              <a:gdLst/>
              <a:ahLst/>
              <a:cxnLst/>
              <a:rect l="l" t="t" r="r" b="b"/>
              <a:pathLst>
                <a:path w="20062" h="20944" extrusionOk="0">
                  <a:moveTo>
                    <a:pt x="20062" y="1"/>
                  </a:moveTo>
                  <a:lnTo>
                    <a:pt x="0" y="20062"/>
                  </a:lnTo>
                  <a:lnTo>
                    <a:pt x="0" y="20944"/>
                  </a:lnTo>
                  <a:lnTo>
                    <a:pt x="20062" y="913"/>
                  </a:lnTo>
                  <a:lnTo>
                    <a:pt x="200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27"/>
            <p:cNvSpPr/>
            <p:nvPr/>
          </p:nvSpPr>
          <p:spPr>
            <a:xfrm>
              <a:off x="8175055" y="971647"/>
              <a:ext cx="586813" cy="586874"/>
            </a:xfrm>
            <a:custGeom>
              <a:avLst/>
              <a:gdLst/>
              <a:ahLst/>
              <a:cxnLst/>
              <a:rect l="l" t="t" r="r" b="b"/>
              <a:pathLst>
                <a:path w="7326" h="7327" extrusionOk="0">
                  <a:moveTo>
                    <a:pt x="6475" y="1"/>
                  </a:moveTo>
                  <a:lnTo>
                    <a:pt x="0" y="6414"/>
                  </a:lnTo>
                  <a:lnTo>
                    <a:pt x="0" y="7326"/>
                  </a:lnTo>
                  <a:lnTo>
                    <a:pt x="73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27"/>
            <p:cNvSpPr/>
            <p:nvPr/>
          </p:nvSpPr>
          <p:spPr>
            <a:xfrm>
              <a:off x="9070939" y="4716086"/>
              <a:ext cx="623418" cy="620916"/>
            </a:xfrm>
            <a:custGeom>
              <a:avLst/>
              <a:gdLst/>
              <a:ahLst/>
              <a:cxnLst/>
              <a:rect l="l" t="t" r="r" b="b"/>
              <a:pathLst>
                <a:path w="7783" h="7752" extrusionOk="0">
                  <a:moveTo>
                    <a:pt x="7782" y="0"/>
                  </a:moveTo>
                  <a:lnTo>
                    <a:pt x="1" y="7751"/>
                  </a:lnTo>
                  <a:lnTo>
                    <a:pt x="913" y="7751"/>
                  </a:lnTo>
                  <a:lnTo>
                    <a:pt x="7782" y="912"/>
                  </a:lnTo>
                  <a:lnTo>
                    <a:pt x="778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27"/>
            <p:cNvSpPr/>
            <p:nvPr/>
          </p:nvSpPr>
          <p:spPr>
            <a:xfrm>
              <a:off x="8175055" y="1575416"/>
              <a:ext cx="1606966" cy="1679965"/>
            </a:xfrm>
            <a:custGeom>
              <a:avLst/>
              <a:gdLst/>
              <a:ahLst/>
              <a:cxnLst/>
              <a:rect l="l" t="t" r="r" b="b"/>
              <a:pathLst>
                <a:path w="20062" h="20974" extrusionOk="0">
                  <a:moveTo>
                    <a:pt x="20062" y="1"/>
                  </a:moveTo>
                  <a:lnTo>
                    <a:pt x="0" y="20062"/>
                  </a:lnTo>
                  <a:lnTo>
                    <a:pt x="0" y="20974"/>
                  </a:lnTo>
                  <a:lnTo>
                    <a:pt x="20062" y="913"/>
                  </a:lnTo>
                  <a:lnTo>
                    <a:pt x="200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27"/>
            <p:cNvSpPr/>
            <p:nvPr/>
          </p:nvSpPr>
          <p:spPr>
            <a:xfrm>
              <a:off x="9411832" y="5056897"/>
              <a:ext cx="282513" cy="280101"/>
            </a:xfrm>
            <a:custGeom>
              <a:avLst/>
              <a:gdLst/>
              <a:ahLst/>
              <a:cxnLst/>
              <a:rect l="l" t="t" r="r" b="b"/>
              <a:pathLst>
                <a:path w="3527" h="3497" extrusionOk="0">
                  <a:moveTo>
                    <a:pt x="3526" y="1"/>
                  </a:moveTo>
                  <a:lnTo>
                    <a:pt x="0" y="3496"/>
                  </a:lnTo>
                  <a:lnTo>
                    <a:pt x="851" y="3496"/>
                  </a:lnTo>
                  <a:lnTo>
                    <a:pt x="3526" y="852"/>
                  </a:lnTo>
                  <a:lnTo>
                    <a:pt x="35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27"/>
            <p:cNvSpPr/>
            <p:nvPr/>
          </p:nvSpPr>
          <p:spPr>
            <a:xfrm>
              <a:off x="8394120" y="4036786"/>
              <a:ext cx="1300263" cy="1300223"/>
            </a:xfrm>
            <a:custGeom>
              <a:avLst/>
              <a:gdLst/>
              <a:ahLst/>
              <a:cxnLst/>
              <a:rect l="l" t="t" r="r" b="b"/>
              <a:pathLst>
                <a:path w="16233" h="16233" extrusionOk="0">
                  <a:moveTo>
                    <a:pt x="16232" y="1"/>
                  </a:moveTo>
                  <a:lnTo>
                    <a:pt x="1" y="16232"/>
                  </a:lnTo>
                  <a:lnTo>
                    <a:pt x="882" y="16232"/>
                  </a:lnTo>
                  <a:lnTo>
                    <a:pt x="16232" y="913"/>
                  </a:lnTo>
                  <a:lnTo>
                    <a:pt x="1623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27"/>
            <p:cNvSpPr/>
            <p:nvPr/>
          </p:nvSpPr>
          <p:spPr>
            <a:xfrm>
              <a:off x="8732530" y="4377677"/>
              <a:ext cx="961841" cy="959328"/>
            </a:xfrm>
            <a:custGeom>
              <a:avLst/>
              <a:gdLst/>
              <a:ahLst/>
              <a:cxnLst/>
              <a:rect l="l" t="t" r="r" b="b"/>
              <a:pathLst>
                <a:path w="12008" h="11977" extrusionOk="0">
                  <a:moveTo>
                    <a:pt x="12007" y="0"/>
                  </a:moveTo>
                  <a:lnTo>
                    <a:pt x="1" y="11976"/>
                  </a:lnTo>
                  <a:lnTo>
                    <a:pt x="913" y="11976"/>
                  </a:lnTo>
                  <a:lnTo>
                    <a:pt x="12007" y="912"/>
                  </a:lnTo>
                  <a:lnTo>
                    <a:pt x="120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27"/>
            <p:cNvSpPr/>
            <p:nvPr/>
          </p:nvSpPr>
          <p:spPr>
            <a:xfrm>
              <a:off x="8175055" y="1916307"/>
              <a:ext cx="1606966" cy="1675079"/>
            </a:xfrm>
            <a:custGeom>
              <a:avLst/>
              <a:gdLst/>
              <a:ahLst/>
              <a:cxnLst/>
              <a:rect l="l" t="t" r="r" b="b"/>
              <a:pathLst>
                <a:path w="20062" h="20913" extrusionOk="0">
                  <a:moveTo>
                    <a:pt x="20062" y="0"/>
                  </a:moveTo>
                  <a:lnTo>
                    <a:pt x="0" y="20001"/>
                  </a:lnTo>
                  <a:lnTo>
                    <a:pt x="0" y="20913"/>
                  </a:lnTo>
                  <a:lnTo>
                    <a:pt x="20062" y="851"/>
                  </a:lnTo>
                  <a:lnTo>
                    <a:pt x="200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27"/>
            <p:cNvSpPr/>
            <p:nvPr/>
          </p:nvSpPr>
          <p:spPr>
            <a:xfrm>
              <a:off x="8175055" y="2590641"/>
              <a:ext cx="1606966" cy="1679965"/>
            </a:xfrm>
            <a:custGeom>
              <a:avLst/>
              <a:gdLst/>
              <a:ahLst/>
              <a:cxnLst/>
              <a:rect l="l" t="t" r="r" b="b"/>
              <a:pathLst>
                <a:path w="20062" h="20974" extrusionOk="0">
                  <a:moveTo>
                    <a:pt x="20062" y="1"/>
                  </a:moveTo>
                  <a:lnTo>
                    <a:pt x="0" y="20062"/>
                  </a:lnTo>
                  <a:lnTo>
                    <a:pt x="0" y="20974"/>
                  </a:lnTo>
                  <a:lnTo>
                    <a:pt x="20062" y="913"/>
                  </a:lnTo>
                  <a:lnTo>
                    <a:pt x="200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27"/>
            <p:cNvSpPr/>
            <p:nvPr/>
          </p:nvSpPr>
          <p:spPr>
            <a:xfrm>
              <a:off x="8175055" y="3608349"/>
              <a:ext cx="1606966" cy="1679965"/>
            </a:xfrm>
            <a:custGeom>
              <a:avLst/>
              <a:gdLst/>
              <a:ahLst/>
              <a:cxnLst/>
              <a:rect l="l" t="t" r="r" b="b"/>
              <a:pathLst>
                <a:path w="20062" h="20974" extrusionOk="0">
                  <a:moveTo>
                    <a:pt x="20062" y="0"/>
                  </a:moveTo>
                  <a:lnTo>
                    <a:pt x="0" y="20061"/>
                  </a:lnTo>
                  <a:lnTo>
                    <a:pt x="0" y="20973"/>
                  </a:lnTo>
                  <a:lnTo>
                    <a:pt x="20062" y="912"/>
                  </a:lnTo>
                  <a:lnTo>
                    <a:pt x="200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27"/>
            <p:cNvSpPr/>
            <p:nvPr/>
          </p:nvSpPr>
          <p:spPr>
            <a:xfrm>
              <a:off x="8175055" y="3269941"/>
              <a:ext cx="1606966" cy="1679965"/>
            </a:xfrm>
            <a:custGeom>
              <a:avLst/>
              <a:gdLst/>
              <a:ahLst/>
              <a:cxnLst/>
              <a:rect l="l" t="t" r="r" b="b"/>
              <a:pathLst>
                <a:path w="20062" h="20974" extrusionOk="0">
                  <a:moveTo>
                    <a:pt x="20062" y="0"/>
                  </a:moveTo>
                  <a:lnTo>
                    <a:pt x="0" y="20061"/>
                  </a:lnTo>
                  <a:lnTo>
                    <a:pt x="0" y="20973"/>
                  </a:lnTo>
                  <a:lnTo>
                    <a:pt x="20062" y="912"/>
                  </a:lnTo>
                  <a:lnTo>
                    <a:pt x="200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324220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FFFFF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111267" y="-67834"/>
            <a:ext cx="7003123" cy="5632243"/>
          </a:xfrm>
          <a:custGeom>
            <a:avLst/>
            <a:gdLst/>
            <a:ahLst/>
            <a:cxnLst/>
            <a:rect l="l" t="t" r="r" b="b"/>
            <a:pathLst>
              <a:path w="52737" h="52738" extrusionOk="0">
                <a:moveTo>
                  <a:pt x="0" y="1"/>
                </a:moveTo>
                <a:lnTo>
                  <a:pt x="0" y="52737"/>
                </a:lnTo>
                <a:lnTo>
                  <a:pt x="52737" y="52737"/>
                </a:lnTo>
                <a:lnTo>
                  <a:pt x="52737" y="1"/>
                </a:lnTo>
                <a:close/>
              </a:path>
            </a:pathLst>
          </a:custGeom>
          <a:solidFill>
            <a:srgbClr val="EBEB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553600" y="1195967"/>
            <a:ext cx="86360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6200"/>
              <a:buFont typeface="Oswald Regular"/>
              <a:buNone/>
              <a:defRPr sz="8266"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580467" y="4490033"/>
            <a:ext cx="5073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erriweather"/>
              <a:buNone/>
              <a:defRPr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46361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00B838-8185-4034-B687-2C6C3A806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ED4943E-5E0E-4B76-B102-1D8D537632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5C87A43-5F30-4A3A-80AD-6AF86130C3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4907364-30B9-46E5-9E12-328C3FF1A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6A28A-92AB-40A3-9270-8723B2C4066B}" type="datetimeFigureOut">
              <a:rPr lang="es-EC" smtClean="0"/>
              <a:t>8/11/2021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DC4F834-57EC-4A6D-85BE-B3FD6957E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DB9ED1E-7F27-447E-8C8A-800CBCDF0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00895-BD12-4620-80A9-8D22951384E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412412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8;p7">
            <a:extLst>
              <a:ext uri="{FF2B5EF4-FFF2-40B4-BE49-F238E27FC236}">
                <a16:creationId xmlns:a16="http://schemas.microsoft.com/office/drawing/2014/main" id="{232E72F4-E537-45DB-AE4F-42330F42D7B9}"/>
              </a:ext>
            </a:extLst>
          </p:cNvPr>
          <p:cNvSpPr/>
          <p:nvPr userDrawn="1"/>
        </p:nvSpPr>
        <p:spPr>
          <a:xfrm>
            <a:off x="245643" y="420416"/>
            <a:ext cx="11175600" cy="6437585"/>
          </a:xfrm>
          <a:custGeom>
            <a:avLst/>
            <a:gdLst/>
            <a:ahLst/>
            <a:cxnLst/>
            <a:rect l="l" t="t" r="r" b="b"/>
            <a:pathLst>
              <a:path w="51431" h="51430" extrusionOk="0">
                <a:moveTo>
                  <a:pt x="1" y="0"/>
                </a:moveTo>
                <a:lnTo>
                  <a:pt x="1" y="51429"/>
                </a:lnTo>
                <a:lnTo>
                  <a:pt x="51430" y="51429"/>
                </a:lnTo>
                <a:lnTo>
                  <a:pt x="51430" y="0"/>
                </a:lnTo>
                <a:close/>
              </a:path>
            </a:pathLst>
          </a:custGeom>
          <a:solidFill>
            <a:srgbClr val="EBEB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3"/>
          <p:cNvSpPr txBox="1">
            <a:spLocks noGrp="1"/>
          </p:cNvSpPr>
          <p:nvPr>
            <p:ph type="ctrTitle"/>
          </p:nvPr>
        </p:nvSpPr>
        <p:spPr>
          <a:xfrm>
            <a:off x="1382367" y="2110367"/>
            <a:ext cx="79400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Font typeface="Oswald Regular"/>
              <a:buNone/>
              <a:defRPr sz="8000"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2" name="Google Shape;52;p3"/>
          <p:cNvSpPr txBox="1">
            <a:spLocks noGrp="1"/>
          </p:cNvSpPr>
          <p:nvPr>
            <p:ph type="title" idx="2" hasCustomPrompt="1"/>
          </p:nvPr>
        </p:nvSpPr>
        <p:spPr>
          <a:xfrm>
            <a:off x="5683967" y="2242000"/>
            <a:ext cx="3638400" cy="141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6C63"/>
              </a:buClr>
              <a:buSzPts val="6000"/>
              <a:buNone/>
              <a:defRPr sz="8000">
                <a:solidFill>
                  <a:srgbClr val="FF6C6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4535487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rgbClr val="FFFFFF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"/>
          <p:cNvSpPr/>
          <p:nvPr/>
        </p:nvSpPr>
        <p:spPr>
          <a:xfrm>
            <a:off x="478367" y="339333"/>
            <a:ext cx="11254252" cy="6178608"/>
          </a:xfrm>
          <a:custGeom>
            <a:avLst/>
            <a:gdLst/>
            <a:ahLst/>
            <a:cxnLst/>
            <a:rect l="l" t="t" r="r" b="b"/>
            <a:pathLst>
              <a:path w="52737" h="52738" extrusionOk="0">
                <a:moveTo>
                  <a:pt x="0" y="1"/>
                </a:moveTo>
                <a:lnTo>
                  <a:pt x="0" y="52737"/>
                </a:lnTo>
                <a:lnTo>
                  <a:pt x="52737" y="52737"/>
                </a:lnTo>
                <a:lnTo>
                  <a:pt x="52737" y="1"/>
                </a:lnTo>
                <a:close/>
              </a:path>
            </a:pathLst>
          </a:custGeom>
          <a:solidFill>
            <a:srgbClr val="EBEB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4"/>
          <p:cNvSpPr txBox="1">
            <a:spLocks noGrp="1"/>
          </p:cNvSpPr>
          <p:nvPr>
            <p:ph type="body" idx="1"/>
          </p:nvPr>
        </p:nvSpPr>
        <p:spPr>
          <a:xfrm>
            <a:off x="960000" y="1697100"/>
            <a:ext cx="10272000" cy="29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56" name="Google Shape;56;p4"/>
          <p:cNvSpPr txBox="1">
            <a:spLocks noGrp="1"/>
          </p:cNvSpPr>
          <p:nvPr>
            <p:ph type="title"/>
          </p:nvPr>
        </p:nvSpPr>
        <p:spPr>
          <a:xfrm>
            <a:off x="960000" y="740800"/>
            <a:ext cx="10272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92893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userDrawn="1">
  <p:cSld name="Title and two columns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5"/>
          <p:cNvSpPr/>
          <p:nvPr/>
        </p:nvSpPr>
        <p:spPr>
          <a:xfrm>
            <a:off x="10757715" y="-149616"/>
            <a:ext cx="1505000" cy="7452757"/>
          </a:xfrm>
          <a:custGeom>
            <a:avLst/>
            <a:gdLst/>
            <a:ahLst/>
            <a:cxnLst/>
            <a:rect l="l" t="t" r="r" b="b"/>
            <a:pathLst>
              <a:path w="13375" h="66233" extrusionOk="0">
                <a:moveTo>
                  <a:pt x="1" y="1"/>
                </a:moveTo>
                <a:lnTo>
                  <a:pt x="1" y="66233"/>
                </a:lnTo>
                <a:lnTo>
                  <a:pt x="13375" y="66233"/>
                </a:lnTo>
                <a:lnTo>
                  <a:pt x="13375" y="1"/>
                </a:lnTo>
                <a:close/>
              </a:path>
            </a:pathLst>
          </a:custGeom>
          <a:solidFill>
            <a:srgbClr val="0D17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D1720"/>
              </a:solidFill>
            </a:endParaRPr>
          </a:p>
        </p:txBody>
      </p:sp>
      <p:sp>
        <p:nvSpPr>
          <p:cNvPr id="59" name="Google Shape;59;p5"/>
          <p:cNvSpPr txBox="1">
            <a:spLocks noGrp="1"/>
          </p:cNvSpPr>
          <p:nvPr>
            <p:ph type="title"/>
          </p:nvPr>
        </p:nvSpPr>
        <p:spPr>
          <a:xfrm>
            <a:off x="960000" y="740800"/>
            <a:ext cx="10272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subTitle" idx="1"/>
          </p:nvPr>
        </p:nvSpPr>
        <p:spPr>
          <a:xfrm>
            <a:off x="1017167" y="2108200"/>
            <a:ext cx="2826800" cy="3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 dirty="0"/>
          </a:p>
        </p:txBody>
      </p:sp>
      <p:sp>
        <p:nvSpPr>
          <p:cNvPr id="62" name="Google Shape;62;p5"/>
          <p:cNvSpPr txBox="1">
            <a:spLocks noGrp="1"/>
          </p:cNvSpPr>
          <p:nvPr>
            <p:ph type="subTitle" idx="3"/>
          </p:nvPr>
        </p:nvSpPr>
        <p:spPr>
          <a:xfrm>
            <a:off x="3542300" y="4682700"/>
            <a:ext cx="2826800" cy="3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ubTitle" idx="4"/>
          </p:nvPr>
        </p:nvSpPr>
        <p:spPr>
          <a:xfrm>
            <a:off x="2570603" y="5034866"/>
            <a:ext cx="7390485" cy="15605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028836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rgbClr val="FFFFFF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7"/>
          <p:cNvSpPr/>
          <p:nvPr/>
        </p:nvSpPr>
        <p:spPr>
          <a:xfrm>
            <a:off x="245643" y="1"/>
            <a:ext cx="5850357" cy="6858000"/>
          </a:xfrm>
          <a:custGeom>
            <a:avLst/>
            <a:gdLst/>
            <a:ahLst/>
            <a:cxnLst/>
            <a:rect l="l" t="t" r="r" b="b"/>
            <a:pathLst>
              <a:path w="51431" h="51430" extrusionOk="0">
                <a:moveTo>
                  <a:pt x="1" y="0"/>
                </a:moveTo>
                <a:lnTo>
                  <a:pt x="1" y="51429"/>
                </a:lnTo>
                <a:lnTo>
                  <a:pt x="51430" y="51429"/>
                </a:lnTo>
                <a:lnTo>
                  <a:pt x="51430" y="0"/>
                </a:lnTo>
                <a:close/>
              </a:path>
            </a:pathLst>
          </a:custGeom>
          <a:solidFill>
            <a:srgbClr val="EBEB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7"/>
          <p:cNvSpPr txBox="1">
            <a:spLocks noGrp="1"/>
          </p:cNvSpPr>
          <p:nvPr>
            <p:ph type="title"/>
          </p:nvPr>
        </p:nvSpPr>
        <p:spPr>
          <a:xfrm>
            <a:off x="6925733" y="740800"/>
            <a:ext cx="4306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0" name="Google Shape;70;p7"/>
          <p:cNvSpPr txBox="1">
            <a:spLocks noGrp="1"/>
          </p:cNvSpPr>
          <p:nvPr>
            <p:ph type="body" idx="1"/>
          </p:nvPr>
        </p:nvSpPr>
        <p:spPr>
          <a:xfrm>
            <a:off x="6925733" y="2157600"/>
            <a:ext cx="3979200" cy="22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47058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"/>
          <p:cNvSpPr txBox="1">
            <a:spLocks noGrp="1"/>
          </p:cNvSpPr>
          <p:nvPr>
            <p:ph type="title"/>
          </p:nvPr>
        </p:nvSpPr>
        <p:spPr>
          <a:xfrm>
            <a:off x="3143233" y="2982900"/>
            <a:ext cx="5905600" cy="11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erriweather"/>
              <a:buNone/>
              <a:defRPr sz="24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Font typeface="Merriweather"/>
              <a:buNone/>
              <a:defRPr sz="6400"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Font typeface="Merriweather"/>
              <a:buNone/>
              <a:defRPr sz="6400"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Font typeface="Merriweather"/>
              <a:buNone/>
              <a:defRPr sz="6400"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Font typeface="Merriweather"/>
              <a:buNone/>
              <a:defRPr sz="6400"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Font typeface="Merriweather"/>
              <a:buNone/>
              <a:defRPr sz="6400"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Font typeface="Merriweather"/>
              <a:buNone/>
              <a:defRPr sz="6400"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Font typeface="Merriweather"/>
              <a:buNone/>
              <a:defRPr sz="6400"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Font typeface="Merriweather"/>
              <a:buNone/>
              <a:defRPr sz="6400"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74" name="Google Shape;74;p8"/>
          <p:cNvSpPr txBox="1">
            <a:spLocks noGrp="1"/>
          </p:cNvSpPr>
          <p:nvPr>
            <p:ph type="title" idx="2"/>
          </p:nvPr>
        </p:nvSpPr>
        <p:spPr>
          <a:xfrm>
            <a:off x="3143233" y="3797300"/>
            <a:ext cx="5905600" cy="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Merriweather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Merriweather"/>
              <a:buNone/>
              <a:defRPr sz="6400"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Merriweather"/>
              <a:buNone/>
              <a:defRPr sz="6400"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Merriweather"/>
              <a:buNone/>
              <a:defRPr sz="6400"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Merriweather"/>
              <a:buNone/>
              <a:defRPr sz="6400"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Merriweather"/>
              <a:buNone/>
              <a:defRPr sz="6400"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Merriweather"/>
              <a:buNone/>
              <a:defRPr sz="6400"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Merriweather"/>
              <a:buNone/>
              <a:defRPr sz="6400"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Merriweather"/>
              <a:buNone/>
              <a:defRPr sz="6400"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04739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9"/>
          <p:cNvSpPr txBox="1">
            <a:spLocks noGrp="1"/>
          </p:cNvSpPr>
          <p:nvPr>
            <p:ph type="title"/>
          </p:nvPr>
        </p:nvSpPr>
        <p:spPr>
          <a:xfrm>
            <a:off x="960000" y="1644233"/>
            <a:ext cx="4787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8" name="Google Shape;78;p9"/>
          <p:cNvSpPr txBox="1">
            <a:spLocks noGrp="1"/>
          </p:cNvSpPr>
          <p:nvPr>
            <p:ph type="subTitle" idx="1"/>
          </p:nvPr>
        </p:nvSpPr>
        <p:spPr>
          <a:xfrm>
            <a:off x="960000" y="3737433"/>
            <a:ext cx="4787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9" name="Google Shape;79;p9"/>
          <p:cNvSpPr txBox="1">
            <a:spLocks noGrp="1"/>
          </p:cNvSpPr>
          <p:nvPr>
            <p:ph type="body" idx="2"/>
          </p:nvPr>
        </p:nvSpPr>
        <p:spPr>
          <a:xfrm>
            <a:off x="6586000" y="1485900"/>
            <a:ext cx="4666400" cy="38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23377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rgbClr val="FFFFFF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7"/>
          <p:cNvSpPr/>
          <p:nvPr/>
        </p:nvSpPr>
        <p:spPr>
          <a:xfrm>
            <a:off x="478367" y="1879599"/>
            <a:ext cx="11254252" cy="4638307"/>
          </a:xfrm>
          <a:custGeom>
            <a:avLst/>
            <a:gdLst/>
            <a:ahLst/>
            <a:cxnLst/>
            <a:rect l="l" t="t" r="r" b="b"/>
            <a:pathLst>
              <a:path w="52737" h="52738" extrusionOk="0">
                <a:moveTo>
                  <a:pt x="0" y="1"/>
                </a:moveTo>
                <a:lnTo>
                  <a:pt x="0" y="52737"/>
                </a:lnTo>
                <a:lnTo>
                  <a:pt x="52737" y="52737"/>
                </a:lnTo>
                <a:lnTo>
                  <a:pt x="52737" y="1"/>
                </a:lnTo>
                <a:close/>
              </a:path>
            </a:pathLst>
          </a:custGeom>
          <a:solidFill>
            <a:srgbClr val="EBEB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                            </a:t>
            </a:r>
            <a:endParaRPr sz="2400"/>
          </a:p>
        </p:txBody>
      </p:sp>
      <p:sp>
        <p:nvSpPr>
          <p:cNvPr id="160" name="Google Shape;160;p17"/>
          <p:cNvSpPr txBox="1">
            <a:spLocks noGrp="1"/>
          </p:cNvSpPr>
          <p:nvPr>
            <p:ph type="title" hasCustomPrompt="1"/>
          </p:nvPr>
        </p:nvSpPr>
        <p:spPr>
          <a:xfrm>
            <a:off x="1639467" y="2241767"/>
            <a:ext cx="3453200" cy="98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1" name="Google Shape;161;p17"/>
          <p:cNvSpPr/>
          <p:nvPr/>
        </p:nvSpPr>
        <p:spPr>
          <a:xfrm>
            <a:off x="10757715" y="-149616"/>
            <a:ext cx="1505000" cy="7452757"/>
          </a:xfrm>
          <a:custGeom>
            <a:avLst/>
            <a:gdLst/>
            <a:ahLst/>
            <a:cxnLst/>
            <a:rect l="l" t="t" r="r" b="b"/>
            <a:pathLst>
              <a:path w="13375" h="66233" extrusionOk="0">
                <a:moveTo>
                  <a:pt x="1" y="1"/>
                </a:moveTo>
                <a:lnTo>
                  <a:pt x="1" y="66233"/>
                </a:lnTo>
                <a:lnTo>
                  <a:pt x="13375" y="66233"/>
                </a:lnTo>
                <a:lnTo>
                  <a:pt x="13375" y="1"/>
                </a:lnTo>
                <a:close/>
              </a:path>
            </a:pathLst>
          </a:custGeom>
          <a:solidFill>
            <a:srgbClr val="0D17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17"/>
          <p:cNvSpPr txBox="1">
            <a:spLocks noGrp="1"/>
          </p:cNvSpPr>
          <p:nvPr>
            <p:ph type="title" idx="2"/>
          </p:nvPr>
        </p:nvSpPr>
        <p:spPr>
          <a:xfrm>
            <a:off x="960000" y="740800"/>
            <a:ext cx="10272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3" name="Google Shape;163;p17"/>
          <p:cNvSpPr txBox="1">
            <a:spLocks noGrp="1"/>
          </p:cNvSpPr>
          <p:nvPr>
            <p:ph type="subTitle" idx="1"/>
          </p:nvPr>
        </p:nvSpPr>
        <p:spPr>
          <a:xfrm>
            <a:off x="1639467" y="3273567"/>
            <a:ext cx="3453200" cy="9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17"/>
          <p:cNvSpPr txBox="1">
            <a:spLocks noGrp="1"/>
          </p:cNvSpPr>
          <p:nvPr>
            <p:ph type="subTitle" idx="3"/>
          </p:nvPr>
        </p:nvSpPr>
        <p:spPr>
          <a:xfrm>
            <a:off x="1639467" y="2908300"/>
            <a:ext cx="3453200" cy="3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65" name="Google Shape;165;p17"/>
          <p:cNvSpPr/>
          <p:nvPr/>
        </p:nvSpPr>
        <p:spPr>
          <a:xfrm>
            <a:off x="9948338" y="5489667"/>
            <a:ext cx="2314359" cy="612371"/>
          </a:xfrm>
          <a:custGeom>
            <a:avLst/>
            <a:gdLst/>
            <a:ahLst/>
            <a:cxnLst/>
            <a:rect l="l" t="t" r="r" b="b"/>
            <a:pathLst>
              <a:path w="26658" h="5442" extrusionOk="0">
                <a:moveTo>
                  <a:pt x="1" y="1"/>
                </a:moveTo>
                <a:lnTo>
                  <a:pt x="1" y="5442"/>
                </a:lnTo>
                <a:lnTo>
                  <a:pt x="26658" y="5442"/>
                </a:lnTo>
                <a:lnTo>
                  <a:pt x="2665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</a:endParaRPr>
          </a:p>
        </p:txBody>
      </p:sp>
      <p:sp>
        <p:nvSpPr>
          <p:cNvPr id="166" name="Google Shape;166;p17"/>
          <p:cNvSpPr txBox="1">
            <a:spLocks noGrp="1"/>
          </p:cNvSpPr>
          <p:nvPr>
            <p:ph type="title" idx="4" hasCustomPrompt="1"/>
          </p:nvPr>
        </p:nvSpPr>
        <p:spPr>
          <a:xfrm>
            <a:off x="6096000" y="2241767"/>
            <a:ext cx="3453200" cy="98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7" name="Google Shape;167;p17"/>
          <p:cNvSpPr txBox="1">
            <a:spLocks noGrp="1"/>
          </p:cNvSpPr>
          <p:nvPr>
            <p:ph type="subTitle" idx="5"/>
          </p:nvPr>
        </p:nvSpPr>
        <p:spPr>
          <a:xfrm>
            <a:off x="6096000" y="3273567"/>
            <a:ext cx="3453200" cy="9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17"/>
          <p:cNvSpPr txBox="1">
            <a:spLocks noGrp="1"/>
          </p:cNvSpPr>
          <p:nvPr>
            <p:ph type="subTitle" idx="6"/>
          </p:nvPr>
        </p:nvSpPr>
        <p:spPr>
          <a:xfrm>
            <a:off x="6096000" y="2908300"/>
            <a:ext cx="3453200" cy="3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69" name="Google Shape;169;p17"/>
          <p:cNvSpPr txBox="1">
            <a:spLocks noGrp="1"/>
          </p:cNvSpPr>
          <p:nvPr>
            <p:ph type="title" idx="7" hasCustomPrompt="1"/>
          </p:nvPr>
        </p:nvSpPr>
        <p:spPr>
          <a:xfrm>
            <a:off x="1639467" y="4364600"/>
            <a:ext cx="3453200" cy="98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0" name="Google Shape;170;p17"/>
          <p:cNvSpPr txBox="1">
            <a:spLocks noGrp="1"/>
          </p:cNvSpPr>
          <p:nvPr>
            <p:ph type="subTitle" idx="8"/>
          </p:nvPr>
        </p:nvSpPr>
        <p:spPr>
          <a:xfrm>
            <a:off x="1639467" y="5396400"/>
            <a:ext cx="3453200" cy="9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17"/>
          <p:cNvSpPr txBox="1">
            <a:spLocks noGrp="1"/>
          </p:cNvSpPr>
          <p:nvPr>
            <p:ph type="subTitle" idx="9"/>
          </p:nvPr>
        </p:nvSpPr>
        <p:spPr>
          <a:xfrm>
            <a:off x="1639467" y="5031133"/>
            <a:ext cx="3453200" cy="3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72" name="Google Shape;172;p17"/>
          <p:cNvSpPr txBox="1">
            <a:spLocks noGrp="1"/>
          </p:cNvSpPr>
          <p:nvPr>
            <p:ph type="title" idx="13" hasCustomPrompt="1"/>
          </p:nvPr>
        </p:nvSpPr>
        <p:spPr>
          <a:xfrm>
            <a:off x="6096000" y="4364600"/>
            <a:ext cx="3453200" cy="98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3" name="Google Shape;173;p17"/>
          <p:cNvSpPr txBox="1">
            <a:spLocks noGrp="1"/>
          </p:cNvSpPr>
          <p:nvPr>
            <p:ph type="subTitle" idx="14"/>
          </p:nvPr>
        </p:nvSpPr>
        <p:spPr>
          <a:xfrm>
            <a:off x="6096000" y="5396400"/>
            <a:ext cx="3453200" cy="9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7"/>
          <p:cNvSpPr txBox="1">
            <a:spLocks noGrp="1"/>
          </p:cNvSpPr>
          <p:nvPr>
            <p:ph type="subTitle" idx="15"/>
          </p:nvPr>
        </p:nvSpPr>
        <p:spPr>
          <a:xfrm>
            <a:off x="6096000" y="5031133"/>
            <a:ext cx="3453200" cy="3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1325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bg>
      <p:bgPr>
        <a:solidFill>
          <a:srgbClr val="FFFFFF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8"/>
          <p:cNvSpPr/>
          <p:nvPr/>
        </p:nvSpPr>
        <p:spPr>
          <a:xfrm>
            <a:off x="646534" y="1244600"/>
            <a:ext cx="11254252" cy="4991537"/>
          </a:xfrm>
          <a:custGeom>
            <a:avLst/>
            <a:gdLst/>
            <a:ahLst/>
            <a:cxnLst/>
            <a:rect l="l" t="t" r="r" b="b"/>
            <a:pathLst>
              <a:path w="52737" h="52738" extrusionOk="0">
                <a:moveTo>
                  <a:pt x="0" y="1"/>
                </a:moveTo>
                <a:lnTo>
                  <a:pt x="0" y="52737"/>
                </a:lnTo>
                <a:lnTo>
                  <a:pt x="52737" y="52737"/>
                </a:lnTo>
                <a:lnTo>
                  <a:pt x="52737" y="1"/>
                </a:lnTo>
                <a:close/>
              </a:path>
            </a:pathLst>
          </a:custGeom>
          <a:solidFill>
            <a:srgbClr val="EBEB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18"/>
          <p:cNvSpPr/>
          <p:nvPr/>
        </p:nvSpPr>
        <p:spPr>
          <a:xfrm>
            <a:off x="10757715" y="-149616"/>
            <a:ext cx="1505000" cy="7452757"/>
          </a:xfrm>
          <a:custGeom>
            <a:avLst/>
            <a:gdLst/>
            <a:ahLst/>
            <a:cxnLst/>
            <a:rect l="l" t="t" r="r" b="b"/>
            <a:pathLst>
              <a:path w="13375" h="66233" extrusionOk="0">
                <a:moveTo>
                  <a:pt x="1" y="1"/>
                </a:moveTo>
                <a:lnTo>
                  <a:pt x="1" y="66233"/>
                </a:lnTo>
                <a:lnTo>
                  <a:pt x="13375" y="66233"/>
                </a:lnTo>
                <a:lnTo>
                  <a:pt x="13375" y="1"/>
                </a:lnTo>
                <a:close/>
              </a:path>
            </a:pathLst>
          </a:custGeom>
          <a:solidFill>
            <a:srgbClr val="0D17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5"/>
              </a:solidFill>
            </a:endParaRPr>
          </a:p>
        </p:txBody>
      </p:sp>
      <p:sp>
        <p:nvSpPr>
          <p:cNvPr id="178" name="Google Shape;178;p18"/>
          <p:cNvSpPr txBox="1">
            <a:spLocks noGrp="1"/>
          </p:cNvSpPr>
          <p:nvPr>
            <p:ph type="title"/>
          </p:nvPr>
        </p:nvSpPr>
        <p:spPr>
          <a:xfrm>
            <a:off x="833516" y="127112"/>
            <a:ext cx="10272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 dirty="0"/>
          </a:p>
        </p:txBody>
      </p:sp>
      <p:sp>
        <p:nvSpPr>
          <p:cNvPr id="179" name="Google Shape;179;p18"/>
          <p:cNvSpPr txBox="1">
            <a:spLocks noGrp="1"/>
          </p:cNvSpPr>
          <p:nvPr>
            <p:ph type="subTitle" idx="1"/>
          </p:nvPr>
        </p:nvSpPr>
        <p:spPr>
          <a:xfrm>
            <a:off x="915567" y="3733800"/>
            <a:ext cx="2826800" cy="3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80" name="Google Shape;180;p18"/>
          <p:cNvSpPr txBox="1">
            <a:spLocks noGrp="1"/>
          </p:cNvSpPr>
          <p:nvPr>
            <p:ph type="subTitle" idx="2"/>
          </p:nvPr>
        </p:nvSpPr>
        <p:spPr>
          <a:xfrm>
            <a:off x="915567" y="4146567"/>
            <a:ext cx="2826800" cy="14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18"/>
          <p:cNvSpPr txBox="1">
            <a:spLocks noGrp="1"/>
          </p:cNvSpPr>
          <p:nvPr>
            <p:ph type="subTitle" idx="3"/>
          </p:nvPr>
        </p:nvSpPr>
        <p:spPr>
          <a:xfrm>
            <a:off x="4210099" y="3733800"/>
            <a:ext cx="2848800" cy="3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82" name="Google Shape;182;p18"/>
          <p:cNvSpPr txBox="1">
            <a:spLocks noGrp="1"/>
          </p:cNvSpPr>
          <p:nvPr>
            <p:ph type="subTitle" idx="4"/>
          </p:nvPr>
        </p:nvSpPr>
        <p:spPr>
          <a:xfrm>
            <a:off x="4210100" y="4146567"/>
            <a:ext cx="2848800" cy="14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18"/>
          <p:cNvSpPr txBox="1">
            <a:spLocks noGrp="1"/>
          </p:cNvSpPr>
          <p:nvPr>
            <p:ph type="subTitle" idx="5"/>
          </p:nvPr>
        </p:nvSpPr>
        <p:spPr>
          <a:xfrm>
            <a:off x="7505900" y="3733800"/>
            <a:ext cx="2848800" cy="3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84" name="Google Shape;184;p18"/>
          <p:cNvSpPr txBox="1">
            <a:spLocks noGrp="1"/>
          </p:cNvSpPr>
          <p:nvPr>
            <p:ph type="subTitle" idx="6"/>
          </p:nvPr>
        </p:nvSpPr>
        <p:spPr>
          <a:xfrm>
            <a:off x="7505900" y="4146567"/>
            <a:ext cx="2848800" cy="14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18"/>
          <p:cNvSpPr/>
          <p:nvPr/>
        </p:nvSpPr>
        <p:spPr>
          <a:xfrm>
            <a:off x="9948338" y="5489667"/>
            <a:ext cx="2314359" cy="612371"/>
          </a:xfrm>
          <a:custGeom>
            <a:avLst/>
            <a:gdLst/>
            <a:ahLst/>
            <a:cxnLst/>
            <a:rect l="l" t="t" r="r" b="b"/>
            <a:pathLst>
              <a:path w="26658" h="5442" extrusionOk="0">
                <a:moveTo>
                  <a:pt x="1" y="1"/>
                </a:moveTo>
                <a:lnTo>
                  <a:pt x="1" y="5442"/>
                </a:lnTo>
                <a:lnTo>
                  <a:pt x="26658" y="5442"/>
                </a:lnTo>
                <a:lnTo>
                  <a:pt x="2665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8288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">
  <p:cSld name="Title 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1"/>
          <p:cNvSpPr txBox="1">
            <a:spLocks noGrp="1"/>
          </p:cNvSpPr>
          <p:nvPr>
            <p:ph type="title"/>
          </p:nvPr>
        </p:nvSpPr>
        <p:spPr>
          <a:xfrm>
            <a:off x="960000" y="740800"/>
            <a:ext cx="10272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77187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">
  <p:cSld name="One column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2"/>
          <p:cNvSpPr/>
          <p:nvPr/>
        </p:nvSpPr>
        <p:spPr>
          <a:xfrm>
            <a:off x="10757715" y="-149616"/>
            <a:ext cx="1505000" cy="7452757"/>
          </a:xfrm>
          <a:custGeom>
            <a:avLst/>
            <a:gdLst/>
            <a:ahLst/>
            <a:cxnLst/>
            <a:rect l="l" t="t" r="r" b="b"/>
            <a:pathLst>
              <a:path w="13375" h="66233" extrusionOk="0">
                <a:moveTo>
                  <a:pt x="1" y="1"/>
                </a:moveTo>
                <a:lnTo>
                  <a:pt x="1" y="66233"/>
                </a:lnTo>
                <a:lnTo>
                  <a:pt x="13375" y="66233"/>
                </a:lnTo>
                <a:lnTo>
                  <a:pt x="1337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D1720"/>
              </a:solidFill>
            </a:endParaRPr>
          </a:p>
        </p:txBody>
      </p:sp>
      <p:sp>
        <p:nvSpPr>
          <p:cNvPr id="218" name="Google Shape;218;p22"/>
          <p:cNvSpPr txBox="1">
            <a:spLocks noGrp="1"/>
          </p:cNvSpPr>
          <p:nvPr>
            <p:ph type="title"/>
          </p:nvPr>
        </p:nvSpPr>
        <p:spPr>
          <a:xfrm>
            <a:off x="960000" y="740800"/>
            <a:ext cx="52756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19" name="Google Shape;219;p22"/>
          <p:cNvSpPr txBox="1">
            <a:spLocks noGrp="1"/>
          </p:cNvSpPr>
          <p:nvPr>
            <p:ph type="subTitle" idx="1"/>
          </p:nvPr>
        </p:nvSpPr>
        <p:spPr>
          <a:xfrm>
            <a:off x="1423567" y="2420433"/>
            <a:ext cx="4068000" cy="1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1E1F23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1E1F23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1E1F23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1E1F23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1E1F23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1E1F23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1E1F23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1E1F2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8204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818CE5-FC32-4AEC-AB8A-CA6535B32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1D9C7E5-F3D9-4A6F-96BB-844CA45167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B6AB7A9-4722-4784-B7B4-450609CA43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44B740B-912C-44CF-887B-8FD20A6D5E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C53B5B8-2C63-44DA-B096-7B34767401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59F2EE2-A8CA-48A6-92B1-989B6407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6A28A-92AB-40A3-9270-8723B2C4066B}" type="datetimeFigureOut">
              <a:rPr lang="es-EC" smtClean="0"/>
              <a:t>8/11/2021</a:t>
            </a:fld>
            <a:endParaRPr lang="es-EC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2A8A069-A963-420D-A371-EF2AA852C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1CF59B6-1075-4181-91D5-4934DDDBA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00895-BD12-4620-80A9-8D22951384E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765586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2">
  <p:cSld name="One column 2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4"/>
          <p:cNvSpPr/>
          <p:nvPr/>
        </p:nvSpPr>
        <p:spPr>
          <a:xfrm>
            <a:off x="425986" y="328799"/>
            <a:ext cx="7029273" cy="6653499"/>
          </a:xfrm>
          <a:custGeom>
            <a:avLst/>
            <a:gdLst/>
            <a:ahLst/>
            <a:cxnLst/>
            <a:rect l="l" t="t" r="r" b="b"/>
            <a:pathLst>
              <a:path w="51431" h="51430" extrusionOk="0">
                <a:moveTo>
                  <a:pt x="1" y="0"/>
                </a:moveTo>
                <a:lnTo>
                  <a:pt x="1" y="51429"/>
                </a:lnTo>
                <a:lnTo>
                  <a:pt x="51430" y="51429"/>
                </a:lnTo>
                <a:lnTo>
                  <a:pt x="51430" y="0"/>
                </a:lnTo>
                <a:close/>
              </a:path>
            </a:pathLst>
          </a:custGeom>
          <a:solidFill>
            <a:srgbClr val="EBEB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24"/>
          <p:cNvSpPr txBox="1">
            <a:spLocks noGrp="1"/>
          </p:cNvSpPr>
          <p:nvPr>
            <p:ph type="title"/>
          </p:nvPr>
        </p:nvSpPr>
        <p:spPr>
          <a:xfrm>
            <a:off x="3866700" y="740800"/>
            <a:ext cx="73652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30" name="Google Shape;230;p24"/>
          <p:cNvSpPr txBox="1">
            <a:spLocks noGrp="1"/>
          </p:cNvSpPr>
          <p:nvPr>
            <p:ph type="body" idx="1"/>
          </p:nvPr>
        </p:nvSpPr>
        <p:spPr>
          <a:xfrm>
            <a:off x="7230533" y="2790433"/>
            <a:ext cx="4306000" cy="22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37727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5"/>
          <p:cNvSpPr/>
          <p:nvPr/>
        </p:nvSpPr>
        <p:spPr>
          <a:xfrm>
            <a:off x="-304798" y="1"/>
            <a:ext cx="6079065" cy="6982351"/>
          </a:xfrm>
          <a:custGeom>
            <a:avLst/>
            <a:gdLst/>
            <a:ahLst/>
            <a:cxnLst/>
            <a:rect l="l" t="t" r="r" b="b"/>
            <a:pathLst>
              <a:path w="51431" h="51430" extrusionOk="0">
                <a:moveTo>
                  <a:pt x="1" y="0"/>
                </a:moveTo>
                <a:lnTo>
                  <a:pt x="1" y="51429"/>
                </a:lnTo>
                <a:lnTo>
                  <a:pt x="51430" y="51429"/>
                </a:lnTo>
                <a:lnTo>
                  <a:pt x="51430" y="0"/>
                </a:lnTo>
                <a:close/>
              </a:path>
            </a:pathLst>
          </a:custGeom>
          <a:solidFill>
            <a:srgbClr val="EBEB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4" name="Google Shape;234;p25"/>
          <p:cNvSpPr txBox="1">
            <a:spLocks noGrp="1"/>
          </p:cNvSpPr>
          <p:nvPr>
            <p:ph type="title"/>
          </p:nvPr>
        </p:nvSpPr>
        <p:spPr>
          <a:xfrm>
            <a:off x="3570400" y="740800"/>
            <a:ext cx="50512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51708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Four columns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6"/>
          <p:cNvSpPr/>
          <p:nvPr/>
        </p:nvSpPr>
        <p:spPr>
          <a:xfrm>
            <a:off x="5334000" y="1975634"/>
            <a:ext cx="7947461" cy="1885252"/>
          </a:xfrm>
          <a:custGeom>
            <a:avLst/>
            <a:gdLst/>
            <a:ahLst/>
            <a:cxnLst/>
            <a:rect l="l" t="t" r="r" b="b"/>
            <a:pathLst>
              <a:path w="51431" h="51430" extrusionOk="0">
                <a:moveTo>
                  <a:pt x="1" y="0"/>
                </a:moveTo>
                <a:lnTo>
                  <a:pt x="1" y="51429"/>
                </a:lnTo>
                <a:lnTo>
                  <a:pt x="51430" y="51429"/>
                </a:lnTo>
                <a:lnTo>
                  <a:pt x="51430" y="0"/>
                </a:lnTo>
                <a:close/>
              </a:path>
            </a:pathLst>
          </a:custGeom>
          <a:solidFill>
            <a:srgbClr val="EBEB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26"/>
          <p:cNvSpPr txBox="1">
            <a:spLocks noGrp="1"/>
          </p:cNvSpPr>
          <p:nvPr>
            <p:ph type="title"/>
          </p:nvPr>
        </p:nvSpPr>
        <p:spPr>
          <a:xfrm>
            <a:off x="3866700" y="740800"/>
            <a:ext cx="73652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38" name="Google Shape;238;p26"/>
          <p:cNvSpPr txBox="1">
            <a:spLocks noGrp="1"/>
          </p:cNvSpPr>
          <p:nvPr>
            <p:ph type="subTitle" idx="1"/>
          </p:nvPr>
        </p:nvSpPr>
        <p:spPr>
          <a:xfrm>
            <a:off x="5867400" y="2140033"/>
            <a:ext cx="2387600" cy="3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239" name="Google Shape;239;p26"/>
          <p:cNvSpPr txBox="1">
            <a:spLocks noGrp="1"/>
          </p:cNvSpPr>
          <p:nvPr>
            <p:ph type="subTitle" idx="2"/>
          </p:nvPr>
        </p:nvSpPr>
        <p:spPr>
          <a:xfrm>
            <a:off x="5867400" y="2521233"/>
            <a:ext cx="2387600" cy="14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26"/>
          <p:cNvSpPr txBox="1">
            <a:spLocks noGrp="1"/>
          </p:cNvSpPr>
          <p:nvPr>
            <p:ph type="subTitle" idx="3"/>
          </p:nvPr>
        </p:nvSpPr>
        <p:spPr>
          <a:xfrm>
            <a:off x="8811500" y="2140033"/>
            <a:ext cx="2387600" cy="3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241" name="Google Shape;241;p26"/>
          <p:cNvSpPr txBox="1">
            <a:spLocks noGrp="1"/>
          </p:cNvSpPr>
          <p:nvPr>
            <p:ph type="subTitle" idx="4"/>
          </p:nvPr>
        </p:nvSpPr>
        <p:spPr>
          <a:xfrm>
            <a:off x="8811500" y="2521233"/>
            <a:ext cx="2387600" cy="14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26"/>
          <p:cNvSpPr/>
          <p:nvPr/>
        </p:nvSpPr>
        <p:spPr>
          <a:xfrm>
            <a:off x="5334000" y="4236234"/>
            <a:ext cx="7947461" cy="1885252"/>
          </a:xfrm>
          <a:custGeom>
            <a:avLst/>
            <a:gdLst/>
            <a:ahLst/>
            <a:cxnLst/>
            <a:rect l="l" t="t" r="r" b="b"/>
            <a:pathLst>
              <a:path w="51431" h="51430" extrusionOk="0">
                <a:moveTo>
                  <a:pt x="1" y="0"/>
                </a:moveTo>
                <a:lnTo>
                  <a:pt x="1" y="51429"/>
                </a:lnTo>
                <a:lnTo>
                  <a:pt x="51430" y="51429"/>
                </a:lnTo>
                <a:lnTo>
                  <a:pt x="51430" y="0"/>
                </a:lnTo>
                <a:close/>
              </a:path>
            </a:pathLst>
          </a:custGeom>
          <a:solidFill>
            <a:srgbClr val="EBEB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26"/>
          <p:cNvSpPr txBox="1">
            <a:spLocks noGrp="1"/>
          </p:cNvSpPr>
          <p:nvPr>
            <p:ph type="subTitle" idx="5"/>
          </p:nvPr>
        </p:nvSpPr>
        <p:spPr>
          <a:xfrm>
            <a:off x="5867400" y="4400633"/>
            <a:ext cx="2387600" cy="3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244" name="Google Shape;244;p26"/>
          <p:cNvSpPr txBox="1">
            <a:spLocks noGrp="1"/>
          </p:cNvSpPr>
          <p:nvPr>
            <p:ph type="subTitle" idx="6"/>
          </p:nvPr>
        </p:nvSpPr>
        <p:spPr>
          <a:xfrm>
            <a:off x="5867400" y="4781833"/>
            <a:ext cx="2387600" cy="14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26"/>
          <p:cNvSpPr txBox="1">
            <a:spLocks noGrp="1"/>
          </p:cNvSpPr>
          <p:nvPr>
            <p:ph type="subTitle" idx="7"/>
          </p:nvPr>
        </p:nvSpPr>
        <p:spPr>
          <a:xfrm>
            <a:off x="8811500" y="4400633"/>
            <a:ext cx="2387600" cy="3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133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246" name="Google Shape;246;p26"/>
          <p:cNvSpPr txBox="1">
            <a:spLocks noGrp="1"/>
          </p:cNvSpPr>
          <p:nvPr>
            <p:ph type="subTitle" idx="8"/>
          </p:nvPr>
        </p:nvSpPr>
        <p:spPr>
          <a:xfrm>
            <a:off x="8811500" y="4781833"/>
            <a:ext cx="2387600" cy="14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84828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30" y="339510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4526975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29163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5">
            <a:extLst>
              <a:ext uri="{FF2B5EF4-FFF2-40B4-BE49-F238E27FC236}">
                <a16:creationId xmlns:a16="http://schemas.microsoft.com/office/drawing/2014/main" id="{1C677DB5-A9F3-459B-9D51-37160E08512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00213" y="653143"/>
            <a:ext cx="4320000" cy="4320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377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931531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A39CF2-07CF-C944-B8B2-FDFA615ECB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75B6215-8CFA-C14E-A274-62A60F4AF2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D39560-E7E9-C64A-BC8D-A84DFC30D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DCAEE-8C7D-934C-9731-756F74428F35}" type="datetimeFigureOut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8/11/2021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769E16C-FF33-C748-B920-040B63746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CA12FA0-F7EB-E447-90BA-F67ACFEA6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7973DA-7E5B-3245-A411-B52F02EF68FA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8502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101326-6597-D94C-9CE2-5D3857565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C168C83-F8CA-5048-A954-3437E06774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D30857F-3CD0-1247-A95A-219C8BB39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DCAEE-8C7D-934C-9731-756F74428F35}" type="datetimeFigureOut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8/11/2021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9E1468C-4D70-2C47-9F53-33AD928B5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1AB3EA0-56C7-E544-A920-DE9C3C55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7973DA-7E5B-3245-A411-B52F02EF68FA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7621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22451E-F6BA-964D-942E-3A2694175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B98B182-43AD-EB44-97B5-847C7867AE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F84EF59-D283-AA4B-91EE-C1C780D61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DCAEE-8C7D-934C-9731-756F74428F35}" type="datetimeFigureOut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8/11/2021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B04FF48-4252-684C-B6AA-8755BE58D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9B53F34-A70F-C044-9ACE-E3B617E6B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7973DA-7E5B-3245-A411-B52F02EF68FA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5091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B603C3-C482-2A4A-A0B4-1F0CDB6D0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72438E8-96A0-854E-AA9E-79FF067F2E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64C1BA2-C490-AE4E-AD81-4F70E87551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A6CCD44-7B3A-0C4E-903E-8A380E9E6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DCAEE-8C7D-934C-9731-756F74428F35}" type="datetimeFigureOut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8/11/2021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D89298D-0D0B-234C-AB52-E7DA52121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03DC63B-26CF-A94E-A018-0000DE3D0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7973DA-7E5B-3245-A411-B52F02EF68FA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8684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0BB692-D7DC-4256-AFD5-56781843E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82F787E-9B86-43EF-BE4D-37891EABC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6A28A-92AB-40A3-9270-8723B2C4066B}" type="datetimeFigureOut">
              <a:rPr lang="es-EC" smtClean="0"/>
              <a:t>8/11/2021</a:t>
            </a:fld>
            <a:endParaRPr lang="es-EC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17C3BB0-BA22-4D3D-8EFA-76C027913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644713C-2513-453D-BA3B-C48E685BF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00895-BD12-4620-80A9-8D22951384E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781281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EAA371-FBB7-B441-97DB-D80F7CA10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16AC16D-BF7C-4645-BB5A-4D3D8709B6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507B89A-6D01-1A49-9622-169182F474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FBBB904-3002-CF4C-80E4-E500036D8C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2CD1188-D647-5A43-8041-F28703308B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E47BC2F-B3C1-DD47-BD12-A093E8F82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DCAEE-8C7D-934C-9731-756F74428F35}" type="datetimeFigureOut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8/11/2021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3E770EB-1360-0642-A60E-51ACB7BFD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EB7D974-499F-7142-989B-7605603BE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7973DA-7E5B-3245-A411-B52F02EF68FA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58829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22F863-32B5-E043-8B29-B2B42B09E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503C7F0-236D-1F41-A743-89B5BE352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DCAEE-8C7D-934C-9731-756F74428F35}" type="datetimeFigureOut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8/11/2021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08A0E5D-EDA8-E640-A4F0-7E5583224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30AA488-FC1E-F649-9ADD-2417DE8A9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7973DA-7E5B-3245-A411-B52F02EF68FA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76893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318E160-FA5B-2244-8810-AD04240FE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DCAEE-8C7D-934C-9731-756F74428F35}" type="datetimeFigureOut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8/11/2021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C21AB13-2DEF-0344-B1D7-B1F4AB601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863795B-19D2-AD43-9863-9B05A8A1C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7973DA-7E5B-3245-A411-B52F02EF68FA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87621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C95D86-35BD-8545-A3E0-41C64631F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F3A1EC2-4C7C-9F48-830A-C3B6272AE6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F7240-2900-D84E-BA26-4FC9FE1EC9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36B5B85-161C-904E-9207-186EBB251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DCAEE-8C7D-934C-9731-756F74428F35}" type="datetimeFigureOut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8/11/2021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469783A-774F-9244-97A8-8183B2FC7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DBEA04C-078E-9748-B3E9-0DC63A14A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7973DA-7E5B-3245-A411-B52F02EF68FA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635224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17830F-4AFE-D44A-87AB-12F619825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0E74663-3C3B-9C46-B131-4E91903028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C53015C-D6A5-4346-B392-3224F1038D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608FAE1-2E88-494E-974B-BF126FE9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DCAEE-8C7D-934C-9731-756F74428F35}" type="datetimeFigureOut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8/11/2021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7C9DE75-F967-4240-90C9-45FDD881D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C47412B-6343-E341-80F0-3B42EF51B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7973DA-7E5B-3245-A411-B52F02EF68FA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282312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1CD155-7D56-234C-AAFF-16320F1BC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DA342E9-56C6-B04B-AE96-5F19625AE8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B9D136-F28B-EB49-9304-3A0D85C84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DCAEE-8C7D-934C-9731-756F74428F35}" type="datetimeFigureOut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8/11/2021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00433CD-94F3-314D-9BCA-9A12B82A3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D2A2F02-9307-2846-8987-C06F814B8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7973DA-7E5B-3245-A411-B52F02EF68FA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865127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212CDF2-1852-8C4E-B50C-30A45BB13C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40C232E-6C03-0C47-A2EE-04DB3FDB5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F1BD305-C252-5E49-86EE-EE88D8B42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DCAEE-8C7D-934C-9731-756F74428F35}" type="datetimeFigureOut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8/11/2021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F41ED35-5991-214E-9F04-D952D3F2A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63F95CA-8A1B-9C44-9703-D64415A05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7973DA-7E5B-3245-A411-B52F02EF68FA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103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623A46B-52D2-4288-84DB-4D87BA804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6A28A-92AB-40A3-9270-8723B2C4066B}" type="datetimeFigureOut">
              <a:rPr lang="es-EC" smtClean="0"/>
              <a:t>8/11/2021</a:t>
            </a:fld>
            <a:endParaRPr lang="es-EC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F93CF87-4A2E-46D8-9A4B-DB3D7B525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6C9D83E-A172-4CE0-9743-763943B86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00895-BD12-4620-80A9-8D22951384E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13586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DC867C-4617-4455-8EF4-F4B710E08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B76CAC9-3E99-49CC-A743-B757EF82A7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1EC460E-2DAC-40D7-A5A2-0F10A984FA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829A0C2-D95C-4FDA-A86A-C6D872861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6A28A-92AB-40A3-9270-8723B2C4066B}" type="datetimeFigureOut">
              <a:rPr lang="es-EC" smtClean="0"/>
              <a:t>8/11/2021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F0256CA-BB77-4E65-B4C4-61A648052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1DA4D77-8951-453B-AB5B-06088EFA2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00895-BD12-4620-80A9-8D22951384E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62727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38AFC3-6A9E-40A2-98C7-577D3A027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7AC2C7E-2B30-4FA6-96BE-55AEC1157F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01BFF75-DABD-446B-B38B-DAFE2B7274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8DA7A6C-35CC-4A3B-9EF7-7F486087A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6A28A-92AB-40A3-9270-8723B2C4066B}" type="datetimeFigureOut">
              <a:rPr lang="es-EC" smtClean="0"/>
              <a:t>8/11/2021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6951975-C03F-4DF8-B303-D1224D881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749E4E1-1A10-4B12-8AE4-114321711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00895-BD12-4620-80A9-8D22951384E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92997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47C70F4-8EE7-4128-8A44-EE86A981F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8CFE444-89B6-48D8-BB3D-DAB83DD9E7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93DBE14-7813-4F54-9B28-A37A7FF0C1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16A28A-92AB-40A3-9270-8723B2C4066B}" type="datetimeFigureOut">
              <a:rPr lang="es-EC" smtClean="0"/>
              <a:t>8/11/2021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BB5F347-FCC1-4745-B942-2602038FF3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1BA1092-DC29-488F-964D-3A80AEE45E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F00895-BD12-4620-80A9-8D22951384E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00837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Oswald Regular"/>
              <a:buNone/>
              <a:defRPr sz="4000">
                <a:solidFill>
                  <a:schemeClr val="dk2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Char char="●"/>
              <a:defRPr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Char char="○"/>
              <a:defRPr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Char char="■"/>
              <a:defRPr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Char char="●"/>
              <a:defRPr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Char char="○"/>
              <a:defRPr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Char char="■"/>
              <a:defRPr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Char char="●"/>
              <a:defRPr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Char char="○"/>
              <a:defRPr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erriweather"/>
              <a:buChar char="■"/>
              <a:defRPr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07910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Oswald Regular"/>
              <a:buNone/>
              <a:defRPr sz="4000">
                <a:solidFill>
                  <a:schemeClr val="dk2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Char char="●"/>
              <a:defRPr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Char char="○"/>
              <a:defRPr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Char char="■"/>
              <a:defRPr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Char char="●"/>
              <a:defRPr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Char char="○"/>
              <a:defRPr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Char char="■"/>
              <a:defRPr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Char char="●"/>
              <a:defRPr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Char char="○"/>
              <a:defRPr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erriweather"/>
              <a:buChar char="■"/>
              <a:defRPr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01767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5341551-D91D-DD4C-9019-575BBC73A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90A3BEC-0F0A-2945-922F-1288E89F01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20204C7-0270-EA43-8408-ABA143116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DCAEE-8C7D-934C-9731-756F74428F35}" type="datetimeFigureOut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8/11/2021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9078A95-3068-B648-A44E-9FF31274D7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94070A-9262-3E42-9371-AEF9FDA0F4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7973DA-7E5B-3245-A411-B52F02EF68FA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5034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8.jpeg"/><Relationship Id="rId7" Type="http://schemas.openxmlformats.org/officeDocument/2006/relationships/diagramColors" Target="../diagrams/colors5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0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slide" Target="slide18.xml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0.png"/><Relationship Id="rId3" Type="http://schemas.openxmlformats.org/officeDocument/2006/relationships/image" Target="../media/image31.jpg"/><Relationship Id="rId7" Type="http://schemas.openxmlformats.org/officeDocument/2006/relationships/slide" Target="slide18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7C5C8CE6-F51C-0649-93D3-8129F63B15DD}"/>
              </a:ext>
            </a:extLst>
          </p:cNvPr>
          <p:cNvSpPr/>
          <p:nvPr/>
        </p:nvSpPr>
        <p:spPr>
          <a:xfrm>
            <a:off x="1922320" y="2284245"/>
            <a:ext cx="9322179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TEMA: </a:t>
            </a:r>
          </a:p>
          <a:p>
            <a:pPr lvl="0" algn="ctr">
              <a:defRPr/>
            </a:pPr>
            <a:r>
              <a:rPr lang="es-E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AFECTACIÓN POR LA INCORRECTA APLICACIÓN DE LA NORMATIVA DE TRANSPORTES EN LA ADMINISTRACIÓN DE LOS VEHÍCULOS DEL EJÉRCITO ECUATORIANO, PROPUESTA DE NORMATIVA INSTITUCIONAL.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BCE7088B-96EC-8841-A837-F44032347E3E}"/>
              </a:ext>
            </a:extLst>
          </p:cNvPr>
          <p:cNvCxnSpPr/>
          <p:nvPr/>
        </p:nvCxnSpPr>
        <p:spPr>
          <a:xfrm>
            <a:off x="1485900" y="1984669"/>
            <a:ext cx="10195023" cy="2021"/>
          </a:xfrm>
          <a:prstGeom prst="line">
            <a:avLst/>
          </a:prstGeom>
          <a:ln w="571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F24E8BE2-0783-824A-A337-74107E91AF45}"/>
              </a:ext>
            </a:extLst>
          </p:cNvPr>
          <p:cNvCxnSpPr/>
          <p:nvPr/>
        </p:nvCxnSpPr>
        <p:spPr>
          <a:xfrm>
            <a:off x="1485900" y="4059129"/>
            <a:ext cx="10195023" cy="2021"/>
          </a:xfrm>
          <a:prstGeom prst="line">
            <a:avLst/>
          </a:prstGeom>
          <a:ln w="571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3818474D-A86F-C244-AA31-418253F2C546}"/>
              </a:ext>
            </a:extLst>
          </p:cNvPr>
          <p:cNvSpPr txBox="1"/>
          <p:nvPr/>
        </p:nvSpPr>
        <p:spPr>
          <a:xfrm>
            <a:off x="3572938" y="1347455"/>
            <a:ext cx="6020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MAESTRÍA EN DEFENSA Y SEGURIDAD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D62C163-8FCA-404B-839C-BEA41DD0379B}"/>
              </a:ext>
            </a:extLst>
          </p:cNvPr>
          <p:cNvSpPr txBox="1"/>
          <p:nvPr/>
        </p:nvSpPr>
        <p:spPr>
          <a:xfrm>
            <a:off x="1248993" y="4277918"/>
            <a:ext cx="109343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TCRN DE EMS DANIEL CHAMORRO Y TCRN DE EMS JAVIER BENAVIDES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DIRECTOR: TCRN EMS SANCHEZ M MILTON </a:t>
            </a:r>
          </a:p>
        </p:txBody>
      </p:sp>
    </p:spTree>
    <p:extLst>
      <p:ext uri="{BB962C8B-B14F-4D97-AF65-F5344CB8AC3E}">
        <p14:creationId xmlns:p14="http://schemas.microsoft.com/office/powerpoint/2010/main" val="1942211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98D66C17-7AA0-4E1B-9E42-1F77FAACA42A}"/>
              </a:ext>
            </a:extLst>
          </p:cNvPr>
          <p:cNvSpPr txBox="1"/>
          <p:nvPr/>
        </p:nvSpPr>
        <p:spPr>
          <a:xfrm>
            <a:off x="124688" y="1274617"/>
            <a:ext cx="82355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i="1" dirty="0">
                <a:solidFill>
                  <a:srgbClr val="800000"/>
                </a:solidFill>
                <a:latin typeface="Comic Sans MS" panose="030F0702030302020204" pitchFamily="66" charset="0"/>
              </a:rPr>
              <a:t>DETERMINACIÓN DEL TAMAÑO DE LA MUESTRA </a:t>
            </a:r>
          </a:p>
        </p:txBody>
      </p:sp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925C924A-DE34-4E19-B682-524DE23D96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661597"/>
              </p:ext>
            </p:extLst>
          </p:nvPr>
        </p:nvGraphicFramePr>
        <p:xfrm>
          <a:off x="124688" y="2000122"/>
          <a:ext cx="7350169" cy="2778934"/>
        </p:xfrm>
        <a:graphic>
          <a:graphicData uri="http://schemas.openxmlformats.org/drawingml/2006/table">
            <a:tbl>
              <a:tblPr firstRow="1" firstCol="1" bandRow="1">
                <a:tableStyleId>{10A1B5D5-9B99-4C35-A422-299274C87663}</a:tableStyleId>
              </a:tblPr>
              <a:tblGrid>
                <a:gridCol w="2815878">
                  <a:extLst>
                    <a:ext uri="{9D8B030D-6E8A-4147-A177-3AD203B41FA5}">
                      <a16:colId xmlns:a16="http://schemas.microsoft.com/office/drawing/2014/main" val="146451038"/>
                    </a:ext>
                  </a:extLst>
                </a:gridCol>
                <a:gridCol w="1054224">
                  <a:extLst>
                    <a:ext uri="{9D8B030D-6E8A-4147-A177-3AD203B41FA5}">
                      <a16:colId xmlns:a16="http://schemas.microsoft.com/office/drawing/2014/main" val="1074611176"/>
                    </a:ext>
                  </a:extLst>
                </a:gridCol>
                <a:gridCol w="1138978">
                  <a:extLst>
                    <a:ext uri="{9D8B030D-6E8A-4147-A177-3AD203B41FA5}">
                      <a16:colId xmlns:a16="http://schemas.microsoft.com/office/drawing/2014/main" val="3982217662"/>
                    </a:ext>
                  </a:extLst>
                </a:gridCol>
                <a:gridCol w="1276486">
                  <a:extLst>
                    <a:ext uri="{9D8B030D-6E8A-4147-A177-3AD203B41FA5}">
                      <a16:colId xmlns:a16="http://schemas.microsoft.com/office/drawing/2014/main" val="1660728511"/>
                    </a:ext>
                  </a:extLst>
                </a:gridCol>
                <a:gridCol w="1064603">
                  <a:extLst>
                    <a:ext uri="{9D8B030D-6E8A-4147-A177-3AD203B41FA5}">
                      <a16:colId xmlns:a16="http://schemas.microsoft.com/office/drawing/2014/main" val="3319440169"/>
                    </a:ext>
                  </a:extLst>
                </a:gridCol>
              </a:tblGrid>
              <a:tr h="816647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GRUPO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TAMAÑO GRUPO</a:t>
                      </a:r>
                      <a:endParaRPr lang="es-EC" sz="2000" dirty="0">
                        <a:effectLst/>
                      </a:endParaRPr>
                    </a:p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(N)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TAMAÑO MUESTRA</a:t>
                      </a:r>
                      <a:endParaRPr lang="es-EC" sz="2000" dirty="0">
                        <a:effectLst/>
                      </a:endParaRPr>
                    </a:p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(n)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TIPO MUESTREO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MÉTODO</a:t>
                      </a:r>
                      <a:endParaRPr lang="es-EC" sz="2000" dirty="0">
                        <a:effectLst/>
                      </a:endParaRPr>
                    </a:p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TÉCNICA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8981354"/>
                  </a:ext>
                </a:extLst>
              </a:tr>
              <a:tr h="492207"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Oficiales de servicios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522</a:t>
                      </a:r>
                      <a:endParaRPr lang="es-EC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60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aleatoria</a:t>
                      </a:r>
                      <a:endParaRPr lang="es-EC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encuesta</a:t>
                      </a:r>
                      <a:endParaRPr lang="es-EC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7292057"/>
                  </a:ext>
                </a:extLst>
              </a:tr>
              <a:tr h="581388"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Personal de tropa del servicio de Transportes (conductores) </a:t>
                      </a:r>
                      <a:endParaRPr lang="es-EC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600" dirty="0">
                          <a:effectLst/>
                        </a:rPr>
                        <a:t>1805</a:t>
                      </a:r>
                      <a:endParaRPr lang="es-EC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600" dirty="0">
                          <a:effectLst/>
                        </a:rPr>
                        <a:t>66</a:t>
                      </a:r>
                      <a:endParaRPr lang="es-EC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600">
                          <a:effectLst/>
                        </a:rPr>
                        <a:t>intencional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600">
                          <a:effectLst/>
                        </a:rPr>
                        <a:t>encuesta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6604187"/>
                  </a:ext>
                </a:extLst>
              </a:tr>
              <a:tr h="888692"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Personal a cargo de la administración de vehículos a nivel institucional</a:t>
                      </a:r>
                      <a:endParaRPr lang="es-EC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600" dirty="0">
                          <a:effectLst/>
                        </a:rPr>
                        <a:t>15</a:t>
                      </a:r>
                      <a:endParaRPr lang="es-EC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600" dirty="0">
                          <a:effectLst/>
                        </a:rPr>
                        <a:t>15</a:t>
                      </a:r>
                      <a:endParaRPr lang="es-EC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600" dirty="0">
                          <a:effectLst/>
                        </a:rPr>
                        <a:t>intencional</a:t>
                      </a:r>
                      <a:endParaRPr lang="es-EC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600" dirty="0">
                          <a:effectLst/>
                        </a:rPr>
                        <a:t>encuesta</a:t>
                      </a:r>
                      <a:endParaRPr lang="es-EC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1873196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80349A7B-3608-46D1-A8E0-3D2E8EF0D69B}"/>
                  </a:ext>
                </a:extLst>
              </p:cNvPr>
              <p:cNvSpPr txBox="1"/>
              <p:nvPr/>
            </p:nvSpPr>
            <p:spPr>
              <a:xfrm>
                <a:off x="8258629" y="2054837"/>
                <a:ext cx="3512457" cy="9052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2400" b="1" i="1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s-EC" sz="2400" b="1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sz="24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EC" sz="2400" b="1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C" sz="2400" b="1" i="1"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e>
                            <m:sup>
                              <m:r>
                                <a:rPr lang="es-EC" sz="2400" b="1" i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s-EC" sz="2400" b="1" i="1">
                              <a:latin typeface="Cambria Math" panose="02040503050406030204" pitchFamily="18" charset="0"/>
                            </a:rPr>
                            <m:t>𝒒𝒑𝑵</m:t>
                          </m:r>
                        </m:num>
                        <m:den>
                          <m:sSup>
                            <m:sSupPr>
                              <m:ctrlPr>
                                <a:rPr lang="es-EC" sz="2400" b="1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C" sz="2400" b="1" i="1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p>
                              <m:r>
                                <a:rPr lang="es-EC" sz="2400" b="1" i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d>
                            <m:dPr>
                              <m:ctrlPr>
                                <a:rPr lang="es-EC" sz="2400" b="1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C" sz="2400" b="1" i="1"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  <m:r>
                                <a:rPr lang="es-EC" sz="2400" b="1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s-EC" sz="2400" b="1" i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e>
                          </m:d>
                          <m:r>
                            <a:rPr lang="es-EC" sz="2400" b="1" i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s-EC" sz="2400" b="1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C" sz="2400" b="1" i="1"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e>
                            <m:sup>
                              <m:r>
                                <a:rPr lang="es-EC" sz="2400" b="1" i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s-EC" sz="2400" b="1" i="1">
                              <a:latin typeface="Cambria Math" panose="02040503050406030204" pitchFamily="18" charset="0"/>
                            </a:rPr>
                            <m:t>𝒑𝒒</m:t>
                          </m:r>
                        </m:den>
                      </m:f>
                    </m:oMath>
                  </m:oMathPara>
                </a14:m>
                <a:endParaRPr lang="es-EC" b="1" dirty="0"/>
              </a:p>
            </p:txBody>
          </p:sp>
        </mc:Choice>
        <mc:Fallback xmlns="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80349A7B-3608-46D1-A8E0-3D2E8EF0D6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8629" y="2054837"/>
                <a:ext cx="3512457" cy="90524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5" name="Tabla 14">
            <a:extLst>
              <a:ext uri="{FF2B5EF4-FFF2-40B4-BE49-F238E27FC236}">
                <a16:creationId xmlns:a16="http://schemas.microsoft.com/office/drawing/2014/main" id="{A8A623BD-6875-4FC3-A70F-94EB601D2B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3994918"/>
              </p:ext>
            </p:extLst>
          </p:nvPr>
        </p:nvGraphicFramePr>
        <p:xfrm>
          <a:off x="8360229" y="3691717"/>
          <a:ext cx="3269638" cy="1006856"/>
        </p:xfrm>
        <a:graphic>
          <a:graphicData uri="http://schemas.openxmlformats.org/drawingml/2006/table">
            <a:tbl>
              <a:tblPr firstRow="1" firstCol="1" bandRow="1"/>
              <a:tblGrid>
                <a:gridCol w="1233019">
                  <a:extLst>
                    <a:ext uri="{9D8B030D-6E8A-4147-A177-3AD203B41FA5}">
                      <a16:colId xmlns:a16="http://schemas.microsoft.com/office/drawing/2014/main" val="4281326726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207919914"/>
                    </a:ext>
                  </a:extLst>
                </a:gridCol>
                <a:gridCol w="651164">
                  <a:extLst>
                    <a:ext uri="{9D8B030D-6E8A-4147-A177-3AD203B41FA5}">
                      <a16:colId xmlns:a16="http://schemas.microsoft.com/office/drawing/2014/main" val="3211630763"/>
                    </a:ext>
                  </a:extLst>
                </a:gridCol>
                <a:gridCol w="623455">
                  <a:extLst>
                    <a:ext uri="{9D8B030D-6E8A-4147-A177-3AD203B41FA5}">
                      <a16:colId xmlns:a16="http://schemas.microsoft.com/office/drawing/2014/main" val="2796509075"/>
                    </a:ext>
                  </a:extLst>
                </a:gridCol>
              </a:tblGrid>
              <a:tr h="244475"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Nivel de confianza</a:t>
                      </a:r>
                      <a:endParaRPr lang="es-EC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90%</a:t>
                      </a:r>
                      <a:endParaRPr lang="es-EC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95%</a:t>
                      </a:r>
                      <a:endParaRPr lang="es-EC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99%</a:t>
                      </a:r>
                      <a:endParaRPr lang="es-EC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004378"/>
                  </a:ext>
                </a:extLst>
              </a:tr>
              <a:tr h="236220"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Valor de k</a:t>
                      </a:r>
                      <a:endParaRPr lang="es-EC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1,65</a:t>
                      </a:r>
                      <a:endParaRPr lang="es-EC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1,96</a:t>
                      </a:r>
                      <a:endParaRPr lang="es-EC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2,58</a:t>
                      </a:r>
                      <a:endParaRPr lang="es-EC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6149308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FDCB0881-B892-4172-8EF2-03CF91A7480C}"/>
                  </a:ext>
                </a:extLst>
              </p:cNvPr>
              <p:cNvSpPr txBox="1"/>
              <p:nvPr/>
            </p:nvSpPr>
            <p:spPr>
              <a:xfrm>
                <a:off x="3044519" y="5309875"/>
                <a:ext cx="6102962" cy="7612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2000" b="1" i="1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s-EC" sz="2000" b="1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sz="20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EC" sz="2000" b="1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C" sz="2000" b="1" i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s-EC" sz="2000" b="1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s-EC" sz="2000" b="1" i="0">
                                  <a:latin typeface="Cambria Math" panose="02040503050406030204" pitchFamily="18" charset="0"/>
                                </a:rPr>
                                <m:t>𝟔𝟓</m:t>
                              </m:r>
                            </m:e>
                            <m:sup>
                              <m:r>
                                <a:rPr lang="es-EC" sz="2000" b="1" i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s-EC" sz="2000" b="1" i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s-EC" sz="2000" b="1" i="0"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s-EC" sz="2000" b="1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s-EC" sz="2000" b="1" i="0"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s-EC" sz="2000" b="1" i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s-EC" sz="2000" b="1" i="0"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s-EC" sz="2000" b="1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s-EC" sz="2000" b="1" i="0"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s-EC" sz="2000" b="1" i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s-EC" sz="2000" b="1" i="0">
                              <a:latin typeface="Cambria Math" panose="02040503050406030204" pitchFamily="18" charset="0"/>
                            </a:rPr>
                            <m:t>𝟓𝟐𝟐</m:t>
                          </m:r>
                        </m:num>
                        <m:den>
                          <m:sSup>
                            <m:sSupPr>
                              <m:ctrlPr>
                                <a:rPr lang="es-EC" sz="2000" b="1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C" sz="2000" b="1" i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s-EC" sz="2000" b="1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s-EC" sz="2000" b="1" i="0">
                                  <a:latin typeface="Cambria Math" panose="02040503050406030204" pitchFamily="18" charset="0"/>
                                </a:rPr>
                                <m:t>𝟏𝟎</m:t>
                              </m:r>
                            </m:e>
                            <m:sup>
                              <m:r>
                                <a:rPr lang="es-EC" sz="2000" b="1" i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d>
                            <m:dPr>
                              <m:ctrlPr>
                                <a:rPr lang="es-EC" sz="2000" b="1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C" sz="2000" b="1" i="0">
                                  <a:latin typeface="Cambria Math" panose="02040503050406030204" pitchFamily="18" charset="0"/>
                                </a:rPr>
                                <m:t>𝟓𝟐𝟐</m:t>
                              </m:r>
                              <m:r>
                                <a:rPr lang="es-EC" sz="2000" b="1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s-EC" sz="2000" b="1" i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e>
                          </m:d>
                          <m:r>
                            <a:rPr lang="es-EC" sz="2000" b="1" i="0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s-EC" sz="2000" b="1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s-EC" sz="2000" b="1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C" sz="2000" b="1" i="0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  <m:r>
                                    <a:rPr lang="es-EC" sz="2000" b="1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s-EC" sz="2000" b="1" i="0">
                                      <a:latin typeface="Cambria Math" panose="02040503050406030204" pitchFamily="18" charset="0"/>
                                    </a:rPr>
                                    <m:t>𝟔𝟓</m:t>
                                  </m:r>
                                </m:e>
                                <m:sup>
                                  <m:r>
                                    <a:rPr lang="es-EC" sz="2000" b="1" i="0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s-EC" sz="2000" b="1" i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r>
                                <a:rPr lang="es-EC" sz="2000" b="1" i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s-EC" sz="2000" b="1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s-EC" sz="2000" b="1" i="0"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  <m:r>
                                <a:rPr lang="es-EC" sz="2000" b="1" i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r>
                                <a:rPr lang="es-EC" sz="2000" b="1" i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s-EC" sz="2000" b="1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s-EC" sz="2000" b="1" i="0"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</m:e>
                          </m:d>
                        </m:den>
                      </m:f>
                      <m:r>
                        <a:rPr lang="es-EC" sz="20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C" sz="2000" b="1" i="1" smtClean="0">
                          <a:latin typeface="Cambria Math" panose="02040503050406030204" pitchFamily="18" charset="0"/>
                        </a:rPr>
                        <m:t>𝟔𝟎</m:t>
                      </m:r>
                    </m:oMath>
                  </m:oMathPara>
                </a14:m>
                <a:endParaRPr lang="es-EC" b="1" dirty="0"/>
              </a:p>
            </p:txBody>
          </p:sp>
        </mc:Choice>
        <mc:Fallback xmlns="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FDCB0881-B892-4172-8EF2-03CF91A748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4519" y="5309875"/>
                <a:ext cx="6102962" cy="7612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690914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98D66C17-7AA0-4E1B-9E42-1F77FAACA42A}"/>
              </a:ext>
            </a:extLst>
          </p:cNvPr>
          <p:cNvSpPr txBox="1"/>
          <p:nvPr/>
        </p:nvSpPr>
        <p:spPr>
          <a:xfrm>
            <a:off x="6757717" y="1121371"/>
            <a:ext cx="4839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i="1" dirty="0">
                <a:solidFill>
                  <a:srgbClr val="800000"/>
                </a:solidFill>
                <a:latin typeface="Comic Sans MS" panose="030F0702030302020204" pitchFamily="66" charset="0"/>
              </a:rPr>
              <a:t>CONOCIMIENTO Y MANEJO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8D6B19E-969F-48A4-A2C9-DDB3235E35DE}"/>
              </a:ext>
            </a:extLst>
          </p:cNvPr>
          <p:cNvSpPr txBox="1"/>
          <p:nvPr/>
        </p:nvSpPr>
        <p:spPr>
          <a:xfrm>
            <a:off x="414974" y="1431488"/>
            <a:ext cx="5971312" cy="529997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1000"/>
              </a:spcAft>
            </a:pPr>
            <a:r>
              <a:rPr lang="es-ES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ENCUESTA (16 Preguntas)</a:t>
            </a:r>
          </a:p>
          <a:p>
            <a:pPr marL="540000" lvl="0" indent="-342900" algn="just" defTabSz="896938">
              <a:lnSpc>
                <a:spcPct val="150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s-E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Del siguiente listado, seleccione cuales normas considera usted tienen relación y emiten disposiciones para la administración de los vehículos del sector público. </a:t>
            </a:r>
            <a:endParaRPr lang="es-ES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40000" lvl="0" indent="-342900" algn="just" defTabSz="896938">
              <a:lnSpc>
                <a:spcPct val="150000"/>
              </a:lnSpc>
              <a:spcAft>
                <a:spcPts val="1000"/>
              </a:spcAft>
              <a:buFont typeface="+mj-lt"/>
              <a:buAutoNum type="arabicPeriod"/>
            </a:pPr>
            <a:endParaRPr lang="es-ES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40000" lvl="0" indent="-342900" algn="just" defTabSz="896938">
              <a:lnSpc>
                <a:spcPct val="150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s-ES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¿Ha utilizado el Reglamento General Sustitutivo para la Administración, Utilización, Manejo y Control de los Bienes e Inventarios del Sector Público, para emitir disposiciones para el empleo de vehículos del Ejército Ecuatoriano?</a:t>
            </a:r>
          </a:p>
          <a:p>
            <a:pPr marL="540000" lvl="0" indent="-342900" algn="just" defTabSz="896938">
              <a:lnSpc>
                <a:spcPct val="150000"/>
              </a:lnSpc>
              <a:spcAft>
                <a:spcPts val="1000"/>
              </a:spcAft>
              <a:buFont typeface="+mj-lt"/>
              <a:buAutoNum type="arabicPeriod"/>
            </a:pPr>
            <a:endParaRPr lang="es-ES" sz="14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540000" lvl="0" indent="-342900" algn="just" defTabSz="896938">
              <a:lnSpc>
                <a:spcPct val="150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s-EC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En el Reglamento de Control de Vehículos del Sector </a:t>
            </a:r>
            <a:r>
              <a:rPr lang="es-EC" sz="1400" dirty="0">
                <a:latin typeface="Arial" panose="020B0604020202020204" pitchFamily="34" charset="0"/>
                <a:ea typeface="Calibri" panose="020F0502020204030204" pitchFamily="34" charset="0"/>
              </a:rPr>
              <a:t>P</a:t>
            </a:r>
            <a:r>
              <a:rPr lang="es-EC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úblico, se dispone el seguro de los vehículos, el cual consistirá en</a:t>
            </a:r>
            <a:r>
              <a:rPr lang="es-ES" sz="1400" dirty="0">
                <a:latin typeface="Arial" panose="020B0604020202020204" pitchFamily="34" charset="0"/>
                <a:ea typeface="Calibri" panose="020F0502020204030204" pitchFamily="34" charset="0"/>
              </a:rPr>
              <a:t>: (Rastreo Satelital)</a:t>
            </a:r>
          </a:p>
          <a:p>
            <a:pPr marL="197100" lvl="0" algn="just" defTabSz="896938">
              <a:lnSpc>
                <a:spcPct val="150000"/>
              </a:lnSpc>
              <a:spcAft>
                <a:spcPts val="1000"/>
              </a:spcAft>
            </a:pPr>
            <a:endParaRPr lang="es-ES" sz="1400" dirty="0"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1026" name="Picture 2" descr="Academia Militar: imágenes, fotos de stock y vectores | Shutterstock">
            <a:extLst>
              <a:ext uri="{FF2B5EF4-FFF2-40B4-BE49-F238E27FC236}">
                <a16:creationId xmlns:a16="http://schemas.microsoft.com/office/drawing/2014/main" id="{76A67BC5-E48F-4080-92AB-ECB52F7041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4"/>
          <a:stretch/>
        </p:blipFill>
        <p:spPr bwMode="auto">
          <a:xfrm>
            <a:off x="6386286" y="2124528"/>
            <a:ext cx="5061884" cy="3855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020432C6-06A0-4A9C-A0FF-FA5335B777F3}"/>
              </a:ext>
            </a:extLst>
          </p:cNvPr>
          <p:cNvSpPr/>
          <p:nvPr/>
        </p:nvSpPr>
        <p:spPr>
          <a:xfrm>
            <a:off x="624114" y="1893153"/>
            <a:ext cx="5762172" cy="95165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A3D46EF7-50C9-44C8-8F10-698200D15A1F}"/>
              </a:ext>
            </a:extLst>
          </p:cNvPr>
          <p:cNvSpPr/>
          <p:nvPr/>
        </p:nvSpPr>
        <p:spPr>
          <a:xfrm>
            <a:off x="624114" y="3403607"/>
            <a:ext cx="5762172" cy="134257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857FC3F-231C-41A2-A761-BD17C0D8ACD3}"/>
              </a:ext>
            </a:extLst>
          </p:cNvPr>
          <p:cNvSpPr/>
          <p:nvPr/>
        </p:nvSpPr>
        <p:spPr>
          <a:xfrm>
            <a:off x="624114" y="5264930"/>
            <a:ext cx="5762172" cy="95165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AB1D0E6-B320-4E52-BC02-F3F1CE90ABF4}"/>
              </a:ext>
            </a:extLst>
          </p:cNvPr>
          <p:cNvSpPr/>
          <p:nvPr/>
        </p:nvSpPr>
        <p:spPr>
          <a:xfrm>
            <a:off x="1331736" y="3049820"/>
            <a:ext cx="174171" cy="1487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A7DF40C9-E5F6-47B2-9DDA-52ACA3793EFB}"/>
              </a:ext>
            </a:extLst>
          </p:cNvPr>
          <p:cNvSpPr/>
          <p:nvPr/>
        </p:nvSpPr>
        <p:spPr>
          <a:xfrm>
            <a:off x="3147211" y="3035306"/>
            <a:ext cx="174171" cy="1487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6144231F-EA20-49F1-8468-5488F16301FC}"/>
              </a:ext>
            </a:extLst>
          </p:cNvPr>
          <p:cNvSpPr/>
          <p:nvPr/>
        </p:nvSpPr>
        <p:spPr>
          <a:xfrm>
            <a:off x="5082484" y="3035306"/>
            <a:ext cx="174171" cy="1487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4D7DDA69-69DE-4FA1-969B-56D39C846029}"/>
              </a:ext>
            </a:extLst>
          </p:cNvPr>
          <p:cNvSpPr/>
          <p:nvPr/>
        </p:nvSpPr>
        <p:spPr>
          <a:xfrm>
            <a:off x="1397052" y="4914902"/>
            <a:ext cx="174171" cy="1487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380EAB66-59A8-46C2-828C-4EE1399892FC}"/>
              </a:ext>
            </a:extLst>
          </p:cNvPr>
          <p:cNvSpPr/>
          <p:nvPr/>
        </p:nvSpPr>
        <p:spPr>
          <a:xfrm>
            <a:off x="3270583" y="4900388"/>
            <a:ext cx="174171" cy="1487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5695D37E-D73D-4A80-B8F7-D8035556BC46}"/>
              </a:ext>
            </a:extLst>
          </p:cNvPr>
          <p:cNvSpPr/>
          <p:nvPr/>
        </p:nvSpPr>
        <p:spPr>
          <a:xfrm>
            <a:off x="5162314" y="4900388"/>
            <a:ext cx="174171" cy="1487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849CE891-41D2-4DCE-BECF-3339E7D8B0E9}"/>
              </a:ext>
            </a:extLst>
          </p:cNvPr>
          <p:cNvSpPr/>
          <p:nvPr/>
        </p:nvSpPr>
        <p:spPr>
          <a:xfrm>
            <a:off x="1404312" y="6388096"/>
            <a:ext cx="174171" cy="1487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B9666B34-90BA-42EB-978A-53992F8EBF8A}"/>
              </a:ext>
            </a:extLst>
          </p:cNvPr>
          <p:cNvSpPr/>
          <p:nvPr/>
        </p:nvSpPr>
        <p:spPr>
          <a:xfrm>
            <a:off x="3277843" y="6373582"/>
            <a:ext cx="174171" cy="1487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B1AAC91B-CA4A-4657-8A47-0516C7614E19}"/>
              </a:ext>
            </a:extLst>
          </p:cNvPr>
          <p:cNvSpPr/>
          <p:nvPr/>
        </p:nvSpPr>
        <p:spPr>
          <a:xfrm>
            <a:off x="5169574" y="6373582"/>
            <a:ext cx="174171" cy="1487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EF4BEB4A-2534-4FF0-B4BE-D4CCD3812D69}"/>
              </a:ext>
            </a:extLst>
          </p:cNvPr>
          <p:cNvSpPr txBox="1"/>
          <p:nvPr/>
        </p:nvSpPr>
        <p:spPr>
          <a:xfrm>
            <a:off x="6757716" y="1121371"/>
            <a:ext cx="4839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i="1" dirty="0">
                <a:solidFill>
                  <a:srgbClr val="800000"/>
                </a:solidFill>
                <a:latin typeface="Comic Sans MS" panose="030F0702030302020204" pitchFamily="66" charset="0"/>
              </a:rPr>
              <a:t>CONOCIMIENTO Y MANEJO </a:t>
            </a:r>
          </a:p>
        </p:txBody>
      </p:sp>
    </p:spTree>
    <p:extLst>
      <p:ext uri="{BB962C8B-B14F-4D97-AF65-F5344CB8AC3E}">
        <p14:creationId xmlns:p14="http://schemas.microsoft.com/office/powerpoint/2010/main" val="702058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F01B9AA-41C5-4146-BA04-45473139B62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97" y="2612572"/>
            <a:ext cx="10522857" cy="410754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5BEFF555-6786-4003-A8FF-3787376FBBB5}"/>
              </a:ext>
            </a:extLst>
          </p:cNvPr>
          <p:cNvSpPr txBox="1"/>
          <p:nvPr/>
        </p:nvSpPr>
        <p:spPr>
          <a:xfrm>
            <a:off x="544285" y="1590434"/>
            <a:ext cx="111034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¿Si usted como conductor o responsable de los vehículos, utiliza o dispone su empleo en asuntos distintos a los autorizados, recibirá una sanción de? </a:t>
            </a:r>
            <a:endParaRPr lang="es-EC" sz="2400" dirty="0"/>
          </a:p>
        </p:txBody>
      </p:sp>
    </p:spTree>
    <p:extLst>
      <p:ext uri="{BB962C8B-B14F-4D97-AF65-F5344CB8AC3E}">
        <p14:creationId xmlns:p14="http://schemas.microsoft.com/office/powerpoint/2010/main" val="35997693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0AD697A-9632-4E3E-BDD1-BF0C153DFD0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942" y="1332525"/>
            <a:ext cx="8752115" cy="743017"/>
          </a:xfrm>
          <a:prstGeom prst="rect">
            <a:avLst/>
          </a:prstGeom>
          <a:noFill/>
        </p:spPr>
      </p:pic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AA532D59-1762-47A8-ADBC-6677EF80F42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7421754"/>
              </p:ext>
            </p:extLst>
          </p:nvPr>
        </p:nvGraphicFramePr>
        <p:xfrm>
          <a:off x="2481943" y="2434770"/>
          <a:ext cx="7228114" cy="37773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Elipse 1">
            <a:extLst>
              <a:ext uri="{FF2B5EF4-FFF2-40B4-BE49-F238E27FC236}">
                <a16:creationId xmlns:a16="http://schemas.microsoft.com/office/drawing/2014/main" id="{44F3A0AE-9BB3-4087-A89A-C5574B6726E0}"/>
              </a:ext>
            </a:extLst>
          </p:cNvPr>
          <p:cNvSpPr/>
          <p:nvPr/>
        </p:nvSpPr>
        <p:spPr>
          <a:xfrm>
            <a:off x="3614057" y="1117600"/>
            <a:ext cx="2873829" cy="111760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32024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5D071317-D901-4450-AAE2-223D797F2C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2015462"/>
              </p:ext>
            </p:extLst>
          </p:nvPr>
        </p:nvGraphicFramePr>
        <p:xfrm>
          <a:off x="383309" y="1093738"/>
          <a:ext cx="11490035" cy="55980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FB7FB208-AAC8-4DBC-B2CF-109663EB6AB2}"/>
              </a:ext>
            </a:extLst>
          </p:cNvPr>
          <p:cNvSpPr txBox="1"/>
          <p:nvPr/>
        </p:nvSpPr>
        <p:spPr>
          <a:xfrm>
            <a:off x="197259" y="1397142"/>
            <a:ext cx="5608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i="1" dirty="0">
                <a:solidFill>
                  <a:srgbClr val="800000"/>
                </a:solidFill>
                <a:latin typeface="Comic Sans MS" panose="030F0702030302020204" pitchFamily="66" charset="0"/>
              </a:rPr>
              <a:t>APLICACIÓN DE LA NORMATIVA</a:t>
            </a:r>
          </a:p>
        </p:txBody>
      </p:sp>
    </p:spTree>
    <p:extLst>
      <p:ext uri="{BB962C8B-B14F-4D97-AF65-F5344CB8AC3E}">
        <p14:creationId xmlns:p14="http://schemas.microsoft.com/office/powerpoint/2010/main" val="14390874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C9FC253F-C733-42E7-BE76-A21E074CDC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2026861"/>
              </p:ext>
            </p:extLst>
          </p:nvPr>
        </p:nvGraphicFramePr>
        <p:xfrm>
          <a:off x="725714" y="1736282"/>
          <a:ext cx="11113655" cy="3549345"/>
        </p:xfrm>
        <a:graphic>
          <a:graphicData uri="http://schemas.openxmlformats.org/drawingml/2006/table">
            <a:tbl>
              <a:tblPr firstRow="1" firstCol="1" bandRow="1"/>
              <a:tblGrid>
                <a:gridCol w="1731724">
                  <a:extLst>
                    <a:ext uri="{9D8B030D-6E8A-4147-A177-3AD203B41FA5}">
                      <a16:colId xmlns:a16="http://schemas.microsoft.com/office/drawing/2014/main" val="2817422114"/>
                    </a:ext>
                  </a:extLst>
                </a:gridCol>
                <a:gridCol w="1521547">
                  <a:extLst>
                    <a:ext uri="{9D8B030D-6E8A-4147-A177-3AD203B41FA5}">
                      <a16:colId xmlns:a16="http://schemas.microsoft.com/office/drawing/2014/main" val="2829313910"/>
                    </a:ext>
                  </a:extLst>
                </a:gridCol>
                <a:gridCol w="1191878">
                  <a:extLst>
                    <a:ext uri="{9D8B030D-6E8A-4147-A177-3AD203B41FA5}">
                      <a16:colId xmlns:a16="http://schemas.microsoft.com/office/drawing/2014/main" val="3137071682"/>
                    </a:ext>
                  </a:extLst>
                </a:gridCol>
                <a:gridCol w="1026737">
                  <a:extLst>
                    <a:ext uri="{9D8B030D-6E8A-4147-A177-3AD203B41FA5}">
                      <a16:colId xmlns:a16="http://schemas.microsoft.com/office/drawing/2014/main" val="3586051725"/>
                    </a:ext>
                  </a:extLst>
                </a:gridCol>
                <a:gridCol w="1433096">
                  <a:extLst>
                    <a:ext uri="{9D8B030D-6E8A-4147-A177-3AD203B41FA5}">
                      <a16:colId xmlns:a16="http://schemas.microsoft.com/office/drawing/2014/main" val="431382895"/>
                    </a:ext>
                  </a:extLst>
                </a:gridCol>
                <a:gridCol w="1193990">
                  <a:extLst>
                    <a:ext uri="{9D8B030D-6E8A-4147-A177-3AD203B41FA5}">
                      <a16:colId xmlns:a16="http://schemas.microsoft.com/office/drawing/2014/main" val="1306420820"/>
                    </a:ext>
                  </a:extLst>
                </a:gridCol>
                <a:gridCol w="1494971">
                  <a:extLst>
                    <a:ext uri="{9D8B030D-6E8A-4147-A177-3AD203B41FA5}">
                      <a16:colId xmlns:a16="http://schemas.microsoft.com/office/drawing/2014/main" val="1744997266"/>
                    </a:ext>
                  </a:extLst>
                </a:gridCol>
                <a:gridCol w="1519712">
                  <a:extLst>
                    <a:ext uri="{9D8B030D-6E8A-4147-A177-3AD203B41FA5}">
                      <a16:colId xmlns:a16="http://schemas.microsoft.com/office/drawing/2014/main" val="93345160"/>
                    </a:ext>
                  </a:extLst>
                </a:gridCol>
              </a:tblGrid>
              <a:tr h="1718118">
                <a:tc rowSpan="2"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Norma Vigente </a:t>
                      </a:r>
                      <a:endParaRPr lang="es-EC" sz="2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Ítems a evaluar </a:t>
                      </a:r>
                      <a:endParaRPr lang="es-EC" sz="2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C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Instructivo para el uso, movilización y control de los vehículos de la F.T</a:t>
                      </a:r>
                      <a:endParaRPr lang="es-EC" sz="2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C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Instructivo para la administración de los vehículos de mando y control de la F.T</a:t>
                      </a:r>
                      <a:endParaRPr lang="es-EC" sz="2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87313" indent="0" algn="ctr" defTabSz="895350">
                        <a:lnSpc>
                          <a:spcPct val="100000"/>
                        </a:lnSpc>
                        <a:spcAft>
                          <a:spcPts val="1000"/>
                        </a:spcAft>
                        <a:tabLst>
                          <a:tab pos="2684463" algn="l"/>
                        </a:tabLst>
                      </a:pPr>
                      <a:r>
                        <a:rPr lang="es-EC" sz="16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Transporte de menaje del personal militar de la F.T que ha sido considerado en los pases a las diferentes unidades del país. </a:t>
                      </a:r>
                      <a:endParaRPr lang="es-EC" sz="1600" b="1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0504057"/>
                  </a:ext>
                </a:extLst>
              </a:tr>
              <a:tr h="45771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Puntos </a:t>
                      </a:r>
                      <a:endParaRPr lang="es-EC" sz="2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Porcentaje </a:t>
                      </a:r>
                      <a:endParaRPr lang="es-EC" sz="2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Puntos </a:t>
                      </a:r>
                      <a:endParaRPr lang="es-EC" sz="2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Porcentaje </a:t>
                      </a:r>
                      <a:endParaRPr lang="es-EC" sz="2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Puntos </a:t>
                      </a:r>
                      <a:endParaRPr lang="es-EC" sz="2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Porcentaje </a:t>
                      </a:r>
                      <a:endParaRPr lang="es-EC" sz="2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7228783"/>
                  </a:ext>
                </a:extLst>
              </a:tr>
              <a:tr h="343378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R.G.B.I</a:t>
                      </a:r>
                      <a:endParaRPr lang="es-EC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es-EC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4,5</a:t>
                      </a:r>
                      <a:endParaRPr lang="es-EC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26%</a:t>
                      </a:r>
                      <a:endParaRPr lang="es-EC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  <a:endParaRPr lang="es-EC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15%</a:t>
                      </a:r>
                      <a:endParaRPr lang="es-EC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  <a:endParaRPr lang="es-EC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9%</a:t>
                      </a:r>
                      <a:endParaRPr lang="es-EC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3677648"/>
                  </a:ext>
                </a:extLst>
              </a:tr>
              <a:tr h="343378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R.V.S.P</a:t>
                      </a:r>
                      <a:endParaRPr lang="es-EC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s-EC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4,5</a:t>
                      </a:r>
                      <a:endParaRPr lang="es-EC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35%</a:t>
                      </a:r>
                      <a:endParaRPr lang="es-EC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8%</a:t>
                      </a:r>
                      <a:endParaRPr lang="es-EC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8%</a:t>
                      </a:r>
                      <a:endParaRPr lang="es-EC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3718234"/>
                  </a:ext>
                </a:extLst>
              </a:tr>
              <a:tr h="343378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N.C.I</a:t>
                      </a:r>
                      <a:endParaRPr lang="es-EC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s-EC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10%</a:t>
                      </a:r>
                      <a:endParaRPr lang="es-EC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10%</a:t>
                      </a:r>
                      <a:endParaRPr lang="es-EC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EC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0%</a:t>
                      </a:r>
                      <a:endParaRPr lang="es-EC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7106392"/>
                  </a:ext>
                </a:extLst>
              </a:tr>
              <a:tr h="343378">
                <a:tc>
                  <a:txBody>
                    <a:bodyPr/>
                    <a:lstStyle/>
                    <a:p>
                      <a:endParaRPr lang="es-EC" sz="18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8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Promedio </a:t>
                      </a:r>
                      <a:endParaRPr lang="es-EC" sz="2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24%</a:t>
                      </a:r>
                      <a:endParaRPr lang="es-EC" sz="2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Promedio </a:t>
                      </a:r>
                      <a:endParaRPr lang="es-EC" sz="2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11%</a:t>
                      </a:r>
                      <a:endParaRPr lang="es-EC" sz="2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Promedio </a:t>
                      </a:r>
                      <a:endParaRPr lang="es-EC" sz="2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6%</a:t>
                      </a:r>
                      <a:endParaRPr lang="es-EC" sz="2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7805355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652C526F-9AC2-417F-8168-5EA613E9643C}"/>
              </a:ext>
            </a:extLst>
          </p:cNvPr>
          <p:cNvSpPr txBox="1"/>
          <p:nvPr/>
        </p:nvSpPr>
        <p:spPr>
          <a:xfrm>
            <a:off x="4883232" y="1274617"/>
            <a:ext cx="2798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i="1" dirty="0">
                <a:solidFill>
                  <a:srgbClr val="800000"/>
                </a:solidFill>
                <a:latin typeface="Comic Sans MS" panose="030F0702030302020204" pitchFamily="66" charset="0"/>
              </a:rPr>
              <a:t>NORMOGRAMA</a:t>
            </a:r>
          </a:p>
        </p:txBody>
      </p:sp>
    </p:spTree>
    <p:extLst>
      <p:ext uri="{BB962C8B-B14F-4D97-AF65-F5344CB8AC3E}">
        <p14:creationId xmlns:p14="http://schemas.microsoft.com/office/powerpoint/2010/main" val="37174719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4DCBC3B-A98F-4EC0-AA59-8E1F58209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5997" y="1243465"/>
            <a:ext cx="6880543" cy="4881564"/>
          </a:xfrm>
          <a:prstGeom prst="rect">
            <a:avLst/>
          </a:prstGeom>
        </p:spPr>
      </p:pic>
      <p:sp>
        <p:nvSpPr>
          <p:cNvPr id="320" name="Google Shape;320;p36"/>
          <p:cNvSpPr txBox="1">
            <a:spLocks noGrp="1"/>
          </p:cNvSpPr>
          <p:nvPr>
            <p:ph type="ctrTitle"/>
          </p:nvPr>
        </p:nvSpPr>
        <p:spPr>
          <a:xfrm>
            <a:off x="1186873" y="4776335"/>
            <a:ext cx="9603798" cy="167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s-EC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PROPUESTA </a:t>
            </a:r>
            <a:r>
              <a:rPr lang="es-EC" sz="1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380805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2E0A1D84-3A86-44E0-AB5A-473985FF4A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63479512"/>
              </p:ext>
            </p:extLst>
          </p:nvPr>
        </p:nvGraphicFramePr>
        <p:xfrm>
          <a:off x="533400" y="942109"/>
          <a:ext cx="11125199" cy="5611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711814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eremonia de cambio de mando de la Esforse - YouTube">
            <a:extLst>
              <a:ext uri="{FF2B5EF4-FFF2-40B4-BE49-F238E27FC236}">
                <a16:creationId xmlns:a16="http://schemas.microsoft.com/office/drawing/2014/main" id="{09C3B2E4-8361-4E03-8CAF-390314D493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9" r="9643"/>
          <a:stretch/>
        </p:blipFill>
        <p:spPr bwMode="auto">
          <a:xfrm>
            <a:off x="450158" y="1232736"/>
            <a:ext cx="3394411" cy="2537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20A9B4B6-5C7F-4CCF-A426-AFAF7F09AF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3122881"/>
              </p:ext>
            </p:extLst>
          </p:nvPr>
        </p:nvGraphicFramePr>
        <p:xfrm>
          <a:off x="4281500" y="1232736"/>
          <a:ext cx="708318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81477EAA-1113-460C-82CC-56A6F2527E7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415"/>
          <a:stretch/>
        </p:blipFill>
        <p:spPr>
          <a:xfrm>
            <a:off x="421130" y="4081361"/>
            <a:ext cx="3468541" cy="2537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29758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3">
            <a:extLst>
              <a:ext uri="{FF2B5EF4-FFF2-40B4-BE49-F238E27FC236}">
                <a16:creationId xmlns:a16="http://schemas.microsoft.com/office/drawing/2014/main" id="{BE49D1CB-2166-4631-8F52-9EB5AEC6C5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924340"/>
              </p:ext>
            </p:extLst>
          </p:nvPr>
        </p:nvGraphicFramePr>
        <p:xfrm>
          <a:off x="4426856" y="1370171"/>
          <a:ext cx="7387771" cy="5034280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2289469">
                  <a:extLst>
                    <a:ext uri="{9D8B030D-6E8A-4147-A177-3AD203B41FA5}">
                      <a16:colId xmlns:a16="http://schemas.microsoft.com/office/drawing/2014/main" val="3103172315"/>
                    </a:ext>
                  </a:extLst>
                </a:gridCol>
                <a:gridCol w="5098302">
                  <a:extLst>
                    <a:ext uri="{9D8B030D-6E8A-4147-A177-3AD203B41FA5}">
                      <a16:colId xmlns:a16="http://schemas.microsoft.com/office/drawing/2014/main" val="16844591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C" sz="1600" dirty="0"/>
                        <a:t>TEMA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C" sz="1600" dirty="0"/>
                        <a:t>DESCRIPCIÓN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76302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MOVILIZACIÓN, EMPLEO, CONDUCCIÓN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lvl="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E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Prohibiciones </a:t>
                      </a:r>
                      <a:endParaRPr lang="es-EC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E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Disposiciones para el uso, movilización y control </a:t>
                      </a:r>
                      <a:endParaRPr lang="es-EC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E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Normas Generales</a:t>
                      </a:r>
                      <a:endParaRPr lang="es-EC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09133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CONSTATACIÓN FÍSICA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C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Chatarrización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C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Remate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C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Rotación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88870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ASEGURAMIENTO, RASTREABILIDAD </a:t>
                      </a:r>
                    </a:p>
                    <a:p>
                      <a:endParaRPr lang="es-EC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C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Póliza de seguros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C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Procedimientos ante accidentes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C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Rastreabilidad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83987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MANTENIMIENTO</a:t>
                      </a:r>
                      <a:r>
                        <a:rPr lang="es-EC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C" sz="1600" dirty="0"/>
                        <a:t>Responsabilidades del plan de mantenimiento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C" sz="1600" dirty="0"/>
                        <a:t>Lineamientos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82048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C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CONTROL DE COMBUSTIBLES Y LUBRICANTES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C" sz="1600" dirty="0"/>
                        <a:t>Disposiciones sobre registro y control (UC)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C" sz="1600" dirty="0"/>
                        <a:t>Control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63131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EGRESO O BAJA DE BIENES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C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Procedimientos de baja y operacionalización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C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Restitución y reemplazo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0962018"/>
                  </a:ext>
                </a:extLst>
              </a:tr>
            </a:tbl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659D0FDC-530D-4FD0-9BB1-315F7FFE4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059" y="1167839"/>
            <a:ext cx="2811996" cy="18028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2" name="Picture 4" descr="Sistema De Rastreo Vehicular - GPS - Mercado Libre Ecuador">
            <a:extLst>
              <a:ext uri="{FF2B5EF4-FFF2-40B4-BE49-F238E27FC236}">
                <a16:creationId xmlns:a16="http://schemas.microsoft.com/office/drawing/2014/main" id="{72B85B68-FE2E-44B5-884B-1C0D9AB5C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59" y="3250002"/>
            <a:ext cx="2811997" cy="197996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Vista general de diapositiva 3">
                <a:extLst>
                  <a:ext uri="{FF2B5EF4-FFF2-40B4-BE49-F238E27FC236}">
                    <a16:creationId xmlns:a16="http://schemas.microsoft.com/office/drawing/2014/main" id="{AD2873B1-7D65-4760-9B6C-A578DD7935C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71834018"/>
                  </p:ext>
                </p:extLst>
              </p:nvPr>
            </p:nvGraphicFramePr>
            <p:xfrm>
              <a:off x="707059" y="5484855"/>
              <a:ext cx="2194844" cy="1234600"/>
            </p:xfrm>
            <a:graphic>
              <a:graphicData uri="http://schemas.microsoft.com/office/powerpoint/2016/slidezoom">
                <pslz:sldZm>
                  <pslz:sldZmObj sldId="391" cId="1736062447">
                    <pslz:zmPr id="{6662C775-6F5D-41AE-B2E3-97B28E53AB0B}" returnToParent="0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194844" cy="12346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Vista general de diapositiva 3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AD2873B1-7D65-4760-9B6C-A578DD7935C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7059" y="5484855"/>
                <a:ext cx="2194844" cy="12346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568882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F3E3CE28-1FC8-8E46-A07E-10CC378E0146}"/>
              </a:ext>
            </a:extLst>
          </p:cNvPr>
          <p:cNvSpPr/>
          <p:nvPr/>
        </p:nvSpPr>
        <p:spPr>
          <a:xfrm>
            <a:off x="139521" y="182881"/>
            <a:ext cx="11912959" cy="73152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TEMARIO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7917EAE6-0B9B-406F-9AF5-69BA728F4883}"/>
              </a:ext>
            </a:extLst>
          </p:cNvPr>
          <p:cNvSpPr/>
          <p:nvPr/>
        </p:nvSpPr>
        <p:spPr>
          <a:xfrm>
            <a:off x="2686988" y="1550038"/>
            <a:ext cx="7169585" cy="4355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es-E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Planteamiento del Problema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Objetivos	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Metodología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Propuesta de Solución 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Conclusiones y Recomendaciones </a:t>
            </a:r>
          </a:p>
        </p:txBody>
      </p:sp>
    </p:spTree>
    <p:extLst>
      <p:ext uri="{BB962C8B-B14F-4D97-AF65-F5344CB8AC3E}">
        <p14:creationId xmlns:p14="http://schemas.microsoft.com/office/powerpoint/2010/main" val="22552263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DDFB44F3-FEA7-4B9A-B26C-C9C91BCE2D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7823476"/>
              </p:ext>
            </p:extLst>
          </p:nvPr>
        </p:nvGraphicFramePr>
        <p:xfrm>
          <a:off x="939644" y="1045148"/>
          <a:ext cx="10611462" cy="5782862"/>
        </p:xfrm>
        <a:graphic>
          <a:graphicData uri="http://schemas.openxmlformats.org/drawingml/2006/table">
            <a:tbl>
              <a:tblPr firstRow="1" firstCol="1" bandRow="1">
                <a:tableStyleId>{10A1B5D5-9B99-4C35-A422-299274C87663}</a:tableStyleId>
              </a:tblPr>
              <a:tblGrid>
                <a:gridCol w="2021270">
                  <a:extLst>
                    <a:ext uri="{9D8B030D-6E8A-4147-A177-3AD203B41FA5}">
                      <a16:colId xmlns:a16="http://schemas.microsoft.com/office/drawing/2014/main" val="1038421455"/>
                    </a:ext>
                  </a:extLst>
                </a:gridCol>
                <a:gridCol w="3033486">
                  <a:extLst>
                    <a:ext uri="{9D8B030D-6E8A-4147-A177-3AD203B41FA5}">
                      <a16:colId xmlns:a16="http://schemas.microsoft.com/office/drawing/2014/main" val="2214883659"/>
                    </a:ext>
                  </a:extLst>
                </a:gridCol>
                <a:gridCol w="1766235">
                  <a:extLst>
                    <a:ext uri="{9D8B030D-6E8A-4147-A177-3AD203B41FA5}">
                      <a16:colId xmlns:a16="http://schemas.microsoft.com/office/drawing/2014/main" val="2997471103"/>
                    </a:ext>
                  </a:extLst>
                </a:gridCol>
                <a:gridCol w="1345777">
                  <a:extLst>
                    <a:ext uri="{9D8B030D-6E8A-4147-A177-3AD203B41FA5}">
                      <a16:colId xmlns:a16="http://schemas.microsoft.com/office/drawing/2014/main" val="77736182"/>
                    </a:ext>
                  </a:extLst>
                </a:gridCol>
                <a:gridCol w="2444694">
                  <a:extLst>
                    <a:ext uri="{9D8B030D-6E8A-4147-A177-3AD203B41FA5}">
                      <a16:colId xmlns:a16="http://schemas.microsoft.com/office/drawing/2014/main" val="3842355192"/>
                    </a:ext>
                  </a:extLst>
                </a:gridCol>
              </a:tblGrid>
              <a:tr h="210268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CATEGORÍA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579" marR="1657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SUBCATEGORÍA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579" marR="1657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TIPO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579" marR="1657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CLASIFICACIÓN </a:t>
                      </a:r>
                      <a:r>
                        <a:rPr lang="es-ES" sz="1600" dirty="0" err="1">
                          <a:effectLst/>
                        </a:rPr>
                        <a:t>E.E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579" marR="1657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ESQUEMA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579" marR="1657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9304743"/>
                  </a:ext>
                </a:extLst>
              </a:tr>
              <a:tr h="1881422">
                <a:tc rowSpan="3">
                  <a:txBody>
                    <a:bodyPr/>
                    <a:lstStyle/>
                    <a:p>
                      <a:pPr marL="174625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M</a:t>
                      </a:r>
                      <a:endParaRPr lang="es-EC" sz="1800" dirty="0">
                        <a:effectLst/>
                      </a:endParaRPr>
                    </a:p>
                    <a:p>
                      <a:pPr marL="174625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Vehículos automotores de cuatro ruedas o más, diseñados y construidos para el transporte de pasajeros.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579" marR="1657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4625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effectLst/>
                        </a:rPr>
                        <a:t>M1</a:t>
                      </a:r>
                      <a:r>
                        <a:rPr lang="es-ES" sz="1600" dirty="0">
                          <a:effectLst/>
                        </a:rPr>
                        <a:t> </a:t>
                      </a:r>
                      <a:endParaRPr lang="es-EC" sz="1800" dirty="0">
                        <a:effectLst/>
                      </a:endParaRPr>
                    </a:p>
                    <a:p>
                      <a:pPr marL="174625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Vehículos motorizados con capacidad no mayor a ocho plazas, sin contar el asiento del conductor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579" marR="1657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39750" lvl="0" indent="-276225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S" sz="1600" dirty="0">
                          <a:effectLst/>
                        </a:rPr>
                        <a:t>Sedán </a:t>
                      </a:r>
                      <a:endParaRPr lang="es-EC" sz="1800" dirty="0">
                        <a:effectLst/>
                      </a:endParaRPr>
                    </a:p>
                    <a:p>
                      <a:pPr marL="539750" lvl="0" indent="-276225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S" sz="1600" dirty="0">
                          <a:effectLst/>
                        </a:rPr>
                        <a:t>Hatchback </a:t>
                      </a:r>
                      <a:endParaRPr lang="es-EC" sz="1800" dirty="0">
                        <a:effectLst/>
                      </a:endParaRPr>
                    </a:p>
                    <a:p>
                      <a:pPr marL="539750" lvl="0" indent="-276225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S" sz="1600" dirty="0">
                          <a:effectLst/>
                        </a:rPr>
                        <a:t>SUV</a:t>
                      </a:r>
                      <a:endParaRPr lang="es-EC" sz="1800" dirty="0">
                        <a:effectLst/>
                      </a:endParaRPr>
                    </a:p>
                    <a:p>
                      <a:pPr marL="539750" lvl="0" indent="-276225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S" sz="1600" dirty="0">
                          <a:effectLst/>
                        </a:rPr>
                        <a:t>Minivan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579" marR="1657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Livianos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579" marR="1657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579" marR="1657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2520815"/>
                  </a:ext>
                </a:extLst>
              </a:tr>
              <a:tr h="105693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4625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ES" sz="16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4625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M2</a:t>
                      </a:r>
                      <a:r>
                        <a:rPr lang="es-E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s-EC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4625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Vehículos motorizados con capacidad mayor a ocho plazas,, cuyo peso bruto vehicular (PBV) no supere los 5000 kg</a:t>
                      </a:r>
                    </a:p>
                    <a:p>
                      <a:pPr marL="174625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E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6579" marR="1657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39750" lvl="0" indent="-276225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Van/ furgoneta</a:t>
                      </a:r>
                      <a:endParaRPr lang="es-EC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539750" lvl="0" indent="-276225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Microbús </a:t>
                      </a:r>
                      <a:endParaRPr lang="es-EC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6579" marR="1657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Medianos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579" marR="1657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579" marR="1657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7109702"/>
                  </a:ext>
                </a:extLst>
              </a:tr>
              <a:tr h="113336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4625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E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4625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M3 </a:t>
                      </a:r>
                      <a:endParaRPr lang="es-EC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4625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Vehículos motorizados con más de ocho plazas, además del asiento del conductor, cuyo PBV sea superior a 5000 kg</a:t>
                      </a:r>
                    </a:p>
                    <a:p>
                      <a:pPr marL="174625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EC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6579" marR="1657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39750" lvl="0" indent="-276225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Microbús</a:t>
                      </a:r>
                      <a:endParaRPr lang="es-EC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539750" lvl="0" indent="-276225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Minibús</a:t>
                      </a:r>
                      <a:endParaRPr lang="es-EC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539750" lvl="0" indent="-276225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Bus</a:t>
                      </a:r>
                      <a:endParaRPr lang="es-EC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6579" marR="1657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Pesados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579" marR="1657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579" marR="1657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1780011"/>
                  </a:ext>
                </a:extLst>
              </a:tr>
            </a:tbl>
          </a:graphicData>
        </a:graphic>
      </p:graphicFrame>
      <p:pic>
        <p:nvPicPr>
          <p:cNvPr id="10" name="Imagen 9">
            <a:extLst>
              <a:ext uri="{FF2B5EF4-FFF2-40B4-BE49-F238E27FC236}">
                <a16:creationId xmlns:a16="http://schemas.microsoft.com/office/drawing/2014/main" id="{38BD99FA-6443-4218-B4A9-DA9B8C5AF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7569" y="2090922"/>
            <a:ext cx="2033815" cy="64755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F096646-E1EB-458C-8D24-4C74B5FB32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7569" y="1705018"/>
            <a:ext cx="2033815" cy="38590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26B5920-0F1C-4531-A4E0-B1DF12FD05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4112" y="2738481"/>
            <a:ext cx="2200728" cy="50526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C673581-FFD6-425E-A7F9-B29CD8E9C6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8960" y="3668040"/>
            <a:ext cx="2200728" cy="48669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81E5054D-1892-456E-B793-FD3162B1EF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95451" y="4279253"/>
            <a:ext cx="1787747" cy="65185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EA140516-22DE-4642-A7BF-54274186C0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19143" y="5236993"/>
            <a:ext cx="1940361" cy="68483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75E83BB9-69A9-42DD-8D72-01F766B73D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64112" y="6048623"/>
            <a:ext cx="2339160" cy="707904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Vista general de diapositiva 5">
                <a:extLst>
                  <a:ext uri="{FF2B5EF4-FFF2-40B4-BE49-F238E27FC236}">
                    <a16:creationId xmlns:a16="http://schemas.microsoft.com/office/drawing/2014/main" id="{93E99311-0A0C-4802-9820-BECA8F0A776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20246940"/>
                  </p:ext>
                </p:extLst>
              </p:nvPr>
            </p:nvGraphicFramePr>
            <p:xfrm>
              <a:off x="100504" y="5553753"/>
              <a:ext cx="2138263" cy="1202773"/>
            </p:xfrm>
            <a:graphic>
              <a:graphicData uri="http://schemas.microsoft.com/office/powerpoint/2016/slidezoom">
                <pslz:sldZm>
                  <pslz:sldZmObj sldId="394" cId="862975869">
                    <pslz:zmPr id="{F1C439FC-A752-4CC0-9E2E-E293F85437E7}" returnToParent="0" transitionDur="1000">
                      <p166:blipFill xmlns:p166="http://schemas.microsoft.com/office/powerpoint/2016/6/main">
                        <a:blip r:embed="rId1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138263" cy="120277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Vista general de diapositiva 5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93E99311-0A0C-4802-9820-BECA8F0A776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0504" y="5553753"/>
                <a:ext cx="2138263" cy="1202773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728695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BB591A0-1087-4880-8647-C24DB28D31B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37" y="1713593"/>
            <a:ext cx="2923290" cy="2707945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3FCA0C7-B307-4ACB-8A82-0F3B22685462}"/>
              </a:ext>
            </a:extLst>
          </p:cNvPr>
          <p:cNvSpPr txBox="1"/>
          <p:nvPr/>
        </p:nvSpPr>
        <p:spPr>
          <a:xfrm>
            <a:off x="1048657" y="4552140"/>
            <a:ext cx="2599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/>
              <a:t>Color de vehículos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457105C-48BF-412A-8314-B868D02E432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929" y="1263650"/>
            <a:ext cx="1840526" cy="21653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F3FE18E-9116-4471-84D5-8E2A1E7020E1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52" r="29734" b="11628"/>
          <a:stretch/>
        </p:blipFill>
        <p:spPr bwMode="auto">
          <a:xfrm>
            <a:off x="9303050" y="1263650"/>
            <a:ext cx="1840526" cy="2165350"/>
          </a:xfrm>
          <a:prstGeom prst="rect">
            <a:avLst/>
          </a:prstGeom>
          <a:ln>
            <a:solidFill>
              <a:schemeClr val="bg2">
                <a:lumMod val="1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6AA46C4B-FC20-47BA-BCE9-6D0624D1CC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7057121"/>
              </p:ext>
            </p:extLst>
          </p:nvPr>
        </p:nvGraphicFramePr>
        <p:xfrm>
          <a:off x="4708546" y="3971595"/>
          <a:ext cx="7234312" cy="2623121"/>
        </p:xfrm>
        <a:graphic>
          <a:graphicData uri="http://schemas.openxmlformats.org/drawingml/2006/table">
            <a:tbl>
              <a:tblPr firstRow="1" firstCol="1" bandRow="1">
                <a:tableStyleId>{10A1B5D5-9B99-4C35-A422-299274C87663}</a:tableStyleId>
              </a:tblPr>
              <a:tblGrid>
                <a:gridCol w="637057">
                  <a:extLst>
                    <a:ext uri="{9D8B030D-6E8A-4147-A177-3AD203B41FA5}">
                      <a16:colId xmlns:a16="http://schemas.microsoft.com/office/drawing/2014/main" val="1027466242"/>
                    </a:ext>
                  </a:extLst>
                </a:gridCol>
                <a:gridCol w="1172318">
                  <a:extLst>
                    <a:ext uri="{9D8B030D-6E8A-4147-A177-3AD203B41FA5}">
                      <a16:colId xmlns:a16="http://schemas.microsoft.com/office/drawing/2014/main" val="1591664164"/>
                    </a:ext>
                  </a:extLst>
                </a:gridCol>
                <a:gridCol w="5424937">
                  <a:extLst>
                    <a:ext uri="{9D8B030D-6E8A-4147-A177-3AD203B41FA5}">
                      <a16:colId xmlns:a16="http://schemas.microsoft.com/office/drawing/2014/main" val="30039445"/>
                    </a:ext>
                  </a:extLst>
                </a:gridCol>
              </a:tblGrid>
              <a:tr h="245681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err="1">
                          <a:solidFill>
                            <a:schemeClr val="tx1"/>
                          </a:solidFill>
                          <a:effectLst/>
                        </a:rPr>
                        <a:t>N°</a:t>
                      </a: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80" marR="392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</a:rPr>
                        <a:t>NÚMERO TIPO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80" marR="392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</a:rPr>
                        <a:t>DESCRIPCIÓN DE VEHÍCULOS  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80" marR="392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0100524"/>
                  </a:ext>
                </a:extLst>
              </a:tr>
              <a:tr h="638480"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80" marR="392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20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80" marR="392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Vehículos Tácticos y de apoyo a las operaciones, livianos de 4 ruedas o más, hasta un peso bruto vehicular (</a:t>
                      </a:r>
                      <a:r>
                        <a:rPr lang="es-ES" sz="1400" dirty="0" err="1">
                          <a:effectLst/>
                        </a:rPr>
                        <a:t>PBV</a:t>
                      </a:r>
                      <a:r>
                        <a:rPr lang="es-ES" sz="1400" dirty="0">
                          <a:effectLst/>
                        </a:rPr>
                        <a:t>)de 3.5 Ton como: Jeeps, camionetas; Sedan, </a:t>
                      </a:r>
                      <a:r>
                        <a:rPr lang="es-ES" sz="1400" dirty="0" err="1">
                          <a:effectLst/>
                        </a:rPr>
                        <a:t>Station</a:t>
                      </a:r>
                      <a:r>
                        <a:rPr lang="es-ES" sz="1400" dirty="0">
                          <a:effectLst/>
                        </a:rPr>
                        <a:t> </a:t>
                      </a:r>
                      <a:r>
                        <a:rPr lang="es-ES" sz="1400" dirty="0" err="1">
                          <a:effectLst/>
                        </a:rPr>
                        <a:t>Wagoon</a:t>
                      </a:r>
                      <a:r>
                        <a:rPr lang="es-ES" sz="1400" dirty="0">
                          <a:effectLst/>
                        </a:rPr>
                        <a:t>, SUV, Minivan, motos, furgoneta y Van de carga y camión ligero.</a:t>
                      </a:r>
                    </a:p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80" marR="392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004954"/>
                  </a:ext>
                </a:extLst>
              </a:tr>
              <a:tr h="1176759"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2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80" marR="392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21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80" marR="392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Vehículos medianos, Tácticos y de apoyo a las operaciones militares:</a:t>
                      </a:r>
                      <a:endParaRPr lang="es-EC" sz="1600" dirty="0">
                        <a:effectLst/>
                      </a:endParaRPr>
                    </a:p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Para transporte de personal.- vehículos motorizados con capacidad mayor a 8 plazas y cuyo </a:t>
                      </a:r>
                      <a:r>
                        <a:rPr lang="es-ES" sz="1400" dirty="0" err="1">
                          <a:effectLst/>
                        </a:rPr>
                        <a:t>PBV</a:t>
                      </a:r>
                      <a:r>
                        <a:rPr lang="es-ES" sz="1400" dirty="0">
                          <a:effectLst/>
                        </a:rPr>
                        <a:t> no supere los 5 TON como: Van, furgoneta, microbús. </a:t>
                      </a:r>
                      <a:endParaRPr lang="es-EC" sz="1600" dirty="0">
                        <a:effectLst/>
                      </a:endParaRPr>
                    </a:p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Para transporte de carga: Vehículos cuyo </a:t>
                      </a:r>
                      <a:r>
                        <a:rPr lang="es-ES" sz="1400" dirty="0" err="1">
                          <a:effectLst/>
                        </a:rPr>
                        <a:t>PBV</a:t>
                      </a:r>
                      <a:r>
                        <a:rPr lang="es-ES" sz="1400" dirty="0">
                          <a:effectLst/>
                        </a:rPr>
                        <a:t> sea mayor de 5.5 TON y no supere las 12 TON como: Camión mediano y grande.</a:t>
                      </a:r>
                    </a:p>
                  </a:txBody>
                  <a:tcPr marL="39280" marR="392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7979352"/>
                  </a:ext>
                </a:extLst>
              </a:tr>
            </a:tbl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CB77127A-4FE8-4463-AB9C-C0A9A7CE2BD9}"/>
              </a:ext>
            </a:extLst>
          </p:cNvPr>
          <p:cNvSpPr txBox="1"/>
          <p:nvPr/>
        </p:nvSpPr>
        <p:spPr>
          <a:xfrm>
            <a:off x="5348929" y="3429000"/>
            <a:ext cx="2219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/>
              <a:t>Escarapela E.E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A7EAB39-1C30-454B-85D5-2F9AA786369B}"/>
              </a:ext>
            </a:extLst>
          </p:cNvPr>
          <p:cNvSpPr txBox="1"/>
          <p:nvPr/>
        </p:nvSpPr>
        <p:spPr>
          <a:xfrm>
            <a:off x="9020735" y="3432629"/>
            <a:ext cx="2526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/>
              <a:t>Escarapela unidad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" name="Vista general de diapositiva 10">
                <a:extLst>
                  <a:ext uri="{FF2B5EF4-FFF2-40B4-BE49-F238E27FC236}">
                    <a16:creationId xmlns:a16="http://schemas.microsoft.com/office/drawing/2014/main" id="{E2B8EB62-8A51-49E2-BB79-D80CF58730D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02494685"/>
                  </p:ext>
                </p:extLst>
              </p:nvPr>
            </p:nvGraphicFramePr>
            <p:xfrm>
              <a:off x="1048657" y="5144407"/>
              <a:ext cx="2599398" cy="1462161"/>
            </p:xfrm>
            <a:graphic>
              <a:graphicData uri="http://schemas.microsoft.com/office/powerpoint/2016/slidezoom">
                <pslz:sldZm>
                  <pslz:sldZmObj sldId="394" cId="862975869">
                    <pslz:zmPr id="{3ACCDE38-C5BE-4C51-B0C0-1D047B3AFFCA}" returnToParent="0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599398" cy="146216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" name="Vista general de diapositiva 10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E2B8EB62-8A51-49E2-BB79-D80CF58730D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48657" y="5144407"/>
                <a:ext cx="2599398" cy="1462161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751607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iscalía Militar investiga a 24 soldados por posible ejecución extrajudicial">
            <a:extLst>
              <a:ext uri="{FF2B5EF4-FFF2-40B4-BE49-F238E27FC236}">
                <a16:creationId xmlns:a16="http://schemas.microsoft.com/office/drawing/2014/main" id="{B9D64CEE-8352-446F-AEF4-30944EB8E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420" y="1155947"/>
            <a:ext cx="6258151" cy="480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0" name="Google Shape;320;p36"/>
          <p:cNvSpPr txBox="1">
            <a:spLocks noGrp="1"/>
          </p:cNvSpPr>
          <p:nvPr>
            <p:ph type="ctrTitle"/>
          </p:nvPr>
        </p:nvSpPr>
        <p:spPr>
          <a:xfrm>
            <a:off x="591787" y="5007429"/>
            <a:ext cx="9603798" cy="1610424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s-EC" sz="9600" b="1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C" sz="9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CONCLUSIONES</a:t>
            </a:r>
            <a:endParaRPr lang="es-EC" sz="9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60624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53"/>
          <p:cNvSpPr txBox="1"/>
          <p:nvPr/>
        </p:nvSpPr>
        <p:spPr>
          <a:xfrm>
            <a:off x="5413600" y="1648691"/>
            <a:ext cx="682400" cy="9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8800" b="1" i="0" u="none" strike="noStrike" kern="0" cap="none" spc="0" normalizeH="0" baseline="0" noProof="0" dirty="0">
                <a:ln>
                  <a:noFill/>
                </a:ln>
                <a:solidFill>
                  <a:srgbClr val="FF6C63"/>
                </a:solidFill>
                <a:effectLst/>
                <a:uLnTx/>
                <a:uFillTx/>
                <a:latin typeface="Oswald Regular" panose="020B0604020202020204" charset="0"/>
                <a:ea typeface="Oswald"/>
                <a:cs typeface="Oswald"/>
                <a:sym typeface="Oswald"/>
              </a:rPr>
              <a:t>1</a:t>
            </a:r>
            <a:endParaRPr kumimoji="0" sz="8800" b="1" i="0" u="none" strike="noStrike" kern="0" cap="none" spc="0" normalizeH="0" baseline="0" noProof="0" dirty="0">
              <a:ln>
                <a:noFill/>
              </a:ln>
              <a:solidFill>
                <a:srgbClr val="FF6C63"/>
              </a:solidFill>
              <a:effectLst/>
              <a:uLnTx/>
              <a:uFillTx/>
              <a:latin typeface="Oswald Regular" panose="020B0604020202020204" charset="0"/>
              <a:ea typeface="Oswald"/>
              <a:cs typeface="Oswald"/>
              <a:sym typeface="Oswald"/>
            </a:endParaRPr>
          </a:p>
        </p:txBody>
      </p:sp>
      <p:sp>
        <p:nvSpPr>
          <p:cNvPr id="657" name="Google Shape;657;p53"/>
          <p:cNvSpPr txBox="1">
            <a:spLocks noGrp="1"/>
          </p:cNvSpPr>
          <p:nvPr>
            <p:ph type="title"/>
          </p:nvPr>
        </p:nvSpPr>
        <p:spPr>
          <a:xfrm>
            <a:off x="4268482" y="135905"/>
            <a:ext cx="7365200" cy="1007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s-EC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CONCLUSIONES</a:t>
            </a:r>
          </a:p>
        </p:txBody>
      </p:sp>
      <p:sp>
        <p:nvSpPr>
          <p:cNvPr id="659" name="Google Shape;659;p53"/>
          <p:cNvSpPr txBox="1">
            <a:spLocks noGrp="1"/>
          </p:cNvSpPr>
          <p:nvPr>
            <p:ph type="body" idx="1"/>
          </p:nvPr>
        </p:nvSpPr>
        <p:spPr>
          <a:xfrm>
            <a:off x="6279330" y="4443864"/>
            <a:ext cx="5646307" cy="226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s-ES" sz="2400" b="1" dirty="0">
                <a:solidFill>
                  <a:schemeClr val="tx1"/>
                </a:solidFill>
                <a:latin typeface="Oswald Regular" panose="020B0604020202020204" charset="0"/>
                <a:cs typeface="Arial" panose="020B0604020202020204" pitchFamily="34" charset="0"/>
              </a:rPr>
              <a:t>En el E.E se cumplen procedimientos y normas determinados en documentos institucionales, los mismos que no operacionalizan en su totalidad la normativa establecida por la C.G.E.</a:t>
            </a:r>
          </a:p>
        </p:txBody>
      </p:sp>
      <p:sp>
        <p:nvSpPr>
          <p:cNvPr id="6" name="Google Shape;656;p53">
            <a:extLst>
              <a:ext uri="{FF2B5EF4-FFF2-40B4-BE49-F238E27FC236}">
                <a16:creationId xmlns:a16="http://schemas.microsoft.com/office/drawing/2014/main" id="{7D26E9DB-61D2-40A6-97CD-321059307074}"/>
              </a:ext>
            </a:extLst>
          </p:cNvPr>
          <p:cNvSpPr txBox="1"/>
          <p:nvPr/>
        </p:nvSpPr>
        <p:spPr>
          <a:xfrm>
            <a:off x="5413600" y="4620264"/>
            <a:ext cx="682400" cy="9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8800" b="1" i="0" u="none" strike="noStrike" kern="0" cap="none" spc="0" normalizeH="0" baseline="0" noProof="0" dirty="0">
                <a:ln>
                  <a:noFill/>
                </a:ln>
                <a:solidFill>
                  <a:srgbClr val="FF6C63"/>
                </a:solidFill>
                <a:effectLst/>
                <a:uLnTx/>
                <a:uFillTx/>
                <a:latin typeface="Oswald Regular" panose="020B0604020202020204" charset="0"/>
                <a:ea typeface="Oswald"/>
                <a:cs typeface="Oswald"/>
                <a:sym typeface="Oswald"/>
              </a:rPr>
              <a:t>2</a:t>
            </a:r>
            <a:endParaRPr kumimoji="0" sz="8800" b="1" i="0" u="none" strike="noStrike" kern="0" cap="none" spc="0" normalizeH="0" baseline="0" noProof="0" dirty="0">
              <a:ln>
                <a:noFill/>
              </a:ln>
              <a:solidFill>
                <a:srgbClr val="FF6C63"/>
              </a:solidFill>
              <a:effectLst/>
              <a:uLnTx/>
              <a:uFillTx/>
              <a:latin typeface="Oswald Regular" panose="020B0604020202020204" charset="0"/>
              <a:ea typeface="Oswald"/>
              <a:cs typeface="Oswald"/>
              <a:sym typeface="Oswald"/>
            </a:endParaRPr>
          </a:p>
        </p:txBody>
      </p:sp>
      <p:sp>
        <p:nvSpPr>
          <p:cNvPr id="7" name="Google Shape;659;p53">
            <a:extLst>
              <a:ext uri="{FF2B5EF4-FFF2-40B4-BE49-F238E27FC236}">
                <a16:creationId xmlns:a16="http://schemas.microsoft.com/office/drawing/2014/main" id="{DA4469F3-3B22-4E15-BBF2-7E1157822F94}"/>
              </a:ext>
            </a:extLst>
          </p:cNvPr>
          <p:cNvSpPr txBox="1">
            <a:spLocks/>
          </p:cNvSpPr>
          <p:nvPr/>
        </p:nvSpPr>
        <p:spPr>
          <a:xfrm>
            <a:off x="6096000" y="1472291"/>
            <a:ext cx="5829637" cy="2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Char char="●"/>
              <a:defRPr sz="14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Char char="○"/>
              <a:defRPr sz="14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Char char="■"/>
              <a:defRPr sz="14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Char char="●"/>
              <a:defRPr sz="14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Char char="○"/>
              <a:defRPr sz="14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Char char="■"/>
              <a:defRPr sz="14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Char char="●"/>
              <a:defRPr sz="14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Char char="○"/>
              <a:defRPr sz="14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erriweather"/>
              <a:buChar char="■"/>
              <a:defRPr sz="14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marL="0" lvl="0" indent="0" algn="just" defTabSz="1219170">
              <a:lnSpc>
                <a:spcPct val="100000"/>
              </a:lnSpc>
              <a:spcAft>
                <a:spcPts val="2133"/>
              </a:spcAft>
              <a:buClr>
                <a:srgbClr val="0D1720"/>
              </a:buClr>
              <a:buNone/>
            </a:pPr>
            <a:r>
              <a:rPr lang="es-ES" sz="2400" b="1" kern="0" dirty="0">
                <a:solidFill>
                  <a:srgbClr val="0D1720"/>
                </a:solidFill>
                <a:latin typeface="Oswald Regular" panose="020B0604020202020204" charset="0"/>
                <a:cs typeface="Arial" panose="020B0604020202020204" pitchFamily="34" charset="0"/>
              </a:rPr>
              <a:t>Los datos obtenidos mediante la encuesta aplicada al personal encargado de la administración y empleo de los vehículos del E.E, demuestra que solo el 40,51%, tiene conocimiento o aplica la normativa vigente.</a:t>
            </a:r>
            <a:endParaRPr kumimoji="0" lang="es-EC" sz="2400" b="1" i="0" u="none" strike="noStrike" kern="0" cap="none" spc="0" normalizeH="0" baseline="0" noProof="0" dirty="0">
              <a:ln>
                <a:noFill/>
              </a:ln>
              <a:solidFill>
                <a:srgbClr val="0D1720"/>
              </a:solidFill>
              <a:effectLst/>
              <a:uLnTx/>
              <a:uFillTx/>
              <a:latin typeface="Oswald Regular" panose="020B0604020202020204" charset="0"/>
              <a:cs typeface="Arial" panose="020B0604020202020204" pitchFamily="34" charset="0"/>
              <a:sym typeface="Merriweather"/>
            </a:endParaRPr>
          </a:p>
        </p:txBody>
      </p:sp>
      <p:pic>
        <p:nvPicPr>
          <p:cNvPr id="8194" name="Picture 2" descr="Mexico has reached a turning point: Will it destroy cartels or itself?">
            <a:extLst>
              <a:ext uri="{FF2B5EF4-FFF2-40B4-BE49-F238E27FC236}">
                <a16:creationId xmlns:a16="http://schemas.microsoft.com/office/drawing/2014/main" id="{A554A2DE-6E48-42BE-8EFA-4F968F990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975" y="757701"/>
            <a:ext cx="3777252" cy="2735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21,523 Military Document Stock Photos, Pictures &amp; Royalty-Free Images">
            <a:extLst>
              <a:ext uri="{FF2B5EF4-FFF2-40B4-BE49-F238E27FC236}">
                <a16:creationId xmlns:a16="http://schemas.microsoft.com/office/drawing/2014/main" id="{A160165C-A79A-4B35-8764-993B5C313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44" y="3979489"/>
            <a:ext cx="3769043" cy="2512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32271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53"/>
          <p:cNvSpPr txBox="1"/>
          <p:nvPr/>
        </p:nvSpPr>
        <p:spPr>
          <a:xfrm>
            <a:off x="5413600" y="1648691"/>
            <a:ext cx="682400" cy="9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" sz="8800" b="1" kern="0" dirty="0">
                <a:solidFill>
                  <a:srgbClr val="FF6C63"/>
                </a:solidFill>
                <a:latin typeface="Oswald Regular" panose="020B0604020202020204" charset="0"/>
                <a:ea typeface="Oswald"/>
                <a:cs typeface="Oswald"/>
                <a:sym typeface="Oswald"/>
              </a:rPr>
              <a:t>3</a:t>
            </a:r>
            <a:endParaRPr kumimoji="0" sz="8800" b="1" i="0" u="none" strike="noStrike" kern="0" cap="none" spc="0" normalizeH="0" baseline="0" noProof="0" dirty="0">
              <a:ln>
                <a:noFill/>
              </a:ln>
              <a:solidFill>
                <a:srgbClr val="FF6C63"/>
              </a:solidFill>
              <a:effectLst/>
              <a:uLnTx/>
              <a:uFillTx/>
              <a:latin typeface="Oswald Regular" panose="020B0604020202020204" charset="0"/>
              <a:ea typeface="Oswald"/>
              <a:cs typeface="Oswald"/>
              <a:sym typeface="Oswald"/>
            </a:endParaRPr>
          </a:p>
        </p:txBody>
      </p:sp>
      <p:sp>
        <p:nvSpPr>
          <p:cNvPr id="657" name="Google Shape;657;p53"/>
          <p:cNvSpPr txBox="1">
            <a:spLocks noGrp="1"/>
          </p:cNvSpPr>
          <p:nvPr>
            <p:ph type="title"/>
          </p:nvPr>
        </p:nvSpPr>
        <p:spPr>
          <a:xfrm>
            <a:off x="4268482" y="135905"/>
            <a:ext cx="7365200" cy="1007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s-EC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CONCLUSIONES</a:t>
            </a:r>
          </a:p>
        </p:txBody>
      </p:sp>
      <p:sp>
        <p:nvSpPr>
          <p:cNvPr id="659" name="Google Shape;659;p53"/>
          <p:cNvSpPr txBox="1">
            <a:spLocks noGrp="1"/>
          </p:cNvSpPr>
          <p:nvPr>
            <p:ph type="body" idx="1"/>
          </p:nvPr>
        </p:nvSpPr>
        <p:spPr>
          <a:xfrm>
            <a:off x="6279330" y="4443864"/>
            <a:ext cx="5646307" cy="226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s-ES" sz="2400" b="1" dirty="0">
                <a:solidFill>
                  <a:schemeClr val="tx1"/>
                </a:solidFill>
                <a:latin typeface="Oswald Regular" panose="020B0604020202020204" charset="0"/>
                <a:cs typeface="Arial" panose="020B0604020202020204" pitchFamily="34" charset="0"/>
              </a:rPr>
              <a:t>La presente investigación servirá como insumo para el desarrollo e implementación de un software para gestión vehicular propio del E.E, el mismo que deberá servir para cumplir con una exigencia de la C.G.E </a:t>
            </a:r>
          </a:p>
        </p:txBody>
      </p:sp>
      <p:sp>
        <p:nvSpPr>
          <p:cNvPr id="6" name="Google Shape;656;p53">
            <a:extLst>
              <a:ext uri="{FF2B5EF4-FFF2-40B4-BE49-F238E27FC236}">
                <a16:creationId xmlns:a16="http://schemas.microsoft.com/office/drawing/2014/main" id="{7D26E9DB-61D2-40A6-97CD-321059307074}"/>
              </a:ext>
            </a:extLst>
          </p:cNvPr>
          <p:cNvSpPr txBox="1"/>
          <p:nvPr/>
        </p:nvSpPr>
        <p:spPr>
          <a:xfrm>
            <a:off x="5413600" y="4620264"/>
            <a:ext cx="682400" cy="9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" sz="8800" b="1" kern="0" dirty="0">
                <a:solidFill>
                  <a:srgbClr val="FF6C63"/>
                </a:solidFill>
                <a:latin typeface="Oswald Regular" panose="020B0604020202020204" charset="0"/>
                <a:ea typeface="Oswald"/>
                <a:cs typeface="Oswald"/>
                <a:sym typeface="Oswald"/>
              </a:rPr>
              <a:t>4</a:t>
            </a:r>
            <a:endParaRPr kumimoji="0" sz="8800" b="1" i="0" u="none" strike="noStrike" kern="0" cap="none" spc="0" normalizeH="0" baseline="0" noProof="0" dirty="0">
              <a:ln>
                <a:noFill/>
              </a:ln>
              <a:solidFill>
                <a:srgbClr val="FF6C63"/>
              </a:solidFill>
              <a:effectLst/>
              <a:uLnTx/>
              <a:uFillTx/>
              <a:latin typeface="Oswald Regular" panose="020B0604020202020204" charset="0"/>
              <a:ea typeface="Oswald"/>
              <a:cs typeface="Oswald"/>
              <a:sym typeface="Oswald"/>
            </a:endParaRPr>
          </a:p>
        </p:txBody>
      </p:sp>
      <p:sp>
        <p:nvSpPr>
          <p:cNvPr id="7" name="Google Shape;659;p53">
            <a:extLst>
              <a:ext uri="{FF2B5EF4-FFF2-40B4-BE49-F238E27FC236}">
                <a16:creationId xmlns:a16="http://schemas.microsoft.com/office/drawing/2014/main" id="{DA4469F3-3B22-4E15-BBF2-7E1157822F94}"/>
              </a:ext>
            </a:extLst>
          </p:cNvPr>
          <p:cNvSpPr txBox="1">
            <a:spLocks/>
          </p:cNvSpPr>
          <p:nvPr/>
        </p:nvSpPr>
        <p:spPr>
          <a:xfrm>
            <a:off x="6096000" y="1472291"/>
            <a:ext cx="5829637" cy="2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Char char="●"/>
              <a:defRPr sz="14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Char char="○"/>
              <a:defRPr sz="14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Char char="■"/>
              <a:defRPr sz="14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Char char="●"/>
              <a:defRPr sz="14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Char char="○"/>
              <a:defRPr sz="14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Char char="■"/>
              <a:defRPr sz="14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Char char="●"/>
              <a:defRPr sz="14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Char char="○"/>
              <a:defRPr sz="14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erriweather"/>
              <a:buChar char="■"/>
              <a:defRPr sz="14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marL="0" lvl="0" indent="0" algn="just" defTabSz="1219170">
              <a:lnSpc>
                <a:spcPct val="100000"/>
              </a:lnSpc>
              <a:spcAft>
                <a:spcPts val="2133"/>
              </a:spcAft>
              <a:buClr>
                <a:srgbClr val="0D1720"/>
              </a:buClr>
              <a:buNone/>
            </a:pPr>
            <a:r>
              <a:rPr lang="es-ES" sz="2200" b="1" kern="0" dirty="0">
                <a:solidFill>
                  <a:srgbClr val="0D1720"/>
                </a:solidFill>
                <a:latin typeface="Oswald Regular" panose="020B0604020202020204" charset="0"/>
                <a:cs typeface="Arial" panose="020B0604020202020204" pitchFamily="34" charset="0"/>
              </a:rPr>
              <a:t>La propuesta de normativa busca establecer lineamientos para la regulación, correcto uso y administración del parque automotor del E.E, incorporando disposiciones que permitan atender exigencias internas y aquellas que viabilizan el apoyo hacia otras instituciones del estado.</a:t>
            </a:r>
          </a:p>
          <a:p>
            <a:pPr marL="0" lvl="0" indent="0" algn="just" defTabSz="1219170">
              <a:lnSpc>
                <a:spcPct val="100000"/>
              </a:lnSpc>
              <a:spcAft>
                <a:spcPts val="2133"/>
              </a:spcAft>
              <a:buClr>
                <a:srgbClr val="0D1720"/>
              </a:buClr>
              <a:buNone/>
            </a:pPr>
            <a:r>
              <a:rPr lang="es-ES" sz="2200" b="1" kern="0" dirty="0">
                <a:solidFill>
                  <a:srgbClr val="0D1720"/>
                </a:solidFill>
                <a:latin typeface="Oswald Regular" panose="020B0604020202020204" charset="0"/>
                <a:cs typeface="Arial" panose="020B0604020202020204" pitchFamily="34" charset="0"/>
              </a:rPr>
              <a:t>.</a:t>
            </a:r>
            <a:endParaRPr kumimoji="0" lang="es-EC" sz="2200" b="1" i="0" u="none" strike="noStrike" kern="0" cap="none" spc="0" normalizeH="0" baseline="0" noProof="0" dirty="0">
              <a:ln>
                <a:noFill/>
              </a:ln>
              <a:solidFill>
                <a:srgbClr val="0D1720"/>
              </a:solidFill>
              <a:effectLst/>
              <a:uLnTx/>
              <a:uFillTx/>
              <a:latin typeface="Oswald Regular" panose="020B0604020202020204" charset="0"/>
              <a:cs typeface="Arial" panose="020B0604020202020204" pitchFamily="34" charset="0"/>
              <a:sym typeface="Merriweather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C40D4DF-2361-4D7B-9A9A-D0AC0509B3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265"/>
          <a:stretch/>
        </p:blipFill>
        <p:spPr>
          <a:xfrm>
            <a:off x="851944" y="820137"/>
            <a:ext cx="3898555" cy="260886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9218" name="Picture 2" descr="Rutas - Software para el cálculo de rutas de vehículos y gestión de flotas  - Alejandro Rodríguez Villalobos">
            <a:extLst>
              <a:ext uri="{FF2B5EF4-FFF2-40B4-BE49-F238E27FC236}">
                <a16:creationId xmlns:a16="http://schemas.microsoft.com/office/drawing/2014/main" id="{B4538742-014A-417C-8C7C-6CDB90C3D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44" y="3960868"/>
            <a:ext cx="3898555" cy="251274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93167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53"/>
          <p:cNvSpPr txBox="1"/>
          <p:nvPr/>
        </p:nvSpPr>
        <p:spPr>
          <a:xfrm>
            <a:off x="5312465" y="2345377"/>
            <a:ext cx="682400" cy="9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ES" sz="8800" b="1" i="0" u="none" strike="noStrike" kern="0" cap="none" spc="0" normalizeH="0" baseline="0" noProof="0" dirty="0">
                <a:ln>
                  <a:noFill/>
                </a:ln>
                <a:solidFill>
                  <a:srgbClr val="FF6C63"/>
                </a:solidFill>
                <a:effectLst/>
                <a:uLnTx/>
                <a:uFillTx/>
                <a:latin typeface="Oswald Regular" panose="020B0604020202020204" charset="0"/>
                <a:ea typeface="Oswald"/>
                <a:cs typeface="Oswald"/>
                <a:sym typeface="Oswald"/>
              </a:rPr>
              <a:t>5</a:t>
            </a:r>
            <a:endParaRPr kumimoji="0" sz="8800" b="1" i="0" u="none" strike="noStrike" kern="0" cap="none" spc="0" normalizeH="0" baseline="0" noProof="0" dirty="0">
              <a:ln>
                <a:noFill/>
              </a:ln>
              <a:solidFill>
                <a:srgbClr val="FF6C63"/>
              </a:solidFill>
              <a:effectLst/>
              <a:uLnTx/>
              <a:uFillTx/>
              <a:latin typeface="Oswald Regular" panose="020B0604020202020204" charset="0"/>
              <a:ea typeface="Oswald"/>
              <a:cs typeface="Oswald"/>
              <a:sym typeface="Oswald"/>
            </a:endParaRPr>
          </a:p>
        </p:txBody>
      </p:sp>
      <p:sp>
        <p:nvSpPr>
          <p:cNvPr id="657" name="Google Shape;657;p53"/>
          <p:cNvSpPr txBox="1">
            <a:spLocks noGrp="1"/>
          </p:cNvSpPr>
          <p:nvPr>
            <p:ph type="title"/>
          </p:nvPr>
        </p:nvSpPr>
        <p:spPr>
          <a:xfrm>
            <a:off x="4268482" y="135905"/>
            <a:ext cx="7365200" cy="1007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s-EC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CONCLUSIONES</a:t>
            </a:r>
          </a:p>
        </p:txBody>
      </p:sp>
      <p:sp>
        <p:nvSpPr>
          <p:cNvPr id="659" name="Google Shape;659;p53"/>
          <p:cNvSpPr txBox="1">
            <a:spLocks noGrp="1"/>
          </p:cNvSpPr>
          <p:nvPr>
            <p:ph type="body" idx="1"/>
          </p:nvPr>
        </p:nvSpPr>
        <p:spPr>
          <a:xfrm>
            <a:off x="5994865" y="1624541"/>
            <a:ext cx="6029926" cy="386896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86262" indent="0" algn="just">
              <a:buNone/>
            </a:pPr>
            <a:r>
              <a:rPr lang="es-EC" sz="2200" b="1" dirty="0">
                <a:solidFill>
                  <a:srgbClr val="0D1720"/>
                </a:solidFill>
                <a:latin typeface="Oswald Regular" panose="020B0604020202020204" charset="0"/>
                <a:cs typeface="Arial" panose="020B0604020202020204" pitchFamily="34" charset="0"/>
              </a:rPr>
              <a:t>Disposición transitoria del R.G.B.I: “Cuando exista conflicto entre la  normativa emitida por la CGE y la normativa interna expedida por las instituciones para el ejercicio de sus competencias o para la gestión de sus procesos internos, prevalecerá esta última”, de esta forma, un reglamento para el uso de vehículos del E.E, permitiría viabilizar el accionar y empleo en el área de defensa, sin ser objeto de observaciones.</a:t>
            </a:r>
          </a:p>
        </p:txBody>
      </p:sp>
      <p:pic>
        <p:nvPicPr>
          <p:cNvPr id="10242" name="Picture 2" descr="CONTRALORIA GENERAL DEL ESTADO :: Control de circulación de vehículos  públicos">
            <a:extLst>
              <a:ext uri="{FF2B5EF4-FFF2-40B4-BE49-F238E27FC236}">
                <a16:creationId xmlns:a16="http://schemas.microsoft.com/office/drawing/2014/main" id="{B03C7906-3213-4CF1-AA33-CAF502383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16" y="1845166"/>
            <a:ext cx="4383927" cy="3167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08913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Imagen">
            <a:extLst>
              <a:ext uri="{FF2B5EF4-FFF2-40B4-BE49-F238E27FC236}">
                <a16:creationId xmlns:a16="http://schemas.microsoft.com/office/drawing/2014/main" id="{213FD7E2-489A-4040-9424-07EA2483C6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" t="79"/>
          <a:stretch/>
        </p:blipFill>
        <p:spPr bwMode="auto">
          <a:xfrm>
            <a:off x="2075583" y="410523"/>
            <a:ext cx="6453897" cy="4704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Google Shape;320;p36">
            <a:extLst>
              <a:ext uri="{FF2B5EF4-FFF2-40B4-BE49-F238E27FC236}">
                <a16:creationId xmlns:a16="http://schemas.microsoft.com/office/drawing/2014/main" id="{DB20164A-A071-4AF3-BD1C-55D978DAB139}"/>
              </a:ext>
            </a:extLst>
          </p:cNvPr>
          <p:cNvSpPr txBox="1">
            <a:spLocks/>
          </p:cNvSpPr>
          <p:nvPr/>
        </p:nvSpPr>
        <p:spPr>
          <a:xfrm>
            <a:off x="1715985" y="4603670"/>
            <a:ext cx="9603798" cy="1610424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lvl="0" algn="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Oswald Regular"/>
              <a:buNone/>
              <a:defRPr sz="8000" kern="1200">
                <a:solidFill>
                  <a:schemeClr val="tx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es-EC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C" sz="7200" b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RECOMENDACIONES</a:t>
            </a:r>
            <a:endParaRPr lang="es-EC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5107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56;p53">
            <a:extLst>
              <a:ext uri="{FF2B5EF4-FFF2-40B4-BE49-F238E27FC236}">
                <a16:creationId xmlns:a16="http://schemas.microsoft.com/office/drawing/2014/main" id="{1E7E2036-42DA-41C7-B07E-1E845691821D}"/>
              </a:ext>
            </a:extLst>
          </p:cNvPr>
          <p:cNvSpPr txBox="1"/>
          <p:nvPr/>
        </p:nvSpPr>
        <p:spPr>
          <a:xfrm>
            <a:off x="5413600" y="1648691"/>
            <a:ext cx="682400" cy="9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8800" b="1" i="0" u="none" strike="noStrike" kern="0" cap="none" spc="0" normalizeH="0" baseline="0" noProof="0" dirty="0">
                <a:ln>
                  <a:noFill/>
                </a:ln>
                <a:solidFill>
                  <a:srgbClr val="FF6C63"/>
                </a:solidFill>
                <a:effectLst/>
                <a:uLnTx/>
                <a:uFillTx/>
                <a:latin typeface="Oswald Regular" panose="020B0604020202020204" charset="0"/>
                <a:ea typeface="Oswald"/>
                <a:cs typeface="Oswald"/>
                <a:sym typeface="Oswald"/>
              </a:rPr>
              <a:t>1</a:t>
            </a:r>
            <a:endParaRPr kumimoji="0" sz="8800" b="1" i="0" u="none" strike="noStrike" kern="0" cap="none" spc="0" normalizeH="0" baseline="0" noProof="0" dirty="0">
              <a:ln>
                <a:noFill/>
              </a:ln>
              <a:solidFill>
                <a:srgbClr val="FF6C63"/>
              </a:solidFill>
              <a:effectLst/>
              <a:uLnTx/>
              <a:uFillTx/>
              <a:latin typeface="Oswald Regular" panose="020B0604020202020204" charset="0"/>
              <a:ea typeface="Oswald"/>
              <a:cs typeface="Oswald"/>
              <a:sym typeface="Oswald"/>
            </a:endParaRPr>
          </a:p>
        </p:txBody>
      </p:sp>
      <p:sp>
        <p:nvSpPr>
          <p:cNvPr id="5" name="Google Shape;657;p53">
            <a:extLst>
              <a:ext uri="{FF2B5EF4-FFF2-40B4-BE49-F238E27FC236}">
                <a16:creationId xmlns:a16="http://schemas.microsoft.com/office/drawing/2014/main" id="{6D627CD4-93B9-4CF2-964E-30B329DD037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68482" y="135905"/>
            <a:ext cx="7365200" cy="1007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s-EC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RECOMENDACIONES</a:t>
            </a:r>
          </a:p>
        </p:txBody>
      </p:sp>
      <p:sp>
        <p:nvSpPr>
          <p:cNvPr id="6" name="Google Shape;659;p53">
            <a:extLst>
              <a:ext uri="{FF2B5EF4-FFF2-40B4-BE49-F238E27FC236}">
                <a16:creationId xmlns:a16="http://schemas.microsoft.com/office/drawing/2014/main" id="{4BD582F8-D8D8-42F3-B1EA-C6A827F99A1A}"/>
              </a:ext>
            </a:extLst>
          </p:cNvPr>
          <p:cNvSpPr txBox="1">
            <a:spLocks/>
          </p:cNvSpPr>
          <p:nvPr/>
        </p:nvSpPr>
        <p:spPr>
          <a:xfrm>
            <a:off x="6096000" y="1294545"/>
            <a:ext cx="5646307" cy="2260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s-ES" sz="2400" b="1">
                <a:latin typeface="Oswald Regular" panose="020B0604020202020204" charset="0"/>
                <a:cs typeface="Arial" panose="020B0604020202020204" pitchFamily="34" charset="0"/>
              </a:rPr>
              <a:t>Incluir el Control Interno como materia básica en cursos de perfeccionamiento del E.E y su actualización mediante seminarios y cursos de capacitación para el personal, responsable de la administración, control y uso de los medios de transporte</a:t>
            </a:r>
            <a:endParaRPr lang="es-ES" sz="2400" b="1" dirty="0">
              <a:latin typeface="Oswald Regular" panose="020B0604020202020204" charset="0"/>
              <a:cs typeface="Arial" panose="020B0604020202020204" pitchFamily="34" charset="0"/>
            </a:endParaRPr>
          </a:p>
        </p:txBody>
      </p:sp>
      <p:sp>
        <p:nvSpPr>
          <p:cNvPr id="8" name="Google Shape;656;p53">
            <a:extLst>
              <a:ext uri="{FF2B5EF4-FFF2-40B4-BE49-F238E27FC236}">
                <a16:creationId xmlns:a16="http://schemas.microsoft.com/office/drawing/2014/main" id="{3B0896FF-2CAB-4C25-9995-D4D18E0D6D44}"/>
              </a:ext>
            </a:extLst>
          </p:cNvPr>
          <p:cNvSpPr txBox="1"/>
          <p:nvPr/>
        </p:nvSpPr>
        <p:spPr>
          <a:xfrm>
            <a:off x="5413600" y="4620264"/>
            <a:ext cx="682400" cy="9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8800" b="1" i="0" u="none" strike="noStrike" kern="0" cap="none" spc="0" normalizeH="0" baseline="0" noProof="0" dirty="0">
                <a:ln>
                  <a:noFill/>
                </a:ln>
                <a:solidFill>
                  <a:srgbClr val="FF6C63"/>
                </a:solidFill>
                <a:effectLst/>
                <a:uLnTx/>
                <a:uFillTx/>
                <a:latin typeface="Oswald Regular" panose="020B0604020202020204" charset="0"/>
                <a:ea typeface="Oswald"/>
                <a:cs typeface="Oswald"/>
                <a:sym typeface="Oswald"/>
              </a:rPr>
              <a:t>2</a:t>
            </a:r>
            <a:endParaRPr kumimoji="0" sz="8800" b="1" i="0" u="none" strike="noStrike" kern="0" cap="none" spc="0" normalizeH="0" baseline="0" noProof="0" dirty="0">
              <a:ln>
                <a:noFill/>
              </a:ln>
              <a:solidFill>
                <a:srgbClr val="FF6C63"/>
              </a:solidFill>
              <a:effectLst/>
              <a:uLnTx/>
              <a:uFillTx/>
              <a:latin typeface="Oswald Regular" panose="020B0604020202020204" charset="0"/>
              <a:ea typeface="Oswald"/>
              <a:cs typeface="Oswald"/>
              <a:sym typeface="Oswald"/>
            </a:endParaRPr>
          </a:p>
        </p:txBody>
      </p:sp>
      <p:sp>
        <p:nvSpPr>
          <p:cNvPr id="9" name="Google Shape;659;p53">
            <a:extLst>
              <a:ext uri="{FF2B5EF4-FFF2-40B4-BE49-F238E27FC236}">
                <a16:creationId xmlns:a16="http://schemas.microsoft.com/office/drawing/2014/main" id="{C696C65C-1157-4807-8EF3-6C1888F515C2}"/>
              </a:ext>
            </a:extLst>
          </p:cNvPr>
          <p:cNvSpPr txBox="1">
            <a:spLocks/>
          </p:cNvSpPr>
          <p:nvPr/>
        </p:nvSpPr>
        <p:spPr>
          <a:xfrm>
            <a:off x="6175600" y="4255710"/>
            <a:ext cx="5829637" cy="2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Char char="●"/>
              <a:defRPr sz="14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Char char="○"/>
              <a:defRPr sz="14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Char char="■"/>
              <a:defRPr sz="14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Char char="●"/>
              <a:defRPr sz="14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Char char="○"/>
              <a:defRPr sz="14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Char char="■"/>
              <a:defRPr sz="14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Char char="●"/>
              <a:defRPr sz="14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"/>
              <a:buChar char="○"/>
              <a:defRPr sz="14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erriweather"/>
              <a:buChar char="■"/>
              <a:defRPr sz="14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marL="0" lvl="0" indent="0" algn="just" defTabSz="1219170">
              <a:lnSpc>
                <a:spcPct val="100000"/>
              </a:lnSpc>
              <a:spcAft>
                <a:spcPts val="2133"/>
              </a:spcAft>
              <a:buClr>
                <a:srgbClr val="0D1720"/>
              </a:buClr>
              <a:buNone/>
            </a:pPr>
            <a:r>
              <a:rPr lang="es-ES" sz="2400" b="1" kern="0" dirty="0">
                <a:solidFill>
                  <a:srgbClr val="0D1720"/>
                </a:solidFill>
                <a:latin typeface="Oswald Regular" panose="020B0604020202020204" charset="0"/>
                <a:cs typeface="Arial" panose="020B0604020202020204" pitchFamily="34" charset="0"/>
              </a:rPr>
              <a:t>Es preciso que se operacionalicen estas disposiciones, a través de la emisión de documentos que se adapten a la realidad del sector defensa, pero que estén encuadradas en las normas emitidas por la CGE.</a:t>
            </a:r>
          </a:p>
        </p:txBody>
      </p:sp>
      <p:pic>
        <p:nvPicPr>
          <p:cNvPr id="10" name="Picture 2" descr="SGR de Pastaza capacita a en varios temas a BOE – Selva IV de «IWIAS» –  Servicio Nacional de Gestión de Riesgos y Emergencias">
            <a:extLst>
              <a:ext uri="{FF2B5EF4-FFF2-40B4-BE49-F238E27FC236}">
                <a16:creationId xmlns:a16="http://schemas.microsoft.com/office/drawing/2014/main" id="{3D3B64F7-64AF-48F9-AE9C-CFB6F1B66D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16"/>
          <a:stretch/>
        </p:blipFill>
        <p:spPr bwMode="auto">
          <a:xfrm>
            <a:off x="1830664" y="4310821"/>
            <a:ext cx="3456905" cy="1994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Estos fueron los daños en la Contraloría, tras ataque de los manifestantes">
            <a:extLst>
              <a:ext uri="{FF2B5EF4-FFF2-40B4-BE49-F238E27FC236}">
                <a16:creationId xmlns:a16="http://schemas.microsoft.com/office/drawing/2014/main" id="{0E6EBBE9-F010-49A5-8436-DD0C02723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541" y="1294545"/>
            <a:ext cx="3557690" cy="19942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91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4D81554-5298-42D2-A1D7-B4FFE004499E}"/>
              </a:ext>
            </a:extLst>
          </p:cNvPr>
          <p:cNvSpPr txBox="1"/>
          <p:nvPr/>
        </p:nvSpPr>
        <p:spPr>
          <a:xfrm>
            <a:off x="2216728" y="1648691"/>
            <a:ext cx="802178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8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GRACIAS POR SU ATENCIÓN</a:t>
            </a:r>
            <a:endParaRPr lang="es-EC" sz="8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9950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ómo hacer un planteamiento del problema?">
            <a:extLst>
              <a:ext uri="{FF2B5EF4-FFF2-40B4-BE49-F238E27FC236}">
                <a16:creationId xmlns:a16="http://schemas.microsoft.com/office/drawing/2014/main" id="{CC915029-7EB1-4D10-A9B7-701ADA1ABB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1"/>
          <a:stretch/>
        </p:blipFill>
        <p:spPr bwMode="auto">
          <a:xfrm>
            <a:off x="1478107" y="1177635"/>
            <a:ext cx="6076950" cy="4738255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0" name="Google Shape;320;p36"/>
          <p:cNvSpPr txBox="1">
            <a:spLocks noGrp="1"/>
          </p:cNvSpPr>
          <p:nvPr>
            <p:ph type="ctrTitle"/>
          </p:nvPr>
        </p:nvSpPr>
        <p:spPr>
          <a:xfrm>
            <a:off x="2937164" y="4292473"/>
            <a:ext cx="7525945" cy="2565527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s-EC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Planteamiento del problema</a:t>
            </a:r>
          </a:p>
        </p:txBody>
      </p:sp>
    </p:spTree>
    <p:extLst>
      <p:ext uri="{BB962C8B-B14F-4D97-AF65-F5344CB8AC3E}">
        <p14:creationId xmlns:p14="http://schemas.microsoft.com/office/powerpoint/2010/main" val="41214479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D2473724-B89C-41E5-9517-5BA2165C57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5578826"/>
              </p:ext>
            </p:extLst>
          </p:nvPr>
        </p:nvGraphicFramePr>
        <p:xfrm>
          <a:off x="207818" y="1357745"/>
          <a:ext cx="11859491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246615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8E2FC63C-05BD-401C-8781-EE57F3D272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5029372"/>
              </p:ext>
            </p:extLst>
          </p:nvPr>
        </p:nvGraphicFramePr>
        <p:xfrm>
          <a:off x="1119909" y="885921"/>
          <a:ext cx="9785927" cy="59720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311118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sumen de los objetivos – GranDiosaMente Feliz y Exitoso">
            <a:extLst>
              <a:ext uri="{FF2B5EF4-FFF2-40B4-BE49-F238E27FC236}">
                <a16:creationId xmlns:a16="http://schemas.microsoft.com/office/drawing/2014/main" id="{25F2698D-08D6-43B8-900B-22CD5942E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037" y="1175471"/>
            <a:ext cx="6802582" cy="4560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0" name="Google Shape;320;p36"/>
          <p:cNvSpPr txBox="1">
            <a:spLocks noGrp="1"/>
          </p:cNvSpPr>
          <p:nvPr>
            <p:ph type="ctrTitle"/>
          </p:nvPr>
        </p:nvSpPr>
        <p:spPr>
          <a:xfrm>
            <a:off x="2471573" y="5278581"/>
            <a:ext cx="7525945" cy="1246909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s-EC" sz="1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</a:t>
            </a:r>
          </a:p>
        </p:txBody>
      </p:sp>
    </p:spTree>
    <p:extLst>
      <p:ext uri="{BB962C8B-B14F-4D97-AF65-F5344CB8AC3E}">
        <p14:creationId xmlns:p14="http://schemas.microsoft.com/office/powerpoint/2010/main" val="9974970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C445191-7EA7-45D1-AA92-82F36A87E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237" y="1227858"/>
            <a:ext cx="5829300" cy="3238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C88FF303-9078-4756-A76D-06FFD0A4BE85}"/>
              </a:ext>
            </a:extLst>
          </p:cNvPr>
          <p:cNvSpPr/>
          <p:nvPr/>
        </p:nvSpPr>
        <p:spPr>
          <a:xfrm>
            <a:off x="4253345" y="3034143"/>
            <a:ext cx="7675418" cy="3782292"/>
          </a:xfrm>
          <a:prstGeom prst="roundRect">
            <a:avLst/>
          </a:prstGeom>
          <a:effectLst/>
          <a:scene3d>
            <a:camera prst="obliqueTopRigh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200" dirty="0"/>
              <a:t>Analizar la afectación que tiene la incorrecta aplicación de las políticas y procedimientos en la administración de los vehículos del Ejército Ecuatoriano, realizando una investigación documental y así estructurar una normativa  para el correcto empleo del parque automotor.</a:t>
            </a:r>
            <a:endParaRPr lang="es-EC" sz="3200" dirty="0"/>
          </a:p>
        </p:txBody>
      </p:sp>
    </p:spTree>
    <p:extLst>
      <p:ext uri="{BB962C8B-B14F-4D97-AF65-F5344CB8AC3E}">
        <p14:creationId xmlns:p14="http://schemas.microsoft.com/office/powerpoint/2010/main" val="34035795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justificacion de un proyecto">
            <a:extLst>
              <a:ext uri="{FF2B5EF4-FFF2-40B4-BE49-F238E27FC236}">
                <a16:creationId xmlns:a16="http://schemas.microsoft.com/office/drawing/2014/main" id="{F303193D-BBDE-4E64-B0BD-A3747362CB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642"/>
          <a:stretch/>
        </p:blipFill>
        <p:spPr bwMode="auto">
          <a:xfrm>
            <a:off x="1479839" y="1052945"/>
            <a:ext cx="6096134" cy="5001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0" name="Google Shape;320;p36"/>
          <p:cNvSpPr txBox="1">
            <a:spLocks noGrp="1"/>
          </p:cNvSpPr>
          <p:nvPr>
            <p:ph type="ctrTitle"/>
          </p:nvPr>
        </p:nvSpPr>
        <p:spPr>
          <a:xfrm>
            <a:off x="1288473" y="4738254"/>
            <a:ext cx="9603798" cy="167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s-EC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METODOLOGÍA</a:t>
            </a:r>
            <a:r>
              <a:rPr lang="es-EC" sz="1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02873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6905406B-DD50-4A91-A9B5-B99BE2E06AED}"/>
              </a:ext>
            </a:extLst>
          </p:cNvPr>
          <p:cNvSpPr txBox="1"/>
          <p:nvPr/>
        </p:nvSpPr>
        <p:spPr>
          <a:xfrm>
            <a:off x="2341417" y="1110872"/>
            <a:ext cx="6830292" cy="923330"/>
          </a:xfrm>
          <a:prstGeom prst="rect">
            <a:avLst/>
          </a:prstGeom>
          <a:solidFill>
            <a:srgbClr val="C00000">
              <a:alpha val="22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es-EC" dirty="0"/>
              <a:t>Enfoque cuantitativo - recolección de datos para probar hipótesis.</a:t>
            </a:r>
          </a:p>
          <a:p>
            <a:pPr algn="just"/>
            <a:r>
              <a:rPr lang="es-EC" dirty="0"/>
              <a:t>Base en la medición numérica y el análisis estadístico.</a:t>
            </a:r>
          </a:p>
          <a:p>
            <a:pPr algn="just"/>
            <a:r>
              <a:rPr lang="es-EC" dirty="0"/>
              <a:t>Establecer patrones de comportamiento y probar teorías.</a:t>
            </a: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58CA686E-685A-4745-ADED-B789A521BD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7047440"/>
              </p:ext>
            </p:extLst>
          </p:nvPr>
        </p:nvGraphicFramePr>
        <p:xfrm>
          <a:off x="288306" y="2231454"/>
          <a:ext cx="11381180" cy="3652717"/>
        </p:xfrm>
        <a:graphic>
          <a:graphicData uri="http://schemas.openxmlformats.org/drawingml/2006/table">
            <a:tbl>
              <a:tblPr firstRow="1" firstCol="1" bandRow="1">
                <a:tableStyleId>{10A1B5D5-9B99-4C35-A422-299274C87663}</a:tableStyleId>
              </a:tblPr>
              <a:tblGrid>
                <a:gridCol w="2276236">
                  <a:extLst>
                    <a:ext uri="{9D8B030D-6E8A-4147-A177-3AD203B41FA5}">
                      <a16:colId xmlns:a16="http://schemas.microsoft.com/office/drawing/2014/main" val="3641814755"/>
                    </a:ext>
                  </a:extLst>
                </a:gridCol>
                <a:gridCol w="2276236">
                  <a:extLst>
                    <a:ext uri="{9D8B030D-6E8A-4147-A177-3AD203B41FA5}">
                      <a16:colId xmlns:a16="http://schemas.microsoft.com/office/drawing/2014/main" val="1785519896"/>
                    </a:ext>
                  </a:extLst>
                </a:gridCol>
                <a:gridCol w="2141913">
                  <a:extLst>
                    <a:ext uri="{9D8B030D-6E8A-4147-A177-3AD203B41FA5}">
                      <a16:colId xmlns:a16="http://schemas.microsoft.com/office/drawing/2014/main" val="1495689608"/>
                    </a:ext>
                  </a:extLst>
                </a:gridCol>
                <a:gridCol w="2410559">
                  <a:extLst>
                    <a:ext uri="{9D8B030D-6E8A-4147-A177-3AD203B41FA5}">
                      <a16:colId xmlns:a16="http://schemas.microsoft.com/office/drawing/2014/main" val="649607351"/>
                    </a:ext>
                  </a:extLst>
                </a:gridCol>
                <a:gridCol w="2276236">
                  <a:extLst>
                    <a:ext uri="{9D8B030D-6E8A-4147-A177-3AD203B41FA5}">
                      <a16:colId xmlns:a16="http://schemas.microsoft.com/office/drawing/2014/main" val="4037950223"/>
                    </a:ext>
                  </a:extLst>
                </a:gridCol>
              </a:tblGrid>
              <a:tr h="241350"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600" dirty="0">
                          <a:effectLst/>
                        </a:rPr>
                        <a:t>Variable 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21" marR="505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600" dirty="0">
                          <a:effectLst/>
                        </a:rPr>
                        <a:t>Dimensiones 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21" marR="505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600" dirty="0">
                          <a:effectLst/>
                        </a:rPr>
                        <a:t>Indicadores 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21" marR="505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600" dirty="0">
                          <a:effectLst/>
                        </a:rPr>
                        <a:t>Instrumento 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21" marR="505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600" dirty="0">
                          <a:effectLst/>
                        </a:rPr>
                        <a:t>Escala Valorativa 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21" marR="505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878281"/>
                  </a:ext>
                </a:extLst>
              </a:tr>
              <a:tr h="1521234">
                <a:tc rowSpan="2"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S" sz="1600" dirty="0">
                          <a:effectLst/>
                        </a:rPr>
                        <a:t>Variable Independiente </a:t>
                      </a:r>
                      <a:endParaRPr lang="es-EC" sz="2000" dirty="0">
                        <a:effectLst/>
                      </a:endParaRPr>
                    </a:p>
                    <a:p>
                      <a:pPr indent="0"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S" sz="1600" dirty="0">
                          <a:effectLst/>
                        </a:rPr>
                        <a:t> </a:t>
                      </a:r>
                      <a:endParaRPr lang="es-EC" sz="2000" dirty="0">
                        <a:effectLst/>
                      </a:endParaRPr>
                    </a:p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S" sz="1600" dirty="0">
                          <a:effectLst/>
                        </a:rPr>
                        <a:t>X </a:t>
                      </a:r>
                      <a:r>
                        <a:rPr lang="es-ES" sz="1600" b="0" dirty="0">
                          <a:effectLst/>
                        </a:rPr>
                        <a:t>Incorrecta aplicación de la normativa  </a:t>
                      </a:r>
                      <a:endParaRPr lang="es-EC" sz="20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21" marR="505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S" sz="1600" kern="1200" dirty="0">
                          <a:effectLst/>
                        </a:rPr>
                        <a:t>Conocimiento y Manejo </a:t>
                      </a:r>
                      <a:endParaRPr lang="es-EC" sz="16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21" marR="5052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S" sz="1600" kern="1200" dirty="0">
                          <a:effectLst/>
                        </a:rPr>
                        <a:t>Nivel de Conocimiento de la normativa </a:t>
                      </a:r>
                      <a:endParaRPr lang="es-EC" sz="16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21" marR="5052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S" sz="1600" kern="1200" dirty="0">
                          <a:effectLst/>
                        </a:rPr>
                        <a:t>Encuesta </a:t>
                      </a:r>
                      <a:endParaRPr lang="es-EC" sz="16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21" marR="5052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ES" sz="1600" kern="1200" dirty="0">
                        <a:effectLst/>
                      </a:endParaRPr>
                    </a:p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 kern="1200" dirty="0">
                          <a:effectLst/>
                        </a:rPr>
                        <a:t>Nada </a:t>
                      </a:r>
                      <a:endParaRPr lang="es-EC" sz="1600" kern="1200" dirty="0">
                        <a:effectLst/>
                      </a:endParaRPr>
                    </a:p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 kern="1200" dirty="0">
                          <a:effectLst/>
                        </a:rPr>
                        <a:t>Regular </a:t>
                      </a:r>
                      <a:endParaRPr lang="es-EC" sz="1600" kern="1200" dirty="0">
                        <a:effectLst/>
                      </a:endParaRPr>
                    </a:p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 kern="1200" dirty="0">
                          <a:effectLst/>
                        </a:rPr>
                        <a:t>Parcialmente </a:t>
                      </a:r>
                      <a:endParaRPr lang="es-EC" sz="1600" kern="1200" dirty="0">
                        <a:effectLst/>
                      </a:endParaRPr>
                    </a:p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 kern="1200" dirty="0">
                          <a:effectLst/>
                        </a:rPr>
                        <a:t>Sustancialmente </a:t>
                      </a:r>
                      <a:endParaRPr lang="es-EC" sz="1600" kern="1200" dirty="0">
                        <a:effectLst/>
                      </a:endParaRPr>
                    </a:p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00" kern="1200" dirty="0">
                          <a:effectLst/>
                        </a:rPr>
                        <a:t>Completamente </a:t>
                      </a:r>
                      <a:endParaRPr lang="es-EC" sz="16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21" marR="505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6872465"/>
                  </a:ext>
                </a:extLst>
              </a:tr>
              <a:tr h="62722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S" sz="1600" dirty="0">
                          <a:effectLst/>
                        </a:rPr>
                        <a:t>Aplicación 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21" marR="5052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S" sz="1600">
                          <a:effectLst/>
                        </a:rPr>
                        <a:t>Contenido de disposiciones en la normativa interna 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21" marR="5052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S" sz="1600" dirty="0">
                          <a:effectLst/>
                        </a:rPr>
                        <a:t>Matriz de cumplimiento Normograma  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21" marR="505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S" sz="1600" dirty="0">
                          <a:effectLst/>
                        </a:rPr>
                        <a:t>Cumple </a:t>
                      </a:r>
                      <a:endParaRPr lang="es-EC" sz="2000" dirty="0">
                        <a:effectLst/>
                      </a:endParaRPr>
                    </a:p>
                    <a:p>
                      <a:pPr indent="0"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S" sz="1600" dirty="0">
                          <a:effectLst/>
                        </a:rPr>
                        <a:t>No cumple 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21" marR="505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7292354"/>
                  </a:ext>
                </a:extLst>
              </a:tr>
              <a:tr h="369975">
                <a:tc rowSpan="2"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S" sz="1600" dirty="0">
                          <a:effectLst/>
                        </a:rPr>
                        <a:t>Variable Dependiente </a:t>
                      </a:r>
                      <a:endParaRPr lang="es-EC" sz="2000" dirty="0">
                        <a:effectLst/>
                      </a:endParaRPr>
                    </a:p>
                    <a:p>
                      <a:pPr indent="0"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S" sz="1600" dirty="0">
                          <a:effectLst/>
                        </a:rPr>
                        <a:t>Y </a:t>
                      </a:r>
                      <a:r>
                        <a:rPr lang="es-ES" sz="1600" b="0" dirty="0">
                          <a:effectLst/>
                        </a:rPr>
                        <a:t>Empleo inadecuado de los vehículos del </a:t>
                      </a:r>
                      <a:r>
                        <a:rPr lang="es-ES" sz="1600" b="0" dirty="0" err="1">
                          <a:effectLst/>
                        </a:rPr>
                        <a:t>E.E</a:t>
                      </a:r>
                      <a:r>
                        <a:rPr lang="es-ES" sz="1600" b="0" dirty="0">
                          <a:effectLst/>
                        </a:rPr>
                        <a:t>  </a:t>
                      </a:r>
                      <a:endParaRPr lang="es-EC" sz="20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21" marR="505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S" sz="1600" dirty="0">
                          <a:effectLst/>
                        </a:rPr>
                        <a:t>Afectación a los vehículos del EE. 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21" marR="505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S" sz="1600" dirty="0">
                          <a:effectLst/>
                        </a:rPr>
                        <a:t>Sanciones y contravenciones 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21" marR="505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S" sz="1600" dirty="0">
                          <a:effectLst/>
                        </a:rPr>
                        <a:t>Informes 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21" marR="505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S" sz="1600" dirty="0">
                          <a:effectLst/>
                        </a:rPr>
                        <a:t>Número de sanciones por periodo. 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21" marR="505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5727817"/>
                  </a:ext>
                </a:extLst>
              </a:tr>
              <a:tr h="58595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S" sz="1600" dirty="0">
                          <a:effectLst/>
                        </a:rPr>
                        <a:t>Observaciones de la </a:t>
                      </a:r>
                      <a:r>
                        <a:rPr lang="es-ES" sz="1600" dirty="0" err="1">
                          <a:effectLst/>
                        </a:rPr>
                        <a:t>C.G.E</a:t>
                      </a:r>
                      <a:r>
                        <a:rPr lang="es-ES" sz="1600" dirty="0">
                          <a:effectLst/>
                        </a:rPr>
                        <a:t> 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21" marR="505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S" sz="1600" dirty="0">
                          <a:effectLst/>
                        </a:rPr>
                        <a:t>Informes 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21" marR="505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S" sz="1600" dirty="0">
                          <a:effectLst/>
                        </a:rPr>
                        <a:t>Número de observaciones por período 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21" marR="5052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28702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838233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Political Geography Thesis by Slidesgo">
  <a:themeElements>
    <a:clrScheme name="Simple Light">
      <a:dk1>
        <a:srgbClr val="0D1720"/>
      </a:dk1>
      <a:lt1>
        <a:srgbClr val="FFFFFF"/>
      </a:lt1>
      <a:dk2>
        <a:srgbClr val="FF6C63"/>
      </a:dk2>
      <a:lt2>
        <a:srgbClr val="EBEBEB"/>
      </a:lt2>
      <a:accent1>
        <a:srgbClr val="FF6C63"/>
      </a:accent1>
      <a:accent2>
        <a:srgbClr val="0D1720"/>
      </a:accent2>
      <a:accent3>
        <a:srgbClr val="EBEBEB"/>
      </a:accent3>
      <a:accent4>
        <a:srgbClr val="FF6C63"/>
      </a:accent4>
      <a:accent5>
        <a:srgbClr val="0D1720"/>
      </a:accent5>
      <a:accent6>
        <a:srgbClr val="FF6C63"/>
      </a:accent6>
      <a:hlink>
        <a:srgbClr val="0D172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Political Geography Thesis by Slidesgo">
  <a:themeElements>
    <a:clrScheme name="Simple Light">
      <a:dk1>
        <a:srgbClr val="0D1720"/>
      </a:dk1>
      <a:lt1>
        <a:srgbClr val="FFFFFF"/>
      </a:lt1>
      <a:dk2>
        <a:srgbClr val="FF6C63"/>
      </a:dk2>
      <a:lt2>
        <a:srgbClr val="EBEBEB"/>
      </a:lt2>
      <a:accent1>
        <a:srgbClr val="FF6C63"/>
      </a:accent1>
      <a:accent2>
        <a:srgbClr val="0D1720"/>
      </a:accent2>
      <a:accent3>
        <a:srgbClr val="EBEBEB"/>
      </a:accent3>
      <a:accent4>
        <a:srgbClr val="FF6C63"/>
      </a:accent4>
      <a:accent5>
        <a:srgbClr val="0D1720"/>
      </a:accent5>
      <a:accent6>
        <a:srgbClr val="FF6C63"/>
      </a:accent6>
      <a:hlink>
        <a:srgbClr val="0D172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1907</TotalTime>
  <Words>1517</Words>
  <Application>Microsoft Office PowerPoint</Application>
  <PresentationFormat>Panorámica</PresentationFormat>
  <Paragraphs>270</Paragraphs>
  <Slides>28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28</vt:i4>
      </vt:variant>
    </vt:vector>
  </HeadingPairs>
  <TitlesOfParts>
    <vt:vector size="42" baseType="lpstr">
      <vt:lpstr>Arial</vt:lpstr>
      <vt:lpstr>Calibri</vt:lpstr>
      <vt:lpstr>Calibri Light</vt:lpstr>
      <vt:lpstr>Cambria Math</vt:lpstr>
      <vt:lpstr>Comic Sans MS</vt:lpstr>
      <vt:lpstr>Merriweather</vt:lpstr>
      <vt:lpstr>Oswald</vt:lpstr>
      <vt:lpstr>Oswald Regular</vt:lpstr>
      <vt:lpstr>Symbol</vt:lpstr>
      <vt:lpstr>Times New Roman</vt:lpstr>
      <vt:lpstr>Tema de Office</vt:lpstr>
      <vt:lpstr>1_Political Geography Thesis by Slidesgo</vt:lpstr>
      <vt:lpstr>2_Political Geography Thesis by Slidesgo</vt:lpstr>
      <vt:lpstr>1_Tema de Office</vt:lpstr>
      <vt:lpstr>Presentación de PowerPoint</vt:lpstr>
      <vt:lpstr>Presentación de PowerPoint</vt:lpstr>
      <vt:lpstr>Planteamiento del problema</vt:lpstr>
      <vt:lpstr>Presentación de PowerPoint</vt:lpstr>
      <vt:lpstr>Presentación de PowerPoint</vt:lpstr>
      <vt:lpstr>Objetivo</vt:lpstr>
      <vt:lpstr>Presentación de PowerPoint</vt:lpstr>
      <vt:lpstr>METODOLOGÍA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PROPUESTA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CONCLUSIONES</vt:lpstr>
      <vt:lpstr>CONCLUSIONES</vt:lpstr>
      <vt:lpstr>CONCLUSIONES</vt:lpstr>
      <vt:lpstr>CONCLUSIONES</vt:lpstr>
      <vt:lpstr>Presentación de PowerPoint</vt:lpstr>
      <vt:lpstr>RECOMENDACIONES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Javier Benavides</dc:creator>
  <cp:lastModifiedBy>Javier Benavides</cp:lastModifiedBy>
  <cp:revision>115</cp:revision>
  <dcterms:created xsi:type="dcterms:W3CDTF">2020-10-06T21:19:52Z</dcterms:created>
  <dcterms:modified xsi:type="dcterms:W3CDTF">2021-11-09T01:32:29Z</dcterms:modified>
</cp:coreProperties>
</file>