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82" r:id="rId2"/>
    <p:sldId id="258" r:id="rId3"/>
    <p:sldId id="381" r:id="rId4"/>
    <p:sldId id="260" r:id="rId5"/>
    <p:sldId id="312" r:id="rId6"/>
    <p:sldId id="313" r:id="rId7"/>
    <p:sldId id="317" r:id="rId8"/>
    <p:sldId id="353" r:id="rId9"/>
    <p:sldId id="382" r:id="rId10"/>
    <p:sldId id="388" r:id="rId11"/>
    <p:sldId id="415" r:id="rId12"/>
    <p:sldId id="318" r:id="rId13"/>
    <p:sldId id="416" r:id="rId14"/>
    <p:sldId id="383" r:id="rId15"/>
    <p:sldId id="384" r:id="rId16"/>
    <p:sldId id="385" r:id="rId17"/>
    <p:sldId id="386" r:id="rId18"/>
    <p:sldId id="387" r:id="rId19"/>
    <p:sldId id="390" r:id="rId20"/>
    <p:sldId id="417" r:id="rId21"/>
    <p:sldId id="393" r:id="rId22"/>
    <p:sldId id="426" r:id="rId23"/>
    <p:sldId id="427" r:id="rId24"/>
    <p:sldId id="428" r:id="rId25"/>
    <p:sldId id="429" r:id="rId26"/>
    <p:sldId id="430" r:id="rId27"/>
    <p:sldId id="431" r:id="rId28"/>
    <p:sldId id="439" r:id="rId29"/>
    <p:sldId id="432" r:id="rId30"/>
    <p:sldId id="401" r:id="rId31"/>
    <p:sldId id="434" r:id="rId32"/>
    <p:sldId id="418" r:id="rId33"/>
    <p:sldId id="403" r:id="rId34"/>
    <p:sldId id="392" r:id="rId35"/>
    <p:sldId id="419" r:id="rId36"/>
    <p:sldId id="435" r:id="rId37"/>
    <p:sldId id="421" r:id="rId38"/>
    <p:sldId id="436" r:id="rId39"/>
    <p:sldId id="423" r:id="rId40"/>
    <p:sldId id="411" r:id="rId41"/>
    <p:sldId id="437" r:id="rId42"/>
    <p:sldId id="413" r:id="rId43"/>
    <p:sldId id="424" r:id="rId44"/>
    <p:sldId id="425" r:id="rId45"/>
    <p:sldId id="438" r:id="rId46"/>
    <p:sldId id="29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9C6"/>
    <a:srgbClr val="C4EAF8"/>
    <a:srgbClr val="D2F0FA"/>
    <a:srgbClr val="CDFFCD"/>
    <a:srgbClr val="CCFFCC"/>
    <a:srgbClr val="FFCC99"/>
    <a:srgbClr val="FFFF99"/>
    <a:srgbClr val="00D000"/>
    <a:srgbClr val="006400"/>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varScale="1">
        <p:scale>
          <a:sx n="68" d="100"/>
          <a:sy n="68" d="100"/>
        </p:scale>
        <p:origin x="1080" y="72"/>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16E-4493-99EC-3C0D4462E414}"/>
              </c:ext>
            </c:extLst>
          </c:dPt>
          <c:dPt>
            <c:idx val="1"/>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16E-4493-99EC-3C0D4462E414}"/>
              </c:ext>
            </c:extLst>
          </c:dPt>
          <c:dPt>
            <c:idx val="2"/>
            <c:bubble3D val="0"/>
            <c:spPr>
              <a:solidFill>
                <a:schemeClr val="accent6">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16E-4493-99EC-3C0D4462E4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1'!$A$3:$A$5</c:f>
              <c:strCache>
                <c:ptCount val="3"/>
                <c:pt idx="0">
                  <c:v>Si </c:v>
                </c:pt>
                <c:pt idx="1">
                  <c:v>No</c:v>
                </c:pt>
                <c:pt idx="2">
                  <c:v>Parcialmente</c:v>
                </c:pt>
              </c:strCache>
            </c:strRef>
          </c:cat>
          <c:val>
            <c:numRef>
              <c:f>'pregunta 1'!$B$3:$B$5</c:f>
              <c:numCache>
                <c:formatCode>General</c:formatCode>
                <c:ptCount val="3"/>
                <c:pt idx="0">
                  <c:v>12</c:v>
                </c:pt>
                <c:pt idx="1">
                  <c:v>26</c:v>
                </c:pt>
                <c:pt idx="2">
                  <c:v>14</c:v>
                </c:pt>
              </c:numCache>
            </c:numRef>
          </c:val>
          <c:extLst>
            <c:ext xmlns:c16="http://schemas.microsoft.com/office/drawing/2014/chart" uri="{C3380CC4-5D6E-409C-BE32-E72D297353CC}">
              <c16:uniqueId val="{00000006-C16E-4493-99EC-3C0D4462E41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274308829388592E-2"/>
          <c:y val="0.11674491445113176"/>
          <c:w val="0.7138367664096843"/>
          <c:h val="0.88325508554886822"/>
        </c:manualLayout>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F02-4692-8919-9EF4734AA67B}"/>
              </c:ext>
            </c:extLst>
          </c:dPt>
          <c:dPt>
            <c:idx val="1"/>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F02-4692-8919-9EF4734AA67B}"/>
              </c:ext>
            </c:extLst>
          </c:dPt>
          <c:dPt>
            <c:idx val="2"/>
            <c:bubble3D val="0"/>
            <c:spPr>
              <a:solidFill>
                <a:schemeClr val="accent6">
                  <a:shade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F02-4692-8919-9EF4734AA6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2'!$A$3:$A$5</c:f>
              <c:strCache>
                <c:ptCount val="3"/>
                <c:pt idx="0">
                  <c:v>Si </c:v>
                </c:pt>
                <c:pt idx="1">
                  <c:v>No</c:v>
                </c:pt>
                <c:pt idx="2">
                  <c:v>Parcialmente</c:v>
                </c:pt>
              </c:strCache>
            </c:strRef>
          </c:cat>
          <c:val>
            <c:numRef>
              <c:f>'pregunta 2'!$B$3:$B$5</c:f>
              <c:numCache>
                <c:formatCode>General</c:formatCode>
                <c:ptCount val="3"/>
                <c:pt idx="0">
                  <c:v>8</c:v>
                </c:pt>
                <c:pt idx="1">
                  <c:v>29</c:v>
                </c:pt>
                <c:pt idx="2">
                  <c:v>15</c:v>
                </c:pt>
              </c:numCache>
            </c:numRef>
          </c:val>
          <c:extLst>
            <c:ext xmlns:c16="http://schemas.microsoft.com/office/drawing/2014/chart" uri="{C3380CC4-5D6E-409C-BE32-E72D297353CC}">
              <c16:uniqueId val="{00000006-DF02-4692-8919-9EF4734AA67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E5B-4F0A-B68B-0AAF0127F4F9}"/>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E5B-4F0A-B68B-0AAF0127F4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3 '!$A$3:$A$4</c:f>
              <c:strCache>
                <c:ptCount val="2"/>
                <c:pt idx="0">
                  <c:v>Si </c:v>
                </c:pt>
                <c:pt idx="1">
                  <c:v>No</c:v>
                </c:pt>
              </c:strCache>
            </c:strRef>
          </c:cat>
          <c:val>
            <c:numRef>
              <c:f>'pregunta 3 '!$B$3:$B$4</c:f>
              <c:numCache>
                <c:formatCode>General</c:formatCode>
                <c:ptCount val="2"/>
                <c:pt idx="0">
                  <c:v>49</c:v>
                </c:pt>
                <c:pt idx="1">
                  <c:v>3</c:v>
                </c:pt>
              </c:numCache>
            </c:numRef>
          </c:val>
          <c:extLst>
            <c:ext xmlns:c16="http://schemas.microsoft.com/office/drawing/2014/chart" uri="{C3380CC4-5D6E-409C-BE32-E72D297353CC}">
              <c16:uniqueId val="{00000004-0E5B-4F0A-B68B-0AAF0127F4F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'pregunta 4'!$A$3:$A$13</c:f>
              <c:strCache>
                <c:ptCount val="11"/>
                <c:pt idx="0">
                  <c:v>Falta de capacitación</c:v>
                </c:pt>
                <c:pt idx="1">
                  <c:v>Falta de información</c:v>
                </c:pt>
                <c:pt idx="2">
                  <c:v>Falta de normativa explícita</c:v>
                </c:pt>
                <c:pt idx="3">
                  <c:v>Desconocimiento de particularidades de grupos de trabajo</c:v>
                </c:pt>
                <c:pt idx="4">
                  <c:v>Mala clasificación de grupos etarios</c:v>
                </c:pt>
                <c:pt idx="5">
                  <c:v>Desconocimiento de capacidades de grupos etarios</c:v>
                </c:pt>
                <c:pt idx="6">
                  <c:v>Falta de datos específicos de la conformación y características del personal militar</c:v>
                </c:pt>
                <c:pt idx="7">
                  <c:v>Carencia de personal capacitado propio</c:v>
                </c:pt>
                <c:pt idx="8">
                  <c:v>Carencia de personal o asesores externos</c:v>
                </c:pt>
                <c:pt idx="9">
                  <c:v>Inadecuada organización estructural de la educación física y entrenamiento militar</c:v>
                </c:pt>
                <c:pt idx="10">
                  <c:v>Otros</c:v>
                </c:pt>
              </c:strCache>
            </c:strRef>
          </c:cat>
          <c:val>
            <c:numRef>
              <c:f>'pregunta 4'!$B$3:$B$13</c:f>
              <c:numCache>
                <c:formatCode>General</c:formatCode>
                <c:ptCount val="11"/>
                <c:pt idx="0">
                  <c:v>16</c:v>
                </c:pt>
                <c:pt idx="1">
                  <c:v>46</c:v>
                </c:pt>
                <c:pt idx="2">
                  <c:v>28</c:v>
                </c:pt>
                <c:pt idx="3">
                  <c:v>47</c:v>
                </c:pt>
                <c:pt idx="4">
                  <c:v>12</c:v>
                </c:pt>
                <c:pt idx="5">
                  <c:v>26</c:v>
                </c:pt>
                <c:pt idx="6">
                  <c:v>43</c:v>
                </c:pt>
                <c:pt idx="7">
                  <c:v>23</c:v>
                </c:pt>
                <c:pt idx="8">
                  <c:v>21</c:v>
                </c:pt>
                <c:pt idx="9">
                  <c:v>4</c:v>
                </c:pt>
                <c:pt idx="10">
                  <c:v>12</c:v>
                </c:pt>
              </c:numCache>
            </c:numRef>
          </c:val>
          <c:extLst>
            <c:ext xmlns:c16="http://schemas.microsoft.com/office/drawing/2014/chart" uri="{C3380CC4-5D6E-409C-BE32-E72D297353CC}">
              <c16:uniqueId val="{00000000-1D51-4056-A230-49B6E45A533B}"/>
            </c:ext>
          </c:extLst>
        </c:ser>
        <c:dLbls>
          <c:dLblPos val="inEnd"/>
          <c:showLegendKey val="0"/>
          <c:showVal val="1"/>
          <c:showCatName val="0"/>
          <c:showSerName val="0"/>
          <c:showPercent val="0"/>
          <c:showBubbleSize val="0"/>
        </c:dLbls>
        <c:gapWidth val="100"/>
        <c:axId val="590473040"/>
        <c:axId val="590470088"/>
      </c:barChart>
      <c:catAx>
        <c:axId val="59047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90470088"/>
        <c:crosses val="autoZero"/>
        <c:auto val="1"/>
        <c:lblAlgn val="ctr"/>
        <c:lblOffset val="100"/>
        <c:noMultiLvlLbl val="0"/>
      </c:catAx>
      <c:valAx>
        <c:axId val="590470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9047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7AB-49D9-BDCA-353C935F1616}"/>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7AB-49D9-BDCA-353C935F161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5'!$A$3:$A$4</c:f>
              <c:strCache>
                <c:ptCount val="2"/>
                <c:pt idx="0">
                  <c:v>Si </c:v>
                </c:pt>
                <c:pt idx="1">
                  <c:v>No</c:v>
                </c:pt>
              </c:strCache>
            </c:strRef>
          </c:cat>
          <c:val>
            <c:numRef>
              <c:f>'pregunta 5'!$B$3:$B$4</c:f>
              <c:numCache>
                <c:formatCode>General</c:formatCode>
                <c:ptCount val="2"/>
                <c:pt idx="0">
                  <c:v>18</c:v>
                </c:pt>
                <c:pt idx="1">
                  <c:v>34</c:v>
                </c:pt>
              </c:numCache>
            </c:numRef>
          </c:val>
          <c:extLst>
            <c:ext xmlns:c16="http://schemas.microsoft.com/office/drawing/2014/chart" uri="{C3380CC4-5D6E-409C-BE32-E72D297353CC}">
              <c16:uniqueId val="{00000004-57AB-49D9-BDCA-353C935F161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9.2121212121212118E-2"/>
          <c:w val="0.81438262937896488"/>
          <c:h val="0.89333333333333331"/>
        </c:manualLayout>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8EA-41EE-980F-D6E0137E072A}"/>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8EA-41EE-980F-D6E0137E072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6'!$A$3:$A$4</c:f>
              <c:strCache>
                <c:ptCount val="2"/>
                <c:pt idx="0">
                  <c:v>Si </c:v>
                </c:pt>
                <c:pt idx="1">
                  <c:v>No</c:v>
                </c:pt>
              </c:strCache>
            </c:strRef>
          </c:cat>
          <c:val>
            <c:numRef>
              <c:f>'pregunta 6'!$B$3:$B$4</c:f>
              <c:numCache>
                <c:formatCode>General</c:formatCode>
                <c:ptCount val="2"/>
                <c:pt idx="0">
                  <c:v>42</c:v>
                </c:pt>
                <c:pt idx="1">
                  <c:v>10</c:v>
                </c:pt>
              </c:numCache>
            </c:numRef>
          </c:val>
          <c:extLst>
            <c:ext xmlns:c16="http://schemas.microsoft.com/office/drawing/2014/chart" uri="{C3380CC4-5D6E-409C-BE32-E72D297353CC}">
              <c16:uniqueId val="{00000004-08EA-41EE-980F-D6E0137E072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043045097926605E-2"/>
          <c:y val="5.6185431919583292E-2"/>
          <c:w val="0.78963842811765994"/>
          <c:h val="0.87675070028011204"/>
        </c:manualLayout>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77E-4193-9C0E-EC595B9D3C94}"/>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77E-4193-9C0E-EC595B9D3C9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7'!$A$3:$A$4</c:f>
              <c:strCache>
                <c:ptCount val="2"/>
                <c:pt idx="0">
                  <c:v>Si </c:v>
                </c:pt>
                <c:pt idx="1">
                  <c:v>No</c:v>
                </c:pt>
              </c:strCache>
            </c:strRef>
          </c:cat>
          <c:val>
            <c:numRef>
              <c:f>'pregunta 7'!$B$3:$B$4</c:f>
              <c:numCache>
                <c:formatCode>General</c:formatCode>
                <c:ptCount val="2"/>
                <c:pt idx="0">
                  <c:v>37</c:v>
                </c:pt>
                <c:pt idx="1">
                  <c:v>15</c:v>
                </c:pt>
              </c:numCache>
            </c:numRef>
          </c:val>
          <c:extLst>
            <c:ext xmlns:c16="http://schemas.microsoft.com/office/drawing/2014/chart" uri="{C3380CC4-5D6E-409C-BE32-E72D297353CC}">
              <c16:uniqueId val="{00000004-577E-4193-9C0E-EC595B9D3C9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0F6-484E-881A-FA50A001E3F3}"/>
              </c:ext>
            </c:extLst>
          </c:dPt>
          <c:dPt>
            <c:idx val="1"/>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0F6-484E-881A-FA50A001E3F3}"/>
              </c:ext>
            </c:extLst>
          </c:dPt>
          <c:dPt>
            <c:idx val="2"/>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0F6-484E-881A-FA50A001E3F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8'!$A$3:$A$5</c:f>
              <c:strCache>
                <c:ptCount val="3"/>
                <c:pt idx="0">
                  <c:v>Si </c:v>
                </c:pt>
                <c:pt idx="2">
                  <c:v>No</c:v>
                </c:pt>
              </c:strCache>
            </c:strRef>
          </c:cat>
          <c:val>
            <c:numRef>
              <c:f>'pregunta 8'!$B$3:$B$5</c:f>
              <c:numCache>
                <c:formatCode>General</c:formatCode>
                <c:ptCount val="3"/>
                <c:pt idx="0">
                  <c:v>28</c:v>
                </c:pt>
                <c:pt idx="1">
                  <c:v>8</c:v>
                </c:pt>
                <c:pt idx="2">
                  <c:v>16</c:v>
                </c:pt>
              </c:numCache>
            </c:numRef>
          </c:val>
          <c:extLst>
            <c:ext xmlns:c16="http://schemas.microsoft.com/office/drawing/2014/chart" uri="{C3380CC4-5D6E-409C-BE32-E72D297353CC}">
              <c16:uniqueId val="{00000006-00F6-484E-881A-FA50A001E3F3}"/>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155563367902973E-2"/>
          <c:y val="5.3333333333333337E-2"/>
          <c:w val="0.80860757671594441"/>
          <c:h val="0.89333333333333331"/>
        </c:manualLayout>
      </c:layout>
      <c:pie3DChart>
        <c:varyColors val="1"/>
        <c:ser>
          <c:idx val="0"/>
          <c:order val="0"/>
          <c:dPt>
            <c:idx val="0"/>
            <c:bubble3D val="0"/>
            <c:spPr>
              <a:solidFill>
                <a:schemeClr val="accent6">
                  <a:tint val="65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A0E-4FF7-A3D4-227D1EB18A22}"/>
              </c:ext>
            </c:extLst>
          </c:dPt>
          <c:dPt>
            <c:idx val="1"/>
            <c:bubble3D val="0"/>
            <c:spPr>
              <a:solidFill>
                <a:schemeClr val="accent6">
                  <a:shade val="76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A0E-4FF7-A3D4-227D1EB18A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'pregunta 9'!$A$3:$A$4</c:f>
              <c:strCache>
                <c:ptCount val="2"/>
                <c:pt idx="0">
                  <c:v>Si </c:v>
                </c:pt>
                <c:pt idx="1">
                  <c:v>No</c:v>
                </c:pt>
              </c:strCache>
            </c:strRef>
          </c:cat>
          <c:val>
            <c:numRef>
              <c:f>'pregunta 9'!$B$3:$B$4</c:f>
              <c:numCache>
                <c:formatCode>General</c:formatCode>
                <c:ptCount val="2"/>
                <c:pt idx="0">
                  <c:v>35</c:v>
                </c:pt>
                <c:pt idx="1">
                  <c:v>17</c:v>
                </c:pt>
              </c:numCache>
            </c:numRef>
          </c:val>
          <c:extLst>
            <c:ext xmlns:c16="http://schemas.microsoft.com/office/drawing/2014/chart" uri="{C3380CC4-5D6E-409C-BE32-E72D297353CC}">
              <c16:uniqueId val="{00000004-1A0E-4FF7-A3D4-227D1EB18A2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9A2DF-75EA-4D76-A6B6-C29D5B7CAB1C}"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s-EC"/>
        </a:p>
      </dgm:t>
    </dgm:pt>
    <dgm:pt modelId="{AAF36A9D-C3FA-438D-B315-DB0AC717AFC4}">
      <dgm:prSet phldrT="[Texto]"/>
      <dgm:spPr/>
      <dgm:t>
        <a:bodyPr/>
        <a:lstStyle/>
        <a:p>
          <a:pPr algn="just">
            <a:buFont typeface="Symbol" panose="05050102010706020507" pitchFamily="18" charset="2"/>
            <a:buChar char=""/>
          </a:pPr>
          <a:r>
            <a:rPr lang="es-ES_tradnl" dirty="0"/>
            <a:t>¿Cuáles son las afectaciones de la sobrecarga física en el entrenamiento y su impacto de acuerdo a la edad, mediante el estudio bibliográfico del tema?</a:t>
          </a:r>
          <a:endParaRPr lang="es-EC" dirty="0"/>
        </a:p>
      </dgm:t>
    </dgm:pt>
    <dgm:pt modelId="{27EB84BA-2AEA-459C-9829-D999CBA47445}" type="parTrans" cxnId="{CDF51866-2CD4-44CE-98CE-C1F1EC0628FF}">
      <dgm:prSet/>
      <dgm:spPr/>
      <dgm:t>
        <a:bodyPr/>
        <a:lstStyle/>
        <a:p>
          <a:endParaRPr lang="es-EC"/>
        </a:p>
      </dgm:t>
    </dgm:pt>
    <dgm:pt modelId="{EA19A1AC-70A8-413F-ACC8-037E72DB2457}" type="sibTrans" cxnId="{CDF51866-2CD4-44CE-98CE-C1F1EC0628FF}">
      <dgm:prSet/>
      <dgm:spPr/>
      <dgm:t>
        <a:bodyPr/>
        <a:lstStyle/>
        <a:p>
          <a:endParaRPr lang="es-EC"/>
        </a:p>
      </dgm:t>
    </dgm:pt>
    <dgm:pt modelId="{2EA97DA9-30F7-42D9-AE5B-D41EFBA24A45}">
      <dgm:prSet/>
      <dgm:spPr/>
      <dgm:t>
        <a:bodyPr/>
        <a:lstStyle/>
        <a:p>
          <a:pPr algn="just">
            <a:buFont typeface="Symbol" panose="05050102010706020507" pitchFamily="18" charset="2"/>
            <a:buChar char=""/>
          </a:pPr>
          <a:r>
            <a:rPr lang="es-ES_tradnl" dirty="0"/>
            <a:t>¿Qué relación existe entre el conocimiento adquirido de la sobrecarga en el entrenamiento con las características del entrenamiento militar en función de la mejora de la capacidad física del soldado?</a:t>
          </a:r>
          <a:endParaRPr lang="es-EC" dirty="0"/>
        </a:p>
      </dgm:t>
    </dgm:pt>
    <dgm:pt modelId="{D3BD5D71-A358-4DED-8A0D-F62D0A7D4F8A}" type="parTrans" cxnId="{ED73EBDD-93AD-4D40-BAA2-577FACEB650E}">
      <dgm:prSet/>
      <dgm:spPr/>
      <dgm:t>
        <a:bodyPr/>
        <a:lstStyle/>
        <a:p>
          <a:endParaRPr lang="es-EC"/>
        </a:p>
      </dgm:t>
    </dgm:pt>
    <dgm:pt modelId="{715AFBE4-3CDA-4D10-8A29-F0D4AE12DE50}" type="sibTrans" cxnId="{ED73EBDD-93AD-4D40-BAA2-577FACEB650E}">
      <dgm:prSet/>
      <dgm:spPr/>
      <dgm:t>
        <a:bodyPr/>
        <a:lstStyle/>
        <a:p>
          <a:endParaRPr lang="es-EC"/>
        </a:p>
      </dgm:t>
    </dgm:pt>
    <dgm:pt modelId="{0A89DC10-D2FD-4F3F-8FF6-43CD3A5C0128}">
      <dgm:prSet/>
      <dgm:spPr/>
      <dgm:t>
        <a:bodyPr/>
        <a:lstStyle/>
        <a:p>
          <a:pPr algn="just">
            <a:buFont typeface="Symbol" panose="05050102010706020507" pitchFamily="18" charset="2"/>
            <a:buChar char=""/>
          </a:pPr>
          <a:r>
            <a:rPr lang="es-ES_tradnl" dirty="0"/>
            <a:t>¿Cómo se puede mejorar la capacidad física del soldado considerando a una clasificación de franjas etarias?</a:t>
          </a:r>
          <a:endParaRPr lang="es-EC" dirty="0"/>
        </a:p>
      </dgm:t>
    </dgm:pt>
    <dgm:pt modelId="{AA88D4D7-35A8-4637-A718-FF505FA27422}" type="parTrans" cxnId="{1B5D1B67-53B0-4C06-9615-5C9B04AF6358}">
      <dgm:prSet/>
      <dgm:spPr/>
      <dgm:t>
        <a:bodyPr/>
        <a:lstStyle/>
        <a:p>
          <a:endParaRPr lang="es-EC"/>
        </a:p>
      </dgm:t>
    </dgm:pt>
    <dgm:pt modelId="{0661B72C-BD2F-4726-B840-7A742B603BEF}" type="sibTrans" cxnId="{1B5D1B67-53B0-4C06-9615-5C9B04AF6358}">
      <dgm:prSet/>
      <dgm:spPr/>
      <dgm:t>
        <a:bodyPr/>
        <a:lstStyle/>
        <a:p>
          <a:endParaRPr lang="es-EC"/>
        </a:p>
      </dgm:t>
    </dgm:pt>
    <dgm:pt modelId="{CE03BDFA-413B-4B90-975E-BF40D40F3B80}" type="pres">
      <dgm:prSet presAssocID="{7A89A2DF-75EA-4D76-A6B6-C29D5B7CAB1C}" presName="linearFlow" presStyleCnt="0">
        <dgm:presLayoutVars>
          <dgm:dir/>
          <dgm:resizeHandles val="exact"/>
        </dgm:presLayoutVars>
      </dgm:prSet>
      <dgm:spPr/>
    </dgm:pt>
    <dgm:pt modelId="{97AFF3C6-634B-4947-B8D0-AE92A2E1F9C0}" type="pres">
      <dgm:prSet presAssocID="{AAF36A9D-C3FA-438D-B315-DB0AC717AFC4}" presName="comp" presStyleCnt="0"/>
      <dgm:spPr/>
    </dgm:pt>
    <dgm:pt modelId="{A0C64EA0-0E52-4044-B101-67CC520DEC46}" type="pres">
      <dgm:prSet presAssocID="{AAF36A9D-C3FA-438D-B315-DB0AC717AFC4}" presName="rect2" presStyleLbl="node1" presStyleIdx="0" presStyleCnt="3">
        <dgm:presLayoutVars>
          <dgm:bulletEnabled val="1"/>
        </dgm:presLayoutVars>
      </dgm:prSet>
      <dgm:spPr/>
    </dgm:pt>
    <dgm:pt modelId="{31CFA1F9-DA33-4256-930D-207C594A3450}" type="pres">
      <dgm:prSet presAssocID="{AAF36A9D-C3FA-438D-B315-DB0AC717AFC4}" presName="rect1" presStyleLbl="lnNode1" presStyleIdx="0" presStyleCnt="3"/>
      <dgm:spPr>
        <a:blipFill rotWithShape="1">
          <a:blip xmlns:r="http://schemas.openxmlformats.org/officeDocument/2006/relationships" r:embed="rId1"/>
          <a:srcRect/>
          <a:stretch>
            <a:fillRect t="-3000" b="-3000"/>
          </a:stretch>
        </a:blipFill>
      </dgm:spPr>
    </dgm:pt>
    <dgm:pt modelId="{B3C1C668-19A2-410C-B631-DE98B201D30F}" type="pres">
      <dgm:prSet presAssocID="{EA19A1AC-70A8-413F-ACC8-037E72DB2457}" presName="sibTrans" presStyleCnt="0"/>
      <dgm:spPr/>
    </dgm:pt>
    <dgm:pt modelId="{838179B8-4D21-429F-B60C-2C5EB53E4062}" type="pres">
      <dgm:prSet presAssocID="{2EA97DA9-30F7-42D9-AE5B-D41EFBA24A45}" presName="comp" presStyleCnt="0"/>
      <dgm:spPr/>
    </dgm:pt>
    <dgm:pt modelId="{D1E26F0D-260A-4626-91AA-63F0D5049D2A}" type="pres">
      <dgm:prSet presAssocID="{2EA97DA9-30F7-42D9-AE5B-D41EFBA24A45}" presName="rect2" presStyleLbl="node1" presStyleIdx="1" presStyleCnt="3">
        <dgm:presLayoutVars>
          <dgm:bulletEnabled val="1"/>
        </dgm:presLayoutVars>
      </dgm:prSet>
      <dgm:spPr/>
    </dgm:pt>
    <dgm:pt modelId="{5F977BC2-66DE-4973-9A86-46DC0D026125}" type="pres">
      <dgm:prSet presAssocID="{2EA97DA9-30F7-42D9-AE5B-D41EFBA24A45}" presName="rect1" presStyleLbl="lnNode1" presStyleIdx="1" presStyleCnt="3"/>
      <dgm:spPr>
        <a:blipFill rotWithShape="1">
          <a:blip xmlns:r="http://schemas.openxmlformats.org/officeDocument/2006/relationships" r:embed="rId2"/>
          <a:srcRect/>
          <a:stretch>
            <a:fillRect l="-1000" r="-1000"/>
          </a:stretch>
        </a:blipFill>
      </dgm:spPr>
    </dgm:pt>
    <dgm:pt modelId="{CD5B287C-4CC8-48D3-81EA-96EB95F9680F}" type="pres">
      <dgm:prSet presAssocID="{715AFBE4-3CDA-4D10-8A29-F0D4AE12DE50}" presName="sibTrans" presStyleCnt="0"/>
      <dgm:spPr/>
    </dgm:pt>
    <dgm:pt modelId="{18A3D8E9-271D-4194-8598-248B33B637DF}" type="pres">
      <dgm:prSet presAssocID="{0A89DC10-D2FD-4F3F-8FF6-43CD3A5C0128}" presName="comp" presStyleCnt="0"/>
      <dgm:spPr/>
    </dgm:pt>
    <dgm:pt modelId="{D6FFD5E2-3600-43D7-AE3F-CD4C63EC3F56}" type="pres">
      <dgm:prSet presAssocID="{0A89DC10-D2FD-4F3F-8FF6-43CD3A5C0128}" presName="rect2" presStyleLbl="node1" presStyleIdx="2" presStyleCnt="3">
        <dgm:presLayoutVars>
          <dgm:bulletEnabled val="1"/>
        </dgm:presLayoutVars>
      </dgm:prSet>
      <dgm:spPr/>
    </dgm:pt>
    <dgm:pt modelId="{653D23E4-8F57-402A-8A17-044EE2D93E51}" type="pres">
      <dgm:prSet presAssocID="{0A89DC10-D2FD-4F3F-8FF6-43CD3A5C0128}" presName="rect1" presStyleLbl="lnNode1" presStyleIdx="2" presStyleCnt="3"/>
      <dgm:spPr>
        <a:blipFill rotWithShape="1">
          <a:blip xmlns:r="http://schemas.openxmlformats.org/officeDocument/2006/relationships" r:embed="rId3"/>
          <a:srcRect/>
          <a:stretch>
            <a:fillRect l="-1000" r="-1000"/>
          </a:stretch>
        </a:blipFill>
      </dgm:spPr>
    </dgm:pt>
  </dgm:ptLst>
  <dgm:cxnLst>
    <dgm:cxn modelId="{8DF43D5D-7D08-4B27-8220-2175FC911193}" type="presOf" srcId="{AAF36A9D-C3FA-438D-B315-DB0AC717AFC4}" destId="{A0C64EA0-0E52-4044-B101-67CC520DEC46}" srcOrd="0" destOrd="0" presId="urn:microsoft.com/office/officeart/2008/layout/AlternatingPictureBlocks"/>
    <dgm:cxn modelId="{CDF51866-2CD4-44CE-98CE-C1F1EC0628FF}" srcId="{7A89A2DF-75EA-4D76-A6B6-C29D5B7CAB1C}" destId="{AAF36A9D-C3FA-438D-B315-DB0AC717AFC4}" srcOrd="0" destOrd="0" parTransId="{27EB84BA-2AEA-459C-9829-D999CBA47445}" sibTransId="{EA19A1AC-70A8-413F-ACC8-037E72DB2457}"/>
    <dgm:cxn modelId="{1B5D1B67-53B0-4C06-9615-5C9B04AF6358}" srcId="{7A89A2DF-75EA-4D76-A6B6-C29D5B7CAB1C}" destId="{0A89DC10-D2FD-4F3F-8FF6-43CD3A5C0128}" srcOrd="2" destOrd="0" parTransId="{AA88D4D7-35A8-4637-A718-FF505FA27422}" sibTransId="{0661B72C-BD2F-4726-B840-7A742B603BEF}"/>
    <dgm:cxn modelId="{210DFF74-B9AE-42F8-BE09-CA74A60299FC}" type="presOf" srcId="{0A89DC10-D2FD-4F3F-8FF6-43CD3A5C0128}" destId="{D6FFD5E2-3600-43D7-AE3F-CD4C63EC3F56}" srcOrd="0" destOrd="0" presId="urn:microsoft.com/office/officeart/2008/layout/AlternatingPictureBlocks"/>
    <dgm:cxn modelId="{148DF677-6E7F-47AD-AA57-7D5155849130}" type="presOf" srcId="{2EA97DA9-30F7-42D9-AE5B-D41EFBA24A45}" destId="{D1E26F0D-260A-4626-91AA-63F0D5049D2A}" srcOrd="0" destOrd="0" presId="urn:microsoft.com/office/officeart/2008/layout/AlternatingPictureBlocks"/>
    <dgm:cxn modelId="{ED73EBDD-93AD-4D40-BAA2-577FACEB650E}" srcId="{7A89A2DF-75EA-4D76-A6B6-C29D5B7CAB1C}" destId="{2EA97DA9-30F7-42D9-AE5B-D41EFBA24A45}" srcOrd="1" destOrd="0" parTransId="{D3BD5D71-A358-4DED-8A0D-F62D0A7D4F8A}" sibTransId="{715AFBE4-3CDA-4D10-8A29-F0D4AE12DE50}"/>
    <dgm:cxn modelId="{916FA0E5-8A6F-4B59-BD8B-278A1B8BE74F}" type="presOf" srcId="{7A89A2DF-75EA-4D76-A6B6-C29D5B7CAB1C}" destId="{CE03BDFA-413B-4B90-975E-BF40D40F3B80}" srcOrd="0" destOrd="0" presId="urn:microsoft.com/office/officeart/2008/layout/AlternatingPictureBlocks"/>
    <dgm:cxn modelId="{9FE8D0BC-1170-49CE-953D-1E3F003B25DE}" type="presParOf" srcId="{CE03BDFA-413B-4B90-975E-BF40D40F3B80}" destId="{97AFF3C6-634B-4947-B8D0-AE92A2E1F9C0}" srcOrd="0" destOrd="0" presId="urn:microsoft.com/office/officeart/2008/layout/AlternatingPictureBlocks"/>
    <dgm:cxn modelId="{2E63B2A6-4EEF-4F4A-AF70-139964466A14}" type="presParOf" srcId="{97AFF3C6-634B-4947-B8D0-AE92A2E1F9C0}" destId="{A0C64EA0-0E52-4044-B101-67CC520DEC46}" srcOrd="0" destOrd="0" presId="urn:microsoft.com/office/officeart/2008/layout/AlternatingPictureBlocks"/>
    <dgm:cxn modelId="{9410AF4E-5DF9-4CB7-81AF-C5A6FF154D4F}" type="presParOf" srcId="{97AFF3C6-634B-4947-B8D0-AE92A2E1F9C0}" destId="{31CFA1F9-DA33-4256-930D-207C594A3450}" srcOrd="1" destOrd="0" presId="urn:microsoft.com/office/officeart/2008/layout/AlternatingPictureBlocks"/>
    <dgm:cxn modelId="{CAF0055A-1DE9-40F7-97A1-1200CE1ED418}" type="presParOf" srcId="{CE03BDFA-413B-4B90-975E-BF40D40F3B80}" destId="{B3C1C668-19A2-410C-B631-DE98B201D30F}" srcOrd="1" destOrd="0" presId="urn:microsoft.com/office/officeart/2008/layout/AlternatingPictureBlocks"/>
    <dgm:cxn modelId="{84CFF9D0-DA01-4E45-A404-14A59F664013}" type="presParOf" srcId="{CE03BDFA-413B-4B90-975E-BF40D40F3B80}" destId="{838179B8-4D21-429F-B60C-2C5EB53E4062}" srcOrd="2" destOrd="0" presId="urn:microsoft.com/office/officeart/2008/layout/AlternatingPictureBlocks"/>
    <dgm:cxn modelId="{282917D0-3D9F-4EF5-9A2A-5DAF7A3AAF5D}" type="presParOf" srcId="{838179B8-4D21-429F-B60C-2C5EB53E4062}" destId="{D1E26F0D-260A-4626-91AA-63F0D5049D2A}" srcOrd="0" destOrd="0" presId="urn:microsoft.com/office/officeart/2008/layout/AlternatingPictureBlocks"/>
    <dgm:cxn modelId="{C92D606A-6516-4EDF-A92F-4695FB32A0D7}" type="presParOf" srcId="{838179B8-4D21-429F-B60C-2C5EB53E4062}" destId="{5F977BC2-66DE-4973-9A86-46DC0D026125}" srcOrd="1" destOrd="0" presId="urn:microsoft.com/office/officeart/2008/layout/AlternatingPictureBlocks"/>
    <dgm:cxn modelId="{82390DDA-239E-432A-B145-2852202E0595}" type="presParOf" srcId="{CE03BDFA-413B-4B90-975E-BF40D40F3B80}" destId="{CD5B287C-4CC8-48D3-81EA-96EB95F9680F}" srcOrd="3" destOrd="0" presId="urn:microsoft.com/office/officeart/2008/layout/AlternatingPictureBlocks"/>
    <dgm:cxn modelId="{B28E6005-F30B-442D-8CC7-45412A27C370}" type="presParOf" srcId="{CE03BDFA-413B-4B90-975E-BF40D40F3B80}" destId="{18A3D8E9-271D-4194-8598-248B33B637DF}" srcOrd="4" destOrd="0" presId="urn:microsoft.com/office/officeart/2008/layout/AlternatingPictureBlocks"/>
    <dgm:cxn modelId="{F8194594-BE29-4C3F-83E9-2D9C83FAF801}" type="presParOf" srcId="{18A3D8E9-271D-4194-8598-248B33B637DF}" destId="{D6FFD5E2-3600-43D7-AE3F-CD4C63EC3F56}" srcOrd="0" destOrd="0" presId="urn:microsoft.com/office/officeart/2008/layout/AlternatingPictureBlocks"/>
    <dgm:cxn modelId="{C785EF9E-AE7D-4C53-B051-07C4F7E98B4B}" type="presParOf" srcId="{18A3D8E9-271D-4194-8598-248B33B637DF}" destId="{653D23E4-8F57-402A-8A17-044EE2D93E5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CDF143-1A41-4D21-9815-0F51A7A26AF7}" type="doc">
      <dgm:prSet loTypeId="urn:microsoft.com/office/officeart/2005/8/layout/hList2" loCatId="list" qsTypeId="urn:microsoft.com/office/officeart/2005/8/quickstyle/simple5" qsCatId="simple" csTypeId="urn:microsoft.com/office/officeart/2005/8/colors/accent2_4" csCatId="accent2" phldr="1"/>
      <dgm:spPr/>
      <dgm:t>
        <a:bodyPr/>
        <a:lstStyle/>
        <a:p>
          <a:endParaRPr lang="es-ES"/>
        </a:p>
      </dgm:t>
    </dgm:pt>
    <dgm:pt modelId="{6A3173BD-9A0B-4E07-9508-E48EECC996FD}">
      <dgm:prSet/>
      <dgm:spPr/>
      <dgm:t>
        <a:bodyPr/>
        <a:lstStyle/>
        <a:p>
          <a:r>
            <a:rPr lang="es-ES" dirty="0"/>
            <a:t>Objetivo de la propuesta</a:t>
          </a:r>
          <a:endParaRPr lang="es-EC" dirty="0"/>
        </a:p>
      </dgm:t>
    </dgm:pt>
    <dgm:pt modelId="{573B8EC8-B601-4119-A5CC-C830E445AD41}" type="parTrans" cxnId="{A9FC13CD-B870-44EC-AAD1-4796BD300DFC}">
      <dgm:prSet/>
      <dgm:spPr/>
      <dgm:t>
        <a:bodyPr/>
        <a:lstStyle/>
        <a:p>
          <a:endParaRPr lang="es-EC"/>
        </a:p>
      </dgm:t>
    </dgm:pt>
    <dgm:pt modelId="{A8CC29A4-AA0D-43CD-8162-3175741E4DE9}" type="sibTrans" cxnId="{A9FC13CD-B870-44EC-AAD1-4796BD300DFC}">
      <dgm:prSet/>
      <dgm:spPr/>
      <dgm:t>
        <a:bodyPr/>
        <a:lstStyle/>
        <a:p>
          <a:endParaRPr lang="es-EC"/>
        </a:p>
      </dgm:t>
    </dgm:pt>
    <dgm:pt modelId="{1759D57B-8EBE-4B5E-87A5-220FC5669D3B}">
      <dgm:prSet/>
      <dgm:spPr/>
      <dgm:t>
        <a:bodyPr/>
        <a:lstStyle/>
        <a:p>
          <a:pPr algn="just"/>
          <a:r>
            <a:rPr lang="es-ES" dirty="0"/>
            <a:t>Desarrollar estrategias relativas a la gestión del entrenamiento militar de acuerdo a franjas etarias, para mejorar la capacidad física del soldado.</a:t>
          </a:r>
          <a:endParaRPr lang="es-EC" dirty="0"/>
        </a:p>
      </dgm:t>
    </dgm:pt>
    <dgm:pt modelId="{D92E6648-89E5-4240-AD3E-2A1D563063FC}" type="parTrans" cxnId="{D595D162-65DB-42D1-9B9E-F85C89552876}">
      <dgm:prSet/>
      <dgm:spPr/>
      <dgm:t>
        <a:bodyPr/>
        <a:lstStyle/>
        <a:p>
          <a:endParaRPr lang="es-EC"/>
        </a:p>
      </dgm:t>
    </dgm:pt>
    <dgm:pt modelId="{B00F26CE-B16F-4A8C-8B36-343C80361570}" type="sibTrans" cxnId="{D595D162-65DB-42D1-9B9E-F85C89552876}">
      <dgm:prSet/>
      <dgm:spPr/>
      <dgm:t>
        <a:bodyPr/>
        <a:lstStyle/>
        <a:p>
          <a:endParaRPr lang="es-EC"/>
        </a:p>
      </dgm:t>
    </dgm:pt>
    <dgm:pt modelId="{8C88BE68-0BC3-4E90-B21F-629B965D46D0}">
      <dgm:prSet/>
      <dgm:spPr/>
      <dgm:t>
        <a:bodyPr/>
        <a:lstStyle/>
        <a:p>
          <a:r>
            <a:rPr lang="es-ES" dirty="0"/>
            <a:t>Alcance de la propuesta</a:t>
          </a:r>
          <a:endParaRPr lang="es-EC" dirty="0"/>
        </a:p>
      </dgm:t>
    </dgm:pt>
    <dgm:pt modelId="{20ADEE51-C202-43A8-B12A-0179A53D359F}" type="parTrans" cxnId="{5BD92D0A-11A6-4C72-98BB-BB6EF57C06AD}">
      <dgm:prSet/>
      <dgm:spPr/>
      <dgm:t>
        <a:bodyPr/>
        <a:lstStyle/>
        <a:p>
          <a:endParaRPr lang="es-EC"/>
        </a:p>
      </dgm:t>
    </dgm:pt>
    <dgm:pt modelId="{243B921F-FCF5-434F-ACA8-58C76B98CDA6}" type="sibTrans" cxnId="{5BD92D0A-11A6-4C72-98BB-BB6EF57C06AD}">
      <dgm:prSet/>
      <dgm:spPr/>
      <dgm:t>
        <a:bodyPr/>
        <a:lstStyle/>
        <a:p>
          <a:endParaRPr lang="es-EC"/>
        </a:p>
      </dgm:t>
    </dgm:pt>
    <dgm:pt modelId="{A58C51F0-5411-482C-9F36-7BE90180DAB1}">
      <dgm:prSet/>
      <dgm:spPr/>
      <dgm:t>
        <a:bodyPr/>
        <a:lstStyle/>
        <a:p>
          <a:pPr algn="just"/>
          <a:r>
            <a:rPr lang="es-ES" dirty="0">
              <a:solidFill>
                <a:schemeClr val="tx1"/>
              </a:solidFill>
            </a:rPr>
            <a:t>El alcance de la propuesta planteada se encuentra en el ámbito de la Fuerza Terrestre como parte de las Fuerzas Armadas del Ecuador.</a:t>
          </a:r>
          <a:endParaRPr lang="es-EC" dirty="0">
            <a:solidFill>
              <a:schemeClr val="tx1"/>
            </a:solidFill>
          </a:endParaRPr>
        </a:p>
      </dgm:t>
    </dgm:pt>
    <dgm:pt modelId="{B6868AAE-532B-4E96-AC45-71C279113006}" type="parTrans" cxnId="{191C41AD-2879-4E11-94F4-8477140F8AEB}">
      <dgm:prSet/>
      <dgm:spPr/>
      <dgm:t>
        <a:bodyPr/>
        <a:lstStyle/>
        <a:p>
          <a:endParaRPr lang="es-EC"/>
        </a:p>
      </dgm:t>
    </dgm:pt>
    <dgm:pt modelId="{2CBDDAE8-A888-4C1B-A232-9BEEC51163D7}" type="sibTrans" cxnId="{191C41AD-2879-4E11-94F4-8477140F8AEB}">
      <dgm:prSet/>
      <dgm:spPr/>
      <dgm:t>
        <a:bodyPr/>
        <a:lstStyle/>
        <a:p>
          <a:endParaRPr lang="es-EC"/>
        </a:p>
      </dgm:t>
    </dgm:pt>
    <dgm:pt modelId="{A2C3B314-9A0D-427A-ABE4-5096ED1E76A5}" type="pres">
      <dgm:prSet presAssocID="{43CDF143-1A41-4D21-9815-0F51A7A26AF7}" presName="linearFlow" presStyleCnt="0">
        <dgm:presLayoutVars>
          <dgm:dir/>
          <dgm:animLvl val="lvl"/>
          <dgm:resizeHandles/>
        </dgm:presLayoutVars>
      </dgm:prSet>
      <dgm:spPr/>
    </dgm:pt>
    <dgm:pt modelId="{08BB6120-7D99-426B-8EA6-4E787F96D0C5}" type="pres">
      <dgm:prSet presAssocID="{6A3173BD-9A0B-4E07-9508-E48EECC996FD}" presName="compositeNode" presStyleCnt="0">
        <dgm:presLayoutVars>
          <dgm:bulletEnabled val="1"/>
        </dgm:presLayoutVars>
      </dgm:prSet>
      <dgm:spPr/>
    </dgm:pt>
    <dgm:pt modelId="{5078B9BE-EB9F-4BD8-B8F0-D000E921C454}" type="pres">
      <dgm:prSet presAssocID="{6A3173BD-9A0B-4E07-9508-E48EECC996FD}" presName="image"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bjetivo"/>
        </a:ext>
      </dgm:extLst>
    </dgm:pt>
    <dgm:pt modelId="{D13846E7-2EEA-40C5-819D-EBF5BD02D335}" type="pres">
      <dgm:prSet presAssocID="{6A3173BD-9A0B-4E07-9508-E48EECC996FD}" presName="childNode" presStyleLbl="node1" presStyleIdx="0" presStyleCnt="2">
        <dgm:presLayoutVars>
          <dgm:bulletEnabled val="1"/>
        </dgm:presLayoutVars>
      </dgm:prSet>
      <dgm:spPr/>
    </dgm:pt>
    <dgm:pt modelId="{C59ACD21-D5B0-411A-BBAF-28DC377EF52B}" type="pres">
      <dgm:prSet presAssocID="{6A3173BD-9A0B-4E07-9508-E48EECC996FD}" presName="parentNode" presStyleLbl="revTx" presStyleIdx="0" presStyleCnt="2">
        <dgm:presLayoutVars>
          <dgm:chMax val="0"/>
          <dgm:bulletEnabled val="1"/>
        </dgm:presLayoutVars>
      </dgm:prSet>
      <dgm:spPr/>
    </dgm:pt>
    <dgm:pt modelId="{4B669493-6684-4005-BCAD-62B779D1B78D}" type="pres">
      <dgm:prSet presAssocID="{A8CC29A4-AA0D-43CD-8162-3175741E4DE9}" presName="sibTrans" presStyleCnt="0"/>
      <dgm:spPr/>
    </dgm:pt>
    <dgm:pt modelId="{D8739012-529A-443A-BAA4-2652A4E827E1}" type="pres">
      <dgm:prSet presAssocID="{8C88BE68-0BC3-4E90-B21F-629B965D46D0}" presName="compositeNode" presStyleCnt="0">
        <dgm:presLayoutVars>
          <dgm:bulletEnabled val="1"/>
        </dgm:presLayoutVars>
      </dgm:prSet>
      <dgm:spPr/>
    </dgm:pt>
    <dgm:pt modelId="{A9D48CF1-2766-41D5-8240-28CF4E89B7A2}" type="pres">
      <dgm:prSet presAssocID="{8C88BE68-0BC3-4E90-B21F-629B965D46D0}" presName="image"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ula"/>
        </a:ext>
      </dgm:extLst>
    </dgm:pt>
    <dgm:pt modelId="{1472616E-478F-4529-99C7-368A3C07CD5D}" type="pres">
      <dgm:prSet presAssocID="{8C88BE68-0BC3-4E90-B21F-629B965D46D0}" presName="childNode" presStyleLbl="node1" presStyleIdx="1" presStyleCnt="2">
        <dgm:presLayoutVars>
          <dgm:bulletEnabled val="1"/>
        </dgm:presLayoutVars>
      </dgm:prSet>
      <dgm:spPr/>
    </dgm:pt>
    <dgm:pt modelId="{BBB9DFA8-49D9-4F99-8BC3-82BB6EC5D454}" type="pres">
      <dgm:prSet presAssocID="{8C88BE68-0BC3-4E90-B21F-629B965D46D0}" presName="parentNode" presStyleLbl="revTx" presStyleIdx="1" presStyleCnt="2">
        <dgm:presLayoutVars>
          <dgm:chMax val="0"/>
          <dgm:bulletEnabled val="1"/>
        </dgm:presLayoutVars>
      </dgm:prSet>
      <dgm:spPr/>
    </dgm:pt>
  </dgm:ptLst>
  <dgm:cxnLst>
    <dgm:cxn modelId="{5BD92D0A-11A6-4C72-98BB-BB6EF57C06AD}" srcId="{43CDF143-1A41-4D21-9815-0F51A7A26AF7}" destId="{8C88BE68-0BC3-4E90-B21F-629B965D46D0}" srcOrd="1" destOrd="0" parTransId="{20ADEE51-C202-43A8-B12A-0179A53D359F}" sibTransId="{243B921F-FCF5-434F-ACA8-58C76B98CDA6}"/>
    <dgm:cxn modelId="{9E724727-83AA-4A16-AE31-08D43FA2D019}" type="presOf" srcId="{43CDF143-1A41-4D21-9815-0F51A7A26AF7}" destId="{A2C3B314-9A0D-427A-ABE4-5096ED1E76A5}" srcOrd="0" destOrd="0" presId="urn:microsoft.com/office/officeart/2005/8/layout/hList2"/>
    <dgm:cxn modelId="{35F59433-5850-43DD-A9DB-246813AF1B6E}" type="presOf" srcId="{6A3173BD-9A0B-4E07-9508-E48EECC996FD}" destId="{C59ACD21-D5B0-411A-BBAF-28DC377EF52B}" srcOrd="0" destOrd="0" presId="urn:microsoft.com/office/officeart/2005/8/layout/hList2"/>
    <dgm:cxn modelId="{626B383F-CD9D-4E8E-B698-B5C68F668CFA}" type="presOf" srcId="{1759D57B-8EBE-4B5E-87A5-220FC5669D3B}" destId="{D13846E7-2EEA-40C5-819D-EBF5BD02D335}" srcOrd="0" destOrd="0" presId="urn:microsoft.com/office/officeart/2005/8/layout/hList2"/>
    <dgm:cxn modelId="{D595D162-65DB-42D1-9B9E-F85C89552876}" srcId="{6A3173BD-9A0B-4E07-9508-E48EECC996FD}" destId="{1759D57B-8EBE-4B5E-87A5-220FC5669D3B}" srcOrd="0" destOrd="0" parTransId="{D92E6648-89E5-4240-AD3E-2A1D563063FC}" sibTransId="{B00F26CE-B16F-4A8C-8B36-343C80361570}"/>
    <dgm:cxn modelId="{D6665549-CA77-4DB7-8394-1C165FD71831}" type="presOf" srcId="{8C88BE68-0BC3-4E90-B21F-629B965D46D0}" destId="{BBB9DFA8-49D9-4F99-8BC3-82BB6EC5D454}" srcOrd="0" destOrd="0" presId="urn:microsoft.com/office/officeart/2005/8/layout/hList2"/>
    <dgm:cxn modelId="{191C41AD-2879-4E11-94F4-8477140F8AEB}" srcId="{8C88BE68-0BC3-4E90-B21F-629B965D46D0}" destId="{A58C51F0-5411-482C-9F36-7BE90180DAB1}" srcOrd="0" destOrd="0" parTransId="{B6868AAE-532B-4E96-AC45-71C279113006}" sibTransId="{2CBDDAE8-A888-4C1B-A232-9BEEC51163D7}"/>
    <dgm:cxn modelId="{28EC21BF-F4D5-4147-B499-1C018257F7C0}" type="presOf" srcId="{A58C51F0-5411-482C-9F36-7BE90180DAB1}" destId="{1472616E-478F-4529-99C7-368A3C07CD5D}" srcOrd="0" destOrd="0" presId="urn:microsoft.com/office/officeart/2005/8/layout/hList2"/>
    <dgm:cxn modelId="{A9FC13CD-B870-44EC-AAD1-4796BD300DFC}" srcId="{43CDF143-1A41-4D21-9815-0F51A7A26AF7}" destId="{6A3173BD-9A0B-4E07-9508-E48EECC996FD}" srcOrd="0" destOrd="0" parTransId="{573B8EC8-B601-4119-A5CC-C830E445AD41}" sibTransId="{A8CC29A4-AA0D-43CD-8162-3175741E4DE9}"/>
    <dgm:cxn modelId="{F420AB1D-33C8-40E3-B132-040CC25DA698}" type="presParOf" srcId="{A2C3B314-9A0D-427A-ABE4-5096ED1E76A5}" destId="{08BB6120-7D99-426B-8EA6-4E787F96D0C5}" srcOrd="0" destOrd="0" presId="urn:microsoft.com/office/officeart/2005/8/layout/hList2"/>
    <dgm:cxn modelId="{885226C8-489E-4358-AC5A-AFE8CC9A1F8B}" type="presParOf" srcId="{08BB6120-7D99-426B-8EA6-4E787F96D0C5}" destId="{5078B9BE-EB9F-4BD8-B8F0-D000E921C454}" srcOrd="0" destOrd="0" presId="urn:microsoft.com/office/officeart/2005/8/layout/hList2"/>
    <dgm:cxn modelId="{90995A42-B215-4D46-BC01-43BE17B8B4C5}" type="presParOf" srcId="{08BB6120-7D99-426B-8EA6-4E787F96D0C5}" destId="{D13846E7-2EEA-40C5-819D-EBF5BD02D335}" srcOrd="1" destOrd="0" presId="urn:microsoft.com/office/officeart/2005/8/layout/hList2"/>
    <dgm:cxn modelId="{FCE8A0BF-085D-4DD0-905F-8C658F303C2A}" type="presParOf" srcId="{08BB6120-7D99-426B-8EA6-4E787F96D0C5}" destId="{C59ACD21-D5B0-411A-BBAF-28DC377EF52B}" srcOrd="2" destOrd="0" presId="urn:microsoft.com/office/officeart/2005/8/layout/hList2"/>
    <dgm:cxn modelId="{204D908D-7BEB-4704-9581-0A3482D2E09D}" type="presParOf" srcId="{A2C3B314-9A0D-427A-ABE4-5096ED1E76A5}" destId="{4B669493-6684-4005-BCAD-62B779D1B78D}" srcOrd="1" destOrd="0" presId="urn:microsoft.com/office/officeart/2005/8/layout/hList2"/>
    <dgm:cxn modelId="{A26B8276-029B-4229-A74F-E2C10278E5D8}" type="presParOf" srcId="{A2C3B314-9A0D-427A-ABE4-5096ED1E76A5}" destId="{D8739012-529A-443A-BAA4-2652A4E827E1}" srcOrd="2" destOrd="0" presId="urn:microsoft.com/office/officeart/2005/8/layout/hList2"/>
    <dgm:cxn modelId="{8BF9062A-DEA3-4747-970F-7EA14ACCB3D1}" type="presParOf" srcId="{D8739012-529A-443A-BAA4-2652A4E827E1}" destId="{A9D48CF1-2766-41D5-8240-28CF4E89B7A2}" srcOrd="0" destOrd="0" presId="urn:microsoft.com/office/officeart/2005/8/layout/hList2"/>
    <dgm:cxn modelId="{29BAA0D4-D892-4A94-AB50-CD04E8122CE7}" type="presParOf" srcId="{D8739012-529A-443A-BAA4-2652A4E827E1}" destId="{1472616E-478F-4529-99C7-368A3C07CD5D}" srcOrd="1" destOrd="0" presId="urn:microsoft.com/office/officeart/2005/8/layout/hList2"/>
    <dgm:cxn modelId="{6C502F5B-F7C4-4EB3-B743-74024B3858B7}" type="presParOf" srcId="{D8739012-529A-443A-BAA4-2652A4E827E1}" destId="{BBB9DFA8-49D9-4F99-8BC3-82BB6EC5D45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DE919A-FD62-430F-9F2B-D6882407C716}" type="doc">
      <dgm:prSet loTypeId="urn:microsoft.com/office/officeart/2008/layout/HexagonCluster" loCatId="picture" qsTypeId="urn:microsoft.com/office/officeart/2005/8/quickstyle/3d3" qsCatId="3D" csTypeId="urn:microsoft.com/office/officeart/2005/8/colors/colorful5" csCatId="colorful" phldr="1"/>
      <dgm:spPr/>
      <dgm:t>
        <a:bodyPr/>
        <a:lstStyle/>
        <a:p>
          <a:endParaRPr lang="es-ES"/>
        </a:p>
      </dgm:t>
    </dgm:pt>
    <dgm:pt modelId="{D21A97C9-59D8-47B6-BEFE-149660956322}">
      <dgm:prSet phldrT="[Texto]" custT="1"/>
      <dgm:spPr/>
      <dgm:t>
        <a:bodyPr/>
        <a:lstStyle/>
        <a:p>
          <a:pPr algn="just"/>
          <a:r>
            <a:rPr lang="es-ES_tradnl" sz="1600" b="1" dirty="0">
              <a:solidFill>
                <a:schemeClr val="tx1"/>
              </a:solidFill>
            </a:rPr>
            <a:t>Sobreentrena miento.</a:t>
          </a:r>
          <a:endParaRPr lang="es-ES" sz="1600" b="1" dirty="0">
            <a:solidFill>
              <a:schemeClr val="tx1"/>
            </a:solidFill>
          </a:endParaRPr>
        </a:p>
      </dgm:t>
    </dgm:pt>
    <dgm:pt modelId="{77A53080-89CB-4541-A083-A2131B6FDF35}" type="parTrans" cxnId="{EF6C8361-7117-42FF-9758-848534265E0B}">
      <dgm:prSet/>
      <dgm:spPr/>
      <dgm:t>
        <a:bodyPr/>
        <a:lstStyle/>
        <a:p>
          <a:pPr algn="just"/>
          <a:endParaRPr lang="es-ES" sz="2400" b="1">
            <a:solidFill>
              <a:schemeClr val="tx1"/>
            </a:solidFill>
          </a:endParaRPr>
        </a:p>
      </dgm:t>
    </dgm:pt>
    <dgm:pt modelId="{31535184-5407-44F7-B64D-692D6FFEAFFA}" type="sibTrans" cxnId="{EF6C8361-7117-42FF-9758-848534265E0B}">
      <dgm:prSet/>
      <dgm:spPr>
        <a:blipFill rotWithShape="1">
          <a:blip xmlns:r="http://schemas.openxmlformats.org/officeDocument/2006/relationships" r:embed="rId1"/>
          <a:srcRect/>
          <a:stretch>
            <a:fillRect l="-28000" r="-28000"/>
          </a:stretch>
        </a:blipFill>
      </dgm:spPr>
      <dgm:t>
        <a:bodyPr/>
        <a:lstStyle/>
        <a:p>
          <a:pPr algn="just"/>
          <a:endParaRPr lang="es-ES" sz="2400" b="1">
            <a:solidFill>
              <a:schemeClr val="tx1"/>
            </a:solidFill>
          </a:endParaRPr>
        </a:p>
      </dgm:t>
    </dgm:pt>
    <dgm:pt modelId="{0006F39B-544A-478A-BB2E-9048CCC0B4E9}">
      <dgm:prSet phldrT="[Texto]" custT="1"/>
      <dgm:spPr/>
      <dgm:t>
        <a:bodyPr/>
        <a:lstStyle/>
        <a:p>
          <a:pPr algn="just"/>
          <a:r>
            <a:rPr lang="es-ES_tradnl" sz="1600" b="1" dirty="0">
              <a:solidFill>
                <a:schemeClr val="tx1"/>
              </a:solidFill>
            </a:rPr>
            <a:t>Sobre carga en el entrenamiento.</a:t>
          </a:r>
          <a:endParaRPr lang="es-ES" sz="1600" b="1" dirty="0">
            <a:solidFill>
              <a:schemeClr val="tx1"/>
            </a:solidFill>
          </a:endParaRPr>
        </a:p>
      </dgm:t>
    </dgm:pt>
    <dgm:pt modelId="{7E39FAD7-341B-4D02-B1F9-F97A0C1FA6B5}" type="parTrans" cxnId="{4BB05535-06D9-42D5-8CB1-E26F13AE05EB}">
      <dgm:prSet/>
      <dgm:spPr/>
      <dgm:t>
        <a:bodyPr/>
        <a:lstStyle/>
        <a:p>
          <a:pPr algn="just"/>
          <a:endParaRPr lang="es-EC" sz="2400" b="1">
            <a:solidFill>
              <a:schemeClr val="tx1"/>
            </a:solidFill>
          </a:endParaRPr>
        </a:p>
      </dgm:t>
    </dgm:pt>
    <dgm:pt modelId="{19136145-7F91-46C5-9A58-6F4DF97FBB5E}" type="sibTrans" cxnId="{4BB05535-06D9-42D5-8CB1-E26F13AE05EB}">
      <dgm:prSet/>
      <dgm:spPr>
        <a:blipFill rotWithShape="1">
          <a:blip xmlns:r="http://schemas.openxmlformats.org/officeDocument/2006/relationships" r:embed="rId2"/>
          <a:srcRect/>
          <a:stretch>
            <a:fillRect l="-14000" r="-14000"/>
          </a:stretch>
        </a:blipFill>
      </dgm:spPr>
      <dgm:t>
        <a:bodyPr/>
        <a:lstStyle/>
        <a:p>
          <a:pPr algn="just"/>
          <a:endParaRPr lang="es-EC" sz="2400" b="1">
            <a:solidFill>
              <a:schemeClr val="tx1"/>
            </a:solidFill>
          </a:endParaRPr>
        </a:p>
      </dgm:t>
    </dgm:pt>
    <dgm:pt modelId="{EC63C339-C8D1-4FD1-A463-79F2AE375B02}">
      <dgm:prSet phldrT="[Texto]" custT="1"/>
      <dgm:spPr/>
      <dgm:t>
        <a:bodyPr/>
        <a:lstStyle/>
        <a:p>
          <a:pPr algn="just"/>
          <a:r>
            <a:rPr lang="es-ES_tradnl" sz="1600" b="1" dirty="0">
              <a:solidFill>
                <a:schemeClr val="tx1"/>
              </a:solidFill>
            </a:rPr>
            <a:t>Síndrome de sobreentrena miento. </a:t>
          </a:r>
          <a:endParaRPr lang="es-ES" sz="1600" b="1" dirty="0">
            <a:solidFill>
              <a:schemeClr val="tx1"/>
            </a:solidFill>
          </a:endParaRPr>
        </a:p>
      </dgm:t>
    </dgm:pt>
    <dgm:pt modelId="{F9C65A27-71E7-4A72-8C8B-E7350EFB2F6F}" type="parTrans" cxnId="{04AFB408-CC27-435B-ABD7-8233D0B88733}">
      <dgm:prSet/>
      <dgm:spPr/>
      <dgm:t>
        <a:bodyPr/>
        <a:lstStyle/>
        <a:p>
          <a:pPr algn="just"/>
          <a:endParaRPr lang="es-EC" sz="2400" b="1">
            <a:solidFill>
              <a:schemeClr val="tx1"/>
            </a:solidFill>
          </a:endParaRPr>
        </a:p>
      </dgm:t>
    </dgm:pt>
    <dgm:pt modelId="{0D49CBBD-05F6-4B54-9FE6-BC5B466B46E3}" type="sibTrans" cxnId="{04AFB408-CC27-435B-ABD7-8233D0B88733}">
      <dgm:prSet/>
      <dgm:spPr>
        <a:blipFill rotWithShape="1">
          <a:blip xmlns:r="http://schemas.openxmlformats.org/officeDocument/2006/relationships" r:embed="rId3"/>
          <a:srcRect/>
          <a:stretch>
            <a:fillRect l="-15000" r="-15000"/>
          </a:stretch>
        </a:blipFill>
      </dgm:spPr>
      <dgm:t>
        <a:bodyPr/>
        <a:lstStyle/>
        <a:p>
          <a:pPr algn="just"/>
          <a:endParaRPr lang="es-EC" sz="2400" b="1">
            <a:solidFill>
              <a:schemeClr val="tx1"/>
            </a:solidFill>
          </a:endParaRPr>
        </a:p>
      </dgm:t>
    </dgm:pt>
    <dgm:pt modelId="{268D0047-A1E0-485C-8695-EE8400F3E25E}">
      <dgm:prSet phldrT="[Texto]" custT="1"/>
      <dgm:spPr/>
      <dgm:t>
        <a:bodyPr/>
        <a:lstStyle/>
        <a:p>
          <a:pPr algn="just"/>
          <a:r>
            <a:rPr lang="es-ES_tradnl" sz="1600" b="1" dirty="0">
              <a:solidFill>
                <a:schemeClr val="tx1"/>
              </a:solidFill>
            </a:rPr>
            <a:t>Diagnóstico de sobreentrena miento.</a:t>
          </a:r>
          <a:endParaRPr lang="es-ES" sz="1600" b="1" dirty="0">
            <a:solidFill>
              <a:schemeClr val="tx1"/>
            </a:solidFill>
          </a:endParaRPr>
        </a:p>
      </dgm:t>
    </dgm:pt>
    <dgm:pt modelId="{2CF57916-7256-4C0B-9876-8CB138E05483}" type="parTrans" cxnId="{798E2F68-4B85-45ED-8DAB-086AEEBF0DE5}">
      <dgm:prSet/>
      <dgm:spPr/>
      <dgm:t>
        <a:bodyPr/>
        <a:lstStyle/>
        <a:p>
          <a:pPr algn="just"/>
          <a:endParaRPr lang="es-EC" sz="2400" b="1">
            <a:solidFill>
              <a:schemeClr val="tx1"/>
            </a:solidFill>
          </a:endParaRPr>
        </a:p>
      </dgm:t>
    </dgm:pt>
    <dgm:pt modelId="{E7C0DF02-78E4-4A0D-A1FF-7A6393C76601}" type="sibTrans" cxnId="{798E2F68-4B85-45ED-8DAB-086AEEBF0DE5}">
      <dgm:prSet/>
      <dgm:spPr>
        <a:blipFill dpi="0" rotWithShape="1">
          <a:blip xmlns:r="http://schemas.openxmlformats.org/officeDocument/2006/relationships" r:embed="rId4"/>
          <a:srcRect/>
          <a:stretch>
            <a:fillRect l="23702" t="22437" r="23702" b="22437"/>
          </a:stretch>
        </a:blipFill>
      </dgm:spPr>
      <dgm:t>
        <a:bodyPr/>
        <a:lstStyle/>
        <a:p>
          <a:pPr algn="just"/>
          <a:endParaRPr lang="es-EC" sz="2400" b="1">
            <a:solidFill>
              <a:schemeClr val="tx1"/>
            </a:solidFill>
          </a:endParaRPr>
        </a:p>
      </dgm:t>
    </dgm:pt>
    <dgm:pt modelId="{A86E9BAB-CAAB-4316-B79B-696408D02A64}">
      <dgm:prSet phldrT="[Texto]" custT="1"/>
      <dgm:spPr/>
      <dgm:t>
        <a:bodyPr/>
        <a:lstStyle/>
        <a:p>
          <a:pPr algn="just"/>
          <a:r>
            <a:rPr lang="es-ES" sz="1600" b="1" dirty="0">
              <a:solidFill>
                <a:schemeClr val="tx1"/>
              </a:solidFill>
            </a:rPr>
            <a:t>Síntomas de sobreentrena miento.</a:t>
          </a:r>
        </a:p>
      </dgm:t>
    </dgm:pt>
    <dgm:pt modelId="{FDB3976D-4A27-42F7-9211-6849BBBE52EC}" type="parTrans" cxnId="{7617A7C5-2D86-47A3-85DE-0CA0EE4B40AB}">
      <dgm:prSet/>
      <dgm:spPr/>
      <dgm:t>
        <a:bodyPr/>
        <a:lstStyle/>
        <a:p>
          <a:pPr algn="just"/>
          <a:endParaRPr lang="es-EC" sz="2400" b="1">
            <a:solidFill>
              <a:schemeClr val="tx1"/>
            </a:solidFill>
          </a:endParaRPr>
        </a:p>
      </dgm:t>
    </dgm:pt>
    <dgm:pt modelId="{14F5316F-8F9A-4637-888D-F15667E46DCE}" type="sibTrans" cxnId="{7617A7C5-2D86-47A3-85DE-0CA0EE4B40AB}">
      <dgm:prSet/>
      <dgm:spPr>
        <a:blipFill rotWithShape="1">
          <a:blip xmlns:r="http://schemas.openxmlformats.org/officeDocument/2006/relationships" r:embed="rId5"/>
          <a:srcRect/>
          <a:stretch>
            <a:fillRect l="-13000" r="-13000"/>
          </a:stretch>
        </a:blipFill>
      </dgm:spPr>
      <dgm:t>
        <a:bodyPr/>
        <a:lstStyle/>
        <a:p>
          <a:pPr algn="just"/>
          <a:endParaRPr lang="es-EC" sz="2400" b="1">
            <a:solidFill>
              <a:schemeClr val="tx1"/>
            </a:solidFill>
          </a:endParaRPr>
        </a:p>
      </dgm:t>
    </dgm:pt>
    <dgm:pt modelId="{FCA6B31A-2B6B-44C8-AB8F-B8B7CEADC5C3}">
      <dgm:prSet phldrT="[Texto]" custT="1"/>
      <dgm:spPr/>
      <dgm:t>
        <a:bodyPr/>
        <a:lstStyle/>
        <a:p>
          <a:pPr algn="just"/>
          <a:r>
            <a:rPr lang="es-ES" sz="1600" b="1" dirty="0">
              <a:solidFill>
                <a:schemeClr val="tx1"/>
              </a:solidFill>
            </a:rPr>
            <a:t>Prevención de la sobre carga en el entrenamiento militar.</a:t>
          </a:r>
        </a:p>
      </dgm:t>
    </dgm:pt>
    <dgm:pt modelId="{7F706118-CDAD-4C2D-BB81-A226D4DBF4EC}" type="parTrans" cxnId="{B7103D02-F78D-4FB9-AFDD-65CC1FE012AA}">
      <dgm:prSet/>
      <dgm:spPr/>
      <dgm:t>
        <a:bodyPr/>
        <a:lstStyle/>
        <a:p>
          <a:pPr algn="just"/>
          <a:endParaRPr lang="es-EC" sz="2400" b="1">
            <a:solidFill>
              <a:schemeClr val="tx1"/>
            </a:solidFill>
          </a:endParaRPr>
        </a:p>
      </dgm:t>
    </dgm:pt>
    <dgm:pt modelId="{34ADAA75-AB5E-4F2F-BE2D-44C22E3A147F}" type="sibTrans" cxnId="{B7103D02-F78D-4FB9-AFDD-65CC1FE012AA}">
      <dgm:prSet/>
      <dgm:spPr>
        <a:blipFill rotWithShape="1">
          <a:blip xmlns:r="http://schemas.openxmlformats.org/officeDocument/2006/relationships" r:embed="rId6"/>
          <a:srcRect/>
          <a:stretch>
            <a:fillRect l="-15000" r="-15000"/>
          </a:stretch>
        </a:blipFill>
      </dgm:spPr>
      <dgm:t>
        <a:bodyPr/>
        <a:lstStyle/>
        <a:p>
          <a:pPr algn="just"/>
          <a:endParaRPr lang="es-EC" sz="2400" b="1">
            <a:solidFill>
              <a:schemeClr val="tx1"/>
            </a:solidFill>
          </a:endParaRPr>
        </a:p>
      </dgm:t>
    </dgm:pt>
    <dgm:pt modelId="{11A0B020-ACCF-442E-844F-DD2A8165B225}" type="pres">
      <dgm:prSet presAssocID="{24DE919A-FD62-430F-9F2B-D6882407C716}" presName="Name0" presStyleCnt="0">
        <dgm:presLayoutVars>
          <dgm:chMax val="21"/>
          <dgm:chPref val="21"/>
        </dgm:presLayoutVars>
      </dgm:prSet>
      <dgm:spPr/>
    </dgm:pt>
    <dgm:pt modelId="{EE04A847-A91A-46E7-8C20-D6E00B2C6E12}" type="pres">
      <dgm:prSet presAssocID="{D21A97C9-59D8-47B6-BEFE-149660956322}" presName="text1" presStyleCnt="0"/>
      <dgm:spPr/>
    </dgm:pt>
    <dgm:pt modelId="{DCA7EAF3-490E-4D00-BC29-097D3E01DC1B}" type="pres">
      <dgm:prSet presAssocID="{D21A97C9-59D8-47B6-BEFE-149660956322}" presName="textRepeatNode" presStyleLbl="alignNode1" presStyleIdx="0" presStyleCnt="6">
        <dgm:presLayoutVars>
          <dgm:chMax val="0"/>
          <dgm:chPref val="0"/>
          <dgm:bulletEnabled val="1"/>
        </dgm:presLayoutVars>
      </dgm:prSet>
      <dgm:spPr/>
    </dgm:pt>
    <dgm:pt modelId="{E08B548A-DE49-4901-A27F-2DF743960495}" type="pres">
      <dgm:prSet presAssocID="{D21A97C9-59D8-47B6-BEFE-149660956322}" presName="textaccent1" presStyleCnt="0"/>
      <dgm:spPr/>
    </dgm:pt>
    <dgm:pt modelId="{800BC870-6050-4558-80BA-169F82BDDFFE}" type="pres">
      <dgm:prSet presAssocID="{D21A97C9-59D8-47B6-BEFE-149660956322}" presName="accentRepeatNode" presStyleLbl="solidAlignAcc1" presStyleIdx="0" presStyleCnt="12"/>
      <dgm:spPr/>
    </dgm:pt>
    <dgm:pt modelId="{32D39A92-15D1-41D4-B22A-3039B4BAC4F6}" type="pres">
      <dgm:prSet presAssocID="{31535184-5407-44F7-B64D-692D6FFEAFFA}" presName="image1" presStyleCnt="0"/>
      <dgm:spPr/>
    </dgm:pt>
    <dgm:pt modelId="{4F7C3AE2-011B-45ED-A6B0-F42F0BB2C9BC}" type="pres">
      <dgm:prSet presAssocID="{31535184-5407-44F7-B64D-692D6FFEAFFA}" presName="imageRepeatNode" presStyleLbl="alignAcc1" presStyleIdx="0" presStyleCnt="6"/>
      <dgm:spPr/>
    </dgm:pt>
    <dgm:pt modelId="{7370E2C3-B192-4D38-84C0-D35E1E391898}" type="pres">
      <dgm:prSet presAssocID="{31535184-5407-44F7-B64D-692D6FFEAFFA}" presName="imageaccent1" presStyleCnt="0"/>
      <dgm:spPr/>
    </dgm:pt>
    <dgm:pt modelId="{A24AE6C1-1882-4361-91BF-8D8133294BCE}" type="pres">
      <dgm:prSet presAssocID="{31535184-5407-44F7-B64D-692D6FFEAFFA}" presName="accentRepeatNode" presStyleLbl="solidAlignAcc1" presStyleIdx="1" presStyleCnt="12"/>
      <dgm:spPr/>
    </dgm:pt>
    <dgm:pt modelId="{A9C9E12A-4A3E-4174-911F-9ED29F5512B1}" type="pres">
      <dgm:prSet presAssocID="{0006F39B-544A-478A-BB2E-9048CCC0B4E9}" presName="text2" presStyleCnt="0"/>
      <dgm:spPr/>
    </dgm:pt>
    <dgm:pt modelId="{C986F5C5-2A02-40F4-88F7-4B0500A71170}" type="pres">
      <dgm:prSet presAssocID="{0006F39B-544A-478A-BB2E-9048CCC0B4E9}" presName="textRepeatNode" presStyleLbl="alignNode1" presStyleIdx="1" presStyleCnt="6">
        <dgm:presLayoutVars>
          <dgm:chMax val="0"/>
          <dgm:chPref val="0"/>
          <dgm:bulletEnabled val="1"/>
        </dgm:presLayoutVars>
      </dgm:prSet>
      <dgm:spPr/>
    </dgm:pt>
    <dgm:pt modelId="{920296C2-BABA-4750-AA34-C0FA9CFC3398}" type="pres">
      <dgm:prSet presAssocID="{0006F39B-544A-478A-BB2E-9048CCC0B4E9}" presName="textaccent2" presStyleCnt="0"/>
      <dgm:spPr/>
    </dgm:pt>
    <dgm:pt modelId="{69D20F50-5E6B-4777-91F4-26A2122D8F65}" type="pres">
      <dgm:prSet presAssocID="{0006F39B-544A-478A-BB2E-9048CCC0B4E9}" presName="accentRepeatNode" presStyleLbl="solidAlignAcc1" presStyleIdx="2" presStyleCnt="12"/>
      <dgm:spPr/>
    </dgm:pt>
    <dgm:pt modelId="{96FAF988-DD31-404B-B843-7D953D152F85}" type="pres">
      <dgm:prSet presAssocID="{19136145-7F91-46C5-9A58-6F4DF97FBB5E}" presName="image2" presStyleCnt="0"/>
      <dgm:spPr/>
    </dgm:pt>
    <dgm:pt modelId="{30D10300-C597-4C27-8E89-1A09D26BABBF}" type="pres">
      <dgm:prSet presAssocID="{19136145-7F91-46C5-9A58-6F4DF97FBB5E}" presName="imageRepeatNode" presStyleLbl="alignAcc1" presStyleIdx="1" presStyleCnt="6"/>
      <dgm:spPr/>
    </dgm:pt>
    <dgm:pt modelId="{2DE15C24-E41D-4AB2-8154-C1752A2AAD60}" type="pres">
      <dgm:prSet presAssocID="{19136145-7F91-46C5-9A58-6F4DF97FBB5E}" presName="imageaccent2" presStyleCnt="0"/>
      <dgm:spPr/>
    </dgm:pt>
    <dgm:pt modelId="{340EB09B-A4F3-4AD2-ADB6-45C936C5470B}" type="pres">
      <dgm:prSet presAssocID="{19136145-7F91-46C5-9A58-6F4DF97FBB5E}" presName="accentRepeatNode" presStyleLbl="solidAlignAcc1" presStyleIdx="3" presStyleCnt="12"/>
      <dgm:spPr/>
    </dgm:pt>
    <dgm:pt modelId="{29417556-537A-4950-A627-9683A076225B}" type="pres">
      <dgm:prSet presAssocID="{EC63C339-C8D1-4FD1-A463-79F2AE375B02}" presName="text3" presStyleCnt="0"/>
      <dgm:spPr/>
    </dgm:pt>
    <dgm:pt modelId="{FD450FE0-4112-4F46-96EA-35BAF90773C2}" type="pres">
      <dgm:prSet presAssocID="{EC63C339-C8D1-4FD1-A463-79F2AE375B02}" presName="textRepeatNode" presStyleLbl="alignNode1" presStyleIdx="2" presStyleCnt="6">
        <dgm:presLayoutVars>
          <dgm:chMax val="0"/>
          <dgm:chPref val="0"/>
          <dgm:bulletEnabled val="1"/>
        </dgm:presLayoutVars>
      </dgm:prSet>
      <dgm:spPr/>
    </dgm:pt>
    <dgm:pt modelId="{D7EDD763-950C-48ED-8916-C4F92315AC9B}" type="pres">
      <dgm:prSet presAssocID="{EC63C339-C8D1-4FD1-A463-79F2AE375B02}" presName="textaccent3" presStyleCnt="0"/>
      <dgm:spPr/>
    </dgm:pt>
    <dgm:pt modelId="{72FA5D94-9A52-4839-96F0-108F790670F7}" type="pres">
      <dgm:prSet presAssocID="{EC63C339-C8D1-4FD1-A463-79F2AE375B02}" presName="accentRepeatNode" presStyleLbl="solidAlignAcc1" presStyleIdx="4" presStyleCnt="12"/>
      <dgm:spPr/>
    </dgm:pt>
    <dgm:pt modelId="{4B155C4E-4F13-4A80-8D51-CC799493BCCF}" type="pres">
      <dgm:prSet presAssocID="{0D49CBBD-05F6-4B54-9FE6-BC5B466B46E3}" presName="image3" presStyleCnt="0"/>
      <dgm:spPr/>
    </dgm:pt>
    <dgm:pt modelId="{10BAC676-72E0-49B7-BBCA-619564A21FE9}" type="pres">
      <dgm:prSet presAssocID="{0D49CBBD-05F6-4B54-9FE6-BC5B466B46E3}" presName="imageRepeatNode" presStyleLbl="alignAcc1" presStyleIdx="2" presStyleCnt="6"/>
      <dgm:spPr/>
    </dgm:pt>
    <dgm:pt modelId="{1A8CA798-D257-4B82-A2DC-D8DFCB30440B}" type="pres">
      <dgm:prSet presAssocID="{0D49CBBD-05F6-4B54-9FE6-BC5B466B46E3}" presName="imageaccent3" presStyleCnt="0"/>
      <dgm:spPr/>
    </dgm:pt>
    <dgm:pt modelId="{4607AECA-7BEB-417D-B0DE-AF6AD0A8F782}" type="pres">
      <dgm:prSet presAssocID="{0D49CBBD-05F6-4B54-9FE6-BC5B466B46E3}" presName="accentRepeatNode" presStyleLbl="solidAlignAcc1" presStyleIdx="5" presStyleCnt="12"/>
      <dgm:spPr/>
    </dgm:pt>
    <dgm:pt modelId="{6CCE60E3-20FA-45F7-B1D1-1DFBB05B9C0E}" type="pres">
      <dgm:prSet presAssocID="{268D0047-A1E0-485C-8695-EE8400F3E25E}" presName="text4" presStyleCnt="0"/>
      <dgm:spPr/>
    </dgm:pt>
    <dgm:pt modelId="{2228B2ED-35DE-4A7B-BFAE-13020EBAB9E5}" type="pres">
      <dgm:prSet presAssocID="{268D0047-A1E0-485C-8695-EE8400F3E25E}" presName="textRepeatNode" presStyleLbl="alignNode1" presStyleIdx="3" presStyleCnt="6">
        <dgm:presLayoutVars>
          <dgm:chMax val="0"/>
          <dgm:chPref val="0"/>
          <dgm:bulletEnabled val="1"/>
        </dgm:presLayoutVars>
      </dgm:prSet>
      <dgm:spPr/>
    </dgm:pt>
    <dgm:pt modelId="{BCBBA61D-9D39-4688-95B6-1E0EF3E3385A}" type="pres">
      <dgm:prSet presAssocID="{268D0047-A1E0-485C-8695-EE8400F3E25E}" presName="textaccent4" presStyleCnt="0"/>
      <dgm:spPr/>
    </dgm:pt>
    <dgm:pt modelId="{0998C719-F685-4509-A54A-47201CA70B5B}" type="pres">
      <dgm:prSet presAssocID="{268D0047-A1E0-485C-8695-EE8400F3E25E}" presName="accentRepeatNode" presStyleLbl="solidAlignAcc1" presStyleIdx="6" presStyleCnt="12"/>
      <dgm:spPr/>
    </dgm:pt>
    <dgm:pt modelId="{F8C93FFB-049D-46E9-8E16-9691B09548A8}" type="pres">
      <dgm:prSet presAssocID="{E7C0DF02-78E4-4A0D-A1FF-7A6393C76601}" presName="image4" presStyleCnt="0"/>
      <dgm:spPr/>
    </dgm:pt>
    <dgm:pt modelId="{9F784C74-5730-4A85-A67D-43B04D628D9F}" type="pres">
      <dgm:prSet presAssocID="{E7C0DF02-78E4-4A0D-A1FF-7A6393C76601}" presName="imageRepeatNode" presStyleLbl="alignAcc1" presStyleIdx="3" presStyleCnt="6"/>
      <dgm:spPr/>
    </dgm:pt>
    <dgm:pt modelId="{A3481B4A-7F33-46A5-996C-557D382F045E}" type="pres">
      <dgm:prSet presAssocID="{E7C0DF02-78E4-4A0D-A1FF-7A6393C76601}" presName="imageaccent4" presStyleCnt="0"/>
      <dgm:spPr/>
    </dgm:pt>
    <dgm:pt modelId="{39E9CA7C-21BF-4E8E-8669-8F3231C102CE}" type="pres">
      <dgm:prSet presAssocID="{E7C0DF02-78E4-4A0D-A1FF-7A6393C76601}" presName="accentRepeatNode" presStyleLbl="solidAlignAcc1" presStyleIdx="7" presStyleCnt="12"/>
      <dgm:spPr/>
    </dgm:pt>
    <dgm:pt modelId="{A8392548-D128-4AEF-9805-B5F51D2E3C78}" type="pres">
      <dgm:prSet presAssocID="{A86E9BAB-CAAB-4316-B79B-696408D02A64}" presName="text5" presStyleCnt="0"/>
      <dgm:spPr/>
    </dgm:pt>
    <dgm:pt modelId="{D12DCC62-F465-4E70-8CC8-23FFF252E026}" type="pres">
      <dgm:prSet presAssocID="{A86E9BAB-CAAB-4316-B79B-696408D02A64}" presName="textRepeatNode" presStyleLbl="alignNode1" presStyleIdx="4" presStyleCnt="6">
        <dgm:presLayoutVars>
          <dgm:chMax val="0"/>
          <dgm:chPref val="0"/>
          <dgm:bulletEnabled val="1"/>
        </dgm:presLayoutVars>
      </dgm:prSet>
      <dgm:spPr/>
    </dgm:pt>
    <dgm:pt modelId="{AFA87248-8EB7-4328-B1F9-19AAC82C7285}" type="pres">
      <dgm:prSet presAssocID="{A86E9BAB-CAAB-4316-B79B-696408D02A64}" presName="textaccent5" presStyleCnt="0"/>
      <dgm:spPr/>
    </dgm:pt>
    <dgm:pt modelId="{9ED14E70-E479-453F-9253-D220EB80AD6C}" type="pres">
      <dgm:prSet presAssocID="{A86E9BAB-CAAB-4316-B79B-696408D02A64}" presName="accentRepeatNode" presStyleLbl="solidAlignAcc1" presStyleIdx="8" presStyleCnt="12"/>
      <dgm:spPr/>
    </dgm:pt>
    <dgm:pt modelId="{ECD1253B-2B5A-4085-9640-D1668CAD6032}" type="pres">
      <dgm:prSet presAssocID="{14F5316F-8F9A-4637-888D-F15667E46DCE}" presName="image5" presStyleCnt="0"/>
      <dgm:spPr/>
    </dgm:pt>
    <dgm:pt modelId="{2E43F7E3-B7C2-4C6F-9EDD-293A74975078}" type="pres">
      <dgm:prSet presAssocID="{14F5316F-8F9A-4637-888D-F15667E46DCE}" presName="imageRepeatNode" presStyleLbl="alignAcc1" presStyleIdx="4" presStyleCnt="6"/>
      <dgm:spPr/>
    </dgm:pt>
    <dgm:pt modelId="{9DEC38F5-19CF-4D26-A5E7-88151A60027E}" type="pres">
      <dgm:prSet presAssocID="{14F5316F-8F9A-4637-888D-F15667E46DCE}" presName="imageaccent5" presStyleCnt="0"/>
      <dgm:spPr/>
    </dgm:pt>
    <dgm:pt modelId="{ACE6D98E-532C-49F0-91A3-B296B15F86DA}" type="pres">
      <dgm:prSet presAssocID="{14F5316F-8F9A-4637-888D-F15667E46DCE}" presName="accentRepeatNode" presStyleLbl="solidAlignAcc1" presStyleIdx="9" presStyleCnt="12"/>
      <dgm:spPr/>
    </dgm:pt>
    <dgm:pt modelId="{E2AC72CB-A442-46D7-9FEB-DA9A4F1EF8E3}" type="pres">
      <dgm:prSet presAssocID="{FCA6B31A-2B6B-44C8-AB8F-B8B7CEADC5C3}" presName="text6" presStyleCnt="0"/>
      <dgm:spPr/>
    </dgm:pt>
    <dgm:pt modelId="{2183D7EB-D783-444E-8E1F-CDE922E09073}" type="pres">
      <dgm:prSet presAssocID="{FCA6B31A-2B6B-44C8-AB8F-B8B7CEADC5C3}" presName="textRepeatNode" presStyleLbl="alignNode1" presStyleIdx="5" presStyleCnt="6">
        <dgm:presLayoutVars>
          <dgm:chMax val="0"/>
          <dgm:chPref val="0"/>
          <dgm:bulletEnabled val="1"/>
        </dgm:presLayoutVars>
      </dgm:prSet>
      <dgm:spPr/>
    </dgm:pt>
    <dgm:pt modelId="{043CBA8E-CAB4-4B27-85DC-5087E0EA1542}" type="pres">
      <dgm:prSet presAssocID="{FCA6B31A-2B6B-44C8-AB8F-B8B7CEADC5C3}" presName="textaccent6" presStyleCnt="0"/>
      <dgm:spPr/>
    </dgm:pt>
    <dgm:pt modelId="{616D2CF2-5DA5-47F4-8690-3FF61EC2DFB0}" type="pres">
      <dgm:prSet presAssocID="{FCA6B31A-2B6B-44C8-AB8F-B8B7CEADC5C3}" presName="accentRepeatNode" presStyleLbl="solidAlignAcc1" presStyleIdx="10" presStyleCnt="12"/>
      <dgm:spPr/>
    </dgm:pt>
    <dgm:pt modelId="{230E76F2-B01C-4D11-A095-ACBC6DE55798}" type="pres">
      <dgm:prSet presAssocID="{34ADAA75-AB5E-4F2F-BE2D-44C22E3A147F}" presName="image6" presStyleCnt="0"/>
      <dgm:spPr/>
    </dgm:pt>
    <dgm:pt modelId="{6845A65A-1D49-4167-8848-8481660CF635}" type="pres">
      <dgm:prSet presAssocID="{34ADAA75-AB5E-4F2F-BE2D-44C22E3A147F}" presName="imageRepeatNode" presStyleLbl="alignAcc1" presStyleIdx="5" presStyleCnt="6"/>
      <dgm:spPr/>
    </dgm:pt>
    <dgm:pt modelId="{346FCC46-374E-43A8-8A9D-DEDA16C1C564}" type="pres">
      <dgm:prSet presAssocID="{34ADAA75-AB5E-4F2F-BE2D-44C22E3A147F}" presName="imageaccent6" presStyleCnt="0"/>
      <dgm:spPr/>
    </dgm:pt>
    <dgm:pt modelId="{06650C89-8FE3-4D31-A226-98D30CAD1EB2}" type="pres">
      <dgm:prSet presAssocID="{34ADAA75-AB5E-4F2F-BE2D-44C22E3A147F}" presName="accentRepeatNode" presStyleLbl="solidAlignAcc1" presStyleIdx="11" presStyleCnt="12"/>
      <dgm:spPr/>
    </dgm:pt>
  </dgm:ptLst>
  <dgm:cxnLst>
    <dgm:cxn modelId="{B7103D02-F78D-4FB9-AFDD-65CC1FE012AA}" srcId="{24DE919A-FD62-430F-9F2B-D6882407C716}" destId="{FCA6B31A-2B6B-44C8-AB8F-B8B7CEADC5C3}" srcOrd="5" destOrd="0" parTransId="{7F706118-CDAD-4C2D-BB81-A226D4DBF4EC}" sibTransId="{34ADAA75-AB5E-4F2F-BE2D-44C22E3A147F}"/>
    <dgm:cxn modelId="{55358E02-B1D7-4694-A3ED-F999C9960313}" type="presOf" srcId="{24DE919A-FD62-430F-9F2B-D6882407C716}" destId="{11A0B020-ACCF-442E-844F-DD2A8165B225}" srcOrd="0" destOrd="0" presId="urn:microsoft.com/office/officeart/2008/layout/HexagonCluster"/>
    <dgm:cxn modelId="{CAF79002-956B-4C61-BE53-567B5F9AF497}" type="presOf" srcId="{268D0047-A1E0-485C-8695-EE8400F3E25E}" destId="{2228B2ED-35DE-4A7B-BFAE-13020EBAB9E5}" srcOrd="0" destOrd="0" presId="urn:microsoft.com/office/officeart/2008/layout/HexagonCluster"/>
    <dgm:cxn modelId="{04AFB408-CC27-435B-ABD7-8233D0B88733}" srcId="{24DE919A-FD62-430F-9F2B-D6882407C716}" destId="{EC63C339-C8D1-4FD1-A463-79F2AE375B02}" srcOrd="2" destOrd="0" parTransId="{F9C65A27-71E7-4A72-8C8B-E7350EFB2F6F}" sibTransId="{0D49CBBD-05F6-4B54-9FE6-BC5B466B46E3}"/>
    <dgm:cxn modelId="{A0596613-5899-42F9-AC42-5160E73FD4D6}" type="presOf" srcId="{0006F39B-544A-478A-BB2E-9048CCC0B4E9}" destId="{C986F5C5-2A02-40F4-88F7-4B0500A71170}" srcOrd="0" destOrd="0" presId="urn:microsoft.com/office/officeart/2008/layout/HexagonCluster"/>
    <dgm:cxn modelId="{4BB05535-06D9-42D5-8CB1-E26F13AE05EB}" srcId="{24DE919A-FD62-430F-9F2B-D6882407C716}" destId="{0006F39B-544A-478A-BB2E-9048CCC0B4E9}" srcOrd="1" destOrd="0" parTransId="{7E39FAD7-341B-4D02-B1F9-F97A0C1FA6B5}" sibTransId="{19136145-7F91-46C5-9A58-6F4DF97FBB5E}"/>
    <dgm:cxn modelId="{C08DDB3C-1933-4992-AAC8-1AE03A73B052}" type="presOf" srcId="{A86E9BAB-CAAB-4316-B79B-696408D02A64}" destId="{D12DCC62-F465-4E70-8CC8-23FFF252E026}" srcOrd="0" destOrd="0" presId="urn:microsoft.com/office/officeart/2008/layout/HexagonCluster"/>
    <dgm:cxn modelId="{EF6C8361-7117-42FF-9758-848534265E0B}" srcId="{24DE919A-FD62-430F-9F2B-D6882407C716}" destId="{D21A97C9-59D8-47B6-BEFE-149660956322}" srcOrd="0" destOrd="0" parTransId="{77A53080-89CB-4541-A083-A2131B6FDF35}" sibTransId="{31535184-5407-44F7-B64D-692D6FFEAFFA}"/>
    <dgm:cxn modelId="{798E2F68-4B85-45ED-8DAB-086AEEBF0DE5}" srcId="{24DE919A-FD62-430F-9F2B-D6882407C716}" destId="{268D0047-A1E0-485C-8695-EE8400F3E25E}" srcOrd="3" destOrd="0" parTransId="{2CF57916-7256-4C0B-9876-8CB138E05483}" sibTransId="{E7C0DF02-78E4-4A0D-A1FF-7A6393C76601}"/>
    <dgm:cxn modelId="{2937D549-B7BC-44C4-99DE-0F4F7876F7B5}" type="presOf" srcId="{D21A97C9-59D8-47B6-BEFE-149660956322}" destId="{DCA7EAF3-490E-4D00-BC29-097D3E01DC1B}" srcOrd="0" destOrd="0" presId="urn:microsoft.com/office/officeart/2008/layout/HexagonCluster"/>
    <dgm:cxn modelId="{7865BE4C-6915-44A7-B57A-4981252ED9A1}" type="presOf" srcId="{E7C0DF02-78E4-4A0D-A1FF-7A6393C76601}" destId="{9F784C74-5730-4A85-A67D-43B04D628D9F}" srcOrd="0" destOrd="0" presId="urn:microsoft.com/office/officeart/2008/layout/HexagonCluster"/>
    <dgm:cxn modelId="{956F2855-486A-480B-BD1F-8C049E29E17F}" type="presOf" srcId="{31535184-5407-44F7-B64D-692D6FFEAFFA}" destId="{4F7C3AE2-011B-45ED-A6B0-F42F0BB2C9BC}" srcOrd="0" destOrd="0" presId="urn:microsoft.com/office/officeart/2008/layout/HexagonCluster"/>
    <dgm:cxn modelId="{039D6B56-2626-40AB-90DC-DBBF89EF968E}" type="presOf" srcId="{EC63C339-C8D1-4FD1-A463-79F2AE375B02}" destId="{FD450FE0-4112-4F46-96EA-35BAF90773C2}" srcOrd="0" destOrd="0" presId="urn:microsoft.com/office/officeart/2008/layout/HexagonCluster"/>
    <dgm:cxn modelId="{F5F7EF7F-7934-4742-AD44-0DAF3A1D3802}" type="presOf" srcId="{19136145-7F91-46C5-9A58-6F4DF97FBB5E}" destId="{30D10300-C597-4C27-8E89-1A09D26BABBF}" srcOrd="0" destOrd="0" presId="urn:microsoft.com/office/officeart/2008/layout/HexagonCluster"/>
    <dgm:cxn modelId="{EA73D187-6B78-41E4-8E96-E51688AFAC79}" type="presOf" srcId="{0D49CBBD-05F6-4B54-9FE6-BC5B466B46E3}" destId="{10BAC676-72E0-49B7-BBCA-619564A21FE9}" srcOrd="0" destOrd="0" presId="urn:microsoft.com/office/officeart/2008/layout/HexagonCluster"/>
    <dgm:cxn modelId="{1086179F-6915-4987-8178-0A47D91D6F58}" type="presOf" srcId="{34ADAA75-AB5E-4F2F-BE2D-44C22E3A147F}" destId="{6845A65A-1D49-4167-8848-8481660CF635}" srcOrd="0" destOrd="0" presId="urn:microsoft.com/office/officeart/2008/layout/HexagonCluster"/>
    <dgm:cxn modelId="{7617A7C5-2D86-47A3-85DE-0CA0EE4B40AB}" srcId="{24DE919A-FD62-430F-9F2B-D6882407C716}" destId="{A86E9BAB-CAAB-4316-B79B-696408D02A64}" srcOrd="4" destOrd="0" parTransId="{FDB3976D-4A27-42F7-9211-6849BBBE52EC}" sibTransId="{14F5316F-8F9A-4637-888D-F15667E46DCE}"/>
    <dgm:cxn modelId="{986B32E4-10DB-43C2-A154-AEF153A7C9B2}" type="presOf" srcId="{14F5316F-8F9A-4637-888D-F15667E46DCE}" destId="{2E43F7E3-B7C2-4C6F-9EDD-293A74975078}" srcOrd="0" destOrd="0" presId="urn:microsoft.com/office/officeart/2008/layout/HexagonCluster"/>
    <dgm:cxn modelId="{CC0B71EA-A6C5-47CB-A964-477B0C93D65D}" type="presOf" srcId="{FCA6B31A-2B6B-44C8-AB8F-B8B7CEADC5C3}" destId="{2183D7EB-D783-444E-8E1F-CDE922E09073}" srcOrd="0" destOrd="0" presId="urn:microsoft.com/office/officeart/2008/layout/HexagonCluster"/>
    <dgm:cxn modelId="{946085C0-E35D-4012-9902-FABA01C96C9A}" type="presParOf" srcId="{11A0B020-ACCF-442E-844F-DD2A8165B225}" destId="{EE04A847-A91A-46E7-8C20-D6E00B2C6E12}" srcOrd="0" destOrd="0" presId="urn:microsoft.com/office/officeart/2008/layout/HexagonCluster"/>
    <dgm:cxn modelId="{1B96B557-58D5-4C5C-BA68-865BD6DB032E}" type="presParOf" srcId="{EE04A847-A91A-46E7-8C20-D6E00B2C6E12}" destId="{DCA7EAF3-490E-4D00-BC29-097D3E01DC1B}" srcOrd="0" destOrd="0" presId="urn:microsoft.com/office/officeart/2008/layout/HexagonCluster"/>
    <dgm:cxn modelId="{88009584-020C-4C87-8888-E672A825221F}" type="presParOf" srcId="{11A0B020-ACCF-442E-844F-DD2A8165B225}" destId="{E08B548A-DE49-4901-A27F-2DF743960495}" srcOrd="1" destOrd="0" presId="urn:microsoft.com/office/officeart/2008/layout/HexagonCluster"/>
    <dgm:cxn modelId="{8C1B7051-76EC-4BF7-A93F-DA8B45422556}" type="presParOf" srcId="{E08B548A-DE49-4901-A27F-2DF743960495}" destId="{800BC870-6050-4558-80BA-169F82BDDFFE}" srcOrd="0" destOrd="0" presId="urn:microsoft.com/office/officeart/2008/layout/HexagonCluster"/>
    <dgm:cxn modelId="{4CB99E2D-A8A4-49A9-94B1-E76B28DF20B7}" type="presParOf" srcId="{11A0B020-ACCF-442E-844F-DD2A8165B225}" destId="{32D39A92-15D1-41D4-B22A-3039B4BAC4F6}" srcOrd="2" destOrd="0" presId="urn:microsoft.com/office/officeart/2008/layout/HexagonCluster"/>
    <dgm:cxn modelId="{10C14BE4-834A-4296-869E-59248C35674F}" type="presParOf" srcId="{32D39A92-15D1-41D4-B22A-3039B4BAC4F6}" destId="{4F7C3AE2-011B-45ED-A6B0-F42F0BB2C9BC}" srcOrd="0" destOrd="0" presId="urn:microsoft.com/office/officeart/2008/layout/HexagonCluster"/>
    <dgm:cxn modelId="{94B96B8A-4545-4C8B-8C74-D74C24FE1B46}" type="presParOf" srcId="{11A0B020-ACCF-442E-844F-DD2A8165B225}" destId="{7370E2C3-B192-4D38-84C0-D35E1E391898}" srcOrd="3" destOrd="0" presId="urn:microsoft.com/office/officeart/2008/layout/HexagonCluster"/>
    <dgm:cxn modelId="{2750C12D-CA78-441B-89EC-CC03C80F74D6}" type="presParOf" srcId="{7370E2C3-B192-4D38-84C0-D35E1E391898}" destId="{A24AE6C1-1882-4361-91BF-8D8133294BCE}" srcOrd="0" destOrd="0" presId="urn:microsoft.com/office/officeart/2008/layout/HexagonCluster"/>
    <dgm:cxn modelId="{F8C2934E-6ED3-41B0-A874-DB44DC32838B}" type="presParOf" srcId="{11A0B020-ACCF-442E-844F-DD2A8165B225}" destId="{A9C9E12A-4A3E-4174-911F-9ED29F5512B1}" srcOrd="4" destOrd="0" presId="urn:microsoft.com/office/officeart/2008/layout/HexagonCluster"/>
    <dgm:cxn modelId="{A111DC54-8402-415A-8DCE-54AB46223103}" type="presParOf" srcId="{A9C9E12A-4A3E-4174-911F-9ED29F5512B1}" destId="{C986F5C5-2A02-40F4-88F7-4B0500A71170}" srcOrd="0" destOrd="0" presId="urn:microsoft.com/office/officeart/2008/layout/HexagonCluster"/>
    <dgm:cxn modelId="{B23B9502-C57D-466F-A147-9AB436CC0C04}" type="presParOf" srcId="{11A0B020-ACCF-442E-844F-DD2A8165B225}" destId="{920296C2-BABA-4750-AA34-C0FA9CFC3398}" srcOrd="5" destOrd="0" presId="urn:microsoft.com/office/officeart/2008/layout/HexagonCluster"/>
    <dgm:cxn modelId="{C6108D05-C701-487A-9707-B6CF0318CEB1}" type="presParOf" srcId="{920296C2-BABA-4750-AA34-C0FA9CFC3398}" destId="{69D20F50-5E6B-4777-91F4-26A2122D8F65}" srcOrd="0" destOrd="0" presId="urn:microsoft.com/office/officeart/2008/layout/HexagonCluster"/>
    <dgm:cxn modelId="{A81A8A21-0BE9-436E-A3E9-8945DB50E70C}" type="presParOf" srcId="{11A0B020-ACCF-442E-844F-DD2A8165B225}" destId="{96FAF988-DD31-404B-B843-7D953D152F85}" srcOrd="6" destOrd="0" presId="urn:microsoft.com/office/officeart/2008/layout/HexagonCluster"/>
    <dgm:cxn modelId="{F8A67B47-77A0-4590-858B-45C7A650DB4C}" type="presParOf" srcId="{96FAF988-DD31-404B-B843-7D953D152F85}" destId="{30D10300-C597-4C27-8E89-1A09D26BABBF}" srcOrd="0" destOrd="0" presId="urn:microsoft.com/office/officeart/2008/layout/HexagonCluster"/>
    <dgm:cxn modelId="{9BF53B11-B53D-4FEE-B1ED-2A5EE9DC2F68}" type="presParOf" srcId="{11A0B020-ACCF-442E-844F-DD2A8165B225}" destId="{2DE15C24-E41D-4AB2-8154-C1752A2AAD60}" srcOrd="7" destOrd="0" presId="urn:microsoft.com/office/officeart/2008/layout/HexagonCluster"/>
    <dgm:cxn modelId="{50A6CE1E-C9DB-4739-93F3-2639329A8195}" type="presParOf" srcId="{2DE15C24-E41D-4AB2-8154-C1752A2AAD60}" destId="{340EB09B-A4F3-4AD2-ADB6-45C936C5470B}" srcOrd="0" destOrd="0" presId="urn:microsoft.com/office/officeart/2008/layout/HexagonCluster"/>
    <dgm:cxn modelId="{1914AEBC-9ED2-4B17-B374-493B0D808477}" type="presParOf" srcId="{11A0B020-ACCF-442E-844F-DD2A8165B225}" destId="{29417556-537A-4950-A627-9683A076225B}" srcOrd="8" destOrd="0" presId="urn:microsoft.com/office/officeart/2008/layout/HexagonCluster"/>
    <dgm:cxn modelId="{C476D23F-3C67-4E32-AE37-BF146A7B7FC0}" type="presParOf" srcId="{29417556-537A-4950-A627-9683A076225B}" destId="{FD450FE0-4112-4F46-96EA-35BAF90773C2}" srcOrd="0" destOrd="0" presId="urn:microsoft.com/office/officeart/2008/layout/HexagonCluster"/>
    <dgm:cxn modelId="{1D4AAC19-6502-44A8-9248-5D434FED7D1B}" type="presParOf" srcId="{11A0B020-ACCF-442E-844F-DD2A8165B225}" destId="{D7EDD763-950C-48ED-8916-C4F92315AC9B}" srcOrd="9" destOrd="0" presId="urn:microsoft.com/office/officeart/2008/layout/HexagonCluster"/>
    <dgm:cxn modelId="{1BECEF42-2FA8-4B6B-9C32-7800BA18BE12}" type="presParOf" srcId="{D7EDD763-950C-48ED-8916-C4F92315AC9B}" destId="{72FA5D94-9A52-4839-96F0-108F790670F7}" srcOrd="0" destOrd="0" presId="urn:microsoft.com/office/officeart/2008/layout/HexagonCluster"/>
    <dgm:cxn modelId="{4414C7DC-2EE2-4DE6-8DE9-29BA7E1973B9}" type="presParOf" srcId="{11A0B020-ACCF-442E-844F-DD2A8165B225}" destId="{4B155C4E-4F13-4A80-8D51-CC799493BCCF}" srcOrd="10" destOrd="0" presId="urn:microsoft.com/office/officeart/2008/layout/HexagonCluster"/>
    <dgm:cxn modelId="{92047092-0523-40A3-A4F5-411FE4E87B57}" type="presParOf" srcId="{4B155C4E-4F13-4A80-8D51-CC799493BCCF}" destId="{10BAC676-72E0-49B7-BBCA-619564A21FE9}" srcOrd="0" destOrd="0" presId="urn:microsoft.com/office/officeart/2008/layout/HexagonCluster"/>
    <dgm:cxn modelId="{EBD22BAE-BABF-4653-810A-690DB0007FEE}" type="presParOf" srcId="{11A0B020-ACCF-442E-844F-DD2A8165B225}" destId="{1A8CA798-D257-4B82-A2DC-D8DFCB30440B}" srcOrd="11" destOrd="0" presId="urn:microsoft.com/office/officeart/2008/layout/HexagonCluster"/>
    <dgm:cxn modelId="{50FEEBA0-0811-41E1-BA1C-000B8D6AAD02}" type="presParOf" srcId="{1A8CA798-D257-4B82-A2DC-D8DFCB30440B}" destId="{4607AECA-7BEB-417D-B0DE-AF6AD0A8F782}" srcOrd="0" destOrd="0" presId="urn:microsoft.com/office/officeart/2008/layout/HexagonCluster"/>
    <dgm:cxn modelId="{BBEA8B18-74F6-462C-AB24-DB240A00E22E}" type="presParOf" srcId="{11A0B020-ACCF-442E-844F-DD2A8165B225}" destId="{6CCE60E3-20FA-45F7-B1D1-1DFBB05B9C0E}" srcOrd="12" destOrd="0" presId="urn:microsoft.com/office/officeart/2008/layout/HexagonCluster"/>
    <dgm:cxn modelId="{25235B22-8D96-40BB-83D0-C1FF97042D69}" type="presParOf" srcId="{6CCE60E3-20FA-45F7-B1D1-1DFBB05B9C0E}" destId="{2228B2ED-35DE-4A7B-BFAE-13020EBAB9E5}" srcOrd="0" destOrd="0" presId="urn:microsoft.com/office/officeart/2008/layout/HexagonCluster"/>
    <dgm:cxn modelId="{97537167-6E11-4085-A6BF-E3812659059B}" type="presParOf" srcId="{11A0B020-ACCF-442E-844F-DD2A8165B225}" destId="{BCBBA61D-9D39-4688-95B6-1E0EF3E3385A}" srcOrd="13" destOrd="0" presId="urn:microsoft.com/office/officeart/2008/layout/HexagonCluster"/>
    <dgm:cxn modelId="{C7F8DAF0-1FBE-49B4-B636-9A076C71EF19}" type="presParOf" srcId="{BCBBA61D-9D39-4688-95B6-1E0EF3E3385A}" destId="{0998C719-F685-4509-A54A-47201CA70B5B}" srcOrd="0" destOrd="0" presId="urn:microsoft.com/office/officeart/2008/layout/HexagonCluster"/>
    <dgm:cxn modelId="{584792BB-7A7B-4905-8D9A-A3E6FA37C6EC}" type="presParOf" srcId="{11A0B020-ACCF-442E-844F-DD2A8165B225}" destId="{F8C93FFB-049D-46E9-8E16-9691B09548A8}" srcOrd="14" destOrd="0" presId="urn:microsoft.com/office/officeart/2008/layout/HexagonCluster"/>
    <dgm:cxn modelId="{05F03D8E-9FEE-4A50-815B-66981ACF82FE}" type="presParOf" srcId="{F8C93FFB-049D-46E9-8E16-9691B09548A8}" destId="{9F784C74-5730-4A85-A67D-43B04D628D9F}" srcOrd="0" destOrd="0" presId="urn:microsoft.com/office/officeart/2008/layout/HexagonCluster"/>
    <dgm:cxn modelId="{56F521E0-CA5F-4A06-829C-381E767F89DA}" type="presParOf" srcId="{11A0B020-ACCF-442E-844F-DD2A8165B225}" destId="{A3481B4A-7F33-46A5-996C-557D382F045E}" srcOrd="15" destOrd="0" presId="urn:microsoft.com/office/officeart/2008/layout/HexagonCluster"/>
    <dgm:cxn modelId="{8FDCFF58-A315-4A10-B7A2-880C99B6F2BB}" type="presParOf" srcId="{A3481B4A-7F33-46A5-996C-557D382F045E}" destId="{39E9CA7C-21BF-4E8E-8669-8F3231C102CE}" srcOrd="0" destOrd="0" presId="urn:microsoft.com/office/officeart/2008/layout/HexagonCluster"/>
    <dgm:cxn modelId="{9924F6C4-EA06-47D6-BDC7-32E165D30BA3}" type="presParOf" srcId="{11A0B020-ACCF-442E-844F-DD2A8165B225}" destId="{A8392548-D128-4AEF-9805-B5F51D2E3C78}" srcOrd="16" destOrd="0" presId="urn:microsoft.com/office/officeart/2008/layout/HexagonCluster"/>
    <dgm:cxn modelId="{10F101F2-E642-449B-9D27-E70D5C7E4EBC}" type="presParOf" srcId="{A8392548-D128-4AEF-9805-B5F51D2E3C78}" destId="{D12DCC62-F465-4E70-8CC8-23FFF252E026}" srcOrd="0" destOrd="0" presId="urn:microsoft.com/office/officeart/2008/layout/HexagonCluster"/>
    <dgm:cxn modelId="{17D4BCD4-6512-40E2-8077-1E852C0EB884}" type="presParOf" srcId="{11A0B020-ACCF-442E-844F-DD2A8165B225}" destId="{AFA87248-8EB7-4328-B1F9-19AAC82C7285}" srcOrd="17" destOrd="0" presId="urn:microsoft.com/office/officeart/2008/layout/HexagonCluster"/>
    <dgm:cxn modelId="{B0B1942D-A2A9-4CA9-A76D-984E9B12DFC8}" type="presParOf" srcId="{AFA87248-8EB7-4328-B1F9-19AAC82C7285}" destId="{9ED14E70-E479-453F-9253-D220EB80AD6C}" srcOrd="0" destOrd="0" presId="urn:microsoft.com/office/officeart/2008/layout/HexagonCluster"/>
    <dgm:cxn modelId="{9BAF21E1-C4BC-4B7F-81B1-83579CD69468}" type="presParOf" srcId="{11A0B020-ACCF-442E-844F-DD2A8165B225}" destId="{ECD1253B-2B5A-4085-9640-D1668CAD6032}" srcOrd="18" destOrd="0" presId="urn:microsoft.com/office/officeart/2008/layout/HexagonCluster"/>
    <dgm:cxn modelId="{7A9700DD-179B-488E-B004-6D04E3F978D6}" type="presParOf" srcId="{ECD1253B-2B5A-4085-9640-D1668CAD6032}" destId="{2E43F7E3-B7C2-4C6F-9EDD-293A74975078}" srcOrd="0" destOrd="0" presId="urn:microsoft.com/office/officeart/2008/layout/HexagonCluster"/>
    <dgm:cxn modelId="{2BF4CA0F-69D5-4995-A3CA-1FF6D916DE36}" type="presParOf" srcId="{11A0B020-ACCF-442E-844F-DD2A8165B225}" destId="{9DEC38F5-19CF-4D26-A5E7-88151A60027E}" srcOrd="19" destOrd="0" presId="urn:microsoft.com/office/officeart/2008/layout/HexagonCluster"/>
    <dgm:cxn modelId="{09B0D451-4492-4DBA-A00D-749C53A473FA}" type="presParOf" srcId="{9DEC38F5-19CF-4D26-A5E7-88151A60027E}" destId="{ACE6D98E-532C-49F0-91A3-B296B15F86DA}" srcOrd="0" destOrd="0" presId="urn:microsoft.com/office/officeart/2008/layout/HexagonCluster"/>
    <dgm:cxn modelId="{F502B520-7FB1-45EE-ABB8-A6749239397A}" type="presParOf" srcId="{11A0B020-ACCF-442E-844F-DD2A8165B225}" destId="{E2AC72CB-A442-46D7-9FEB-DA9A4F1EF8E3}" srcOrd="20" destOrd="0" presId="urn:microsoft.com/office/officeart/2008/layout/HexagonCluster"/>
    <dgm:cxn modelId="{9EB60CB8-D159-4E1F-BD79-8447ABF652AE}" type="presParOf" srcId="{E2AC72CB-A442-46D7-9FEB-DA9A4F1EF8E3}" destId="{2183D7EB-D783-444E-8E1F-CDE922E09073}" srcOrd="0" destOrd="0" presId="urn:microsoft.com/office/officeart/2008/layout/HexagonCluster"/>
    <dgm:cxn modelId="{8E56CF6A-A44E-46DF-9EF2-F514E1BA1A5B}" type="presParOf" srcId="{11A0B020-ACCF-442E-844F-DD2A8165B225}" destId="{043CBA8E-CAB4-4B27-85DC-5087E0EA1542}" srcOrd="21" destOrd="0" presId="urn:microsoft.com/office/officeart/2008/layout/HexagonCluster"/>
    <dgm:cxn modelId="{2CF83835-F8C3-4686-A720-F171A110F69F}" type="presParOf" srcId="{043CBA8E-CAB4-4B27-85DC-5087E0EA1542}" destId="{616D2CF2-5DA5-47F4-8690-3FF61EC2DFB0}" srcOrd="0" destOrd="0" presId="urn:microsoft.com/office/officeart/2008/layout/HexagonCluster"/>
    <dgm:cxn modelId="{74A30CFE-9463-42DD-9A80-B949A2537BC5}" type="presParOf" srcId="{11A0B020-ACCF-442E-844F-DD2A8165B225}" destId="{230E76F2-B01C-4D11-A095-ACBC6DE55798}" srcOrd="22" destOrd="0" presId="urn:microsoft.com/office/officeart/2008/layout/HexagonCluster"/>
    <dgm:cxn modelId="{2F242644-3E9A-46D4-A5E9-6C73F3905E8B}" type="presParOf" srcId="{230E76F2-B01C-4D11-A095-ACBC6DE55798}" destId="{6845A65A-1D49-4167-8848-8481660CF635}" srcOrd="0" destOrd="0" presId="urn:microsoft.com/office/officeart/2008/layout/HexagonCluster"/>
    <dgm:cxn modelId="{E2A375DE-17EE-4D10-AC3B-A24FC3BA3370}" type="presParOf" srcId="{11A0B020-ACCF-442E-844F-DD2A8165B225}" destId="{346FCC46-374E-43A8-8A9D-DEDA16C1C564}" srcOrd="23" destOrd="0" presId="urn:microsoft.com/office/officeart/2008/layout/HexagonCluster"/>
    <dgm:cxn modelId="{683AD0CD-D2CD-4467-88CF-2A569216D04B}" type="presParOf" srcId="{346FCC46-374E-43A8-8A9D-DEDA16C1C564}" destId="{06650C89-8FE3-4D31-A226-98D30CAD1EB2}"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8D4369-5C44-4DFA-80FA-B735051B80C6}" type="doc">
      <dgm:prSet loTypeId="urn:microsoft.com/office/officeart/2005/8/layout/hList3" loCatId="list" qsTypeId="urn:microsoft.com/office/officeart/2005/8/quickstyle/3d4" qsCatId="3D" csTypeId="urn:microsoft.com/office/officeart/2005/8/colors/accent2_1" csCatId="accent2" phldr="1"/>
      <dgm:spPr/>
      <dgm:t>
        <a:bodyPr/>
        <a:lstStyle/>
        <a:p>
          <a:endParaRPr lang="es-EC"/>
        </a:p>
      </dgm:t>
    </dgm:pt>
    <dgm:pt modelId="{3052B056-8D22-4E34-ACB7-EFBC251CCA78}">
      <dgm:prSet custT="1"/>
      <dgm:spPr/>
      <dgm:t>
        <a:bodyPr/>
        <a:lstStyle/>
        <a:p>
          <a:pPr algn="ctr"/>
          <a:r>
            <a:rPr lang="es-ES_tradnl" sz="4000" b="1" dirty="0"/>
            <a:t>Propósitos</a:t>
          </a:r>
          <a:endParaRPr lang="es-EC" sz="4000" dirty="0"/>
        </a:p>
      </dgm:t>
    </dgm:pt>
    <dgm:pt modelId="{6B6BDCF6-0874-4ABF-BE96-8237BCB15DAD}" type="parTrans" cxnId="{4E5C5706-F208-473D-A5BC-27B8E1B40F29}">
      <dgm:prSet/>
      <dgm:spPr/>
      <dgm:t>
        <a:bodyPr/>
        <a:lstStyle/>
        <a:p>
          <a:endParaRPr lang="es-EC"/>
        </a:p>
      </dgm:t>
    </dgm:pt>
    <dgm:pt modelId="{7C830DCE-D2DF-4172-8ABC-9E47F654A602}" type="sibTrans" cxnId="{4E5C5706-F208-473D-A5BC-27B8E1B40F29}">
      <dgm:prSet/>
      <dgm:spPr/>
      <dgm:t>
        <a:bodyPr/>
        <a:lstStyle/>
        <a:p>
          <a:endParaRPr lang="es-EC"/>
        </a:p>
      </dgm:t>
    </dgm:pt>
    <dgm:pt modelId="{BA1815A4-D266-4E24-B516-5040E523A251}">
      <dgm:prSet/>
      <dgm:spPr/>
      <dgm:t>
        <a:bodyPr/>
        <a:lstStyle/>
        <a:p>
          <a:pPr algn="ctr"/>
          <a:r>
            <a:rPr lang="es-ES_tradnl" dirty="0"/>
            <a:t>Definir términos básicos de conceptos relacionados al entrenamiento, sobre entrenamiento, y carga física en el entrenamiento militar.</a:t>
          </a:r>
          <a:endParaRPr lang="es-EC" dirty="0"/>
        </a:p>
      </dgm:t>
    </dgm:pt>
    <dgm:pt modelId="{E4C6F49B-C52E-48FF-8D69-14932EFD0B09}" type="parTrans" cxnId="{56704966-9F80-4ED7-ADC4-69DF53660725}">
      <dgm:prSet/>
      <dgm:spPr/>
      <dgm:t>
        <a:bodyPr/>
        <a:lstStyle/>
        <a:p>
          <a:endParaRPr lang="es-EC"/>
        </a:p>
      </dgm:t>
    </dgm:pt>
    <dgm:pt modelId="{C88E5E57-470D-484C-A74A-AF1812D2F912}" type="sibTrans" cxnId="{56704966-9F80-4ED7-ADC4-69DF53660725}">
      <dgm:prSet/>
      <dgm:spPr/>
      <dgm:t>
        <a:bodyPr/>
        <a:lstStyle/>
        <a:p>
          <a:endParaRPr lang="es-EC"/>
        </a:p>
      </dgm:t>
    </dgm:pt>
    <dgm:pt modelId="{661257C5-69C6-4613-BA1A-B8F8A3E6891A}">
      <dgm:prSet/>
      <dgm:spPr/>
      <dgm:t>
        <a:bodyPr/>
        <a:lstStyle/>
        <a:p>
          <a:r>
            <a:rPr lang="es-ES_tradnl" dirty="0"/>
            <a:t>Mejorar el conocimiento relativo a la sobre carga en el entrenamiento militar del soldado.</a:t>
          </a:r>
          <a:endParaRPr lang="es-EC" dirty="0"/>
        </a:p>
      </dgm:t>
    </dgm:pt>
    <dgm:pt modelId="{2D32CB3F-B435-4B8F-9CF3-B6E7142EED9D}" type="parTrans" cxnId="{EA242F3A-A3F3-48DB-AFF6-F0BFC10E3A32}">
      <dgm:prSet/>
      <dgm:spPr/>
      <dgm:t>
        <a:bodyPr/>
        <a:lstStyle/>
        <a:p>
          <a:endParaRPr lang="es-EC"/>
        </a:p>
      </dgm:t>
    </dgm:pt>
    <dgm:pt modelId="{D2F5C6F4-02A8-4F09-AFC1-462E52081A31}" type="sibTrans" cxnId="{EA242F3A-A3F3-48DB-AFF6-F0BFC10E3A32}">
      <dgm:prSet/>
      <dgm:spPr/>
      <dgm:t>
        <a:bodyPr/>
        <a:lstStyle/>
        <a:p>
          <a:endParaRPr lang="es-EC"/>
        </a:p>
      </dgm:t>
    </dgm:pt>
    <dgm:pt modelId="{0F3E7425-077D-4C82-A2C7-51922D0674BE}">
      <dgm:prSet/>
      <dgm:spPr/>
      <dgm:t>
        <a:bodyPr/>
        <a:lstStyle/>
        <a:p>
          <a:r>
            <a:rPr lang="es-ES_tradnl" dirty="0"/>
            <a:t>Responder a las exigencias actuales de la gestión del entrenamiento militar.</a:t>
          </a:r>
          <a:endParaRPr lang="es-EC" dirty="0"/>
        </a:p>
      </dgm:t>
    </dgm:pt>
    <dgm:pt modelId="{5B468240-4F70-4842-B52D-58A469F848CB}" type="parTrans" cxnId="{A0C8CEE2-AF76-439C-B014-C349DCA466D9}">
      <dgm:prSet/>
      <dgm:spPr/>
      <dgm:t>
        <a:bodyPr/>
        <a:lstStyle/>
        <a:p>
          <a:endParaRPr lang="es-EC"/>
        </a:p>
      </dgm:t>
    </dgm:pt>
    <dgm:pt modelId="{DCDC78D7-1029-4E42-A024-86467D10DF41}" type="sibTrans" cxnId="{A0C8CEE2-AF76-439C-B014-C349DCA466D9}">
      <dgm:prSet/>
      <dgm:spPr/>
      <dgm:t>
        <a:bodyPr/>
        <a:lstStyle/>
        <a:p>
          <a:endParaRPr lang="es-EC"/>
        </a:p>
      </dgm:t>
    </dgm:pt>
    <dgm:pt modelId="{06AB71FD-A128-43C2-A79A-1416FBCD0109}">
      <dgm:prSet/>
      <dgm:spPr/>
      <dgm:t>
        <a:bodyPr/>
        <a:lstStyle/>
        <a:p>
          <a:r>
            <a:rPr lang="es-ES_tradnl" dirty="0"/>
            <a:t>Favorecer la reflexión crítica respecto a la gestión del entrenamiento militar de la Fuerza Terrestre y de Fuerzas Armadas. </a:t>
          </a:r>
          <a:endParaRPr lang="es-EC" dirty="0"/>
        </a:p>
      </dgm:t>
    </dgm:pt>
    <dgm:pt modelId="{65782FFE-2A32-4FFE-8E9F-8191A55587E2}" type="parTrans" cxnId="{5B81B788-BF90-44E6-A96F-E489487ADA66}">
      <dgm:prSet/>
      <dgm:spPr/>
      <dgm:t>
        <a:bodyPr/>
        <a:lstStyle/>
        <a:p>
          <a:endParaRPr lang="es-EC"/>
        </a:p>
      </dgm:t>
    </dgm:pt>
    <dgm:pt modelId="{B325C7B0-F9A5-43FC-A9B3-DE064354D73E}" type="sibTrans" cxnId="{5B81B788-BF90-44E6-A96F-E489487ADA66}">
      <dgm:prSet/>
      <dgm:spPr/>
      <dgm:t>
        <a:bodyPr/>
        <a:lstStyle/>
        <a:p>
          <a:endParaRPr lang="es-EC"/>
        </a:p>
      </dgm:t>
    </dgm:pt>
    <dgm:pt modelId="{747BBF4D-D4F1-4B1F-A666-713E863F2460}">
      <dgm:prSet/>
      <dgm:spPr/>
      <dgm:t>
        <a:bodyPr/>
        <a:lstStyle/>
        <a:p>
          <a:r>
            <a:rPr lang="es-ES_tradnl" dirty="0"/>
            <a:t>Incentivar la investigación específica para el entrenamiento militar en Fuerza Terrestre y Fuerzas Armadas.</a:t>
          </a:r>
          <a:endParaRPr lang="es-EC" dirty="0"/>
        </a:p>
      </dgm:t>
    </dgm:pt>
    <dgm:pt modelId="{491DF6F8-D071-48BB-9094-B1275294DA2A}" type="parTrans" cxnId="{BD3D7A57-1CCA-4C1A-BE84-685406155EB3}">
      <dgm:prSet/>
      <dgm:spPr/>
      <dgm:t>
        <a:bodyPr/>
        <a:lstStyle/>
        <a:p>
          <a:endParaRPr lang="es-EC"/>
        </a:p>
      </dgm:t>
    </dgm:pt>
    <dgm:pt modelId="{ADB72116-CD0A-462B-A790-BB918D59B739}" type="sibTrans" cxnId="{BD3D7A57-1CCA-4C1A-BE84-685406155EB3}">
      <dgm:prSet/>
      <dgm:spPr/>
      <dgm:t>
        <a:bodyPr/>
        <a:lstStyle/>
        <a:p>
          <a:endParaRPr lang="es-EC"/>
        </a:p>
      </dgm:t>
    </dgm:pt>
    <dgm:pt modelId="{197F4DF2-A3B4-41D4-9F6F-4E633D8CEEE9}" type="pres">
      <dgm:prSet presAssocID="{F68D4369-5C44-4DFA-80FA-B735051B80C6}" presName="composite" presStyleCnt="0">
        <dgm:presLayoutVars>
          <dgm:chMax val="1"/>
          <dgm:dir/>
          <dgm:resizeHandles val="exact"/>
        </dgm:presLayoutVars>
      </dgm:prSet>
      <dgm:spPr/>
    </dgm:pt>
    <dgm:pt modelId="{0AE5A12B-09E7-4E65-88B1-A30082C3466F}" type="pres">
      <dgm:prSet presAssocID="{3052B056-8D22-4E34-ACB7-EFBC251CCA78}" presName="roof" presStyleLbl="dkBgShp" presStyleIdx="0" presStyleCnt="2"/>
      <dgm:spPr/>
    </dgm:pt>
    <dgm:pt modelId="{FF773D7D-7A0D-4D67-94DC-B9A6FF1C5B03}" type="pres">
      <dgm:prSet presAssocID="{3052B056-8D22-4E34-ACB7-EFBC251CCA78}" presName="pillars" presStyleCnt="0"/>
      <dgm:spPr/>
    </dgm:pt>
    <dgm:pt modelId="{3F513415-777F-4C90-9537-1B83C4236B8F}" type="pres">
      <dgm:prSet presAssocID="{3052B056-8D22-4E34-ACB7-EFBC251CCA78}" presName="pillar1" presStyleLbl="node1" presStyleIdx="0" presStyleCnt="5">
        <dgm:presLayoutVars>
          <dgm:bulletEnabled val="1"/>
        </dgm:presLayoutVars>
      </dgm:prSet>
      <dgm:spPr/>
    </dgm:pt>
    <dgm:pt modelId="{1C1EDB5C-9871-45D5-B661-FA55D2C397B7}" type="pres">
      <dgm:prSet presAssocID="{661257C5-69C6-4613-BA1A-B8F8A3E6891A}" presName="pillarX" presStyleLbl="node1" presStyleIdx="1" presStyleCnt="5">
        <dgm:presLayoutVars>
          <dgm:bulletEnabled val="1"/>
        </dgm:presLayoutVars>
      </dgm:prSet>
      <dgm:spPr/>
    </dgm:pt>
    <dgm:pt modelId="{E381374C-9BBE-4FDF-AE67-997E630EE446}" type="pres">
      <dgm:prSet presAssocID="{0F3E7425-077D-4C82-A2C7-51922D0674BE}" presName="pillarX" presStyleLbl="node1" presStyleIdx="2" presStyleCnt="5">
        <dgm:presLayoutVars>
          <dgm:bulletEnabled val="1"/>
        </dgm:presLayoutVars>
      </dgm:prSet>
      <dgm:spPr/>
    </dgm:pt>
    <dgm:pt modelId="{B81E13EF-6D3F-4F05-9178-70E01D4C07EC}" type="pres">
      <dgm:prSet presAssocID="{06AB71FD-A128-43C2-A79A-1416FBCD0109}" presName="pillarX" presStyleLbl="node1" presStyleIdx="3" presStyleCnt="5">
        <dgm:presLayoutVars>
          <dgm:bulletEnabled val="1"/>
        </dgm:presLayoutVars>
      </dgm:prSet>
      <dgm:spPr/>
    </dgm:pt>
    <dgm:pt modelId="{2066E4EC-7E1D-4941-86D5-08B168CA69EC}" type="pres">
      <dgm:prSet presAssocID="{747BBF4D-D4F1-4B1F-A666-713E863F2460}" presName="pillarX" presStyleLbl="node1" presStyleIdx="4" presStyleCnt="5">
        <dgm:presLayoutVars>
          <dgm:bulletEnabled val="1"/>
        </dgm:presLayoutVars>
      </dgm:prSet>
      <dgm:spPr/>
    </dgm:pt>
    <dgm:pt modelId="{6AFACE64-C24E-45B8-895E-3FDCA02192B9}" type="pres">
      <dgm:prSet presAssocID="{3052B056-8D22-4E34-ACB7-EFBC251CCA78}" presName="base" presStyleLbl="dkBgShp" presStyleIdx="1" presStyleCnt="2"/>
      <dgm:spPr/>
    </dgm:pt>
  </dgm:ptLst>
  <dgm:cxnLst>
    <dgm:cxn modelId="{4E5C5706-F208-473D-A5BC-27B8E1B40F29}" srcId="{F68D4369-5C44-4DFA-80FA-B735051B80C6}" destId="{3052B056-8D22-4E34-ACB7-EFBC251CCA78}" srcOrd="0" destOrd="0" parTransId="{6B6BDCF6-0874-4ABF-BE96-8237BCB15DAD}" sibTransId="{7C830DCE-D2DF-4172-8ABC-9E47F654A602}"/>
    <dgm:cxn modelId="{A7455706-5893-4AA5-A1B4-2453E349A07A}" type="presOf" srcId="{3052B056-8D22-4E34-ACB7-EFBC251CCA78}" destId="{0AE5A12B-09E7-4E65-88B1-A30082C3466F}" srcOrd="0" destOrd="0" presId="urn:microsoft.com/office/officeart/2005/8/layout/hList3"/>
    <dgm:cxn modelId="{F1EC6022-A746-41B0-9F6D-B5F8381E202D}" type="presOf" srcId="{BA1815A4-D266-4E24-B516-5040E523A251}" destId="{3F513415-777F-4C90-9537-1B83C4236B8F}" srcOrd="0" destOrd="0" presId="urn:microsoft.com/office/officeart/2005/8/layout/hList3"/>
    <dgm:cxn modelId="{EA242F3A-A3F3-48DB-AFF6-F0BFC10E3A32}" srcId="{3052B056-8D22-4E34-ACB7-EFBC251CCA78}" destId="{661257C5-69C6-4613-BA1A-B8F8A3E6891A}" srcOrd="1" destOrd="0" parTransId="{2D32CB3F-B435-4B8F-9CF3-B6E7142EED9D}" sibTransId="{D2F5C6F4-02A8-4F09-AFC1-462E52081A31}"/>
    <dgm:cxn modelId="{56704966-9F80-4ED7-ADC4-69DF53660725}" srcId="{3052B056-8D22-4E34-ACB7-EFBC251CCA78}" destId="{BA1815A4-D266-4E24-B516-5040E523A251}" srcOrd="0" destOrd="0" parTransId="{E4C6F49B-C52E-48FF-8D69-14932EFD0B09}" sibTransId="{C88E5E57-470D-484C-A74A-AF1812D2F912}"/>
    <dgm:cxn modelId="{405C7F52-9A6E-475F-91F4-BAF074E982AA}" type="presOf" srcId="{06AB71FD-A128-43C2-A79A-1416FBCD0109}" destId="{B81E13EF-6D3F-4F05-9178-70E01D4C07EC}" srcOrd="0" destOrd="0" presId="urn:microsoft.com/office/officeart/2005/8/layout/hList3"/>
    <dgm:cxn modelId="{0CAAD852-30A9-4311-A9A2-405FDEBBB395}" type="presOf" srcId="{661257C5-69C6-4613-BA1A-B8F8A3E6891A}" destId="{1C1EDB5C-9871-45D5-B661-FA55D2C397B7}" srcOrd="0" destOrd="0" presId="urn:microsoft.com/office/officeart/2005/8/layout/hList3"/>
    <dgm:cxn modelId="{BD3D7A57-1CCA-4C1A-BE84-685406155EB3}" srcId="{3052B056-8D22-4E34-ACB7-EFBC251CCA78}" destId="{747BBF4D-D4F1-4B1F-A666-713E863F2460}" srcOrd="4" destOrd="0" parTransId="{491DF6F8-D071-48BB-9094-B1275294DA2A}" sibTransId="{ADB72116-CD0A-462B-A790-BB918D59B739}"/>
    <dgm:cxn modelId="{5B81B788-BF90-44E6-A96F-E489487ADA66}" srcId="{3052B056-8D22-4E34-ACB7-EFBC251CCA78}" destId="{06AB71FD-A128-43C2-A79A-1416FBCD0109}" srcOrd="3" destOrd="0" parTransId="{65782FFE-2A32-4FFE-8E9F-8191A55587E2}" sibTransId="{B325C7B0-F9A5-43FC-A9B3-DE064354D73E}"/>
    <dgm:cxn modelId="{BE6CD7A0-3244-4770-AAF0-E75028615D72}" type="presOf" srcId="{F68D4369-5C44-4DFA-80FA-B735051B80C6}" destId="{197F4DF2-A3B4-41D4-9F6F-4E633D8CEEE9}" srcOrd="0" destOrd="0" presId="urn:microsoft.com/office/officeart/2005/8/layout/hList3"/>
    <dgm:cxn modelId="{B706FDC2-4894-478A-9993-9C40CFBECF14}" type="presOf" srcId="{747BBF4D-D4F1-4B1F-A666-713E863F2460}" destId="{2066E4EC-7E1D-4941-86D5-08B168CA69EC}" srcOrd="0" destOrd="0" presId="urn:microsoft.com/office/officeart/2005/8/layout/hList3"/>
    <dgm:cxn modelId="{0F6C0ED3-3834-43BB-9F3F-5731384583BD}" type="presOf" srcId="{0F3E7425-077D-4C82-A2C7-51922D0674BE}" destId="{E381374C-9BBE-4FDF-AE67-997E630EE446}" srcOrd="0" destOrd="0" presId="urn:microsoft.com/office/officeart/2005/8/layout/hList3"/>
    <dgm:cxn modelId="{A0C8CEE2-AF76-439C-B014-C349DCA466D9}" srcId="{3052B056-8D22-4E34-ACB7-EFBC251CCA78}" destId="{0F3E7425-077D-4C82-A2C7-51922D0674BE}" srcOrd="2" destOrd="0" parTransId="{5B468240-4F70-4842-B52D-58A469F848CB}" sibTransId="{DCDC78D7-1029-4E42-A024-86467D10DF41}"/>
    <dgm:cxn modelId="{CA5F8B39-5270-424F-B06D-A448334E0E38}" type="presParOf" srcId="{197F4DF2-A3B4-41D4-9F6F-4E633D8CEEE9}" destId="{0AE5A12B-09E7-4E65-88B1-A30082C3466F}" srcOrd="0" destOrd="0" presId="urn:microsoft.com/office/officeart/2005/8/layout/hList3"/>
    <dgm:cxn modelId="{78707D25-F9D5-4F71-BCB5-13C31CA20E2A}" type="presParOf" srcId="{197F4DF2-A3B4-41D4-9F6F-4E633D8CEEE9}" destId="{FF773D7D-7A0D-4D67-94DC-B9A6FF1C5B03}" srcOrd="1" destOrd="0" presId="urn:microsoft.com/office/officeart/2005/8/layout/hList3"/>
    <dgm:cxn modelId="{83B40CB6-B07D-439F-9EBB-8E3E47128F45}" type="presParOf" srcId="{FF773D7D-7A0D-4D67-94DC-B9A6FF1C5B03}" destId="{3F513415-777F-4C90-9537-1B83C4236B8F}" srcOrd="0" destOrd="0" presId="urn:microsoft.com/office/officeart/2005/8/layout/hList3"/>
    <dgm:cxn modelId="{DE2689D8-42DD-4F92-8BDE-D003CDEBD53B}" type="presParOf" srcId="{FF773D7D-7A0D-4D67-94DC-B9A6FF1C5B03}" destId="{1C1EDB5C-9871-45D5-B661-FA55D2C397B7}" srcOrd="1" destOrd="0" presId="urn:microsoft.com/office/officeart/2005/8/layout/hList3"/>
    <dgm:cxn modelId="{DDE2C7A7-2213-41C6-B637-57DBED3B3043}" type="presParOf" srcId="{FF773D7D-7A0D-4D67-94DC-B9A6FF1C5B03}" destId="{E381374C-9BBE-4FDF-AE67-997E630EE446}" srcOrd="2" destOrd="0" presId="urn:microsoft.com/office/officeart/2005/8/layout/hList3"/>
    <dgm:cxn modelId="{1B4D6E2C-E6F5-4C82-ABAC-6DD185589771}" type="presParOf" srcId="{FF773D7D-7A0D-4D67-94DC-B9A6FF1C5B03}" destId="{B81E13EF-6D3F-4F05-9178-70E01D4C07EC}" srcOrd="3" destOrd="0" presId="urn:microsoft.com/office/officeart/2005/8/layout/hList3"/>
    <dgm:cxn modelId="{A612E0F3-6D81-4E78-A6F9-E83213669D6E}" type="presParOf" srcId="{FF773D7D-7A0D-4D67-94DC-B9A6FF1C5B03}" destId="{2066E4EC-7E1D-4941-86D5-08B168CA69EC}" srcOrd="4" destOrd="0" presId="urn:microsoft.com/office/officeart/2005/8/layout/hList3"/>
    <dgm:cxn modelId="{FE87B4FF-0737-4ED3-9E00-7AA8EA448F02}" type="presParOf" srcId="{197F4DF2-A3B4-41D4-9F6F-4E633D8CEEE9}" destId="{6AFACE64-C24E-45B8-895E-3FDCA02192B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CDF143-1A41-4D21-9815-0F51A7A26AF7}"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s-ES"/>
        </a:p>
      </dgm:t>
    </dgm:pt>
    <dgm:pt modelId="{47843090-6CEF-47C2-9847-86562F057DB7}">
      <dgm:prSet custT="1"/>
      <dgm:spPr/>
      <dgm:t>
        <a:bodyPr/>
        <a:lstStyle/>
        <a:p>
          <a:pPr algn="just"/>
          <a:r>
            <a:rPr lang="es-ES" sz="1800" dirty="0"/>
            <a:t>La propuesta denominada como “Propuesta de mejora de la capacidad física del soldado en relación al impacto de la carga física en diferentes franjas etarias”, responde a los hallazgos encontrados en la investigación documental y de campo en el contexto del entrenamiento militar, la sobre carga física y la mejora de la capacidad física del soldado. </a:t>
          </a:r>
          <a:endParaRPr lang="es-EC" sz="1800" dirty="0"/>
        </a:p>
      </dgm:t>
    </dgm:pt>
    <dgm:pt modelId="{761FBA56-2834-4F1F-BC08-34A08DC40AD2}" type="parTrans" cxnId="{4FF23003-CE46-4F99-A79B-DA9ED89D84ED}">
      <dgm:prSet/>
      <dgm:spPr/>
      <dgm:t>
        <a:bodyPr/>
        <a:lstStyle/>
        <a:p>
          <a:pPr algn="just"/>
          <a:endParaRPr lang="es-EC" sz="2800"/>
        </a:p>
      </dgm:t>
    </dgm:pt>
    <dgm:pt modelId="{40A01966-AF0D-4F94-A4A8-7F08E1564D75}" type="sibTrans" cxnId="{4FF23003-CE46-4F99-A79B-DA9ED89D84ED}">
      <dgm:prSet/>
      <dgm:spPr/>
      <dgm:t>
        <a:bodyPr/>
        <a:lstStyle/>
        <a:p>
          <a:pPr algn="just"/>
          <a:endParaRPr lang="es-EC" sz="2800"/>
        </a:p>
      </dgm:t>
    </dgm:pt>
    <dgm:pt modelId="{6096F783-4F36-4103-AF23-91B6B52CD52B}">
      <dgm:prSet custT="1"/>
      <dgm:spPr/>
      <dgm:t>
        <a:bodyPr/>
        <a:lstStyle/>
        <a:p>
          <a:pPr algn="just"/>
          <a:r>
            <a:rPr lang="es-ES" sz="1800" dirty="0"/>
            <a:t>Tiene un carácter innovador e inédito ya que no se encuentran estudios similares a nivel local y regional al respecto y por la naturaleza del estudio y el contexto de su desarrollo es correspondiente con el proceso de transformación de las capacidades de la Fuerza Terrestre que se encuentra en curso.</a:t>
          </a:r>
          <a:endParaRPr lang="es-EC" sz="1800" dirty="0"/>
        </a:p>
      </dgm:t>
    </dgm:pt>
    <dgm:pt modelId="{CB762E49-A550-4C85-8052-D37E46EB7361}" type="parTrans" cxnId="{A25AED52-7D8A-422B-880C-10E91D3DD0A7}">
      <dgm:prSet/>
      <dgm:spPr/>
      <dgm:t>
        <a:bodyPr/>
        <a:lstStyle/>
        <a:p>
          <a:pPr algn="just"/>
          <a:endParaRPr lang="es-EC" sz="2800"/>
        </a:p>
      </dgm:t>
    </dgm:pt>
    <dgm:pt modelId="{E385EE1A-72F9-4538-8E64-B18E1495D78F}" type="sibTrans" cxnId="{A25AED52-7D8A-422B-880C-10E91D3DD0A7}">
      <dgm:prSet/>
      <dgm:spPr/>
      <dgm:t>
        <a:bodyPr/>
        <a:lstStyle/>
        <a:p>
          <a:pPr algn="just"/>
          <a:endParaRPr lang="es-EC" sz="2800"/>
        </a:p>
      </dgm:t>
    </dgm:pt>
    <dgm:pt modelId="{5FA945D1-5A5F-479D-A31E-ED4FAFC5C7EB}">
      <dgm:prSet custT="1"/>
      <dgm:spPr/>
      <dgm:t>
        <a:bodyPr/>
        <a:lstStyle/>
        <a:p>
          <a:pPr algn="just"/>
          <a:r>
            <a:rPr lang="es-ES_tradnl" sz="1800" dirty="0"/>
            <a:t>El plan de mejora propuesto, requiera de cuatro ámbitos para el desarrollo de actividades, estos son el diagnóstico, la planificación y doctrina, la capacitación y socialización, y la evaluación en un período de mediano plazo, que determinan actividades con el propósito fundamental de promover la mejora de la capacidad física del soldado considerando aspectos como la sobre carga física del entrenamiento, y la diferenciación del mismo en función de grupos etarios, lo cual constituye una contribución a la perspectiva de la transformación de capacidades en el contexto de concebir un entrenamiento militar funcional. </a:t>
          </a:r>
          <a:endParaRPr lang="es-EC" sz="1800" dirty="0"/>
        </a:p>
      </dgm:t>
    </dgm:pt>
    <dgm:pt modelId="{7623420E-243F-4516-9DBC-49C5F3409475}" type="parTrans" cxnId="{A34A9A93-F1BA-48B7-914D-B70DCC027CA8}">
      <dgm:prSet/>
      <dgm:spPr/>
      <dgm:t>
        <a:bodyPr/>
        <a:lstStyle/>
        <a:p>
          <a:pPr algn="just"/>
          <a:endParaRPr lang="es-EC" sz="2800"/>
        </a:p>
      </dgm:t>
    </dgm:pt>
    <dgm:pt modelId="{EF8D2CB0-A902-46E0-9879-0F03CD285BED}" type="sibTrans" cxnId="{A34A9A93-F1BA-48B7-914D-B70DCC027CA8}">
      <dgm:prSet/>
      <dgm:spPr/>
      <dgm:t>
        <a:bodyPr/>
        <a:lstStyle/>
        <a:p>
          <a:pPr algn="just"/>
          <a:endParaRPr lang="es-EC" sz="2800"/>
        </a:p>
      </dgm:t>
    </dgm:pt>
    <dgm:pt modelId="{82CBA134-B612-4D85-B0AB-ACE4712143AC}" type="pres">
      <dgm:prSet presAssocID="{43CDF143-1A41-4D21-9815-0F51A7A26AF7}" presName="Name0" presStyleCnt="0">
        <dgm:presLayoutVars>
          <dgm:chMax val="7"/>
          <dgm:chPref val="7"/>
          <dgm:dir/>
        </dgm:presLayoutVars>
      </dgm:prSet>
      <dgm:spPr/>
    </dgm:pt>
    <dgm:pt modelId="{F6FC7A98-87E4-4061-B160-BF115B4DD5C0}" type="pres">
      <dgm:prSet presAssocID="{43CDF143-1A41-4D21-9815-0F51A7A26AF7}" presName="Name1" presStyleCnt="0"/>
      <dgm:spPr/>
    </dgm:pt>
    <dgm:pt modelId="{DBC92C8B-67ED-4144-AF2E-886CF53691F1}" type="pres">
      <dgm:prSet presAssocID="{43CDF143-1A41-4D21-9815-0F51A7A26AF7}" presName="cycle" presStyleCnt="0"/>
      <dgm:spPr/>
    </dgm:pt>
    <dgm:pt modelId="{E8225D80-9260-4893-B056-FA6A1F28CA2B}" type="pres">
      <dgm:prSet presAssocID="{43CDF143-1A41-4D21-9815-0F51A7A26AF7}" presName="srcNode" presStyleLbl="node1" presStyleIdx="0" presStyleCnt="3"/>
      <dgm:spPr/>
    </dgm:pt>
    <dgm:pt modelId="{8D271D52-CD1E-4426-9DCD-5A0D6619C8FD}" type="pres">
      <dgm:prSet presAssocID="{43CDF143-1A41-4D21-9815-0F51A7A26AF7}" presName="conn" presStyleLbl="parChTrans1D2" presStyleIdx="0" presStyleCnt="1"/>
      <dgm:spPr/>
    </dgm:pt>
    <dgm:pt modelId="{C7CACFAE-3BCC-4985-ABB9-A1139FB74E2B}" type="pres">
      <dgm:prSet presAssocID="{43CDF143-1A41-4D21-9815-0F51A7A26AF7}" presName="extraNode" presStyleLbl="node1" presStyleIdx="0" presStyleCnt="3"/>
      <dgm:spPr/>
    </dgm:pt>
    <dgm:pt modelId="{CF3B8DDB-509D-49FF-9B7C-BC39A97E268F}" type="pres">
      <dgm:prSet presAssocID="{43CDF143-1A41-4D21-9815-0F51A7A26AF7}" presName="dstNode" presStyleLbl="node1" presStyleIdx="0" presStyleCnt="3"/>
      <dgm:spPr/>
    </dgm:pt>
    <dgm:pt modelId="{86C3F976-59BC-4A89-9750-74D0EECBD95B}" type="pres">
      <dgm:prSet presAssocID="{47843090-6CEF-47C2-9847-86562F057DB7}" presName="text_1" presStyleLbl="node1" presStyleIdx="0" presStyleCnt="3">
        <dgm:presLayoutVars>
          <dgm:bulletEnabled val="1"/>
        </dgm:presLayoutVars>
      </dgm:prSet>
      <dgm:spPr/>
    </dgm:pt>
    <dgm:pt modelId="{4292AE6B-5B39-42B8-8B4C-1CD3007729DD}" type="pres">
      <dgm:prSet presAssocID="{47843090-6CEF-47C2-9847-86562F057DB7}" presName="accent_1" presStyleCnt="0"/>
      <dgm:spPr/>
    </dgm:pt>
    <dgm:pt modelId="{F7EE6351-C635-41CC-938A-287304E26093}" type="pres">
      <dgm:prSet presAssocID="{47843090-6CEF-47C2-9847-86562F057DB7}" presName="accentRepeatNode" presStyleLbl="solidFgAcc1" presStyleIdx="0" presStyleCnt="3"/>
      <dgm:spPr/>
    </dgm:pt>
    <dgm:pt modelId="{CB42390E-B12D-4755-93D7-253EFBC46577}" type="pres">
      <dgm:prSet presAssocID="{6096F783-4F36-4103-AF23-91B6B52CD52B}" presName="text_2" presStyleLbl="node1" presStyleIdx="1" presStyleCnt="3" custScaleY="116323">
        <dgm:presLayoutVars>
          <dgm:bulletEnabled val="1"/>
        </dgm:presLayoutVars>
      </dgm:prSet>
      <dgm:spPr/>
    </dgm:pt>
    <dgm:pt modelId="{3AA108D3-E413-4C80-9924-0BDDA27738A0}" type="pres">
      <dgm:prSet presAssocID="{6096F783-4F36-4103-AF23-91B6B52CD52B}" presName="accent_2" presStyleCnt="0"/>
      <dgm:spPr/>
    </dgm:pt>
    <dgm:pt modelId="{7863C4BD-C7FB-4D46-B73A-6EBE93FBD862}" type="pres">
      <dgm:prSet presAssocID="{6096F783-4F36-4103-AF23-91B6B52CD52B}" presName="accentRepeatNode" presStyleLbl="solidFgAcc1" presStyleIdx="1" presStyleCnt="3"/>
      <dgm:spPr/>
    </dgm:pt>
    <dgm:pt modelId="{83782FBF-43F2-40AA-B7BD-63DB26423992}" type="pres">
      <dgm:prSet presAssocID="{5FA945D1-5A5F-479D-A31E-ED4FAFC5C7EB}" presName="text_3" presStyleLbl="node1" presStyleIdx="2" presStyleCnt="3" custScaleY="144099">
        <dgm:presLayoutVars>
          <dgm:bulletEnabled val="1"/>
        </dgm:presLayoutVars>
      </dgm:prSet>
      <dgm:spPr/>
    </dgm:pt>
    <dgm:pt modelId="{706FF209-7273-463D-8773-6241B82B5636}" type="pres">
      <dgm:prSet presAssocID="{5FA945D1-5A5F-479D-A31E-ED4FAFC5C7EB}" presName="accent_3" presStyleCnt="0"/>
      <dgm:spPr/>
    </dgm:pt>
    <dgm:pt modelId="{490140F6-51FB-4896-9EA9-12B37657FCCF}" type="pres">
      <dgm:prSet presAssocID="{5FA945D1-5A5F-479D-A31E-ED4FAFC5C7EB}" presName="accentRepeatNode" presStyleLbl="solidFgAcc1" presStyleIdx="2" presStyleCnt="3"/>
      <dgm:spPr/>
    </dgm:pt>
  </dgm:ptLst>
  <dgm:cxnLst>
    <dgm:cxn modelId="{4FF23003-CE46-4F99-A79B-DA9ED89D84ED}" srcId="{43CDF143-1A41-4D21-9815-0F51A7A26AF7}" destId="{47843090-6CEF-47C2-9847-86562F057DB7}" srcOrd="0" destOrd="0" parTransId="{761FBA56-2834-4F1F-BC08-34A08DC40AD2}" sibTransId="{40A01966-AF0D-4F94-A4A8-7F08E1564D75}"/>
    <dgm:cxn modelId="{A25AED52-7D8A-422B-880C-10E91D3DD0A7}" srcId="{43CDF143-1A41-4D21-9815-0F51A7A26AF7}" destId="{6096F783-4F36-4103-AF23-91B6B52CD52B}" srcOrd="1" destOrd="0" parTransId="{CB762E49-A550-4C85-8052-D37E46EB7361}" sibTransId="{E385EE1A-72F9-4538-8E64-B18E1495D78F}"/>
    <dgm:cxn modelId="{74E1B374-A96F-483D-A235-D1C0F860488F}" type="presOf" srcId="{43CDF143-1A41-4D21-9815-0F51A7A26AF7}" destId="{82CBA134-B612-4D85-B0AB-ACE4712143AC}" srcOrd="0" destOrd="0" presId="urn:microsoft.com/office/officeart/2008/layout/VerticalCurvedList"/>
    <dgm:cxn modelId="{A50C1D7D-625E-4785-8D10-563AD84F4EA2}" type="presOf" srcId="{6096F783-4F36-4103-AF23-91B6B52CD52B}" destId="{CB42390E-B12D-4755-93D7-253EFBC46577}" srcOrd="0" destOrd="0" presId="urn:microsoft.com/office/officeart/2008/layout/VerticalCurvedList"/>
    <dgm:cxn modelId="{A34A9A93-F1BA-48B7-914D-B70DCC027CA8}" srcId="{43CDF143-1A41-4D21-9815-0F51A7A26AF7}" destId="{5FA945D1-5A5F-479D-A31E-ED4FAFC5C7EB}" srcOrd="2" destOrd="0" parTransId="{7623420E-243F-4516-9DBC-49C5F3409475}" sibTransId="{EF8D2CB0-A902-46E0-9879-0F03CD285BED}"/>
    <dgm:cxn modelId="{F99E63B2-6E17-41A5-AD1A-A260E25AE72D}" type="presOf" srcId="{40A01966-AF0D-4F94-A4A8-7F08E1564D75}" destId="{8D271D52-CD1E-4426-9DCD-5A0D6619C8FD}" srcOrd="0" destOrd="0" presId="urn:microsoft.com/office/officeart/2008/layout/VerticalCurvedList"/>
    <dgm:cxn modelId="{599984D2-E89C-42C9-AC6D-812021BE676C}" type="presOf" srcId="{47843090-6CEF-47C2-9847-86562F057DB7}" destId="{86C3F976-59BC-4A89-9750-74D0EECBD95B}" srcOrd="0" destOrd="0" presId="urn:microsoft.com/office/officeart/2008/layout/VerticalCurvedList"/>
    <dgm:cxn modelId="{3ABB51D5-EF9F-4F68-91BA-4DF22B61D7E3}" type="presOf" srcId="{5FA945D1-5A5F-479D-A31E-ED4FAFC5C7EB}" destId="{83782FBF-43F2-40AA-B7BD-63DB26423992}" srcOrd="0" destOrd="0" presId="urn:microsoft.com/office/officeart/2008/layout/VerticalCurvedList"/>
    <dgm:cxn modelId="{8CBA89B4-FE1A-43CE-A642-92763593C353}" type="presParOf" srcId="{82CBA134-B612-4D85-B0AB-ACE4712143AC}" destId="{F6FC7A98-87E4-4061-B160-BF115B4DD5C0}" srcOrd="0" destOrd="0" presId="urn:microsoft.com/office/officeart/2008/layout/VerticalCurvedList"/>
    <dgm:cxn modelId="{ACAA96D8-8C71-428A-B8C6-11A285187E43}" type="presParOf" srcId="{F6FC7A98-87E4-4061-B160-BF115B4DD5C0}" destId="{DBC92C8B-67ED-4144-AF2E-886CF53691F1}" srcOrd="0" destOrd="0" presId="urn:microsoft.com/office/officeart/2008/layout/VerticalCurvedList"/>
    <dgm:cxn modelId="{D69638F4-A3A2-4FFE-923A-D67CD33B1B86}" type="presParOf" srcId="{DBC92C8B-67ED-4144-AF2E-886CF53691F1}" destId="{E8225D80-9260-4893-B056-FA6A1F28CA2B}" srcOrd="0" destOrd="0" presId="urn:microsoft.com/office/officeart/2008/layout/VerticalCurvedList"/>
    <dgm:cxn modelId="{392AD9E3-0F54-470E-A5EC-12FA77DE365D}" type="presParOf" srcId="{DBC92C8B-67ED-4144-AF2E-886CF53691F1}" destId="{8D271D52-CD1E-4426-9DCD-5A0D6619C8FD}" srcOrd="1" destOrd="0" presId="urn:microsoft.com/office/officeart/2008/layout/VerticalCurvedList"/>
    <dgm:cxn modelId="{C86FA192-D987-4CA7-A61F-30CF235611BF}" type="presParOf" srcId="{DBC92C8B-67ED-4144-AF2E-886CF53691F1}" destId="{C7CACFAE-3BCC-4985-ABB9-A1139FB74E2B}" srcOrd="2" destOrd="0" presId="urn:microsoft.com/office/officeart/2008/layout/VerticalCurvedList"/>
    <dgm:cxn modelId="{8C394334-E448-481E-8984-DD0C176E27D6}" type="presParOf" srcId="{DBC92C8B-67ED-4144-AF2E-886CF53691F1}" destId="{CF3B8DDB-509D-49FF-9B7C-BC39A97E268F}" srcOrd="3" destOrd="0" presId="urn:microsoft.com/office/officeart/2008/layout/VerticalCurvedList"/>
    <dgm:cxn modelId="{72EF1995-9E2B-4EF1-AC4A-B8C937DF84FE}" type="presParOf" srcId="{F6FC7A98-87E4-4061-B160-BF115B4DD5C0}" destId="{86C3F976-59BC-4A89-9750-74D0EECBD95B}" srcOrd="1" destOrd="0" presId="urn:microsoft.com/office/officeart/2008/layout/VerticalCurvedList"/>
    <dgm:cxn modelId="{ED04737A-1325-456E-B609-026265F8DCD3}" type="presParOf" srcId="{F6FC7A98-87E4-4061-B160-BF115B4DD5C0}" destId="{4292AE6B-5B39-42B8-8B4C-1CD3007729DD}" srcOrd="2" destOrd="0" presId="urn:microsoft.com/office/officeart/2008/layout/VerticalCurvedList"/>
    <dgm:cxn modelId="{638C75E5-FCEE-4B7B-8854-0C0540325F64}" type="presParOf" srcId="{4292AE6B-5B39-42B8-8B4C-1CD3007729DD}" destId="{F7EE6351-C635-41CC-938A-287304E26093}" srcOrd="0" destOrd="0" presId="urn:microsoft.com/office/officeart/2008/layout/VerticalCurvedList"/>
    <dgm:cxn modelId="{7225D0C3-A046-412C-907B-2A8EB8BE84F9}" type="presParOf" srcId="{F6FC7A98-87E4-4061-B160-BF115B4DD5C0}" destId="{CB42390E-B12D-4755-93D7-253EFBC46577}" srcOrd="3" destOrd="0" presId="urn:microsoft.com/office/officeart/2008/layout/VerticalCurvedList"/>
    <dgm:cxn modelId="{E54B071B-6101-484F-8E66-06E17523B3D5}" type="presParOf" srcId="{F6FC7A98-87E4-4061-B160-BF115B4DD5C0}" destId="{3AA108D3-E413-4C80-9924-0BDDA27738A0}" srcOrd="4" destOrd="0" presId="urn:microsoft.com/office/officeart/2008/layout/VerticalCurvedList"/>
    <dgm:cxn modelId="{08FB2085-D5E6-4277-AE3B-C988F32A2691}" type="presParOf" srcId="{3AA108D3-E413-4C80-9924-0BDDA27738A0}" destId="{7863C4BD-C7FB-4D46-B73A-6EBE93FBD862}" srcOrd="0" destOrd="0" presId="urn:microsoft.com/office/officeart/2008/layout/VerticalCurvedList"/>
    <dgm:cxn modelId="{38FEA5FD-C48B-4432-BDE0-0A0430111A99}" type="presParOf" srcId="{F6FC7A98-87E4-4061-B160-BF115B4DD5C0}" destId="{83782FBF-43F2-40AA-B7BD-63DB26423992}" srcOrd="5" destOrd="0" presId="urn:microsoft.com/office/officeart/2008/layout/VerticalCurvedList"/>
    <dgm:cxn modelId="{5E871A03-5BAF-410C-AEB2-B3ABC891BD29}" type="presParOf" srcId="{F6FC7A98-87E4-4061-B160-BF115B4DD5C0}" destId="{706FF209-7273-463D-8773-6241B82B5636}" srcOrd="6" destOrd="0" presId="urn:microsoft.com/office/officeart/2008/layout/VerticalCurvedList"/>
    <dgm:cxn modelId="{E092E38D-E70D-401B-8469-8255E344A751}" type="presParOf" srcId="{706FF209-7273-463D-8773-6241B82B5636}" destId="{490140F6-51FB-4896-9EA9-12B37657FC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D5659C81-F14D-4DA3-B0CC-9D504B72D3EE}">
      <dgm:prSet phldrT="[Texto]" custT="1"/>
      <dgm:spPr/>
      <dgm:t>
        <a:bodyPr/>
        <a:lstStyle/>
        <a:p>
          <a:pPr algn="just"/>
          <a:r>
            <a:rPr lang="es-ES" sz="1800" dirty="0"/>
            <a:t>Se pudo evidenciar que la información específica al respecto en el cambio del estudio de la actividad física es limitada, y en el caso del sobre carga en entrenamiento militar es casi nula. Sin embargo se relacionaron estudios generales respecto al a actividad física para interpretar esta información con respecto al contexto militar considerando las características de este tipo de entrenamiento y la concepción actual del proceso de transformación de capacidades en donde se plantea un entrenamiento físico funcional, el cual plantea un entrenamiento militar integral adaptable a la heterogeneidad de la composición de las capacidades individuales y colectivas con la misión de fortalecer los objetivos militares fundamentales.</a:t>
          </a:r>
        </a:p>
      </dgm:t>
    </dgm:pt>
    <dgm:pt modelId="{65E6BC78-5318-417E-84A6-315EBC203584}" type="parTrans" cxnId="{4259ADFD-AC33-4197-BB7A-A7E1FAC4EA04}">
      <dgm:prSet/>
      <dgm:spPr/>
      <dgm:t>
        <a:bodyPr/>
        <a:lstStyle/>
        <a:p>
          <a:pPr algn="just"/>
          <a:endParaRPr lang="es-ES"/>
        </a:p>
      </dgm:t>
    </dgm:pt>
    <dgm:pt modelId="{50CE5C82-2B4D-4B4E-B8FB-75D8393A9B57}" type="sibTrans" cxnId="{4259ADFD-AC33-4197-BB7A-A7E1FAC4EA04}">
      <dgm:prSet/>
      <dgm:spPr/>
      <dgm:t>
        <a:bodyPr/>
        <a:lstStyle/>
        <a:p>
          <a:pPr algn="just"/>
          <a:endParaRPr lang="es-ES"/>
        </a:p>
      </dgm:t>
    </dgm:pt>
    <dgm:pt modelId="{E95C40E7-F6D0-4F05-8BB0-914E11713035}">
      <dgm:prSet custT="1"/>
      <dgm:spPr/>
      <dgm:t>
        <a:bodyPr/>
        <a:lstStyle/>
        <a:p>
          <a:pPr algn="just"/>
          <a:r>
            <a:rPr lang="es-ES" sz="1800" dirty="0"/>
            <a:t>Se encontraron hallazgos referentes a la percepción de expertos en la actividad física de característica empírica y vivencial de la problemática de la sobre carga del entrenamiento militar y la necesidad de una especificidad y diferenciación del entrenamiento militar para la mejora de la capacidad física del soldado, lo cual se pudo evidenciar en las encuestas realizadas en la investigación de campo, de estos datos se pudo definir la propuesta que plantea inicialmente la necesidad de seguimiento y registro del entrenamiento militar en todas sus etapas.</a:t>
          </a:r>
        </a:p>
      </dgm:t>
    </dgm:pt>
    <dgm:pt modelId="{BF6C17FB-2833-4CA1-9D41-C9DC112BB878}" type="parTrans" cxnId="{212CBC4D-4C09-4DC9-866C-4F963CE6D38D}">
      <dgm:prSet/>
      <dgm:spPr/>
      <dgm:t>
        <a:bodyPr/>
        <a:lstStyle/>
        <a:p>
          <a:pPr algn="just"/>
          <a:endParaRPr lang="es-ES"/>
        </a:p>
      </dgm:t>
    </dgm:pt>
    <dgm:pt modelId="{962CFB1F-DE84-4A56-8AAC-3920C8E6FA7C}" type="sibTrans" cxnId="{212CBC4D-4C09-4DC9-866C-4F963CE6D38D}">
      <dgm:prSet/>
      <dgm:spPr/>
      <dgm:t>
        <a:bodyPr/>
        <a:lstStyle/>
        <a:p>
          <a:pPr algn="just"/>
          <a:endParaRPr lang="es-ES"/>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2">
        <dgm:presLayoutVars>
          <dgm:chMax val="0"/>
          <dgm:bulletEnabled val="1"/>
        </dgm:presLayoutVars>
      </dgm:prSet>
      <dgm:spPr/>
    </dgm:pt>
    <dgm:pt modelId="{71E6B0C1-A97E-4483-817B-495F8E6EA924}" type="pres">
      <dgm:prSet presAssocID="{50CE5C82-2B4D-4B4E-B8FB-75D8393A9B57}" presName="spacer" presStyleCnt="0"/>
      <dgm:spPr/>
    </dgm:pt>
    <dgm:pt modelId="{F6CDF564-7B5A-42C3-8CCF-9C36B0B6EA93}" type="pres">
      <dgm:prSet presAssocID="{E95C40E7-F6D0-4F05-8BB0-914E11713035}" presName="parentText" presStyleLbl="node1" presStyleIdx="1" presStyleCnt="2">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DDAF8D28-B965-4D7D-A0F9-640B5BB6FD6B}" type="presOf" srcId="{E95C40E7-F6D0-4F05-8BB0-914E11713035}" destId="{F6CDF564-7B5A-42C3-8CCF-9C36B0B6EA93}" srcOrd="0" destOrd="0" presId="urn:microsoft.com/office/officeart/2005/8/layout/vList2"/>
    <dgm:cxn modelId="{212CBC4D-4C09-4DC9-866C-4F963CE6D38D}" srcId="{E7611F40-18C2-4A2D-859A-8C306EEFE353}" destId="{E95C40E7-F6D0-4F05-8BB0-914E11713035}" srcOrd="1" destOrd="0" parTransId="{BF6C17FB-2833-4CA1-9D41-C9DC112BB878}" sibTransId="{962CFB1F-DE84-4A56-8AAC-3920C8E6FA7C}"/>
    <dgm:cxn modelId="{87EEB551-DC48-4A95-A567-36E327A9EA20}" type="presOf" srcId="{D5659C81-F14D-4DA3-B0CC-9D504B72D3EE}" destId="{9D757E0E-0F25-4316-A688-AB79F4D27E8B}"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 modelId="{D654EC8F-3231-4D2D-9EA4-34B5B5FBAB77}" type="presParOf" srcId="{846AEB13-42BE-4989-82F4-47C22D630380}" destId="{71E6B0C1-A97E-4483-817B-495F8E6EA924}" srcOrd="1" destOrd="0" presId="urn:microsoft.com/office/officeart/2005/8/layout/vList2"/>
    <dgm:cxn modelId="{DF37AABC-9123-45D5-911D-8C0569DC936C}" type="presParOf" srcId="{846AEB13-42BE-4989-82F4-47C22D630380}" destId="{F6CDF564-7B5A-42C3-8CCF-9C36B0B6EA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D5659C81-F14D-4DA3-B0CC-9D504B72D3EE}">
      <dgm:prSet phldrT="[Texto]" custT="1"/>
      <dgm:spPr/>
      <dgm:t>
        <a:bodyPr/>
        <a:lstStyle/>
        <a:p>
          <a:pPr algn="just"/>
          <a:r>
            <a:rPr lang="es-ES" sz="1800" dirty="0"/>
            <a:t>Es necesario establecer que los factores de incidencia incluyen ciencias como a la medicina deportiva, farmacología, diagnosis, análisis clínico entre otras ciencias que superan el ámbito de la presente investigación. De igual manera para alcanzar datos relevantes en el campo de la investigación científica se requiere de períodos y volúmenes significativos de pruebas investigativas, lo que puede lograrse con un compromiso institucional a nivel del proceso de transformación de la Fuerza Terrestre.</a:t>
          </a:r>
        </a:p>
      </dgm:t>
    </dgm:pt>
    <dgm:pt modelId="{65E6BC78-5318-417E-84A6-315EBC203584}" type="parTrans" cxnId="{4259ADFD-AC33-4197-BB7A-A7E1FAC4EA04}">
      <dgm:prSet/>
      <dgm:spPr/>
      <dgm:t>
        <a:bodyPr/>
        <a:lstStyle/>
        <a:p>
          <a:endParaRPr lang="es-ES"/>
        </a:p>
      </dgm:t>
    </dgm:pt>
    <dgm:pt modelId="{50CE5C82-2B4D-4B4E-B8FB-75D8393A9B57}" type="sibTrans" cxnId="{4259ADFD-AC33-4197-BB7A-A7E1FAC4EA04}">
      <dgm:prSet/>
      <dgm:spPr/>
      <dgm:t>
        <a:bodyPr/>
        <a:lstStyle/>
        <a:p>
          <a:endParaRPr lang="es-ES"/>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1" custLinFactNeighborX="-3012" custLinFactNeighborY="38766">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D5659C81-F14D-4DA3-B0CC-9D504B72D3EE}">
      <dgm:prSet phldrT="[Texto]" custT="1"/>
      <dgm:spPr/>
      <dgm:t>
        <a:bodyPr/>
        <a:lstStyle/>
        <a:p>
          <a:pPr algn="just"/>
          <a:r>
            <a:rPr lang="es-ES" sz="1800" dirty="0"/>
            <a:t>Es necesario generar el compromiso por parte de todos los involucrados en el desarrollo del entrenamiento militar de cumplir y generar datos que puedan favorecer el análisis técnico científico para el desarrollo de la innovación específica y propia al entrenamiento militar, este conocimiento permitirá tener bases reales sobre la incidencia de las medidas adoptadas en los procesos de planificación del entrenamiento militar y prospectivamente mejorar la capacidad física del soldado. </a:t>
          </a:r>
        </a:p>
      </dgm:t>
    </dgm:pt>
    <dgm:pt modelId="{65E6BC78-5318-417E-84A6-315EBC203584}" type="parTrans" cxnId="{4259ADFD-AC33-4197-BB7A-A7E1FAC4EA04}">
      <dgm:prSet/>
      <dgm:spPr/>
      <dgm:t>
        <a:bodyPr/>
        <a:lstStyle/>
        <a:p>
          <a:pPr algn="just"/>
          <a:endParaRPr lang="es-ES"/>
        </a:p>
      </dgm:t>
    </dgm:pt>
    <dgm:pt modelId="{50CE5C82-2B4D-4B4E-B8FB-75D8393A9B57}" type="sibTrans" cxnId="{4259ADFD-AC33-4197-BB7A-A7E1FAC4EA04}">
      <dgm:prSet/>
      <dgm:spPr/>
      <dgm:t>
        <a:bodyPr/>
        <a:lstStyle/>
        <a:p>
          <a:pPr algn="just"/>
          <a:endParaRPr lang="es-ES"/>
        </a:p>
      </dgm:t>
    </dgm:pt>
    <dgm:pt modelId="{A23ABC7C-2FBB-4F3A-BCE3-B40F2174B42E}">
      <dgm:prSet phldrT="[Texto]" custT="1"/>
      <dgm:spPr/>
      <dgm:t>
        <a:bodyPr/>
        <a:lstStyle/>
        <a:p>
          <a:pPr algn="just"/>
          <a:r>
            <a:rPr lang="es-ES" sz="1800" dirty="0"/>
            <a:t>La atención que el proceso de transformación de capacidades del Ejército ha tenido con el desarrollo del entrenamiento y actividad física ha sido positivo, pero necesita de innovación en materia metodológica y de evaluación. Éste es un hecho que debe ser aprovechado por los responsables de la planificación para incluir en el proceso de transformación un plan de desarrollo de la planificación del entrenamiento militar, basado en datos propios que reflejen la realidad de la condición física de oficiales y voluntarios pero además que consolide una base de datos para que generaciones venideras puedan consolidar los hallazgos generados.</a:t>
          </a:r>
        </a:p>
      </dgm:t>
    </dgm:pt>
    <dgm:pt modelId="{1D9BA6BE-F3E4-4FA2-930C-AF427DBD5F0B}" type="parTrans" cxnId="{DDE39101-CF1B-4F0D-B16D-434A72E350FE}">
      <dgm:prSet/>
      <dgm:spPr/>
      <dgm:t>
        <a:bodyPr/>
        <a:lstStyle/>
        <a:p>
          <a:pPr algn="just"/>
          <a:endParaRPr lang="es-ES"/>
        </a:p>
      </dgm:t>
    </dgm:pt>
    <dgm:pt modelId="{85E9373C-B106-4797-A700-69841F12F5CA}" type="sibTrans" cxnId="{DDE39101-CF1B-4F0D-B16D-434A72E350FE}">
      <dgm:prSet/>
      <dgm:spPr/>
      <dgm:t>
        <a:bodyPr/>
        <a:lstStyle/>
        <a:p>
          <a:pPr algn="just"/>
          <a:endParaRPr lang="es-ES"/>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2">
        <dgm:presLayoutVars>
          <dgm:chMax val="0"/>
          <dgm:bulletEnabled val="1"/>
        </dgm:presLayoutVars>
      </dgm:prSet>
      <dgm:spPr/>
    </dgm:pt>
    <dgm:pt modelId="{BA108D6E-BDEB-42AB-BD83-93253496FF62}" type="pres">
      <dgm:prSet presAssocID="{50CE5C82-2B4D-4B4E-B8FB-75D8393A9B57}" presName="spacer" presStyleCnt="0"/>
      <dgm:spPr/>
    </dgm:pt>
    <dgm:pt modelId="{B9CD51CB-9834-40DE-9DA1-FF7D5217C2A0}" type="pres">
      <dgm:prSet presAssocID="{A23ABC7C-2FBB-4F3A-BCE3-B40F2174B42E}" presName="parentText" presStyleLbl="node1" presStyleIdx="1" presStyleCnt="2" custScaleY="112748">
        <dgm:presLayoutVars>
          <dgm:chMax val="0"/>
          <dgm:bulletEnabled val="1"/>
        </dgm:presLayoutVars>
      </dgm:prSet>
      <dgm:spPr/>
    </dgm:pt>
  </dgm:ptLst>
  <dgm:cxnLst>
    <dgm:cxn modelId="{DDE39101-CF1B-4F0D-B16D-434A72E350FE}" srcId="{E7611F40-18C2-4A2D-859A-8C306EEFE353}" destId="{A23ABC7C-2FBB-4F3A-BCE3-B40F2174B42E}" srcOrd="1" destOrd="0" parTransId="{1D9BA6BE-F3E4-4FA2-930C-AF427DBD5F0B}" sibTransId="{85E9373C-B106-4797-A700-69841F12F5CA}"/>
    <dgm:cxn modelId="{39A44922-03D7-418C-97FB-FB04086749E2}" type="presOf" srcId="{E7611F40-18C2-4A2D-859A-8C306EEFE353}" destId="{846AEB13-42BE-4989-82F4-47C22D630380}" srcOrd="0" destOrd="0" presId="urn:microsoft.com/office/officeart/2005/8/layout/vList2"/>
    <dgm:cxn modelId="{348E9A41-8482-47D6-A474-890F03C0BA9B}" type="presOf" srcId="{A23ABC7C-2FBB-4F3A-BCE3-B40F2174B42E}" destId="{B9CD51CB-9834-40DE-9DA1-FF7D5217C2A0}"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 modelId="{9E6007F0-C9D5-42AD-A7D1-147F05989BD4}" type="presParOf" srcId="{846AEB13-42BE-4989-82F4-47C22D630380}" destId="{BA108D6E-BDEB-42AB-BD83-93253496FF62}" srcOrd="1" destOrd="0" presId="urn:microsoft.com/office/officeart/2005/8/layout/vList2"/>
    <dgm:cxn modelId="{1DBC54EC-1BD1-4417-949E-8F4847254930}" type="presParOf" srcId="{846AEB13-42BE-4989-82F4-47C22D630380}" destId="{B9CD51CB-9834-40DE-9DA1-FF7D5217C2A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s-ES"/>
        </a:p>
      </dgm:t>
    </dgm:pt>
    <dgm:pt modelId="{D5659C81-F14D-4DA3-B0CC-9D504B72D3EE}">
      <dgm:prSet phldrT="[Texto]" custT="1"/>
      <dgm:spPr/>
      <dgm:t>
        <a:bodyPr/>
        <a:lstStyle/>
        <a:p>
          <a:pPr algn="just"/>
          <a:r>
            <a:rPr lang="es-ES" sz="1800" dirty="0"/>
            <a:t>Un aspecto fundamental en el desarrollo de propuestas relacionadas al entrenamiento militar dadas las características técnicas y científicas del mismo es vincular a la Academia, a sus representantes y colaboradores, de forma permanente con la generación de conocimiento e innovación ya que en este tipo de estudios convergen áreas que sin un vínculo adecuado o sin datos de investigaciones de sustento, determinan estudios únicamente bibliográficos en función de investigaciones no específicas al contexto militar ecuatoriano, lo que supone adaptaciones a parámetros ajenos al biotipo o conformación de fuerzas así como el de objetivos institucionales y militares.</a:t>
          </a:r>
        </a:p>
      </dgm:t>
    </dgm:pt>
    <dgm:pt modelId="{65E6BC78-5318-417E-84A6-315EBC203584}" type="parTrans" cxnId="{4259ADFD-AC33-4197-BB7A-A7E1FAC4EA04}">
      <dgm:prSet/>
      <dgm:spPr/>
      <dgm:t>
        <a:bodyPr/>
        <a:lstStyle/>
        <a:p>
          <a:endParaRPr lang="es-ES"/>
        </a:p>
      </dgm:t>
    </dgm:pt>
    <dgm:pt modelId="{50CE5C82-2B4D-4B4E-B8FB-75D8393A9B57}" type="sibTrans" cxnId="{4259ADFD-AC33-4197-BB7A-A7E1FAC4EA04}">
      <dgm:prSet/>
      <dgm:spPr/>
      <dgm:t>
        <a:bodyPr/>
        <a:lstStyle/>
        <a:p>
          <a:endParaRPr lang="es-ES"/>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1">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B0C77-7F94-49FE-8641-AB71782A9B52}" type="doc">
      <dgm:prSet loTypeId="urn:microsoft.com/office/officeart/2005/8/layout/vList3" loCatId="list" qsTypeId="urn:microsoft.com/office/officeart/2005/8/quickstyle/simple5" qsCatId="simple" csTypeId="urn:microsoft.com/office/officeart/2005/8/colors/accent2_4" csCatId="accent2" phldr="1"/>
      <dgm:spPr/>
      <dgm:t>
        <a:bodyPr/>
        <a:lstStyle/>
        <a:p>
          <a:endParaRPr lang="es-ES"/>
        </a:p>
      </dgm:t>
    </dgm:pt>
    <dgm:pt modelId="{658EB751-EA74-47AF-9296-AA8E1693BED7}">
      <dgm:prSet/>
      <dgm:spPr/>
      <dgm:t>
        <a:bodyPr/>
        <a:lstStyle/>
        <a:p>
          <a:pPr algn="just"/>
          <a:r>
            <a:rPr lang="es-ES_tradnl" dirty="0"/>
            <a:t>Describir las afectaciones de la sobrecarga física en el entrenamiento y su impacto de acuerdo a la edad, mediante el estudio bibliográfico del tema.</a:t>
          </a:r>
          <a:endParaRPr lang="es-EC" dirty="0"/>
        </a:p>
      </dgm:t>
    </dgm:pt>
    <dgm:pt modelId="{69D8F7E5-FB11-4BEF-8181-0D17FA75BB50}" type="parTrans" cxnId="{C1A99A06-7F25-4FA0-B629-16F848B66E68}">
      <dgm:prSet/>
      <dgm:spPr/>
      <dgm:t>
        <a:bodyPr/>
        <a:lstStyle/>
        <a:p>
          <a:pPr algn="just"/>
          <a:endParaRPr lang="es-EC"/>
        </a:p>
      </dgm:t>
    </dgm:pt>
    <dgm:pt modelId="{DA1F0764-8D54-4BD2-9C5E-9CEFDDDC895A}" type="sibTrans" cxnId="{C1A99A06-7F25-4FA0-B629-16F848B66E68}">
      <dgm:prSet/>
      <dgm:spPr/>
      <dgm:t>
        <a:bodyPr/>
        <a:lstStyle/>
        <a:p>
          <a:pPr algn="just"/>
          <a:endParaRPr lang="es-EC"/>
        </a:p>
      </dgm:t>
    </dgm:pt>
    <dgm:pt modelId="{97D36F48-9230-45B3-8A1A-3F8263228B3B}">
      <dgm:prSet/>
      <dgm:spPr/>
      <dgm:t>
        <a:bodyPr/>
        <a:lstStyle/>
        <a:p>
          <a:pPr algn="just"/>
          <a:r>
            <a:rPr lang="es-ES_tradnl" dirty="0"/>
            <a:t>Relacionar el conocimiento adquirido con las características del entrenamiento militar, en función de la mejora de la capacidad física del soldado.</a:t>
          </a:r>
          <a:endParaRPr lang="es-EC" dirty="0"/>
        </a:p>
      </dgm:t>
    </dgm:pt>
    <dgm:pt modelId="{091BF525-A61D-434F-B30C-32FA4765670B}" type="parTrans" cxnId="{2AB6CF8A-9617-45B3-80D1-E817392A8DB9}">
      <dgm:prSet/>
      <dgm:spPr/>
      <dgm:t>
        <a:bodyPr/>
        <a:lstStyle/>
        <a:p>
          <a:pPr algn="just"/>
          <a:endParaRPr lang="es-EC"/>
        </a:p>
      </dgm:t>
    </dgm:pt>
    <dgm:pt modelId="{9502ACB3-F779-42D5-8553-412658FFE944}" type="sibTrans" cxnId="{2AB6CF8A-9617-45B3-80D1-E817392A8DB9}">
      <dgm:prSet/>
      <dgm:spPr/>
      <dgm:t>
        <a:bodyPr/>
        <a:lstStyle/>
        <a:p>
          <a:pPr algn="just"/>
          <a:endParaRPr lang="es-EC"/>
        </a:p>
      </dgm:t>
    </dgm:pt>
    <dgm:pt modelId="{49A58FFE-0C6B-47F5-8384-894C2EB254B4}">
      <dgm:prSet/>
      <dgm:spPr/>
      <dgm:t>
        <a:bodyPr/>
        <a:lstStyle/>
        <a:p>
          <a:pPr algn="just"/>
          <a:r>
            <a:rPr lang="es-ES_tradnl" dirty="0"/>
            <a:t>Desarrollar una propuesta de mejora de la capacidad física del soldado de acuerdo a una clasificación de franjas etarias.</a:t>
          </a:r>
          <a:endParaRPr lang="es-EC" dirty="0"/>
        </a:p>
      </dgm:t>
    </dgm:pt>
    <dgm:pt modelId="{EBE9FCE6-3C55-4101-89FC-F5D79E123805}" type="parTrans" cxnId="{4F61A3D9-5E11-4217-8EA9-611A781D0A58}">
      <dgm:prSet/>
      <dgm:spPr/>
      <dgm:t>
        <a:bodyPr/>
        <a:lstStyle/>
        <a:p>
          <a:pPr algn="just"/>
          <a:endParaRPr lang="es-EC"/>
        </a:p>
      </dgm:t>
    </dgm:pt>
    <dgm:pt modelId="{A2622DF0-8953-40B2-8581-1EC94E4E32C0}" type="sibTrans" cxnId="{4F61A3D9-5E11-4217-8EA9-611A781D0A58}">
      <dgm:prSet/>
      <dgm:spPr/>
      <dgm:t>
        <a:bodyPr/>
        <a:lstStyle/>
        <a:p>
          <a:pPr algn="just"/>
          <a:endParaRPr lang="es-EC"/>
        </a:p>
      </dgm:t>
    </dgm:pt>
    <dgm:pt modelId="{045897F6-8077-4D75-99D5-F3DC22C6CB61}" type="pres">
      <dgm:prSet presAssocID="{2E3B0C77-7F94-49FE-8641-AB71782A9B52}" presName="linearFlow" presStyleCnt="0">
        <dgm:presLayoutVars>
          <dgm:dir/>
          <dgm:resizeHandles val="exact"/>
        </dgm:presLayoutVars>
      </dgm:prSet>
      <dgm:spPr/>
    </dgm:pt>
    <dgm:pt modelId="{2A90D428-EA7D-4E91-9692-168CBB72A0FA}" type="pres">
      <dgm:prSet presAssocID="{658EB751-EA74-47AF-9296-AA8E1693BED7}" presName="composite" presStyleCnt="0"/>
      <dgm:spPr/>
    </dgm:pt>
    <dgm:pt modelId="{F6ABB00B-C8B8-4F02-BD75-BE459973B1FC}" type="pres">
      <dgm:prSet presAssocID="{658EB751-EA74-47AF-9296-AA8E1693BED7}" presName="imgShp" presStyleLbl="fgImgPlace1" presStyleIdx="0" presStyleCnt="3"/>
      <dgm:spPr>
        <a:blipFill rotWithShape="1">
          <a:blip xmlns:r="http://schemas.openxmlformats.org/officeDocument/2006/relationships" r:embed="rId1"/>
          <a:srcRect/>
          <a:stretch>
            <a:fillRect/>
          </a:stretch>
        </a:blipFill>
      </dgm:spPr>
    </dgm:pt>
    <dgm:pt modelId="{80CB7BDC-7B24-4AE9-AD9A-4E319EB93570}" type="pres">
      <dgm:prSet presAssocID="{658EB751-EA74-47AF-9296-AA8E1693BED7}" presName="txShp" presStyleLbl="node1" presStyleIdx="0" presStyleCnt="3" custLinFactNeighborX="-494" custLinFactNeighborY="-273">
        <dgm:presLayoutVars>
          <dgm:bulletEnabled val="1"/>
        </dgm:presLayoutVars>
      </dgm:prSet>
      <dgm:spPr/>
    </dgm:pt>
    <dgm:pt modelId="{D81802CF-13F0-471E-857C-B8FE12FC37F1}" type="pres">
      <dgm:prSet presAssocID="{DA1F0764-8D54-4BD2-9C5E-9CEFDDDC895A}" presName="spacing" presStyleCnt="0"/>
      <dgm:spPr/>
    </dgm:pt>
    <dgm:pt modelId="{15E4BCA8-85C4-45F0-9F20-530E12E39934}" type="pres">
      <dgm:prSet presAssocID="{97D36F48-9230-45B3-8A1A-3F8263228B3B}" presName="composite" presStyleCnt="0"/>
      <dgm:spPr/>
    </dgm:pt>
    <dgm:pt modelId="{F873B5E8-0DF5-4FA6-8463-C69A84844059}" type="pres">
      <dgm:prSet presAssocID="{97D36F48-9230-45B3-8A1A-3F8263228B3B}" presName="imgShp" presStyleLbl="fgImgPlace1" presStyleIdx="1" presStyleCnt="3"/>
      <dgm:spPr>
        <a:blipFill rotWithShape="1">
          <a:blip xmlns:r="http://schemas.openxmlformats.org/officeDocument/2006/relationships" r:embed="rId2"/>
          <a:srcRect/>
          <a:stretch>
            <a:fillRect l="-5000" r="-5000"/>
          </a:stretch>
        </a:blipFill>
      </dgm:spPr>
    </dgm:pt>
    <dgm:pt modelId="{8136846D-C23C-4EF8-87A8-6572588E2A32}" type="pres">
      <dgm:prSet presAssocID="{97D36F48-9230-45B3-8A1A-3F8263228B3B}" presName="txShp" presStyleLbl="node1" presStyleIdx="1" presStyleCnt="3">
        <dgm:presLayoutVars>
          <dgm:bulletEnabled val="1"/>
        </dgm:presLayoutVars>
      </dgm:prSet>
      <dgm:spPr/>
    </dgm:pt>
    <dgm:pt modelId="{B8F33179-560C-4843-812D-7DC50E425483}" type="pres">
      <dgm:prSet presAssocID="{9502ACB3-F779-42D5-8553-412658FFE944}" presName="spacing" presStyleCnt="0"/>
      <dgm:spPr/>
    </dgm:pt>
    <dgm:pt modelId="{05290E4E-2B81-4564-882D-F261445C0671}" type="pres">
      <dgm:prSet presAssocID="{49A58FFE-0C6B-47F5-8384-894C2EB254B4}" presName="composite" presStyleCnt="0"/>
      <dgm:spPr/>
    </dgm:pt>
    <dgm:pt modelId="{ADD0C71D-E314-4334-A7E6-ABC7A6670DA4}" type="pres">
      <dgm:prSet presAssocID="{49A58FFE-0C6B-47F5-8384-894C2EB254B4}" presName="imgShp" presStyleLbl="fgImgPlace1" presStyleIdx="2" presStyleCnt="3"/>
      <dgm:spPr>
        <a:blipFill rotWithShape="1">
          <a:blip xmlns:r="http://schemas.openxmlformats.org/officeDocument/2006/relationships" r:embed="rId3"/>
          <a:srcRect/>
          <a:stretch>
            <a:fillRect l="-50000" r="-50000"/>
          </a:stretch>
        </a:blipFill>
      </dgm:spPr>
    </dgm:pt>
    <dgm:pt modelId="{2CEDCD17-1352-4970-A23B-0B0BB3228AA4}" type="pres">
      <dgm:prSet presAssocID="{49A58FFE-0C6B-47F5-8384-894C2EB254B4}" presName="txShp" presStyleLbl="node1" presStyleIdx="2" presStyleCnt="3">
        <dgm:presLayoutVars>
          <dgm:bulletEnabled val="1"/>
        </dgm:presLayoutVars>
      </dgm:prSet>
      <dgm:spPr/>
    </dgm:pt>
  </dgm:ptLst>
  <dgm:cxnLst>
    <dgm:cxn modelId="{C1A99A06-7F25-4FA0-B629-16F848B66E68}" srcId="{2E3B0C77-7F94-49FE-8641-AB71782A9B52}" destId="{658EB751-EA74-47AF-9296-AA8E1693BED7}" srcOrd="0" destOrd="0" parTransId="{69D8F7E5-FB11-4BEF-8181-0D17FA75BB50}" sibTransId="{DA1F0764-8D54-4BD2-9C5E-9CEFDDDC895A}"/>
    <dgm:cxn modelId="{2D236113-FD5E-491A-A258-A6955737A3C8}" type="presOf" srcId="{49A58FFE-0C6B-47F5-8384-894C2EB254B4}" destId="{2CEDCD17-1352-4970-A23B-0B0BB3228AA4}" srcOrd="0" destOrd="0" presId="urn:microsoft.com/office/officeart/2005/8/layout/vList3"/>
    <dgm:cxn modelId="{B41A3A38-CDFC-4482-836A-8AD74E710B85}" type="presOf" srcId="{97D36F48-9230-45B3-8A1A-3F8263228B3B}" destId="{8136846D-C23C-4EF8-87A8-6572588E2A32}" srcOrd="0" destOrd="0" presId="urn:microsoft.com/office/officeart/2005/8/layout/vList3"/>
    <dgm:cxn modelId="{2AB6CF8A-9617-45B3-80D1-E817392A8DB9}" srcId="{2E3B0C77-7F94-49FE-8641-AB71782A9B52}" destId="{97D36F48-9230-45B3-8A1A-3F8263228B3B}" srcOrd="1" destOrd="0" parTransId="{091BF525-A61D-434F-B30C-32FA4765670B}" sibTransId="{9502ACB3-F779-42D5-8553-412658FFE944}"/>
    <dgm:cxn modelId="{A72B1FB5-59F9-4A70-96F9-73E066C67A05}" type="presOf" srcId="{2E3B0C77-7F94-49FE-8641-AB71782A9B52}" destId="{045897F6-8077-4D75-99D5-F3DC22C6CB61}" srcOrd="0" destOrd="0" presId="urn:microsoft.com/office/officeart/2005/8/layout/vList3"/>
    <dgm:cxn modelId="{4F61A3D9-5E11-4217-8EA9-611A781D0A58}" srcId="{2E3B0C77-7F94-49FE-8641-AB71782A9B52}" destId="{49A58FFE-0C6B-47F5-8384-894C2EB254B4}" srcOrd="2" destOrd="0" parTransId="{EBE9FCE6-3C55-4101-89FC-F5D79E123805}" sibTransId="{A2622DF0-8953-40B2-8581-1EC94E4E32C0}"/>
    <dgm:cxn modelId="{2112B7DD-915A-4AFF-B1EE-FFC58903627A}" type="presOf" srcId="{658EB751-EA74-47AF-9296-AA8E1693BED7}" destId="{80CB7BDC-7B24-4AE9-AD9A-4E319EB93570}" srcOrd="0" destOrd="0" presId="urn:microsoft.com/office/officeart/2005/8/layout/vList3"/>
    <dgm:cxn modelId="{D1DE3E04-12CF-4DED-A445-BDC2977F5434}" type="presParOf" srcId="{045897F6-8077-4D75-99D5-F3DC22C6CB61}" destId="{2A90D428-EA7D-4E91-9692-168CBB72A0FA}" srcOrd="0" destOrd="0" presId="urn:microsoft.com/office/officeart/2005/8/layout/vList3"/>
    <dgm:cxn modelId="{0C4AF551-279D-4C78-AF00-3391E32D6A8E}" type="presParOf" srcId="{2A90D428-EA7D-4E91-9692-168CBB72A0FA}" destId="{F6ABB00B-C8B8-4F02-BD75-BE459973B1FC}" srcOrd="0" destOrd="0" presId="urn:microsoft.com/office/officeart/2005/8/layout/vList3"/>
    <dgm:cxn modelId="{8F7E43D8-4D61-4C3B-AFBD-5BD4EFDB1173}" type="presParOf" srcId="{2A90D428-EA7D-4E91-9692-168CBB72A0FA}" destId="{80CB7BDC-7B24-4AE9-AD9A-4E319EB93570}" srcOrd="1" destOrd="0" presId="urn:microsoft.com/office/officeart/2005/8/layout/vList3"/>
    <dgm:cxn modelId="{10654FAC-47DE-495B-8139-0C917CA60EC9}" type="presParOf" srcId="{045897F6-8077-4D75-99D5-F3DC22C6CB61}" destId="{D81802CF-13F0-471E-857C-B8FE12FC37F1}" srcOrd="1" destOrd="0" presId="urn:microsoft.com/office/officeart/2005/8/layout/vList3"/>
    <dgm:cxn modelId="{A3681022-FA70-40CA-967B-3D1A5F8A3F14}" type="presParOf" srcId="{045897F6-8077-4D75-99D5-F3DC22C6CB61}" destId="{15E4BCA8-85C4-45F0-9F20-530E12E39934}" srcOrd="2" destOrd="0" presId="urn:microsoft.com/office/officeart/2005/8/layout/vList3"/>
    <dgm:cxn modelId="{33A73F3F-4E89-4E6F-A93F-15E3B5105323}" type="presParOf" srcId="{15E4BCA8-85C4-45F0-9F20-530E12E39934}" destId="{F873B5E8-0DF5-4FA6-8463-C69A84844059}" srcOrd="0" destOrd="0" presId="urn:microsoft.com/office/officeart/2005/8/layout/vList3"/>
    <dgm:cxn modelId="{8A9E4738-D6A4-4C64-9DAD-8DEB169F403F}" type="presParOf" srcId="{15E4BCA8-85C4-45F0-9F20-530E12E39934}" destId="{8136846D-C23C-4EF8-87A8-6572588E2A32}" srcOrd="1" destOrd="0" presId="urn:microsoft.com/office/officeart/2005/8/layout/vList3"/>
    <dgm:cxn modelId="{9F98AEE0-D236-40C7-B33B-1F06F608AC75}" type="presParOf" srcId="{045897F6-8077-4D75-99D5-F3DC22C6CB61}" destId="{B8F33179-560C-4843-812D-7DC50E425483}" srcOrd="3" destOrd="0" presId="urn:microsoft.com/office/officeart/2005/8/layout/vList3"/>
    <dgm:cxn modelId="{59523FBE-75C8-47BA-BFCB-49DE6FA4233D}" type="presParOf" srcId="{045897F6-8077-4D75-99D5-F3DC22C6CB61}" destId="{05290E4E-2B81-4564-882D-F261445C0671}" srcOrd="4" destOrd="0" presId="urn:microsoft.com/office/officeart/2005/8/layout/vList3"/>
    <dgm:cxn modelId="{A022E7B6-3261-4177-A254-97F5D9B4ED24}" type="presParOf" srcId="{05290E4E-2B81-4564-882D-F261445C0671}" destId="{ADD0C71D-E314-4334-A7E6-ABC7A6670DA4}" srcOrd="0" destOrd="0" presId="urn:microsoft.com/office/officeart/2005/8/layout/vList3"/>
    <dgm:cxn modelId="{8AC0AE25-8A27-48AF-BF9F-25E4AF357B06}" type="presParOf" srcId="{05290E4E-2B81-4564-882D-F261445C0671}" destId="{2CEDCD17-1352-4970-A23B-0B0BB3228AA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AC18F-5BB2-4DC4-A3AC-E817CDF8BAC7}" type="doc">
      <dgm:prSet loTypeId="urn:microsoft.com/office/officeart/2009/3/layout/HorizontalOrganizationChart" loCatId="hierarchy" qsTypeId="urn:microsoft.com/office/officeart/2005/8/quickstyle/simple5" qsCatId="simple" csTypeId="urn:microsoft.com/office/officeart/2005/8/colors/accent2_4" csCatId="accent2" phldr="1"/>
      <dgm:spPr/>
      <dgm:t>
        <a:bodyPr/>
        <a:lstStyle/>
        <a:p>
          <a:endParaRPr lang="es-ES"/>
        </a:p>
      </dgm:t>
    </dgm:pt>
    <dgm:pt modelId="{2BEFBCAF-A214-4915-A649-8AB15C4D334E}">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dirty="0"/>
            <a:t>Teoría</a:t>
          </a:r>
        </a:p>
      </dgm:t>
    </dgm:pt>
    <dgm:pt modelId="{25E015B3-2DF7-49CB-985E-8E8E68E547DD}" type="parTrans" cxnId="{B27CA7DC-BCD9-40DC-B7DB-234CBCF3167B}">
      <dgm:prSet/>
      <dgm:spPr/>
      <dgm:t>
        <a:bodyPr/>
        <a:lstStyle/>
        <a:p>
          <a:endParaRPr lang="es-ES" sz="1100"/>
        </a:p>
      </dgm:t>
    </dgm:pt>
    <dgm:pt modelId="{610C697F-8C17-41AB-9B22-66C1675DDE96}" type="sibTrans" cxnId="{B27CA7DC-BCD9-40DC-B7DB-234CBCF3167B}">
      <dgm:prSet/>
      <dgm:spPr/>
      <dgm:t>
        <a:bodyPr/>
        <a:lstStyle/>
        <a:p>
          <a:endParaRPr lang="es-ES" sz="1100"/>
        </a:p>
      </dgm:t>
    </dgm:pt>
    <dgm:pt modelId="{4FAFCC37-DFFA-42F3-8EDD-683B4B31D9F6}">
      <dgm:prSet phldrT="[Texto]" custT="1"/>
      <dgm:spPr/>
      <dgm:t>
        <a:bodyPr/>
        <a:lstStyle/>
        <a:p>
          <a:r>
            <a:rPr lang="es-EC" sz="1800" dirty="0"/>
            <a:t>Práctica educativa grupal</a:t>
          </a:r>
          <a:endParaRPr lang="es-ES" sz="1800" dirty="0"/>
        </a:p>
      </dgm:t>
    </dgm:pt>
    <dgm:pt modelId="{6ACBEE82-4BD1-4547-8DD2-D2F154C4B089}" type="parTrans" cxnId="{54B4D47D-3B4B-4BE5-B9B4-E4765F9DD43F}">
      <dgm:prSet custT="1"/>
      <dgm:spPr/>
      <dgm:t>
        <a:bodyPr/>
        <a:lstStyle/>
        <a:p>
          <a:endParaRPr lang="es-ES" sz="400"/>
        </a:p>
      </dgm:t>
    </dgm:pt>
    <dgm:pt modelId="{6F4CB75B-144D-4EAB-8AD0-95424DEBFA76}" type="sibTrans" cxnId="{54B4D47D-3B4B-4BE5-B9B4-E4765F9DD43F}">
      <dgm:prSet/>
      <dgm:spPr/>
      <dgm:t>
        <a:bodyPr/>
        <a:lstStyle/>
        <a:p>
          <a:endParaRPr lang="es-ES" sz="1100"/>
        </a:p>
      </dgm:t>
    </dgm:pt>
    <dgm:pt modelId="{B69F14E5-3989-4A5E-B0F1-84AA71D5176C}">
      <dgm:prSet phldrT="[Texto]" custT="1"/>
      <dgm:spPr/>
      <dgm:t>
        <a:bodyPr/>
        <a:lstStyle/>
        <a:p>
          <a:r>
            <a:rPr lang="es-ES" sz="1800" dirty="0"/>
            <a:t>Teoría del aprendizaje</a:t>
          </a:r>
        </a:p>
      </dgm:t>
    </dgm:pt>
    <dgm:pt modelId="{B916B36C-0062-421E-B882-D3C1A3FF7493}" type="parTrans" cxnId="{0FA99A55-65E7-46C4-B8A9-4A139349F500}">
      <dgm:prSet custT="1"/>
      <dgm:spPr/>
      <dgm:t>
        <a:bodyPr/>
        <a:lstStyle/>
        <a:p>
          <a:endParaRPr lang="es-ES" sz="100"/>
        </a:p>
      </dgm:t>
    </dgm:pt>
    <dgm:pt modelId="{25D47254-66B2-484F-A607-FA5A5E2A6936}" type="sibTrans" cxnId="{0FA99A55-65E7-46C4-B8A9-4A139349F500}">
      <dgm:prSet/>
      <dgm:spPr/>
      <dgm:t>
        <a:bodyPr/>
        <a:lstStyle/>
        <a:p>
          <a:endParaRPr lang="es-ES" sz="1100"/>
        </a:p>
      </dgm:t>
    </dgm:pt>
    <dgm:pt modelId="{B018638B-139D-4AED-8BDD-5D63D7A73AF4}">
      <dgm:prSet phldrT="[Texto]" custT="1"/>
      <dgm:spPr/>
      <dgm:t>
        <a:bodyPr/>
        <a:lstStyle/>
        <a:p>
          <a:r>
            <a:rPr lang="es-ES" sz="1800" dirty="0"/>
            <a:t>Preparación preventiva</a:t>
          </a:r>
        </a:p>
      </dgm:t>
    </dgm:pt>
    <dgm:pt modelId="{BB0EA284-3689-4B78-86F5-2C03B131E3B8}" type="parTrans" cxnId="{5B222D08-5AC6-4738-9969-95A2BDB2BEC2}">
      <dgm:prSet custT="1"/>
      <dgm:spPr/>
      <dgm:t>
        <a:bodyPr/>
        <a:lstStyle/>
        <a:p>
          <a:endParaRPr lang="es-ES" sz="100"/>
        </a:p>
      </dgm:t>
    </dgm:pt>
    <dgm:pt modelId="{EE82D04A-C547-42C5-8121-F330A92DF3AE}" type="sibTrans" cxnId="{5B222D08-5AC6-4738-9969-95A2BDB2BEC2}">
      <dgm:prSet/>
      <dgm:spPr/>
      <dgm:t>
        <a:bodyPr/>
        <a:lstStyle/>
        <a:p>
          <a:endParaRPr lang="es-ES" sz="1100"/>
        </a:p>
      </dgm:t>
    </dgm:pt>
    <dgm:pt modelId="{01CA0694-B237-447D-AFF8-BEF2921F570E}">
      <dgm:prSet phldrT="[Texto]" custT="1"/>
      <dgm:spPr/>
      <dgm:t>
        <a:bodyPr/>
        <a:lstStyle/>
        <a:p>
          <a:r>
            <a:rPr lang="es-ES" sz="1800" dirty="0"/>
            <a:t>Preparación prospectiva</a:t>
          </a:r>
        </a:p>
      </dgm:t>
    </dgm:pt>
    <dgm:pt modelId="{EB31C23E-0120-4DFF-A007-32FB5555212E}" type="parTrans" cxnId="{D7FD6D5D-0156-4B42-AEE5-014D796D66C8}">
      <dgm:prSet custT="1"/>
      <dgm:spPr/>
      <dgm:t>
        <a:bodyPr/>
        <a:lstStyle/>
        <a:p>
          <a:endParaRPr lang="es-ES" sz="100"/>
        </a:p>
      </dgm:t>
    </dgm:pt>
    <dgm:pt modelId="{176CD7BF-BC28-49CF-8F2C-BAB4F2CA8C8F}" type="sibTrans" cxnId="{D7FD6D5D-0156-4B42-AEE5-014D796D66C8}">
      <dgm:prSet/>
      <dgm:spPr/>
      <dgm:t>
        <a:bodyPr/>
        <a:lstStyle/>
        <a:p>
          <a:endParaRPr lang="es-ES" sz="1100"/>
        </a:p>
      </dgm:t>
    </dgm:pt>
    <dgm:pt modelId="{BB5B24CA-EB81-4A44-920A-7C35E5CBA4E8}">
      <dgm:prSet phldrT="[Texto]" custT="1"/>
      <dgm:spPr/>
      <dgm:t>
        <a:bodyPr/>
        <a:lstStyle/>
        <a:p>
          <a:r>
            <a:rPr lang="es-EC" sz="1800" dirty="0"/>
            <a:t>Doctrina militar de entrenamiento</a:t>
          </a:r>
          <a:endParaRPr lang="es-ES" sz="1800" dirty="0"/>
        </a:p>
      </dgm:t>
    </dgm:pt>
    <dgm:pt modelId="{774AD5A0-3616-4AE0-A409-0334C1AE8BA3}" type="parTrans" cxnId="{F228B48C-89C4-457D-A837-751CC05DDAAA}">
      <dgm:prSet custT="1"/>
      <dgm:spPr/>
      <dgm:t>
        <a:bodyPr/>
        <a:lstStyle/>
        <a:p>
          <a:endParaRPr lang="es-ES" sz="400"/>
        </a:p>
      </dgm:t>
    </dgm:pt>
    <dgm:pt modelId="{5A131CB7-2E74-441A-87B0-39218B3BABEC}" type="sibTrans" cxnId="{F228B48C-89C4-457D-A837-751CC05DDAAA}">
      <dgm:prSet/>
      <dgm:spPr/>
      <dgm:t>
        <a:bodyPr/>
        <a:lstStyle/>
        <a:p>
          <a:endParaRPr lang="es-ES" sz="1100"/>
        </a:p>
      </dgm:t>
    </dgm:pt>
    <dgm:pt modelId="{AE5E1644-ECAE-488F-8C73-8BE905C96BC9}" type="pres">
      <dgm:prSet presAssocID="{9B2AC18F-5BB2-4DC4-A3AC-E817CDF8BAC7}" presName="hierChild1" presStyleCnt="0">
        <dgm:presLayoutVars>
          <dgm:orgChart val="1"/>
          <dgm:chPref val="1"/>
          <dgm:dir/>
          <dgm:animOne val="branch"/>
          <dgm:animLvl val="lvl"/>
          <dgm:resizeHandles/>
        </dgm:presLayoutVars>
      </dgm:prSet>
      <dgm:spPr/>
    </dgm:pt>
    <dgm:pt modelId="{05E9A986-5AB6-4762-92BA-363D34914E68}" type="pres">
      <dgm:prSet presAssocID="{2BEFBCAF-A214-4915-A649-8AB15C4D334E}" presName="hierRoot1" presStyleCnt="0">
        <dgm:presLayoutVars>
          <dgm:hierBranch val="init"/>
        </dgm:presLayoutVars>
      </dgm:prSet>
      <dgm:spPr/>
    </dgm:pt>
    <dgm:pt modelId="{FD73BD8D-94A6-4157-BB02-712F49672C79}" type="pres">
      <dgm:prSet presAssocID="{2BEFBCAF-A214-4915-A649-8AB15C4D334E}" presName="rootComposite1" presStyleCnt="0"/>
      <dgm:spPr/>
    </dgm:pt>
    <dgm:pt modelId="{C02293D3-F180-4791-BFBD-24005C985B26}" type="pres">
      <dgm:prSet presAssocID="{2BEFBCAF-A214-4915-A649-8AB15C4D334E}" presName="rootText1" presStyleLbl="node0" presStyleIdx="0" presStyleCnt="1" custScaleY="66987" custLinFactY="-100000" custLinFactNeighborX="-31265" custLinFactNeighborY="-153678">
        <dgm:presLayoutVars>
          <dgm:chPref val="3"/>
        </dgm:presLayoutVars>
      </dgm:prSet>
      <dgm:spPr/>
    </dgm:pt>
    <dgm:pt modelId="{3A59A4BD-54D5-476B-BA84-597019AFC21B}" type="pres">
      <dgm:prSet presAssocID="{2BEFBCAF-A214-4915-A649-8AB15C4D334E}" presName="rootConnector1" presStyleLbl="node1" presStyleIdx="0" presStyleCnt="0"/>
      <dgm:spPr/>
    </dgm:pt>
    <dgm:pt modelId="{E33B9BBA-8723-4765-9280-198F1FA1F23F}" type="pres">
      <dgm:prSet presAssocID="{2BEFBCAF-A214-4915-A649-8AB15C4D334E}" presName="hierChild2" presStyleCnt="0"/>
      <dgm:spPr/>
    </dgm:pt>
    <dgm:pt modelId="{7393884A-2EDF-412D-BFC7-D1E350A94317}" type="pres">
      <dgm:prSet presAssocID="{6ACBEE82-4BD1-4547-8DD2-D2F154C4B089}" presName="Name64" presStyleLbl="parChTrans1D2" presStyleIdx="0" presStyleCnt="5"/>
      <dgm:spPr/>
    </dgm:pt>
    <dgm:pt modelId="{DD5C5E29-A529-4961-B6B3-47E86A41F808}" type="pres">
      <dgm:prSet presAssocID="{4FAFCC37-DFFA-42F3-8EDD-683B4B31D9F6}" presName="hierRoot2" presStyleCnt="0">
        <dgm:presLayoutVars>
          <dgm:hierBranch val="init"/>
        </dgm:presLayoutVars>
      </dgm:prSet>
      <dgm:spPr/>
    </dgm:pt>
    <dgm:pt modelId="{5A21DC33-65EA-4342-8E49-69D04FD0A205}" type="pres">
      <dgm:prSet presAssocID="{4FAFCC37-DFFA-42F3-8EDD-683B4B31D9F6}" presName="rootComposite" presStyleCnt="0"/>
      <dgm:spPr/>
    </dgm:pt>
    <dgm:pt modelId="{243E26DC-D6A6-4D2E-AFB6-2C407D2302BF}" type="pres">
      <dgm:prSet presAssocID="{4FAFCC37-DFFA-42F3-8EDD-683B4B31D9F6}" presName="rootText" presStyleLbl="node2" presStyleIdx="0" presStyleCnt="5" custScaleX="123545" custScaleY="57866" custLinFactNeighborX="1285">
        <dgm:presLayoutVars>
          <dgm:chPref val="3"/>
        </dgm:presLayoutVars>
      </dgm:prSet>
      <dgm:spPr/>
    </dgm:pt>
    <dgm:pt modelId="{0466081A-450D-4B0D-86DF-CDE9BFAC239A}" type="pres">
      <dgm:prSet presAssocID="{4FAFCC37-DFFA-42F3-8EDD-683B4B31D9F6}" presName="rootConnector" presStyleLbl="node2" presStyleIdx="0" presStyleCnt="5"/>
      <dgm:spPr/>
    </dgm:pt>
    <dgm:pt modelId="{8A63483D-C25B-4E4A-8454-053F5AAA0472}" type="pres">
      <dgm:prSet presAssocID="{4FAFCC37-DFFA-42F3-8EDD-683B4B31D9F6}" presName="hierChild4" presStyleCnt="0"/>
      <dgm:spPr/>
    </dgm:pt>
    <dgm:pt modelId="{551CD622-DB87-4533-8739-8FFABD20B1FC}" type="pres">
      <dgm:prSet presAssocID="{4FAFCC37-DFFA-42F3-8EDD-683B4B31D9F6}" presName="hierChild5" presStyleCnt="0"/>
      <dgm:spPr/>
    </dgm:pt>
    <dgm:pt modelId="{8F3B754D-336C-4CE4-9C74-F8841833BB5A}" type="pres">
      <dgm:prSet presAssocID="{B916B36C-0062-421E-B882-D3C1A3FF7493}" presName="Name64" presStyleLbl="parChTrans1D2" presStyleIdx="1" presStyleCnt="5"/>
      <dgm:spPr/>
    </dgm:pt>
    <dgm:pt modelId="{6FADA185-A9D6-4AFB-90BB-A5D625008C48}" type="pres">
      <dgm:prSet presAssocID="{B69F14E5-3989-4A5E-B0F1-84AA71D5176C}" presName="hierRoot2" presStyleCnt="0">
        <dgm:presLayoutVars>
          <dgm:hierBranch val="init"/>
        </dgm:presLayoutVars>
      </dgm:prSet>
      <dgm:spPr/>
    </dgm:pt>
    <dgm:pt modelId="{62E2ECAB-4C85-4A3B-9E52-E635A1FA67D2}" type="pres">
      <dgm:prSet presAssocID="{B69F14E5-3989-4A5E-B0F1-84AA71D5176C}" presName="rootComposite" presStyleCnt="0"/>
      <dgm:spPr/>
    </dgm:pt>
    <dgm:pt modelId="{6E66DFA3-6816-4F1B-BCE2-E33F945CCCF1}" type="pres">
      <dgm:prSet presAssocID="{B69F14E5-3989-4A5E-B0F1-84AA71D5176C}" presName="rootText" presStyleLbl="node2" presStyleIdx="1" presStyleCnt="5" custScaleX="123545" custScaleY="57866" custLinFactNeighborX="1285">
        <dgm:presLayoutVars>
          <dgm:chPref val="3"/>
        </dgm:presLayoutVars>
      </dgm:prSet>
      <dgm:spPr/>
    </dgm:pt>
    <dgm:pt modelId="{D29C7200-041C-4B81-AE3B-64DBECCCC0D0}" type="pres">
      <dgm:prSet presAssocID="{B69F14E5-3989-4A5E-B0F1-84AA71D5176C}" presName="rootConnector" presStyleLbl="node2" presStyleIdx="1" presStyleCnt="5"/>
      <dgm:spPr/>
    </dgm:pt>
    <dgm:pt modelId="{EE39CE8D-AF9D-4508-80A3-BF30D1A1CD74}" type="pres">
      <dgm:prSet presAssocID="{B69F14E5-3989-4A5E-B0F1-84AA71D5176C}" presName="hierChild4" presStyleCnt="0"/>
      <dgm:spPr/>
    </dgm:pt>
    <dgm:pt modelId="{9C2FD38B-2B03-42F6-886F-F999E441D515}" type="pres">
      <dgm:prSet presAssocID="{B69F14E5-3989-4A5E-B0F1-84AA71D5176C}" presName="hierChild5" presStyleCnt="0"/>
      <dgm:spPr/>
    </dgm:pt>
    <dgm:pt modelId="{9B618DA8-1DB9-4559-A348-8984E005F531}" type="pres">
      <dgm:prSet presAssocID="{BB0EA284-3689-4B78-86F5-2C03B131E3B8}" presName="Name64" presStyleLbl="parChTrans1D2" presStyleIdx="2" presStyleCnt="5"/>
      <dgm:spPr/>
    </dgm:pt>
    <dgm:pt modelId="{08BB8470-341C-47D3-AB04-C9B3B1051431}" type="pres">
      <dgm:prSet presAssocID="{B018638B-139D-4AED-8BDD-5D63D7A73AF4}" presName="hierRoot2" presStyleCnt="0">
        <dgm:presLayoutVars>
          <dgm:hierBranch val="init"/>
        </dgm:presLayoutVars>
      </dgm:prSet>
      <dgm:spPr/>
    </dgm:pt>
    <dgm:pt modelId="{8D3E3FA1-2AF2-4172-89D1-7F087F9C9FB7}" type="pres">
      <dgm:prSet presAssocID="{B018638B-139D-4AED-8BDD-5D63D7A73AF4}" presName="rootComposite" presStyleCnt="0"/>
      <dgm:spPr/>
    </dgm:pt>
    <dgm:pt modelId="{81864CE0-9CA5-4B1F-B70F-AF10989F5EB3}" type="pres">
      <dgm:prSet presAssocID="{B018638B-139D-4AED-8BDD-5D63D7A73AF4}" presName="rootText" presStyleLbl="node2" presStyleIdx="2" presStyleCnt="5" custScaleX="123545" custScaleY="57866">
        <dgm:presLayoutVars>
          <dgm:chPref val="3"/>
        </dgm:presLayoutVars>
      </dgm:prSet>
      <dgm:spPr/>
    </dgm:pt>
    <dgm:pt modelId="{6ECA4018-A6EB-4231-8593-0655A0716DD6}" type="pres">
      <dgm:prSet presAssocID="{B018638B-139D-4AED-8BDD-5D63D7A73AF4}" presName="rootConnector" presStyleLbl="node2" presStyleIdx="2" presStyleCnt="5"/>
      <dgm:spPr/>
    </dgm:pt>
    <dgm:pt modelId="{E7DE0119-C8F8-4C96-9E49-DFAC050212BB}" type="pres">
      <dgm:prSet presAssocID="{B018638B-139D-4AED-8BDD-5D63D7A73AF4}" presName="hierChild4" presStyleCnt="0"/>
      <dgm:spPr/>
    </dgm:pt>
    <dgm:pt modelId="{CDBB1DF4-E834-4FE7-B357-17FC28A7AF44}" type="pres">
      <dgm:prSet presAssocID="{B018638B-139D-4AED-8BDD-5D63D7A73AF4}" presName="hierChild5" presStyleCnt="0"/>
      <dgm:spPr/>
    </dgm:pt>
    <dgm:pt modelId="{7FD5BDBB-D107-42A4-A428-06149773B496}" type="pres">
      <dgm:prSet presAssocID="{EB31C23E-0120-4DFF-A007-32FB5555212E}" presName="Name64" presStyleLbl="parChTrans1D2" presStyleIdx="3" presStyleCnt="5"/>
      <dgm:spPr/>
    </dgm:pt>
    <dgm:pt modelId="{29CA1687-EB22-4256-BE23-A4259F43693D}" type="pres">
      <dgm:prSet presAssocID="{01CA0694-B237-447D-AFF8-BEF2921F570E}" presName="hierRoot2" presStyleCnt="0">
        <dgm:presLayoutVars>
          <dgm:hierBranch val="init"/>
        </dgm:presLayoutVars>
      </dgm:prSet>
      <dgm:spPr/>
    </dgm:pt>
    <dgm:pt modelId="{17FFB4F5-0B54-46B6-9B7C-5356A08BC61F}" type="pres">
      <dgm:prSet presAssocID="{01CA0694-B237-447D-AFF8-BEF2921F570E}" presName="rootComposite" presStyleCnt="0"/>
      <dgm:spPr/>
    </dgm:pt>
    <dgm:pt modelId="{287670F4-2F17-440E-A4A8-88B8903CB198}" type="pres">
      <dgm:prSet presAssocID="{01CA0694-B237-447D-AFF8-BEF2921F570E}" presName="rootText" presStyleLbl="node2" presStyleIdx="3" presStyleCnt="5" custScaleX="123545" custScaleY="57866">
        <dgm:presLayoutVars>
          <dgm:chPref val="3"/>
        </dgm:presLayoutVars>
      </dgm:prSet>
      <dgm:spPr/>
    </dgm:pt>
    <dgm:pt modelId="{ABF44FA9-341E-44AC-84C2-B287BD41E955}" type="pres">
      <dgm:prSet presAssocID="{01CA0694-B237-447D-AFF8-BEF2921F570E}" presName="rootConnector" presStyleLbl="node2" presStyleIdx="3" presStyleCnt="5"/>
      <dgm:spPr/>
    </dgm:pt>
    <dgm:pt modelId="{855275A6-CB1F-43E0-98A5-F62DCC119D87}" type="pres">
      <dgm:prSet presAssocID="{01CA0694-B237-447D-AFF8-BEF2921F570E}" presName="hierChild4" presStyleCnt="0"/>
      <dgm:spPr/>
    </dgm:pt>
    <dgm:pt modelId="{AAB6257F-3DE6-49CC-898F-077220976D2C}" type="pres">
      <dgm:prSet presAssocID="{01CA0694-B237-447D-AFF8-BEF2921F570E}" presName="hierChild5" presStyleCnt="0"/>
      <dgm:spPr/>
    </dgm:pt>
    <dgm:pt modelId="{B107450A-185B-427D-B4E8-AB66955D961F}" type="pres">
      <dgm:prSet presAssocID="{774AD5A0-3616-4AE0-A409-0334C1AE8BA3}" presName="Name64" presStyleLbl="parChTrans1D2" presStyleIdx="4" presStyleCnt="5"/>
      <dgm:spPr/>
    </dgm:pt>
    <dgm:pt modelId="{D58F6170-DC22-4A36-B870-89C5372BC711}" type="pres">
      <dgm:prSet presAssocID="{BB5B24CA-EB81-4A44-920A-7C35E5CBA4E8}" presName="hierRoot2" presStyleCnt="0">
        <dgm:presLayoutVars>
          <dgm:hierBranch val="init"/>
        </dgm:presLayoutVars>
      </dgm:prSet>
      <dgm:spPr/>
    </dgm:pt>
    <dgm:pt modelId="{A7863E62-6502-499C-869E-22DD56E4E075}" type="pres">
      <dgm:prSet presAssocID="{BB5B24CA-EB81-4A44-920A-7C35E5CBA4E8}" presName="rootComposite" presStyleCnt="0"/>
      <dgm:spPr/>
    </dgm:pt>
    <dgm:pt modelId="{002CD56A-2C02-4FF5-956E-8B5C7A169A9E}" type="pres">
      <dgm:prSet presAssocID="{BB5B24CA-EB81-4A44-920A-7C35E5CBA4E8}" presName="rootText" presStyleLbl="node2" presStyleIdx="4" presStyleCnt="5" custScaleX="123545" custScaleY="57866">
        <dgm:presLayoutVars>
          <dgm:chPref val="3"/>
        </dgm:presLayoutVars>
      </dgm:prSet>
      <dgm:spPr/>
    </dgm:pt>
    <dgm:pt modelId="{D26BD097-AC92-4C5A-BF67-0ECAA16AE8EE}" type="pres">
      <dgm:prSet presAssocID="{BB5B24CA-EB81-4A44-920A-7C35E5CBA4E8}" presName="rootConnector" presStyleLbl="node2" presStyleIdx="4" presStyleCnt="5"/>
      <dgm:spPr/>
    </dgm:pt>
    <dgm:pt modelId="{C1F1BCD1-A5A4-4202-A9DA-C2EB8B49F3CD}" type="pres">
      <dgm:prSet presAssocID="{BB5B24CA-EB81-4A44-920A-7C35E5CBA4E8}" presName="hierChild4" presStyleCnt="0"/>
      <dgm:spPr/>
    </dgm:pt>
    <dgm:pt modelId="{C919C9E5-6B3C-4745-BFA1-454F1E0EE4D9}" type="pres">
      <dgm:prSet presAssocID="{BB5B24CA-EB81-4A44-920A-7C35E5CBA4E8}" presName="hierChild5" presStyleCnt="0"/>
      <dgm:spPr/>
    </dgm:pt>
    <dgm:pt modelId="{B7200E73-CF84-4D4F-A43A-CEB8FA38AA17}" type="pres">
      <dgm:prSet presAssocID="{2BEFBCAF-A214-4915-A649-8AB15C4D334E}" presName="hierChild3" presStyleCnt="0"/>
      <dgm:spPr/>
    </dgm:pt>
  </dgm:ptLst>
  <dgm:cxnLst>
    <dgm:cxn modelId="{81999F02-976D-41D5-B6BE-87FCE9CD4844}" type="presOf" srcId="{EB31C23E-0120-4DFF-A007-32FB5555212E}" destId="{7FD5BDBB-D107-42A4-A428-06149773B496}" srcOrd="0" destOrd="0" presId="urn:microsoft.com/office/officeart/2009/3/layout/HorizontalOrganizationChart"/>
    <dgm:cxn modelId="{5B222D08-5AC6-4738-9969-95A2BDB2BEC2}" srcId="{2BEFBCAF-A214-4915-A649-8AB15C4D334E}" destId="{B018638B-139D-4AED-8BDD-5D63D7A73AF4}" srcOrd="2" destOrd="0" parTransId="{BB0EA284-3689-4B78-86F5-2C03B131E3B8}" sibTransId="{EE82D04A-C547-42C5-8121-F330A92DF3AE}"/>
    <dgm:cxn modelId="{1B1C1E17-9539-4C81-BE78-3A8E677520F2}" type="presOf" srcId="{BB0EA284-3689-4B78-86F5-2C03B131E3B8}" destId="{9B618DA8-1DB9-4559-A348-8984E005F531}" srcOrd="0" destOrd="0" presId="urn:microsoft.com/office/officeart/2009/3/layout/HorizontalOrganizationChart"/>
    <dgm:cxn modelId="{48C6362B-F3F6-4962-A780-4BFBC561E789}" type="presOf" srcId="{B69F14E5-3989-4A5E-B0F1-84AA71D5176C}" destId="{6E66DFA3-6816-4F1B-BCE2-E33F945CCCF1}" srcOrd="0" destOrd="0" presId="urn:microsoft.com/office/officeart/2009/3/layout/HorizontalOrganizationChart"/>
    <dgm:cxn modelId="{C279272F-F566-411A-9552-5032464ABB5B}" type="presOf" srcId="{9B2AC18F-5BB2-4DC4-A3AC-E817CDF8BAC7}" destId="{AE5E1644-ECAE-488F-8C73-8BE905C96BC9}" srcOrd="0" destOrd="0" presId="urn:microsoft.com/office/officeart/2009/3/layout/HorizontalOrganizationChart"/>
    <dgm:cxn modelId="{D7FD6D5D-0156-4B42-AEE5-014D796D66C8}" srcId="{2BEFBCAF-A214-4915-A649-8AB15C4D334E}" destId="{01CA0694-B237-447D-AFF8-BEF2921F570E}" srcOrd="3" destOrd="0" parTransId="{EB31C23E-0120-4DFF-A007-32FB5555212E}" sibTransId="{176CD7BF-BC28-49CF-8F2C-BAB4F2CA8C8F}"/>
    <dgm:cxn modelId="{418E6160-5955-4A22-BC16-486DAF8FD6EC}" type="presOf" srcId="{B018638B-139D-4AED-8BDD-5D63D7A73AF4}" destId="{6ECA4018-A6EB-4231-8593-0655A0716DD6}" srcOrd="1" destOrd="0" presId="urn:microsoft.com/office/officeart/2009/3/layout/HorizontalOrganizationChart"/>
    <dgm:cxn modelId="{3BC21549-D78B-46FD-91F0-9F23FC107EB4}" type="presOf" srcId="{4FAFCC37-DFFA-42F3-8EDD-683B4B31D9F6}" destId="{0466081A-450D-4B0D-86DF-CDE9BFAC239A}" srcOrd="1" destOrd="0" presId="urn:microsoft.com/office/officeart/2009/3/layout/HorizontalOrganizationChart"/>
    <dgm:cxn modelId="{3FCCB370-A211-44B7-BC13-EB82C873879C}" type="presOf" srcId="{4FAFCC37-DFFA-42F3-8EDD-683B4B31D9F6}" destId="{243E26DC-D6A6-4D2E-AFB6-2C407D2302BF}" srcOrd="0" destOrd="0" presId="urn:microsoft.com/office/officeart/2009/3/layout/HorizontalOrganizationChart"/>
    <dgm:cxn modelId="{64FF0E75-4B68-4968-B54E-09030AA07A39}" type="presOf" srcId="{01CA0694-B237-447D-AFF8-BEF2921F570E}" destId="{ABF44FA9-341E-44AC-84C2-B287BD41E955}" srcOrd="1" destOrd="0" presId="urn:microsoft.com/office/officeart/2009/3/layout/HorizontalOrganizationChart"/>
    <dgm:cxn modelId="{DF923455-41CC-4E6E-8D1B-40530614F06D}" type="presOf" srcId="{BB5B24CA-EB81-4A44-920A-7C35E5CBA4E8}" destId="{002CD56A-2C02-4FF5-956E-8B5C7A169A9E}" srcOrd="0" destOrd="0" presId="urn:microsoft.com/office/officeart/2009/3/layout/HorizontalOrganizationChart"/>
    <dgm:cxn modelId="{0FA99A55-65E7-46C4-B8A9-4A139349F500}" srcId="{2BEFBCAF-A214-4915-A649-8AB15C4D334E}" destId="{B69F14E5-3989-4A5E-B0F1-84AA71D5176C}" srcOrd="1" destOrd="0" parTransId="{B916B36C-0062-421E-B882-D3C1A3FF7493}" sibTransId="{25D47254-66B2-484F-A607-FA5A5E2A6936}"/>
    <dgm:cxn modelId="{54B4D47D-3B4B-4BE5-B9B4-E4765F9DD43F}" srcId="{2BEFBCAF-A214-4915-A649-8AB15C4D334E}" destId="{4FAFCC37-DFFA-42F3-8EDD-683B4B31D9F6}" srcOrd="0" destOrd="0" parTransId="{6ACBEE82-4BD1-4547-8DD2-D2F154C4B089}" sibTransId="{6F4CB75B-144D-4EAB-8AD0-95424DEBFA76}"/>
    <dgm:cxn modelId="{47671284-20A0-4DF1-904B-61247443558C}" type="presOf" srcId="{B018638B-139D-4AED-8BDD-5D63D7A73AF4}" destId="{81864CE0-9CA5-4B1F-B70F-AF10989F5EB3}" srcOrd="0" destOrd="0" presId="urn:microsoft.com/office/officeart/2009/3/layout/HorizontalOrganizationChart"/>
    <dgm:cxn modelId="{F228B48C-89C4-457D-A837-751CC05DDAAA}" srcId="{2BEFBCAF-A214-4915-A649-8AB15C4D334E}" destId="{BB5B24CA-EB81-4A44-920A-7C35E5CBA4E8}" srcOrd="4" destOrd="0" parTransId="{774AD5A0-3616-4AE0-A409-0334C1AE8BA3}" sibTransId="{5A131CB7-2E74-441A-87B0-39218B3BABEC}"/>
    <dgm:cxn modelId="{E8DE329F-CE48-4B45-BBD1-FE82CFD61910}" type="presOf" srcId="{2BEFBCAF-A214-4915-A649-8AB15C4D334E}" destId="{C02293D3-F180-4791-BFBD-24005C985B26}" srcOrd="0" destOrd="0" presId="urn:microsoft.com/office/officeart/2009/3/layout/HorizontalOrganizationChart"/>
    <dgm:cxn modelId="{A94953A9-7E04-4208-ACE7-A81EDDBDDC1A}" type="presOf" srcId="{6ACBEE82-4BD1-4547-8DD2-D2F154C4B089}" destId="{7393884A-2EDF-412D-BFC7-D1E350A94317}" srcOrd="0" destOrd="0" presId="urn:microsoft.com/office/officeart/2009/3/layout/HorizontalOrganizationChart"/>
    <dgm:cxn modelId="{097EA7AB-A202-4B05-92F5-A185C3E95DFF}" type="presOf" srcId="{BB5B24CA-EB81-4A44-920A-7C35E5CBA4E8}" destId="{D26BD097-AC92-4C5A-BF67-0ECAA16AE8EE}" srcOrd="1" destOrd="0" presId="urn:microsoft.com/office/officeart/2009/3/layout/HorizontalOrganizationChart"/>
    <dgm:cxn modelId="{62B822CD-CE24-48D4-9C1C-1D76B4653892}" type="presOf" srcId="{2BEFBCAF-A214-4915-A649-8AB15C4D334E}" destId="{3A59A4BD-54D5-476B-BA84-597019AFC21B}" srcOrd="1" destOrd="0" presId="urn:microsoft.com/office/officeart/2009/3/layout/HorizontalOrganizationChart"/>
    <dgm:cxn modelId="{FDE62DCF-25CB-4D6A-B8D1-0F10292231CD}" type="presOf" srcId="{B69F14E5-3989-4A5E-B0F1-84AA71D5176C}" destId="{D29C7200-041C-4B81-AE3B-64DBECCCC0D0}" srcOrd="1" destOrd="0" presId="urn:microsoft.com/office/officeart/2009/3/layout/HorizontalOrganizationChart"/>
    <dgm:cxn modelId="{FE410DDB-D7B5-4C55-BFE8-F4E86C1E5A7B}" type="presOf" srcId="{01CA0694-B237-447D-AFF8-BEF2921F570E}" destId="{287670F4-2F17-440E-A4A8-88B8903CB198}" srcOrd="0" destOrd="0" presId="urn:microsoft.com/office/officeart/2009/3/layout/HorizontalOrganizationChart"/>
    <dgm:cxn modelId="{B27CA7DC-BCD9-40DC-B7DB-234CBCF3167B}" srcId="{9B2AC18F-5BB2-4DC4-A3AC-E817CDF8BAC7}" destId="{2BEFBCAF-A214-4915-A649-8AB15C4D334E}" srcOrd="0" destOrd="0" parTransId="{25E015B3-2DF7-49CB-985E-8E8E68E547DD}" sibTransId="{610C697F-8C17-41AB-9B22-66C1675DDE96}"/>
    <dgm:cxn modelId="{36D3D9E1-8E4C-4AE0-9B92-64D3E654B4D9}" type="presOf" srcId="{B916B36C-0062-421E-B882-D3C1A3FF7493}" destId="{8F3B754D-336C-4CE4-9C74-F8841833BB5A}" srcOrd="0" destOrd="0" presId="urn:microsoft.com/office/officeart/2009/3/layout/HorizontalOrganizationChart"/>
    <dgm:cxn modelId="{8E6F94FC-DE22-4E82-B485-EEB771C921AE}" type="presOf" srcId="{774AD5A0-3616-4AE0-A409-0334C1AE8BA3}" destId="{B107450A-185B-427D-B4E8-AB66955D961F}" srcOrd="0" destOrd="0" presId="urn:microsoft.com/office/officeart/2009/3/layout/HorizontalOrganizationChart"/>
    <dgm:cxn modelId="{4EB86E02-2776-46E8-8DAD-AEDC35C2C6AA}" type="presParOf" srcId="{AE5E1644-ECAE-488F-8C73-8BE905C96BC9}" destId="{05E9A986-5AB6-4762-92BA-363D34914E68}" srcOrd="0" destOrd="0" presId="urn:microsoft.com/office/officeart/2009/3/layout/HorizontalOrganizationChart"/>
    <dgm:cxn modelId="{08488AFF-006F-42A8-AB94-CEB4FC98C874}" type="presParOf" srcId="{05E9A986-5AB6-4762-92BA-363D34914E68}" destId="{FD73BD8D-94A6-4157-BB02-712F49672C79}" srcOrd="0" destOrd="0" presId="urn:microsoft.com/office/officeart/2009/3/layout/HorizontalOrganizationChart"/>
    <dgm:cxn modelId="{BB3506AE-AF83-4232-8E64-F9C27189E4D1}" type="presParOf" srcId="{FD73BD8D-94A6-4157-BB02-712F49672C79}" destId="{C02293D3-F180-4791-BFBD-24005C985B26}" srcOrd="0" destOrd="0" presId="urn:microsoft.com/office/officeart/2009/3/layout/HorizontalOrganizationChart"/>
    <dgm:cxn modelId="{94C2C70B-876B-431D-B118-29855C390676}" type="presParOf" srcId="{FD73BD8D-94A6-4157-BB02-712F49672C79}" destId="{3A59A4BD-54D5-476B-BA84-597019AFC21B}" srcOrd="1" destOrd="0" presId="urn:microsoft.com/office/officeart/2009/3/layout/HorizontalOrganizationChart"/>
    <dgm:cxn modelId="{92AD8FC0-CFC4-4834-91B5-73AD118007C7}" type="presParOf" srcId="{05E9A986-5AB6-4762-92BA-363D34914E68}" destId="{E33B9BBA-8723-4765-9280-198F1FA1F23F}" srcOrd="1" destOrd="0" presId="urn:microsoft.com/office/officeart/2009/3/layout/HorizontalOrganizationChart"/>
    <dgm:cxn modelId="{BDAE7478-CB8E-4E34-A445-94A8DB49BCEB}" type="presParOf" srcId="{E33B9BBA-8723-4765-9280-198F1FA1F23F}" destId="{7393884A-2EDF-412D-BFC7-D1E350A94317}" srcOrd="0" destOrd="0" presId="urn:microsoft.com/office/officeart/2009/3/layout/HorizontalOrganizationChart"/>
    <dgm:cxn modelId="{9A2CA417-ED50-479A-9C3F-2206029CD5E1}" type="presParOf" srcId="{E33B9BBA-8723-4765-9280-198F1FA1F23F}" destId="{DD5C5E29-A529-4961-B6B3-47E86A41F808}" srcOrd="1" destOrd="0" presId="urn:microsoft.com/office/officeart/2009/3/layout/HorizontalOrganizationChart"/>
    <dgm:cxn modelId="{6ED25FB8-019B-43BE-AD81-2C86A20A2919}" type="presParOf" srcId="{DD5C5E29-A529-4961-B6B3-47E86A41F808}" destId="{5A21DC33-65EA-4342-8E49-69D04FD0A205}" srcOrd="0" destOrd="0" presId="urn:microsoft.com/office/officeart/2009/3/layout/HorizontalOrganizationChart"/>
    <dgm:cxn modelId="{3C9AC049-7A7A-4631-B519-6F2E1DED3802}" type="presParOf" srcId="{5A21DC33-65EA-4342-8E49-69D04FD0A205}" destId="{243E26DC-D6A6-4D2E-AFB6-2C407D2302BF}" srcOrd="0" destOrd="0" presId="urn:microsoft.com/office/officeart/2009/3/layout/HorizontalOrganizationChart"/>
    <dgm:cxn modelId="{676DD185-8ACC-4AED-96FE-A189449896E7}" type="presParOf" srcId="{5A21DC33-65EA-4342-8E49-69D04FD0A205}" destId="{0466081A-450D-4B0D-86DF-CDE9BFAC239A}" srcOrd="1" destOrd="0" presId="urn:microsoft.com/office/officeart/2009/3/layout/HorizontalOrganizationChart"/>
    <dgm:cxn modelId="{6E462A9F-9394-40AE-8B62-A84B3C545EAC}" type="presParOf" srcId="{DD5C5E29-A529-4961-B6B3-47E86A41F808}" destId="{8A63483D-C25B-4E4A-8454-053F5AAA0472}" srcOrd="1" destOrd="0" presId="urn:microsoft.com/office/officeart/2009/3/layout/HorizontalOrganizationChart"/>
    <dgm:cxn modelId="{30CF90F8-0455-4E3F-B90E-57EFEDB1E112}" type="presParOf" srcId="{DD5C5E29-A529-4961-B6B3-47E86A41F808}" destId="{551CD622-DB87-4533-8739-8FFABD20B1FC}" srcOrd="2" destOrd="0" presId="urn:microsoft.com/office/officeart/2009/3/layout/HorizontalOrganizationChart"/>
    <dgm:cxn modelId="{628CDFA4-4A38-406C-A9FD-A3DEB48E045A}" type="presParOf" srcId="{E33B9BBA-8723-4765-9280-198F1FA1F23F}" destId="{8F3B754D-336C-4CE4-9C74-F8841833BB5A}" srcOrd="2" destOrd="0" presId="urn:microsoft.com/office/officeart/2009/3/layout/HorizontalOrganizationChart"/>
    <dgm:cxn modelId="{22A9C087-A7CC-40AD-9439-B33F547054F6}" type="presParOf" srcId="{E33B9BBA-8723-4765-9280-198F1FA1F23F}" destId="{6FADA185-A9D6-4AFB-90BB-A5D625008C48}" srcOrd="3" destOrd="0" presId="urn:microsoft.com/office/officeart/2009/3/layout/HorizontalOrganizationChart"/>
    <dgm:cxn modelId="{8DAD8824-99C5-4152-AF8E-4C024AACC37D}" type="presParOf" srcId="{6FADA185-A9D6-4AFB-90BB-A5D625008C48}" destId="{62E2ECAB-4C85-4A3B-9E52-E635A1FA67D2}" srcOrd="0" destOrd="0" presId="urn:microsoft.com/office/officeart/2009/3/layout/HorizontalOrganizationChart"/>
    <dgm:cxn modelId="{7C0EDD12-C2EF-44C0-8590-F889810A748D}" type="presParOf" srcId="{62E2ECAB-4C85-4A3B-9E52-E635A1FA67D2}" destId="{6E66DFA3-6816-4F1B-BCE2-E33F945CCCF1}" srcOrd="0" destOrd="0" presId="urn:microsoft.com/office/officeart/2009/3/layout/HorizontalOrganizationChart"/>
    <dgm:cxn modelId="{672D3732-309D-45F2-A44C-6263DC98BAFA}" type="presParOf" srcId="{62E2ECAB-4C85-4A3B-9E52-E635A1FA67D2}" destId="{D29C7200-041C-4B81-AE3B-64DBECCCC0D0}" srcOrd="1" destOrd="0" presId="urn:microsoft.com/office/officeart/2009/3/layout/HorizontalOrganizationChart"/>
    <dgm:cxn modelId="{91A3CBBB-1BC6-4256-896A-0A6D912275D8}" type="presParOf" srcId="{6FADA185-A9D6-4AFB-90BB-A5D625008C48}" destId="{EE39CE8D-AF9D-4508-80A3-BF30D1A1CD74}" srcOrd="1" destOrd="0" presId="urn:microsoft.com/office/officeart/2009/3/layout/HorizontalOrganizationChart"/>
    <dgm:cxn modelId="{017D0520-C1C0-45AD-8563-6AA48F8EA85C}" type="presParOf" srcId="{6FADA185-A9D6-4AFB-90BB-A5D625008C48}" destId="{9C2FD38B-2B03-42F6-886F-F999E441D515}" srcOrd="2" destOrd="0" presId="urn:microsoft.com/office/officeart/2009/3/layout/HorizontalOrganizationChart"/>
    <dgm:cxn modelId="{32FC952F-2046-4C9C-A4EC-1174E8A8DB78}" type="presParOf" srcId="{E33B9BBA-8723-4765-9280-198F1FA1F23F}" destId="{9B618DA8-1DB9-4559-A348-8984E005F531}" srcOrd="4" destOrd="0" presId="urn:microsoft.com/office/officeart/2009/3/layout/HorizontalOrganizationChart"/>
    <dgm:cxn modelId="{4A93D23F-F4D9-43C9-945F-11DF99428E43}" type="presParOf" srcId="{E33B9BBA-8723-4765-9280-198F1FA1F23F}" destId="{08BB8470-341C-47D3-AB04-C9B3B1051431}" srcOrd="5" destOrd="0" presId="urn:microsoft.com/office/officeart/2009/3/layout/HorizontalOrganizationChart"/>
    <dgm:cxn modelId="{189D8584-94DB-466D-A0D0-FCA56F7C9612}" type="presParOf" srcId="{08BB8470-341C-47D3-AB04-C9B3B1051431}" destId="{8D3E3FA1-2AF2-4172-89D1-7F087F9C9FB7}" srcOrd="0" destOrd="0" presId="urn:microsoft.com/office/officeart/2009/3/layout/HorizontalOrganizationChart"/>
    <dgm:cxn modelId="{475EA0F0-4AB2-4006-B75A-1F1B469EABB3}" type="presParOf" srcId="{8D3E3FA1-2AF2-4172-89D1-7F087F9C9FB7}" destId="{81864CE0-9CA5-4B1F-B70F-AF10989F5EB3}" srcOrd="0" destOrd="0" presId="urn:microsoft.com/office/officeart/2009/3/layout/HorizontalOrganizationChart"/>
    <dgm:cxn modelId="{BB5DADAF-1BD6-443F-927A-1C7F63133EC8}" type="presParOf" srcId="{8D3E3FA1-2AF2-4172-89D1-7F087F9C9FB7}" destId="{6ECA4018-A6EB-4231-8593-0655A0716DD6}" srcOrd="1" destOrd="0" presId="urn:microsoft.com/office/officeart/2009/3/layout/HorizontalOrganizationChart"/>
    <dgm:cxn modelId="{BCBB022A-ED20-4C87-BC88-A9BF7052B8D7}" type="presParOf" srcId="{08BB8470-341C-47D3-AB04-C9B3B1051431}" destId="{E7DE0119-C8F8-4C96-9E49-DFAC050212BB}" srcOrd="1" destOrd="0" presId="urn:microsoft.com/office/officeart/2009/3/layout/HorizontalOrganizationChart"/>
    <dgm:cxn modelId="{B2F4F064-78CF-4EB9-A276-1F1AA02AE3B8}" type="presParOf" srcId="{08BB8470-341C-47D3-AB04-C9B3B1051431}" destId="{CDBB1DF4-E834-4FE7-B357-17FC28A7AF44}" srcOrd="2" destOrd="0" presId="urn:microsoft.com/office/officeart/2009/3/layout/HorizontalOrganizationChart"/>
    <dgm:cxn modelId="{98F904E0-4AD7-41F8-A325-D8E8398E56C6}" type="presParOf" srcId="{E33B9BBA-8723-4765-9280-198F1FA1F23F}" destId="{7FD5BDBB-D107-42A4-A428-06149773B496}" srcOrd="6" destOrd="0" presId="urn:microsoft.com/office/officeart/2009/3/layout/HorizontalOrganizationChart"/>
    <dgm:cxn modelId="{62CC0E13-E853-49FE-A34B-6A54E0AA858F}" type="presParOf" srcId="{E33B9BBA-8723-4765-9280-198F1FA1F23F}" destId="{29CA1687-EB22-4256-BE23-A4259F43693D}" srcOrd="7" destOrd="0" presId="urn:microsoft.com/office/officeart/2009/3/layout/HorizontalOrganizationChart"/>
    <dgm:cxn modelId="{B247C581-EC54-411D-AF81-5D581DBB5D37}" type="presParOf" srcId="{29CA1687-EB22-4256-BE23-A4259F43693D}" destId="{17FFB4F5-0B54-46B6-9B7C-5356A08BC61F}" srcOrd="0" destOrd="0" presId="urn:microsoft.com/office/officeart/2009/3/layout/HorizontalOrganizationChart"/>
    <dgm:cxn modelId="{32667814-E36E-40FD-9C29-17BC3B0D8001}" type="presParOf" srcId="{17FFB4F5-0B54-46B6-9B7C-5356A08BC61F}" destId="{287670F4-2F17-440E-A4A8-88B8903CB198}" srcOrd="0" destOrd="0" presId="urn:microsoft.com/office/officeart/2009/3/layout/HorizontalOrganizationChart"/>
    <dgm:cxn modelId="{4988C9BB-D7FE-4E3F-ADA8-1C0DD9E89F1F}" type="presParOf" srcId="{17FFB4F5-0B54-46B6-9B7C-5356A08BC61F}" destId="{ABF44FA9-341E-44AC-84C2-B287BD41E955}" srcOrd="1" destOrd="0" presId="urn:microsoft.com/office/officeart/2009/3/layout/HorizontalOrganizationChart"/>
    <dgm:cxn modelId="{8790ED29-FCF2-4D97-B5D3-40F948332FE4}" type="presParOf" srcId="{29CA1687-EB22-4256-BE23-A4259F43693D}" destId="{855275A6-CB1F-43E0-98A5-F62DCC119D87}" srcOrd="1" destOrd="0" presId="urn:microsoft.com/office/officeart/2009/3/layout/HorizontalOrganizationChart"/>
    <dgm:cxn modelId="{763A616D-6FFB-46FF-A17C-28FAFC0F4E9D}" type="presParOf" srcId="{29CA1687-EB22-4256-BE23-A4259F43693D}" destId="{AAB6257F-3DE6-49CC-898F-077220976D2C}" srcOrd="2" destOrd="0" presId="urn:microsoft.com/office/officeart/2009/3/layout/HorizontalOrganizationChart"/>
    <dgm:cxn modelId="{EE2E64F4-E62B-4625-A66A-58796A623193}" type="presParOf" srcId="{E33B9BBA-8723-4765-9280-198F1FA1F23F}" destId="{B107450A-185B-427D-B4E8-AB66955D961F}" srcOrd="8" destOrd="0" presId="urn:microsoft.com/office/officeart/2009/3/layout/HorizontalOrganizationChart"/>
    <dgm:cxn modelId="{0C0F89ED-8FF3-4156-8777-801ADC0820E8}" type="presParOf" srcId="{E33B9BBA-8723-4765-9280-198F1FA1F23F}" destId="{D58F6170-DC22-4A36-B870-89C5372BC711}" srcOrd="9" destOrd="0" presId="urn:microsoft.com/office/officeart/2009/3/layout/HorizontalOrganizationChart"/>
    <dgm:cxn modelId="{6B4CAD51-4149-4876-940A-5856CF8A2B8F}" type="presParOf" srcId="{D58F6170-DC22-4A36-B870-89C5372BC711}" destId="{A7863E62-6502-499C-869E-22DD56E4E075}" srcOrd="0" destOrd="0" presId="urn:microsoft.com/office/officeart/2009/3/layout/HorizontalOrganizationChart"/>
    <dgm:cxn modelId="{F1A21D72-D1D6-4903-882D-75A8A840ABC2}" type="presParOf" srcId="{A7863E62-6502-499C-869E-22DD56E4E075}" destId="{002CD56A-2C02-4FF5-956E-8B5C7A169A9E}" srcOrd="0" destOrd="0" presId="urn:microsoft.com/office/officeart/2009/3/layout/HorizontalOrganizationChart"/>
    <dgm:cxn modelId="{3BE973A5-4B24-4076-B797-BF80EB5510C9}" type="presParOf" srcId="{A7863E62-6502-499C-869E-22DD56E4E075}" destId="{D26BD097-AC92-4C5A-BF67-0ECAA16AE8EE}" srcOrd="1" destOrd="0" presId="urn:microsoft.com/office/officeart/2009/3/layout/HorizontalOrganizationChart"/>
    <dgm:cxn modelId="{C99CB02B-4370-409E-BCCE-08938C19867B}" type="presParOf" srcId="{D58F6170-DC22-4A36-B870-89C5372BC711}" destId="{C1F1BCD1-A5A4-4202-A9DA-C2EB8B49F3CD}" srcOrd="1" destOrd="0" presId="urn:microsoft.com/office/officeart/2009/3/layout/HorizontalOrganizationChart"/>
    <dgm:cxn modelId="{B7627FF9-60CC-4D68-91D6-1EE6768F277D}" type="presParOf" srcId="{D58F6170-DC22-4A36-B870-89C5372BC711}" destId="{C919C9E5-6B3C-4745-BFA1-454F1E0EE4D9}" srcOrd="2" destOrd="0" presId="urn:microsoft.com/office/officeart/2009/3/layout/HorizontalOrganizationChart"/>
    <dgm:cxn modelId="{D53DAF72-CEA1-454B-AD65-36F1B8077358}" type="presParOf" srcId="{05E9A986-5AB6-4762-92BA-363D34914E68}" destId="{B7200E73-CF84-4D4F-A43A-CEB8FA38AA1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AC18F-5BB2-4DC4-A3AC-E817CDF8BAC7}"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es-ES"/>
        </a:p>
      </dgm:t>
    </dgm:pt>
    <dgm:pt modelId="{2BEFBCAF-A214-4915-A649-8AB15C4D334E}">
      <dgm:prSet phldrT="[Texto]" custT="1"/>
      <dgm:spPr/>
      <dgm:t>
        <a:bodyPr/>
        <a:lstStyle/>
        <a:p>
          <a:r>
            <a:rPr lang="es-ES" sz="2400" dirty="0"/>
            <a:t>Entrenamiento Militar</a:t>
          </a:r>
        </a:p>
      </dgm:t>
    </dgm:pt>
    <dgm:pt modelId="{25E015B3-2DF7-49CB-985E-8E8E68E547DD}" type="parTrans" cxnId="{B27CA7DC-BCD9-40DC-B7DB-234CBCF3167B}">
      <dgm:prSet/>
      <dgm:spPr/>
      <dgm:t>
        <a:bodyPr/>
        <a:lstStyle/>
        <a:p>
          <a:endParaRPr lang="es-ES" sz="2000"/>
        </a:p>
      </dgm:t>
    </dgm:pt>
    <dgm:pt modelId="{610C697F-8C17-41AB-9B22-66C1675DDE96}" type="sibTrans" cxnId="{B27CA7DC-BCD9-40DC-B7DB-234CBCF3167B}">
      <dgm:prSet/>
      <dgm:spPr/>
      <dgm:t>
        <a:bodyPr/>
        <a:lstStyle/>
        <a:p>
          <a:endParaRPr lang="es-ES" sz="2000"/>
        </a:p>
      </dgm:t>
    </dgm:pt>
    <dgm:pt modelId="{4FAFCC37-DFFA-42F3-8EDD-683B4B31D9F6}">
      <dgm:prSet phldrT="[Texto]" custT="1"/>
      <dgm:spPr/>
      <dgm:t>
        <a:bodyPr/>
        <a:lstStyle/>
        <a:p>
          <a:r>
            <a:rPr lang="es-ES" sz="1800" dirty="0"/>
            <a:t>Entrenamiento como disciplina</a:t>
          </a:r>
        </a:p>
      </dgm:t>
    </dgm:pt>
    <dgm:pt modelId="{6ACBEE82-4BD1-4547-8DD2-D2F154C4B089}" type="parTrans" cxnId="{54B4D47D-3B4B-4BE5-B9B4-E4765F9DD43F}">
      <dgm:prSet/>
      <dgm:spPr/>
      <dgm:t>
        <a:bodyPr/>
        <a:lstStyle/>
        <a:p>
          <a:endParaRPr lang="es-ES" sz="2000"/>
        </a:p>
      </dgm:t>
    </dgm:pt>
    <dgm:pt modelId="{6F4CB75B-144D-4EAB-8AD0-95424DEBFA76}" type="sibTrans" cxnId="{54B4D47D-3B4B-4BE5-B9B4-E4765F9DD43F}">
      <dgm:prSet/>
      <dgm:spPr/>
      <dgm:t>
        <a:bodyPr/>
        <a:lstStyle/>
        <a:p>
          <a:endParaRPr lang="es-ES" sz="2000"/>
        </a:p>
      </dgm:t>
    </dgm:pt>
    <dgm:pt modelId="{B69F14E5-3989-4A5E-B0F1-84AA71D5176C}">
      <dgm:prSet phldrT="[Texto]" custT="1"/>
      <dgm:spPr/>
      <dgm:t>
        <a:bodyPr/>
        <a:lstStyle/>
        <a:p>
          <a:r>
            <a:rPr lang="es-ES" sz="1800" dirty="0"/>
            <a:t>Diseño del entrenamiento militar</a:t>
          </a:r>
        </a:p>
      </dgm:t>
    </dgm:pt>
    <dgm:pt modelId="{B916B36C-0062-421E-B882-D3C1A3FF7493}" type="parTrans" cxnId="{0FA99A55-65E7-46C4-B8A9-4A139349F500}">
      <dgm:prSet/>
      <dgm:spPr/>
      <dgm:t>
        <a:bodyPr/>
        <a:lstStyle/>
        <a:p>
          <a:endParaRPr lang="es-ES" sz="2000"/>
        </a:p>
      </dgm:t>
    </dgm:pt>
    <dgm:pt modelId="{25D47254-66B2-484F-A607-FA5A5E2A6936}" type="sibTrans" cxnId="{0FA99A55-65E7-46C4-B8A9-4A139349F500}">
      <dgm:prSet/>
      <dgm:spPr/>
      <dgm:t>
        <a:bodyPr/>
        <a:lstStyle/>
        <a:p>
          <a:endParaRPr lang="es-ES" sz="2000"/>
        </a:p>
      </dgm:t>
    </dgm:pt>
    <dgm:pt modelId="{01CA0694-B237-447D-AFF8-BEF2921F570E}">
      <dgm:prSet phldrT="[Texto]" custT="1"/>
      <dgm:spPr/>
      <dgm:t>
        <a:bodyPr/>
        <a:lstStyle/>
        <a:p>
          <a:r>
            <a:rPr lang="es-EC" sz="1800" dirty="0">
              <a:effectLst/>
              <a:latin typeface="+mn-lt"/>
              <a:ea typeface="Calibri" panose="020F0502020204030204" pitchFamily="34" charset="0"/>
              <a:cs typeface="Times New Roman" panose="02020603050405020304" pitchFamily="18" charset="0"/>
            </a:rPr>
            <a:t>Desempeño</a:t>
          </a:r>
          <a:endParaRPr lang="es-ES" sz="1800" dirty="0">
            <a:latin typeface="+mn-lt"/>
          </a:endParaRPr>
        </a:p>
      </dgm:t>
    </dgm:pt>
    <dgm:pt modelId="{EB31C23E-0120-4DFF-A007-32FB5555212E}" type="parTrans" cxnId="{D7FD6D5D-0156-4B42-AEE5-014D796D66C8}">
      <dgm:prSet/>
      <dgm:spPr/>
      <dgm:t>
        <a:bodyPr/>
        <a:lstStyle/>
        <a:p>
          <a:endParaRPr lang="es-ES" sz="2000"/>
        </a:p>
      </dgm:t>
    </dgm:pt>
    <dgm:pt modelId="{176CD7BF-BC28-49CF-8F2C-BAB4F2CA8C8F}" type="sibTrans" cxnId="{D7FD6D5D-0156-4B42-AEE5-014D796D66C8}">
      <dgm:prSet/>
      <dgm:spPr/>
      <dgm:t>
        <a:bodyPr/>
        <a:lstStyle/>
        <a:p>
          <a:endParaRPr lang="es-ES" sz="2000"/>
        </a:p>
      </dgm:t>
    </dgm:pt>
    <dgm:pt modelId="{40B086AB-F5E9-44BE-83F4-9D983BCECE00}">
      <dgm:prSet custT="1"/>
      <dgm:spPr/>
      <dgm:t>
        <a:bodyPr/>
        <a:lstStyle/>
        <a:p>
          <a:r>
            <a:rPr lang="es-ES" sz="1800" dirty="0"/>
            <a:t>Entrenamiento de fuerza  resistencia y mixto</a:t>
          </a:r>
        </a:p>
      </dgm:t>
    </dgm:pt>
    <dgm:pt modelId="{A6A7392E-8BB5-47FC-A6F4-4B2A81DAC718}" type="parTrans" cxnId="{21E2C3F6-EB24-48CB-B005-344D721BA6CB}">
      <dgm:prSet/>
      <dgm:spPr/>
      <dgm:t>
        <a:bodyPr/>
        <a:lstStyle/>
        <a:p>
          <a:endParaRPr lang="es-ES" sz="2000"/>
        </a:p>
      </dgm:t>
    </dgm:pt>
    <dgm:pt modelId="{40DCAE6D-86AC-4D42-93E9-850B6CC93461}" type="sibTrans" cxnId="{21E2C3F6-EB24-48CB-B005-344D721BA6CB}">
      <dgm:prSet/>
      <dgm:spPr/>
      <dgm:t>
        <a:bodyPr/>
        <a:lstStyle/>
        <a:p>
          <a:endParaRPr lang="es-ES" sz="2000"/>
        </a:p>
      </dgm:t>
    </dgm:pt>
    <dgm:pt modelId="{AF3DD43D-8052-4420-98A7-0ED48874F3D6}">
      <dgm:prSet phldrT="[Texto]" custT="1"/>
      <dgm:spPr/>
      <dgm:t>
        <a:bodyPr/>
        <a:lstStyle/>
        <a:p>
          <a:r>
            <a:rPr lang="es-ES" sz="1800" dirty="0">
              <a:latin typeface="+mn-lt"/>
            </a:rPr>
            <a:t>Gestión de carga</a:t>
          </a:r>
        </a:p>
      </dgm:t>
    </dgm:pt>
    <dgm:pt modelId="{1F574BF5-588D-4998-A1DF-365D989263FF}" type="parTrans" cxnId="{CCEE2DB6-6277-486B-BB1A-7BE58017F84D}">
      <dgm:prSet/>
      <dgm:spPr/>
      <dgm:t>
        <a:bodyPr/>
        <a:lstStyle/>
        <a:p>
          <a:endParaRPr lang="es-ES" sz="2000"/>
        </a:p>
      </dgm:t>
    </dgm:pt>
    <dgm:pt modelId="{41B0F487-5594-4A88-A549-866304DBF20C}" type="sibTrans" cxnId="{CCEE2DB6-6277-486B-BB1A-7BE58017F84D}">
      <dgm:prSet/>
      <dgm:spPr/>
      <dgm:t>
        <a:bodyPr/>
        <a:lstStyle/>
        <a:p>
          <a:endParaRPr lang="es-ES" sz="2000"/>
        </a:p>
      </dgm:t>
    </dgm:pt>
    <dgm:pt modelId="{F8542563-D179-4495-9904-58AC05878BD2}">
      <dgm:prSet phldrT="[Texto]" custT="1"/>
      <dgm:spPr/>
      <dgm:t>
        <a:bodyPr/>
        <a:lstStyle/>
        <a:p>
          <a:r>
            <a:rPr lang="es-ES" sz="1800" dirty="0">
              <a:latin typeface="+mn-lt"/>
            </a:rPr>
            <a:t>Principio de sobrecarga</a:t>
          </a:r>
        </a:p>
      </dgm:t>
    </dgm:pt>
    <dgm:pt modelId="{05904FD3-B734-46F5-A25B-D21A0F8B8238}" type="parTrans" cxnId="{D68F0756-812D-44BC-B1E7-E01395CF39D5}">
      <dgm:prSet/>
      <dgm:spPr/>
      <dgm:t>
        <a:bodyPr/>
        <a:lstStyle/>
        <a:p>
          <a:endParaRPr lang="es-EC" sz="2000"/>
        </a:p>
      </dgm:t>
    </dgm:pt>
    <dgm:pt modelId="{7A2B71FA-6BF4-4152-91C3-C05FB7502BF9}" type="sibTrans" cxnId="{D68F0756-812D-44BC-B1E7-E01395CF39D5}">
      <dgm:prSet/>
      <dgm:spPr/>
      <dgm:t>
        <a:bodyPr/>
        <a:lstStyle/>
        <a:p>
          <a:endParaRPr lang="es-EC" sz="2000"/>
        </a:p>
      </dgm:t>
    </dgm:pt>
    <dgm:pt modelId="{11A6FB8E-D3B0-49D8-A4BC-FAD294BA0037}">
      <dgm:prSet phldrT="[Texto]" custT="1"/>
      <dgm:spPr/>
      <dgm:t>
        <a:bodyPr/>
        <a:lstStyle/>
        <a:p>
          <a:r>
            <a:rPr lang="es-ES" sz="1800" dirty="0">
              <a:latin typeface="+mn-lt"/>
            </a:rPr>
            <a:t>Lesiones</a:t>
          </a:r>
        </a:p>
      </dgm:t>
    </dgm:pt>
    <dgm:pt modelId="{80A7DF84-58CD-41E3-BE2E-D86A3B12F678}" type="parTrans" cxnId="{F5A30CAB-EA18-4A6C-A9E9-29ECAFFEECD6}">
      <dgm:prSet/>
      <dgm:spPr/>
      <dgm:t>
        <a:bodyPr/>
        <a:lstStyle/>
        <a:p>
          <a:endParaRPr lang="es-EC" sz="2000"/>
        </a:p>
      </dgm:t>
    </dgm:pt>
    <dgm:pt modelId="{A39D66BF-9205-4A58-A43C-9046C61741D3}" type="sibTrans" cxnId="{F5A30CAB-EA18-4A6C-A9E9-29ECAFFEECD6}">
      <dgm:prSet/>
      <dgm:spPr/>
      <dgm:t>
        <a:bodyPr/>
        <a:lstStyle/>
        <a:p>
          <a:endParaRPr lang="es-EC" sz="2000"/>
        </a:p>
      </dgm:t>
    </dgm:pt>
    <dgm:pt modelId="{0536F77E-4699-45F2-A396-7A3C1F635F7D}">
      <dgm:prSet phldrT="[Texto]" custT="1"/>
      <dgm:spPr/>
      <dgm:t>
        <a:bodyPr/>
        <a:lstStyle/>
        <a:p>
          <a:r>
            <a:rPr lang="es-ES" sz="1800" dirty="0">
              <a:latin typeface="+mn-lt"/>
            </a:rPr>
            <a:t>Edad y entrenamiento</a:t>
          </a:r>
        </a:p>
      </dgm:t>
    </dgm:pt>
    <dgm:pt modelId="{AC812703-5E9D-4B21-8F09-55FAA76225EA}" type="parTrans" cxnId="{426EB58D-6020-479D-A9E1-7E0723A7FDF6}">
      <dgm:prSet/>
      <dgm:spPr/>
      <dgm:t>
        <a:bodyPr/>
        <a:lstStyle/>
        <a:p>
          <a:endParaRPr lang="es-EC" sz="2000"/>
        </a:p>
      </dgm:t>
    </dgm:pt>
    <dgm:pt modelId="{6174A5BF-7E06-4D6A-B2DA-0A312D4ECB63}" type="sibTrans" cxnId="{426EB58D-6020-479D-A9E1-7E0723A7FDF6}">
      <dgm:prSet/>
      <dgm:spPr/>
      <dgm:t>
        <a:bodyPr/>
        <a:lstStyle/>
        <a:p>
          <a:endParaRPr lang="es-EC" sz="2000"/>
        </a:p>
      </dgm:t>
    </dgm:pt>
    <dgm:pt modelId="{195B4517-F7A5-4B61-8B32-1F01945312C7}" type="pres">
      <dgm:prSet presAssocID="{9B2AC18F-5BB2-4DC4-A3AC-E817CDF8BAC7}" presName="hierChild1" presStyleCnt="0">
        <dgm:presLayoutVars>
          <dgm:orgChart val="1"/>
          <dgm:chPref val="1"/>
          <dgm:dir/>
          <dgm:animOne val="branch"/>
          <dgm:animLvl val="lvl"/>
          <dgm:resizeHandles/>
        </dgm:presLayoutVars>
      </dgm:prSet>
      <dgm:spPr/>
    </dgm:pt>
    <dgm:pt modelId="{8274B9A2-85F2-4C8E-9841-C4C6D6DC704B}" type="pres">
      <dgm:prSet presAssocID="{2BEFBCAF-A214-4915-A649-8AB15C4D334E}" presName="hierRoot1" presStyleCnt="0">
        <dgm:presLayoutVars>
          <dgm:hierBranch val="init"/>
        </dgm:presLayoutVars>
      </dgm:prSet>
      <dgm:spPr/>
    </dgm:pt>
    <dgm:pt modelId="{C6C6B413-DBF0-4232-AC60-A7C2CE3EAE70}" type="pres">
      <dgm:prSet presAssocID="{2BEFBCAF-A214-4915-A649-8AB15C4D334E}" presName="rootComposite1" presStyleCnt="0"/>
      <dgm:spPr/>
    </dgm:pt>
    <dgm:pt modelId="{41C9624E-1FF0-4C79-823F-3AD0BC3EEF57}" type="pres">
      <dgm:prSet presAssocID="{2BEFBCAF-A214-4915-A649-8AB15C4D334E}" presName="rootText1" presStyleLbl="node0" presStyleIdx="0" presStyleCnt="1" custScaleX="222533" custScaleY="94034" custLinFactX="-18631" custLinFactY="-184682" custLinFactNeighborX="-100000" custLinFactNeighborY="-200000">
        <dgm:presLayoutVars>
          <dgm:chPref val="3"/>
        </dgm:presLayoutVars>
      </dgm:prSet>
      <dgm:spPr/>
    </dgm:pt>
    <dgm:pt modelId="{E2476BB6-D4F0-476D-B929-D10BA518F355}" type="pres">
      <dgm:prSet presAssocID="{2BEFBCAF-A214-4915-A649-8AB15C4D334E}" presName="rootConnector1" presStyleLbl="node1" presStyleIdx="0" presStyleCnt="0"/>
      <dgm:spPr/>
    </dgm:pt>
    <dgm:pt modelId="{0D50F533-002A-48B7-8B5B-CD7E633FAC45}" type="pres">
      <dgm:prSet presAssocID="{2BEFBCAF-A214-4915-A649-8AB15C4D334E}" presName="hierChild2" presStyleCnt="0"/>
      <dgm:spPr/>
    </dgm:pt>
    <dgm:pt modelId="{888B6F6F-9315-4687-8131-7A91963746C1}" type="pres">
      <dgm:prSet presAssocID="{6ACBEE82-4BD1-4547-8DD2-D2F154C4B089}" presName="Name64" presStyleLbl="parChTrans1D2" presStyleIdx="0" presStyleCnt="8"/>
      <dgm:spPr/>
    </dgm:pt>
    <dgm:pt modelId="{4445A97D-A1ED-4BE0-9337-A80BA6525DE6}" type="pres">
      <dgm:prSet presAssocID="{4FAFCC37-DFFA-42F3-8EDD-683B4B31D9F6}" presName="hierRoot2" presStyleCnt="0">
        <dgm:presLayoutVars>
          <dgm:hierBranch val="init"/>
        </dgm:presLayoutVars>
      </dgm:prSet>
      <dgm:spPr/>
    </dgm:pt>
    <dgm:pt modelId="{38AD87A7-EFB6-4BCD-90DB-7325F8278479}" type="pres">
      <dgm:prSet presAssocID="{4FAFCC37-DFFA-42F3-8EDD-683B4B31D9F6}" presName="rootComposite" presStyleCnt="0"/>
      <dgm:spPr/>
    </dgm:pt>
    <dgm:pt modelId="{B478F4A9-36FA-454A-8C27-4DA30E29A200}" type="pres">
      <dgm:prSet presAssocID="{4FAFCC37-DFFA-42F3-8EDD-683B4B31D9F6}" presName="rootText" presStyleLbl="node2" presStyleIdx="0" presStyleCnt="8" custScaleX="244986">
        <dgm:presLayoutVars>
          <dgm:chPref val="3"/>
        </dgm:presLayoutVars>
      </dgm:prSet>
      <dgm:spPr/>
    </dgm:pt>
    <dgm:pt modelId="{E9DBC1CF-D1B3-4151-BF1F-1DECE2071F3D}" type="pres">
      <dgm:prSet presAssocID="{4FAFCC37-DFFA-42F3-8EDD-683B4B31D9F6}" presName="rootConnector" presStyleLbl="node2" presStyleIdx="0" presStyleCnt="8"/>
      <dgm:spPr/>
    </dgm:pt>
    <dgm:pt modelId="{301FC56C-FEF1-4D61-9AC8-44CDBCBCF416}" type="pres">
      <dgm:prSet presAssocID="{4FAFCC37-DFFA-42F3-8EDD-683B4B31D9F6}" presName="hierChild4" presStyleCnt="0"/>
      <dgm:spPr/>
    </dgm:pt>
    <dgm:pt modelId="{6FF3C9BF-E9B9-42F8-81A2-8ED8523401A7}" type="pres">
      <dgm:prSet presAssocID="{4FAFCC37-DFFA-42F3-8EDD-683B4B31D9F6}" presName="hierChild5" presStyleCnt="0"/>
      <dgm:spPr/>
    </dgm:pt>
    <dgm:pt modelId="{7A44A0B8-1A16-4338-AA11-816FCBFC8C8A}" type="pres">
      <dgm:prSet presAssocID="{B916B36C-0062-421E-B882-D3C1A3FF7493}" presName="Name64" presStyleLbl="parChTrans1D2" presStyleIdx="1" presStyleCnt="8"/>
      <dgm:spPr/>
    </dgm:pt>
    <dgm:pt modelId="{36A56F08-F06F-499E-AF32-46395195E46C}" type="pres">
      <dgm:prSet presAssocID="{B69F14E5-3989-4A5E-B0F1-84AA71D5176C}" presName="hierRoot2" presStyleCnt="0">
        <dgm:presLayoutVars>
          <dgm:hierBranch val="init"/>
        </dgm:presLayoutVars>
      </dgm:prSet>
      <dgm:spPr/>
    </dgm:pt>
    <dgm:pt modelId="{6766E542-FA67-48D2-B656-D2A33B6185F2}" type="pres">
      <dgm:prSet presAssocID="{B69F14E5-3989-4A5E-B0F1-84AA71D5176C}" presName="rootComposite" presStyleCnt="0"/>
      <dgm:spPr/>
    </dgm:pt>
    <dgm:pt modelId="{C63D4015-4EEA-4492-90E4-C6E84D69C730}" type="pres">
      <dgm:prSet presAssocID="{B69F14E5-3989-4A5E-B0F1-84AA71D5176C}" presName="rootText" presStyleLbl="node2" presStyleIdx="1" presStyleCnt="8" custScaleX="244986">
        <dgm:presLayoutVars>
          <dgm:chPref val="3"/>
        </dgm:presLayoutVars>
      </dgm:prSet>
      <dgm:spPr/>
    </dgm:pt>
    <dgm:pt modelId="{04B9508E-5B98-4B92-99F5-19FE5A0B92DB}" type="pres">
      <dgm:prSet presAssocID="{B69F14E5-3989-4A5E-B0F1-84AA71D5176C}" presName="rootConnector" presStyleLbl="node2" presStyleIdx="1" presStyleCnt="8"/>
      <dgm:spPr/>
    </dgm:pt>
    <dgm:pt modelId="{E415A6E2-21F7-4FF6-8107-86064FEF2DD6}" type="pres">
      <dgm:prSet presAssocID="{B69F14E5-3989-4A5E-B0F1-84AA71D5176C}" presName="hierChild4" presStyleCnt="0"/>
      <dgm:spPr/>
    </dgm:pt>
    <dgm:pt modelId="{5ACFC78E-5BDA-4680-958F-3397BFC5ED35}" type="pres">
      <dgm:prSet presAssocID="{B69F14E5-3989-4A5E-B0F1-84AA71D5176C}" presName="hierChild5" presStyleCnt="0"/>
      <dgm:spPr/>
    </dgm:pt>
    <dgm:pt modelId="{31FF2692-D229-438F-89FB-15230A15B1BD}" type="pres">
      <dgm:prSet presAssocID="{A6A7392E-8BB5-47FC-A6F4-4B2A81DAC718}" presName="Name64" presStyleLbl="parChTrans1D2" presStyleIdx="2" presStyleCnt="8"/>
      <dgm:spPr/>
    </dgm:pt>
    <dgm:pt modelId="{C386A8C5-8499-4993-97A1-AB3225D1439F}" type="pres">
      <dgm:prSet presAssocID="{40B086AB-F5E9-44BE-83F4-9D983BCECE00}" presName="hierRoot2" presStyleCnt="0">
        <dgm:presLayoutVars>
          <dgm:hierBranch val="init"/>
        </dgm:presLayoutVars>
      </dgm:prSet>
      <dgm:spPr/>
    </dgm:pt>
    <dgm:pt modelId="{8A567FF3-2B36-4367-969E-D98FDBE38715}" type="pres">
      <dgm:prSet presAssocID="{40B086AB-F5E9-44BE-83F4-9D983BCECE00}" presName="rootComposite" presStyleCnt="0"/>
      <dgm:spPr/>
    </dgm:pt>
    <dgm:pt modelId="{F711286B-8E61-44D5-ADB7-42B086A9D724}" type="pres">
      <dgm:prSet presAssocID="{40B086AB-F5E9-44BE-83F4-9D983BCECE00}" presName="rootText" presStyleLbl="node2" presStyleIdx="2" presStyleCnt="8" custScaleX="244986">
        <dgm:presLayoutVars>
          <dgm:chPref val="3"/>
        </dgm:presLayoutVars>
      </dgm:prSet>
      <dgm:spPr/>
    </dgm:pt>
    <dgm:pt modelId="{F54F49CF-BBD9-4DFF-89B6-21D61243C783}" type="pres">
      <dgm:prSet presAssocID="{40B086AB-F5E9-44BE-83F4-9D983BCECE00}" presName="rootConnector" presStyleLbl="node2" presStyleIdx="2" presStyleCnt="8"/>
      <dgm:spPr/>
    </dgm:pt>
    <dgm:pt modelId="{343B5D9A-088B-48AE-A438-7B32C1AF3C00}" type="pres">
      <dgm:prSet presAssocID="{40B086AB-F5E9-44BE-83F4-9D983BCECE00}" presName="hierChild4" presStyleCnt="0"/>
      <dgm:spPr/>
    </dgm:pt>
    <dgm:pt modelId="{31DFB223-FF3A-4AFB-ACCB-29AC17018436}" type="pres">
      <dgm:prSet presAssocID="{40B086AB-F5E9-44BE-83F4-9D983BCECE00}" presName="hierChild5" presStyleCnt="0"/>
      <dgm:spPr/>
    </dgm:pt>
    <dgm:pt modelId="{F990740E-268E-44BD-89CB-ECDABF3E9A10}" type="pres">
      <dgm:prSet presAssocID="{EB31C23E-0120-4DFF-A007-32FB5555212E}" presName="Name64" presStyleLbl="parChTrans1D2" presStyleIdx="3" presStyleCnt="8"/>
      <dgm:spPr/>
    </dgm:pt>
    <dgm:pt modelId="{9A560586-C38B-4D08-AF00-0CF6B9BC87B6}" type="pres">
      <dgm:prSet presAssocID="{01CA0694-B237-447D-AFF8-BEF2921F570E}" presName="hierRoot2" presStyleCnt="0">
        <dgm:presLayoutVars>
          <dgm:hierBranch val="init"/>
        </dgm:presLayoutVars>
      </dgm:prSet>
      <dgm:spPr/>
    </dgm:pt>
    <dgm:pt modelId="{E186CE05-3B55-4FE1-BD8B-2BF64D6C7FAA}" type="pres">
      <dgm:prSet presAssocID="{01CA0694-B237-447D-AFF8-BEF2921F570E}" presName="rootComposite" presStyleCnt="0"/>
      <dgm:spPr/>
    </dgm:pt>
    <dgm:pt modelId="{084C896C-44FD-462E-B81D-105000C902EB}" type="pres">
      <dgm:prSet presAssocID="{01CA0694-B237-447D-AFF8-BEF2921F570E}" presName="rootText" presStyleLbl="node2" presStyleIdx="3" presStyleCnt="8" custScaleX="244986">
        <dgm:presLayoutVars>
          <dgm:chPref val="3"/>
        </dgm:presLayoutVars>
      </dgm:prSet>
      <dgm:spPr/>
    </dgm:pt>
    <dgm:pt modelId="{C79142BC-B673-4967-BA71-06E8FD673517}" type="pres">
      <dgm:prSet presAssocID="{01CA0694-B237-447D-AFF8-BEF2921F570E}" presName="rootConnector" presStyleLbl="node2" presStyleIdx="3" presStyleCnt="8"/>
      <dgm:spPr/>
    </dgm:pt>
    <dgm:pt modelId="{3DDBE7B0-F4B2-4075-B7C4-99FABA838212}" type="pres">
      <dgm:prSet presAssocID="{01CA0694-B237-447D-AFF8-BEF2921F570E}" presName="hierChild4" presStyleCnt="0"/>
      <dgm:spPr/>
    </dgm:pt>
    <dgm:pt modelId="{9805EAD7-BDEE-49F5-9B77-AAECFD3D53C3}" type="pres">
      <dgm:prSet presAssocID="{01CA0694-B237-447D-AFF8-BEF2921F570E}" presName="hierChild5" presStyleCnt="0"/>
      <dgm:spPr/>
    </dgm:pt>
    <dgm:pt modelId="{F48D7A00-8729-42F8-8425-64D9C4E29B24}" type="pres">
      <dgm:prSet presAssocID="{1F574BF5-588D-4998-A1DF-365D989263FF}" presName="Name64" presStyleLbl="parChTrans1D2" presStyleIdx="4" presStyleCnt="8"/>
      <dgm:spPr/>
    </dgm:pt>
    <dgm:pt modelId="{2622C753-2F85-46C1-A5F9-2D23C7B2A0D4}" type="pres">
      <dgm:prSet presAssocID="{AF3DD43D-8052-4420-98A7-0ED48874F3D6}" presName="hierRoot2" presStyleCnt="0">
        <dgm:presLayoutVars>
          <dgm:hierBranch val="init"/>
        </dgm:presLayoutVars>
      </dgm:prSet>
      <dgm:spPr/>
    </dgm:pt>
    <dgm:pt modelId="{2009CB33-EA35-4BAD-BE5E-3EAFEB66EF3A}" type="pres">
      <dgm:prSet presAssocID="{AF3DD43D-8052-4420-98A7-0ED48874F3D6}" presName="rootComposite" presStyleCnt="0"/>
      <dgm:spPr/>
    </dgm:pt>
    <dgm:pt modelId="{923EF3D9-BDE3-4445-9E99-7C7ADB7A138E}" type="pres">
      <dgm:prSet presAssocID="{AF3DD43D-8052-4420-98A7-0ED48874F3D6}" presName="rootText" presStyleLbl="node2" presStyleIdx="4" presStyleCnt="8" custScaleX="244986">
        <dgm:presLayoutVars>
          <dgm:chPref val="3"/>
        </dgm:presLayoutVars>
      </dgm:prSet>
      <dgm:spPr/>
    </dgm:pt>
    <dgm:pt modelId="{9B373616-9DA7-4358-99E5-3B0AC886CDA7}" type="pres">
      <dgm:prSet presAssocID="{AF3DD43D-8052-4420-98A7-0ED48874F3D6}" presName="rootConnector" presStyleLbl="node2" presStyleIdx="4" presStyleCnt="8"/>
      <dgm:spPr/>
    </dgm:pt>
    <dgm:pt modelId="{DFF6D728-E47E-4E69-BADE-93F9DF464936}" type="pres">
      <dgm:prSet presAssocID="{AF3DD43D-8052-4420-98A7-0ED48874F3D6}" presName="hierChild4" presStyleCnt="0"/>
      <dgm:spPr/>
    </dgm:pt>
    <dgm:pt modelId="{72CD0FB1-8AA0-4CEA-B415-57C1A030D68F}" type="pres">
      <dgm:prSet presAssocID="{AF3DD43D-8052-4420-98A7-0ED48874F3D6}" presName="hierChild5" presStyleCnt="0"/>
      <dgm:spPr/>
    </dgm:pt>
    <dgm:pt modelId="{6DE43C7B-0E1B-46EE-908C-88BD4F99D95D}" type="pres">
      <dgm:prSet presAssocID="{05904FD3-B734-46F5-A25B-D21A0F8B8238}" presName="Name64" presStyleLbl="parChTrans1D2" presStyleIdx="5" presStyleCnt="8"/>
      <dgm:spPr/>
    </dgm:pt>
    <dgm:pt modelId="{F5C77E96-25F3-4878-80EA-7DC8E198706C}" type="pres">
      <dgm:prSet presAssocID="{F8542563-D179-4495-9904-58AC05878BD2}" presName="hierRoot2" presStyleCnt="0">
        <dgm:presLayoutVars>
          <dgm:hierBranch val="init"/>
        </dgm:presLayoutVars>
      </dgm:prSet>
      <dgm:spPr/>
    </dgm:pt>
    <dgm:pt modelId="{91AA389E-2364-4F54-911E-5E6582911EB4}" type="pres">
      <dgm:prSet presAssocID="{F8542563-D179-4495-9904-58AC05878BD2}" presName="rootComposite" presStyleCnt="0"/>
      <dgm:spPr/>
    </dgm:pt>
    <dgm:pt modelId="{5B219FE4-5CEA-4E9D-9346-13350303CB53}" type="pres">
      <dgm:prSet presAssocID="{F8542563-D179-4495-9904-58AC05878BD2}" presName="rootText" presStyleLbl="node2" presStyleIdx="5" presStyleCnt="8" custScaleX="244986">
        <dgm:presLayoutVars>
          <dgm:chPref val="3"/>
        </dgm:presLayoutVars>
      </dgm:prSet>
      <dgm:spPr/>
    </dgm:pt>
    <dgm:pt modelId="{CD84FABA-06EE-4109-AF88-85CF677335A0}" type="pres">
      <dgm:prSet presAssocID="{F8542563-D179-4495-9904-58AC05878BD2}" presName="rootConnector" presStyleLbl="node2" presStyleIdx="5" presStyleCnt="8"/>
      <dgm:spPr/>
    </dgm:pt>
    <dgm:pt modelId="{5B1F136D-A779-4D04-AB04-DC653BB88AF3}" type="pres">
      <dgm:prSet presAssocID="{F8542563-D179-4495-9904-58AC05878BD2}" presName="hierChild4" presStyleCnt="0"/>
      <dgm:spPr/>
    </dgm:pt>
    <dgm:pt modelId="{81964BFE-6F57-4531-A0FB-5A58C9EC9FF3}" type="pres">
      <dgm:prSet presAssocID="{F8542563-D179-4495-9904-58AC05878BD2}" presName="hierChild5" presStyleCnt="0"/>
      <dgm:spPr/>
    </dgm:pt>
    <dgm:pt modelId="{ED133CF2-F4F6-4599-9AB3-33DA44BA8C90}" type="pres">
      <dgm:prSet presAssocID="{80A7DF84-58CD-41E3-BE2E-D86A3B12F678}" presName="Name64" presStyleLbl="parChTrans1D2" presStyleIdx="6" presStyleCnt="8"/>
      <dgm:spPr/>
    </dgm:pt>
    <dgm:pt modelId="{A1D32536-5377-4A05-9210-B90372F66DEF}" type="pres">
      <dgm:prSet presAssocID="{11A6FB8E-D3B0-49D8-A4BC-FAD294BA0037}" presName="hierRoot2" presStyleCnt="0">
        <dgm:presLayoutVars>
          <dgm:hierBranch val="init"/>
        </dgm:presLayoutVars>
      </dgm:prSet>
      <dgm:spPr/>
    </dgm:pt>
    <dgm:pt modelId="{74DC0E61-F28E-46D3-B793-DBFFA028CE53}" type="pres">
      <dgm:prSet presAssocID="{11A6FB8E-D3B0-49D8-A4BC-FAD294BA0037}" presName="rootComposite" presStyleCnt="0"/>
      <dgm:spPr/>
    </dgm:pt>
    <dgm:pt modelId="{F1ACBA86-D964-4520-96DD-97341B367207}" type="pres">
      <dgm:prSet presAssocID="{11A6FB8E-D3B0-49D8-A4BC-FAD294BA0037}" presName="rootText" presStyleLbl="node2" presStyleIdx="6" presStyleCnt="8" custScaleX="244986">
        <dgm:presLayoutVars>
          <dgm:chPref val="3"/>
        </dgm:presLayoutVars>
      </dgm:prSet>
      <dgm:spPr/>
    </dgm:pt>
    <dgm:pt modelId="{A73B92E8-B733-4204-B962-9E4115E721C6}" type="pres">
      <dgm:prSet presAssocID="{11A6FB8E-D3B0-49D8-A4BC-FAD294BA0037}" presName="rootConnector" presStyleLbl="node2" presStyleIdx="6" presStyleCnt="8"/>
      <dgm:spPr/>
    </dgm:pt>
    <dgm:pt modelId="{2656EA47-BC44-4852-85EE-17E0FFA1C4F6}" type="pres">
      <dgm:prSet presAssocID="{11A6FB8E-D3B0-49D8-A4BC-FAD294BA0037}" presName="hierChild4" presStyleCnt="0"/>
      <dgm:spPr/>
    </dgm:pt>
    <dgm:pt modelId="{560A957E-9507-426B-A48C-DB9F8120DC0E}" type="pres">
      <dgm:prSet presAssocID="{11A6FB8E-D3B0-49D8-A4BC-FAD294BA0037}" presName="hierChild5" presStyleCnt="0"/>
      <dgm:spPr/>
    </dgm:pt>
    <dgm:pt modelId="{566D508D-7223-4FA3-885E-61BF642A2AB1}" type="pres">
      <dgm:prSet presAssocID="{AC812703-5E9D-4B21-8F09-55FAA76225EA}" presName="Name64" presStyleLbl="parChTrans1D2" presStyleIdx="7" presStyleCnt="8"/>
      <dgm:spPr/>
    </dgm:pt>
    <dgm:pt modelId="{9475E8A1-BEAA-44E7-BBD9-80E100097AEA}" type="pres">
      <dgm:prSet presAssocID="{0536F77E-4699-45F2-A396-7A3C1F635F7D}" presName="hierRoot2" presStyleCnt="0">
        <dgm:presLayoutVars>
          <dgm:hierBranch val="init"/>
        </dgm:presLayoutVars>
      </dgm:prSet>
      <dgm:spPr/>
    </dgm:pt>
    <dgm:pt modelId="{36C2B69E-E448-43D6-AE68-77CFC3017E39}" type="pres">
      <dgm:prSet presAssocID="{0536F77E-4699-45F2-A396-7A3C1F635F7D}" presName="rootComposite" presStyleCnt="0"/>
      <dgm:spPr/>
    </dgm:pt>
    <dgm:pt modelId="{D1BB8D0E-5364-414E-A923-66E4C41EBAAA}" type="pres">
      <dgm:prSet presAssocID="{0536F77E-4699-45F2-A396-7A3C1F635F7D}" presName="rootText" presStyleLbl="node2" presStyleIdx="7" presStyleCnt="8" custScaleX="244986">
        <dgm:presLayoutVars>
          <dgm:chPref val="3"/>
        </dgm:presLayoutVars>
      </dgm:prSet>
      <dgm:spPr/>
    </dgm:pt>
    <dgm:pt modelId="{541A8546-C304-4EA1-8F8B-BE8B52DD50B6}" type="pres">
      <dgm:prSet presAssocID="{0536F77E-4699-45F2-A396-7A3C1F635F7D}" presName="rootConnector" presStyleLbl="node2" presStyleIdx="7" presStyleCnt="8"/>
      <dgm:spPr/>
    </dgm:pt>
    <dgm:pt modelId="{B09EB560-489F-4F9A-9DD5-BE10C2F350E4}" type="pres">
      <dgm:prSet presAssocID="{0536F77E-4699-45F2-A396-7A3C1F635F7D}" presName="hierChild4" presStyleCnt="0"/>
      <dgm:spPr/>
    </dgm:pt>
    <dgm:pt modelId="{7B12BF6F-E990-4885-A860-261300244BDF}" type="pres">
      <dgm:prSet presAssocID="{0536F77E-4699-45F2-A396-7A3C1F635F7D}" presName="hierChild5" presStyleCnt="0"/>
      <dgm:spPr/>
    </dgm:pt>
    <dgm:pt modelId="{85A3F921-8DB0-4A3C-B190-8F7B1DA74E65}" type="pres">
      <dgm:prSet presAssocID="{2BEFBCAF-A214-4915-A649-8AB15C4D334E}" presName="hierChild3" presStyleCnt="0"/>
      <dgm:spPr/>
    </dgm:pt>
  </dgm:ptLst>
  <dgm:cxnLst>
    <dgm:cxn modelId="{16C35702-1CA4-410B-A934-8B8916AE1407}" type="presOf" srcId="{0536F77E-4699-45F2-A396-7A3C1F635F7D}" destId="{D1BB8D0E-5364-414E-A923-66E4C41EBAAA}" srcOrd="0" destOrd="0" presId="urn:microsoft.com/office/officeart/2009/3/layout/HorizontalOrganizationChart"/>
    <dgm:cxn modelId="{94D71E04-E75F-4138-96C7-5FB1CD02C0EE}" type="presOf" srcId="{AF3DD43D-8052-4420-98A7-0ED48874F3D6}" destId="{923EF3D9-BDE3-4445-9E99-7C7ADB7A138E}" srcOrd="0" destOrd="0" presId="urn:microsoft.com/office/officeart/2009/3/layout/HorizontalOrganizationChart"/>
    <dgm:cxn modelId="{FEFA4B16-AF44-4068-9E1C-DF62415A829E}" type="presOf" srcId="{2BEFBCAF-A214-4915-A649-8AB15C4D334E}" destId="{41C9624E-1FF0-4C79-823F-3AD0BC3EEF57}" srcOrd="0" destOrd="0" presId="urn:microsoft.com/office/officeart/2009/3/layout/HorizontalOrganizationChart"/>
    <dgm:cxn modelId="{6036F71B-6A20-437F-8C0A-99C634F88305}" type="presOf" srcId="{EB31C23E-0120-4DFF-A007-32FB5555212E}" destId="{F990740E-268E-44BD-89CB-ECDABF3E9A10}" srcOrd="0" destOrd="0" presId="urn:microsoft.com/office/officeart/2009/3/layout/HorizontalOrganizationChart"/>
    <dgm:cxn modelId="{2148DB22-D731-41B5-A43B-CE3711894D81}" type="presOf" srcId="{11A6FB8E-D3B0-49D8-A4BC-FAD294BA0037}" destId="{A73B92E8-B733-4204-B962-9E4115E721C6}" srcOrd="1" destOrd="0" presId="urn:microsoft.com/office/officeart/2009/3/layout/HorizontalOrganizationChart"/>
    <dgm:cxn modelId="{12E2F223-964C-436E-88F8-A538869CD115}" type="presOf" srcId="{6ACBEE82-4BD1-4547-8DD2-D2F154C4B089}" destId="{888B6F6F-9315-4687-8131-7A91963746C1}" srcOrd="0" destOrd="0" presId="urn:microsoft.com/office/officeart/2009/3/layout/HorizontalOrganizationChart"/>
    <dgm:cxn modelId="{15E89E27-40BC-4DA8-8423-F312A90529B5}" type="presOf" srcId="{AC812703-5E9D-4B21-8F09-55FAA76225EA}" destId="{566D508D-7223-4FA3-885E-61BF642A2AB1}" srcOrd="0" destOrd="0" presId="urn:microsoft.com/office/officeart/2009/3/layout/HorizontalOrganizationChart"/>
    <dgm:cxn modelId="{C432A02A-1991-4478-951C-3C87692DF4BE}" type="presOf" srcId="{80A7DF84-58CD-41E3-BE2E-D86A3B12F678}" destId="{ED133CF2-F4F6-4599-9AB3-33DA44BA8C90}" srcOrd="0" destOrd="0" presId="urn:microsoft.com/office/officeart/2009/3/layout/HorizontalOrganizationChart"/>
    <dgm:cxn modelId="{923AA72C-5710-4FBF-9F07-E4A344A1BF59}" type="presOf" srcId="{0536F77E-4699-45F2-A396-7A3C1F635F7D}" destId="{541A8546-C304-4EA1-8F8B-BE8B52DD50B6}" srcOrd="1" destOrd="0" presId="urn:microsoft.com/office/officeart/2009/3/layout/HorizontalOrganizationChart"/>
    <dgm:cxn modelId="{767DAE36-DEB8-4826-8C21-F4BAD18C26D3}" type="presOf" srcId="{40B086AB-F5E9-44BE-83F4-9D983BCECE00}" destId="{F54F49CF-BBD9-4DFF-89B6-21D61243C783}" srcOrd="1" destOrd="0" presId="urn:microsoft.com/office/officeart/2009/3/layout/HorizontalOrganizationChart"/>
    <dgm:cxn modelId="{28AA263A-E7F9-4247-A8DC-D3A0FBB13DB8}" type="presOf" srcId="{2BEFBCAF-A214-4915-A649-8AB15C4D334E}" destId="{E2476BB6-D4F0-476D-B929-D10BA518F355}" srcOrd="1" destOrd="0" presId="urn:microsoft.com/office/officeart/2009/3/layout/HorizontalOrganizationChart"/>
    <dgm:cxn modelId="{D7FD6D5D-0156-4B42-AEE5-014D796D66C8}" srcId="{2BEFBCAF-A214-4915-A649-8AB15C4D334E}" destId="{01CA0694-B237-447D-AFF8-BEF2921F570E}" srcOrd="3" destOrd="0" parTransId="{EB31C23E-0120-4DFF-A007-32FB5555212E}" sibTransId="{176CD7BF-BC28-49CF-8F2C-BAB4F2CA8C8F}"/>
    <dgm:cxn modelId="{0CA38763-B746-4075-BAD0-3371B6991009}" type="presOf" srcId="{B69F14E5-3989-4A5E-B0F1-84AA71D5176C}" destId="{04B9508E-5B98-4B92-99F5-19FE5A0B92DB}" srcOrd="1" destOrd="0" presId="urn:microsoft.com/office/officeart/2009/3/layout/HorizontalOrganizationChart"/>
    <dgm:cxn modelId="{FD37E346-025B-4BFF-9754-516B2E97DDC3}" type="presOf" srcId="{01CA0694-B237-447D-AFF8-BEF2921F570E}" destId="{084C896C-44FD-462E-B81D-105000C902EB}" srcOrd="0" destOrd="0" presId="urn:microsoft.com/office/officeart/2009/3/layout/HorizontalOrganizationChart"/>
    <dgm:cxn modelId="{FC526667-3474-4B17-B2FD-566BBEEC41A1}" type="presOf" srcId="{4FAFCC37-DFFA-42F3-8EDD-683B4B31D9F6}" destId="{B478F4A9-36FA-454A-8C27-4DA30E29A200}" srcOrd="0" destOrd="0" presId="urn:microsoft.com/office/officeart/2009/3/layout/HorizontalOrganizationChart"/>
    <dgm:cxn modelId="{E7BFA569-1BBA-4AA5-8137-F5A9DC7BF134}" type="presOf" srcId="{1F574BF5-588D-4998-A1DF-365D989263FF}" destId="{F48D7A00-8729-42F8-8425-64D9C4E29B24}" srcOrd="0" destOrd="0" presId="urn:microsoft.com/office/officeart/2009/3/layout/HorizontalOrganizationChart"/>
    <dgm:cxn modelId="{7BA2CC70-A33E-4741-8CFF-E570B4571E2F}" type="presOf" srcId="{AF3DD43D-8052-4420-98A7-0ED48874F3D6}" destId="{9B373616-9DA7-4358-99E5-3B0AC886CDA7}" srcOrd="1" destOrd="0" presId="urn:microsoft.com/office/officeart/2009/3/layout/HorizontalOrganizationChart"/>
    <dgm:cxn modelId="{0FA99A55-65E7-46C4-B8A9-4A139349F500}" srcId="{2BEFBCAF-A214-4915-A649-8AB15C4D334E}" destId="{B69F14E5-3989-4A5E-B0F1-84AA71D5176C}" srcOrd="1" destOrd="0" parTransId="{B916B36C-0062-421E-B882-D3C1A3FF7493}" sibTransId="{25D47254-66B2-484F-A607-FA5A5E2A6936}"/>
    <dgm:cxn modelId="{D68F0756-812D-44BC-B1E7-E01395CF39D5}" srcId="{2BEFBCAF-A214-4915-A649-8AB15C4D334E}" destId="{F8542563-D179-4495-9904-58AC05878BD2}" srcOrd="5" destOrd="0" parTransId="{05904FD3-B734-46F5-A25B-D21A0F8B8238}" sibTransId="{7A2B71FA-6BF4-4152-91C3-C05FB7502BF9}"/>
    <dgm:cxn modelId="{D61A0377-7890-4FF1-87F9-F5A3B1FB31BB}" type="presOf" srcId="{F8542563-D179-4495-9904-58AC05878BD2}" destId="{CD84FABA-06EE-4109-AF88-85CF677335A0}" srcOrd="1" destOrd="0" presId="urn:microsoft.com/office/officeart/2009/3/layout/HorizontalOrganizationChart"/>
    <dgm:cxn modelId="{A7405459-492F-4EDD-A2FC-9E351D799FAD}" type="presOf" srcId="{A6A7392E-8BB5-47FC-A6F4-4B2A81DAC718}" destId="{31FF2692-D229-438F-89FB-15230A15B1BD}" srcOrd="0" destOrd="0" presId="urn:microsoft.com/office/officeart/2009/3/layout/HorizontalOrganizationChart"/>
    <dgm:cxn modelId="{54B4D47D-3B4B-4BE5-B9B4-E4765F9DD43F}" srcId="{2BEFBCAF-A214-4915-A649-8AB15C4D334E}" destId="{4FAFCC37-DFFA-42F3-8EDD-683B4B31D9F6}" srcOrd="0" destOrd="0" parTransId="{6ACBEE82-4BD1-4547-8DD2-D2F154C4B089}" sibTransId="{6F4CB75B-144D-4EAB-8AD0-95424DEBFA76}"/>
    <dgm:cxn modelId="{E0D60281-129C-4FCD-AF48-996FE17AD4F0}" type="presOf" srcId="{11A6FB8E-D3B0-49D8-A4BC-FAD294BA0037}" destId="{F1ACBA86-D964-4520-96DD-97341B367207}" srcOrd="0" destOrd="0" presId="urn:microsoft.com/office/officeart/2009/3/layout/HorizontalOrganizationChart"/>
    <dgm:cxn modelId="{CBCC668B-315A-42FD-8DF2-EF0010A958F3}" type="presOf" srcId="{05904FD3-B734-46F5-A25B-D21A0F8B8238}" destId="{6DE43C7B-0E1B-46EE-908C-88BD4F99D95D}" srcOrd="0" destOrd="0" presId="urn:microsoft.com/office/officeart/2009/3/layout/HorizontalOrganizationChart"/>
    <dgm:cxn modelId="{426EB58D-6020-479D-A9E1-7E0723A7FDF6}" srcId="{2BEFBCAF-A214-4915-A649-8AB15C4D334E}" destId="{0536F77E-4699-45F2-A396-7A3C1F635F7D}" srcOrd="7" destOrd="0" parTransId="{AC812703-5E9D-4B21-8F09-55FAA76225EA}" sibTransId="{6174A5BF-7E06-4D6A-B2DA-0A312D4ECB63}"/>
    <dgm:cxn modelId="{2F462396-3C94-4B07-8292-8F121F2FD8A2}" type="presOf" srcId="{B916B36C-0062-421E-B882-D3C1A3FF7493}" destId="{7A44A0B8-1A16-4338-AA11-816FCBFC8C8A}" srcOrd="0" destOrd="0" presId="urn:microsoft.com/office/officeart/2009/3/layout/HorizontalOrganizationChart"/>
    <dgm:cxn modelId="{86A3A59D-1F7B-4A29-AAE7-32AFA726636F}" type="presOf" srcId="{B69F14E5-3989-4A5E-B0F1-84AA71D5176C}" destId="{C63D4015-4EEA-4492-90E4-C6E84D69C730}" srcOrd="0" destOrd="0" presId="urn:microsoft.com/office/officeart/2009/3/layout/HorizontalOrganizationChart"/>
    <dgm:cxn modelId="{F5A30CAB-EA18-4A6C-A9E9-29ECAFFEECD6}" srcId="{2BEFBCAF-A214-4915-A649-8AB15C4D334E}" destId="{11A6FB8E-D3B0-49D8-A4BC-FAD294BA0037}" srcOrd="6" destOrd="0" parTransId="{80A7DF84-58CD-41E3-BE2E-D86A3B12F678}" sibTransId="{A39D66BF-9205-4A58-A43C-9046C61741D3}"/>
    <dgm:cxn modelId="{CCEE2DB6-6277-486B-BB1A-7BE58017F84D}" srcId="{2BEFBCAF-A214-4915-A649-8AB15C4D334E}" destId="{AF3DD43D-8052-4420-98A7-0ED48874F3D6}" srcOrd="4" destOrd="0" parTransId="{1F574BF5-588D-4998-A1DF-365D989263FF}" sibTransId="{41B0F487-5594-4A88-A549-866304DBF20C}"/>
    <dgm:cxn modelId="{AD2404C1-1396-4E67-926A-BB3BBA54B886}" type="presOf" srcId="{4FAFCC37-DFFA-42F3-8EDD-683B4B31D9F6}" destId="{E9DBC1CF-D1B3-4151-BF1F-1DECE2071F3D}" srcOrd="1" destOrd="0" presId="urn:microsoft.com/office/officeart/2009/3/layout/HorizontalOrganizationChart"/>
    <dgm:cxn modelId="{067001D4-C418-4B6B-9FB5-71AF5C2C8547}" type="presOf" srcId="{40B086AB-F5E9-44BE-83F4-9D983BCECE00}" destId="{F711286B-8E61-44D5-ADB7-42B086A9D724}" srcOrd="0" destOrd="0" presId="urn:microsoft.com/office/officeart/2009/3/layout/HorizontalOrganizationChart"/>
    <dgm:cxn modelId="{91896FD7-BC7E-455A-88D2-B45E88BDA94C}" type="presOf" srcId="{01CA0694-B237-447D-AFF8-BEF2921F570E}" destId="{C79142BC-B673-4967-BA71-06E8FD673517}" srcOrd="1" destOrd="0" presId="urn:microsoft.com/office/officeart/2009/3/layout/HorizontalOrganizationChart"/>
    <dgm:cxn modelId="{B27CA7DC-BCD9-40DC-B7DB-234CBCF3167B}" srcId="{9B2AC18F-5BB2-4DC4-A3AC-E817CDF8BAC7}" destId="{2BEFBCAF-A214-4915-A649-8AB15C4D334E}" srcOrd="0" destOrd="0" parTransId="{25E015B3-2DF7-49CB-985E-8E8E68E547DD}" sibTransId="{610C697F-8C17-41AB-9B22-66C1675DDE96}"/>
    <dgm:cxn modelId="{5B9F92E2-FEAD-4F8A-A67F-DD3A6531F7AD}" type="presOf" srcId="{9B2AC18F-5BB2-4DC4-A3AC-E817CDF8BAC7}" destId="{195B4517-F7A5-4B61-8B32-1F01945312C7}" srcOrd="0" destOrd="0" presId="urn:microsoft.com/office/officeart/2009/3/layout/HorizontalOrganizationChart"/>
    <dgm:cxn modelId="{243684E5-C245-4E38-B123-37DD0469E89F}" type="presOf" srcId="{F8542563-D179-4495-9904-58AC05878BD2}" destId="{5B219FE4-5CEA-4E9D-9346-13350303CB53}" srcOrd="0" destOrd="0" presId="urn:microsoft.com/office/officeart/2009/3/layout/HorizontalOrganizationChart"/>
    <dgm:cxn modelId="{21E2C3F6-EB24-48CB-B005-344D721BA6CB}" srcId="{2BEFBCAF-A214-4915-A649-8AB15C4D334E}" destId="{40B086AB-F5E9-44BE-83F4-9D983BCECE00}" srcOrd="2" destOrd="0" parTransId="{A6A7392E-8BB5-47FC-A6F4-4B2A81DAC718}" sibTransId="{40DCAE6D-86AC-4D42-93E9-850B6CC93461}"/>
    <dgm:cxn modelId="{4CDCD694-0D15-40D9-A438-F9312990D32A}" type="presParOf" srcId="{195B4517-F7A5-4B61-8B32-1F01945312C7}" destId="{8274B9A2-85F2-4C8E-9841-C4C6D6DC704B}" srcOrd="0" destOrd="0" presId="urn:microsoft.com/office/officeart/2009/3/layout/HorizontalOrganizationChart"/>
    <dgm:cxn modelId="{7114A84D-56A0-4181-91F9-111B010DE3BA}" type="presParOf" srcId="{8274B9A2-85F2-4C8E-9841-C4C6D6DC704B}" destId="{C6C6B413-DBF0-4232-AC60-A7C2CE3EAE70}" srcOrd="0" destOrd="0" presId="urn:microsoft.com/office/officeart/2009/3/layout/HorizontalOrganizationChart"/>
    <dgm:cxn modelId="{9E1CE693-0D5E-4642-9E2D-AA6E7DCC2846}" type="presParOf" srcId="{C6C6B413-DBF0-4232-AC60-A7C2CE3EAE70}" destId="{41C9624E-1FF0-4C79-823F-3AD0BC3EEF57}" srcOrd="0" destOrd="0" presId="urn:microsoft.com/office/officeart/2009/3/layout/HorizontalOrganizationChart"/>
    <dgm:cxn modelId="{2DCD61E9-4F92-40EC-BB1A-97FCE88AF649}" type="presParOf" srcId="{C6C6B413-DBF0-4232-AC60-A7C2CE3EAE70}" destId="{E2476BB6-D4F0-476D-B929-D10BA518F355}" srcOrd="1" destOrd="0" presId="urn:microsoft.com/office/officeart/2009/3/layout/HorizontalOrganizationChart"/>
    <dgm:cxn modelId="{4AB7E909-098D-4C36-B8C8-10358AEA0F21}" type="presParOf" srcId="{8274B9A2-85F2-4C8E-9841-C4C6D6DC704B}" destId="{0D50F533-002A-48B7-8B5B-CD7E633FAC45}" srcOrd="1" destOrd="0" presId="urn:microsoft.com/office/officeart/2009/3/layout/HorizontalOrganizationChart"/>
    <dgm:cxn modelId="{74437A50-F912-4ABD-A7DD-0A8DAE884197}" type="presParOf" srcId="{0D50F533-002A-48B7-8B5B-CD7E633FAC45}" destId="{888B6F6F-9315-4687-8131-7A91963746C1}" srcOrd="0" destOrd="0" presId="urn:microsoft.com/office/officeart/2009/3/layout/HorizontalOrganizationChart"/>
    <dgm:cxn modelId="{4E7EC189-5143-4A7B-B948-F2E248AB2387}" type="presParOf" srcId="{0D50F533-002A-48B7-8B5B-CD7E633FAC45}" destId="{4445A97D-A1ED-4BE0-9337-A80BA6525DE6}" srcOrd="1" destOrd="0" presId="urn:microsoft.com/office/officeart/2009/3/layout/HorizontalOrganizationChart"/>
    <dgm:cxn modelId="{93622C15-C937-4EF1-8806-3C8DBED0ED55}" type="presParOf" srcId="{4445A97D-A1ED-4BE0-9337-A80BA6525DE6}" destId="{38AD87A7-EFB6-4BCD-90DB-7325F8278479}" srcOrd="0" destOrd="0" presId="urn:microsoft.com/office/officeart/2009/3/layout/HorizontalOrganizationChart"/>
    <dgm:cxn modelId="{E8BDFC68-A3A7-475E-B6FA-C9D47D8B247F}" type="presParOf" srcId="{38AD87A7-EFB6-4BCD-90DB-7325F8278479}" destId="{B478F4A9-36FA-454A-8C27-4DA30E29A200}" srcOrd="0" destOrd="0" presId="urn:microsoft.com/office/officeart/2009/3/layout/HorizontalOrganizationChart"/>
    <dgm:cxn modelId="{F2C31B9E-9264-4888-8B14-FA76BE2E4C85}" type="presParOf" srcId="{38AD87A7-EFB6-4BCD-90DB-7325F8278479}" destId="{E9DBC1CF-D1B3-4151-BF1F-1DECE2071F3D}" srcOrd="1" destOrd="0" presId="urn:microsoft.com/office/officeart/2009/3/layout/HorizontalOrganizationChart"/>
    <dgm:cxn modelId="{8C844159-5E84-4CF5-A057-4997B913DE57}" type="presParOf" srcId="{4445A97D-A1ED-4BE0-9337-A80BA6525DE6}" destId="{301FC56C-FEF1-4D61-9AC8-44CDBCBCF416}" srcOrd="1" destOrd="0" presId="urn:microsoft.com/office/officeart/2009/3/layout/HorizontalOrganizationChart"/>
    <dgm:cxn modelId="{8264FE3F-7FA0-4517-AA11-CC723BE063E9}" type="presParOf" srcId="{4445A97D-A1ED-4BE0-9337-A80BA6525DE6}" destId="{6FF3C9BF-E9B9-42F8-81A2-8ED8523401A7}" srcOrd="2" destOrd="0" presId="urn:microsoft.com/office/officeart/2009/3/layout/HorizontalOrganizationChart"/>
    <dgm:cxn modelId="{05B9E7C9-4543-4AEA-9140-7DBBA2430770}" type="presParOf" srcId="{0D50F533-002A-48B7-8B5B-CD7E633FAC45}" destId="{7A44A0B8-1A16-4338-AA11-816FCBFC8C8A}" srcOrd="2" destOrd="0" presId="urn:microsoft.com/office/officeart/2009/3/layout/HorizontalOrganizationChart"/>
    <dgm:cxn modelId="{E101B9C6-00A2-4504-AE40-093435E52741}" type="presParOf" srcId="{0D50F533-002A-48B7-8B5B-CD7E633FAC45}" destId="{36A56F08-F06F-499E-AF32-46395195E46C}" srcOrd="3" destOrd="0" presId="urn:microsoft.com/office/officeart/2009/3/layout/HorizontalOrganizationChart"/>
    <dgm:cxn modelId="{6A920C3C-9999-4B1B-92C7-D56161FA7B11}" type="presParOf" srcId="{36A56F08-F06F-499E-AF32-46395195E46C}" destId="{6766E542-FA67-48D2-B656-D2A33B6185F2}" srcOrd="0" destOrd="0" presId="urn:microsoft.com/office/officeart/2009/3/layout/HorizontalOrganizationChart"/>
    <dgm:cxn modelId="{C38331C6-8E9D-4122-A958-62FE1A1E4753}" type="presParOf" srcId="{6766E542-FA67-48D2-B656-D2A33B6185F2}" destId="{C63D4015-4EEA-4492-90E4-C6E84D69C730}" srcOrd="0" destOrd="0" presId="urn:microsoft.com/office/officeart/2009/3/layout/HorizontalOrganizationChart"/>
    <dgm:cxn modelId="{39F9E042-A2FB-4687-9C06-5D58FB8AE60C}" type="presParOf" srcId="{6766E542-FA67-48D2-B656-D2A33B6185F2}" destId="{04B9508E-5B98-4B92-99F5-19FE5A0B92DB}" srcOrd="1" destOrd="0" presId="urn:microsoft.com/office/officeart/2009/3/layout/HorizontalOrganizationChart"/>
    <dgm:cxn modelId="{E6205DE6-591F-474B-9B1C-FDF0ECF5535F}" type="presParOf" srcId="{36A56F08-F06F-499E-AF32-46395195E46C}" destId="{E415A6E2-21F7-4FF6-8107-86064FEF2DD6}" srcOrd="1" destOrd="0" presId="urn:microsoft.com/office/officeart/2009/3/layout/HorizontalOrganizationChart"/>
    <dgm:cxn modelId="{0B7C417A-4BA6-4BDF-8A56-44B48C81A6BC}" type="presParOf" srcId="{36A56F08-F06F-499E-AF32-46395195E46C}" destId="{5ACFC78E-5BDA-4680-958F-3397BFC5ED35}" srcOrd="2" destOrd="0" presId="urn:microsoft.com/office/officeart/2009/3/layout/HorizontalOrganizationChart"/>
    <dgm:cxn modelId="{94D18C80-BE3F-4E11-AA5B-60E15E988887}" type="presParOf" srcId="{0D50F533-002A-48B7-8B5B-CD7E633FAC45}" destId="{31FF2692-D229-438F-89FB-15230A15B1BD}" srcOrd="4" destOrd="0" presId="urn:microsoft.com/office/officeart/2009/3/layout/HorizontalOrganizationChart"/>
    <dgm:cxn modelId="{21677C80-CD89-4B70-BC23-1C20332F7DB0}" type="presParOf" srcId="{0D50F533-002A-48B7-8B5B-CD7E633FAC45}" destId="{C386A8C5-8499-4993-97A1-AB3225D1439F}" srcOrd="5" destOrd="0" presId="urn:microsoft.com/office/officeart/2009/3/layout/HorizontalOrganizationChart"/>
    <dgm:cxn modelId="{ED75A76E-29E1-43BA-876D-AD372C05FC0D}" type="presParOf" srcId="{C386A8C5-8499-4993-97A1-AB3225D1439F}" destId="{8A567FF3-2B36-4367-969E-D98FDBE38715}" srcOrd="0" destOrd="0" presId="urn:microsoft.com/office/officeart/2009/3/layout/HorizontalOrganizationChart"/>
    <dgm:cxn modelId="{9D1CF7C8-B965-4C4E-8CBB-697A55A57523}" type="presParOf" srcId="{8A567FF3-2B36-4367-969E-D98FDBE38715}" destId="{F711286B-8E61-44D5-ADB7-42B086A9D724}" srcOrd="0" destOrd="0" presId="urn:microsoft.com/office/officeart/2009/3/layout/HorizontalOrganizationChart"/>
    <dgm:cxn modelId="{77D3B7A8-A5F1-44DA-8A47-2EB855C156DD}" type="presParOf" srcId="{8A567FF3-2B36-4367-969E-D98FDBE38715}" destId="{F54F49CF-BBD9-4DFF-89B6-21D61243C783}" srcOrd="1" destOrd="0" presId="urn:microsoft.com/office/officeart/2009/3/layout/HorizontalOrganizationChart"/>
    <dgm:cxn modelId="{10525843-E556-4B4A-9C1C-54081F1CC997}" type="presParOf" srcId="{C386A8C5-8499-4993-97A1-AB3225D1439F}" destId="{343B5D9A-088B-48AE-A438-7B32C1AF3C00}" srcOrd="1" destOrd="0" presId="urn:microsoft.com/office/officeart/2009/3/layout/HorizontalOrganizationChart"/>
    <dgm:cxn modelId="{B38FE3EF-7DD6-498B-8053-CAA6A54F9907}" type="presParOf" srcId="{C386A8C5-8499-4993-97A1-AB3225D1439F}" destId="{31DFB223-FF3A-4AFB-ACCB-29AC17018436}" srcOrd="2" destOrd="0" presId="urn:microsoft.com/office/officeart/2009/3/layout/HorizontalOrganizationChart"/>
    <dgm:cxn modelId="{7B90CF49-F922-424C-AB84-6CD3D11FCBF6}" type="presParOf" srcId="{0D50F533-002A-48B7-8B5B-CD7E633FAC45}" destId="{F990740E-268E-44BD-89CB-ECDABF3E9A10}" srcOrd="6" destOrd="0" presId="urn:microsoft.com/office/officeart/2009/3/layout/HorizontalOrganizationChart"/>
    <dgm:cxn modelId="{5CAF7C5C-4D07-45B2-9D52-79EB2F4C9C14}" type="presParOf" srcId="{0D50F533-002A-48B7-8B5B-CD7E633FAC45}" destId="{9A560586-C38B-4D08-AF00-0CF6B9BC87B6}" srcOrd="7" destOrd="0" presId="urn:microsoft.com/office/officeart/2009/3/layout/HorizontalOrganizationChart"/>
    <dgm:cxn modelId="{4038A30E-DC42-47B7-B5FB-38DECD6FE881}" type="presParOf" srcId="{9A560586-C38B-4D08-AF00-0CF6B9BC87B6}" destId="{E186CE05-3B55-4FE1-BD8B-2BF64D6C7FAA}" srcOrd="0" destOrd="0" presId="urn:microsoft.com/office/officeart/2009/3/layout/HorizontalOrganizationChart"/>
    <dgm:cxn modelId="{B6A5B044-2873-4D43-A0EA-F9611784C4CA}" type="presParOf" srcId="{E186CE05-3B55-4FE1-BD8B-2BF64D6C7FAA}" destId="{084C896C-44FD-462E-B81D-105000C902EB}" srcOrd="0" destOrd="0" presId="urn:microsoft.com/office/officeart/2009/3/layout/HorizontalOrganizationChart"/>
    <dgm:cxn modelId="{3B97B932-D61B-4AE4-AF2A-EE60D78BD1FB}" type="presParOf" srcId="{E186CE05-3B55-4FE1-BD8B-2BF64D6C7FAA}" destId="{C79142BC-B673-4967-BA71-06E8FD673517}" srcOrd="1" destOrd="0" presId="urn:microsoft.com/office/officeart/2009/3/layout/HorizontalOrganizationChart"/>
    <dgm:cxn modelId="{007E8EC6-FC1D-40A5-B8A8-7B53E760E864}" type="presParOf" srcId="{9A560586-C38B-4D08-AF00-0CF6B9BC87B6}" destId="{3DDBE7B0-F4B2-4075-B7C4-99FABA838212}" srcOrd="1" destOrd="0" presId="urn:microsoft.com/office/officeart/2009/3/layout/HorizontalOrganizationChart"/>
    <dgm:cxn modelId="{CF243599-4590-4CED-951B-8B1B39861392}" type="presParOf" srcId="{9A560586-C38B-4D08-AF00-0CF6B9BC87B6}" destId="{9805EAD7-BDEE-49F5-9B77-AAECFD3D53C3}" srcOrd="2" destOrd="0" presId="urn:microsoft.com/office/officeart/2009/3/layout/HorizontalOrganizationChart"/>
    <dgm:cxn modelId="{74AD65FA-2E28-40E7-9320-C8A651300ED5}" type="presParOf" srcId="{0D50F533-002A-48B7-8B5B-CD7E633FAC45}" destId="{F48D7A00-8729-42F8-8425-64D9C4E29B24}" srcOrd="8" destOrd="0" presId="urn:microsoft.com/office/officeart/2009/3/layout/HorizontalOrganizationChart"/>
    <dgm:cxn modelId="{5353C52D-BD6F-4914-90FB-120CC909EF31}" type="presParOf" srcId="{0D50F533-002A-48B7-8B5B-CD7E633FAC45}" destId="{2622C753-2F85-46C1-A5F9-2D23C7B2A0D4}" srcOrd="9" destOrd="0" presId="urn:microsoft.com/office/officeart/2009/3/layout/HorizontalOrganizationChart"/>
    <dgm:cxn modelId="{029F5247-7EC6-4A1C-BA71-CC6249540CFD}" type="presParOf" srcId="{2622C753-2F85-46C1-A5F9-2D23C7B2A0D4}" destId="{2009CB33-EA35-4BAD-BE5E-3EAFEB66EF3A}" srcOrd="0" destOrd="0" presId="urn:microsoft.com/office/officeart/2009/3/layout/HorizontalOrganizationChart"/>
    <dgm:cxn modelId="{F86F64EC-C7A1-47FA-8C48-1518FDFFF0D5}" type="presParOf" srcId="{2009CB33-EA35-4BAD-BE5E-3EAFEB66EF3A}" destId="{923EF3D9-BDE3-4445-9E99-7C7ADB7A138E}" srcOrd="0" destOrd="0" presId="urn:microsoft.com/office/officeart/2009/3/layout/HorizontalOrganizationChart"/>
    <dgm:cxn modelId="{3CAC5274-6B01-432D-A4CA-3ABC63CB1A6F}" type="presParOf" srcId="{2009CB33-EA35-4BAD-BE5E-3EAFEB66EF3A}" destId="{9B373616-9DA7-4358-99E5-3B0AC886CDA7}" srcOrd="1" destOrd="0" presId="urn:microsoft.com/office/officeart/2009/3/layout/HorizontalOrganizationChart"/>
    <dgm:cxn modelId="{21924B55-8FAE-4D16-AD43-0801141B3DF3}" type="presParOf" srcId="{2622C753-2F85-46C1-A5F9-2D23C7B2A0D4}" destId="{DFF6D728-E47E-4E69-BADE-93F9DF464936}" srcOrd="1" destOrd="0" presId="urn:microsoft.com/office/officeart/2009/3/layout/HorizontalOrganizationChart"/>
    <dgm:cxn modelId="{C41A42F5-E83B-4195-9A62-6CE82BA80790}" type="presParOf" srcId="{2622C753-2F85-46C1-A5F9-2D23C7B2A0D4}" destId="{72CD0FB1-8AA0-4CEA-B415-57C1A030D68F}" srcOrd="2" destOrd="0" presId="urn:microsoft.com/office/officeart/2009/3/layout/HorizontalOrganizationChart"/>
    <dgm:cxn modelId="{94FE8878-739B-451D-97D7-808CD88DB31D}" type="presParOf" srcId="{0D50F533-002A-48B7-8B5B-CD7E633FAC45}" destId="{6DE43C7B-0E1B-46EE-908C-88BD4F99D95D}" srcOrd="10" destOrd="0" presId="urn:microsoft.com/office/officeart/2009/3/layout/HorizontalOrganizationChart"/>
    <dgm:cxn modelId="{7B85A196-FFF4-4F43-923E-F371FE0D5282}" type="presParOf" srcId="{0D50F533-002A-48B7-8B5B-CD7E633FAC45}" destId="{F5C77E96-25F3-4878-80EA-7DC8E198706C}" srcOrd="11" destOrd="0" presId="urn:microsoft.com/office/officeart/2009/3/layout/HorizontalOrganizationChart"/>
    <dgm:cxn modelId="{E90100DA-27CA-4730-BB75-2F0D1C7F7974}" type="presParOf" srcId="{F5C77E96-25F3-4878-80EA-7DC8E198706C}" destId="{91AA389E-2364-4F54-911E-5E6582911EB4}" srcOrd="0" destOrd="0" presId="urn:microsoft.com/office/officeart/2009/3/layout/HorizontalOrganizationChart"/>
    <dgm:cxn modelId="{D2BED1B5-034F-4F6E-9776-493B5714A2FB}" type="presParOf" srcId="{91AA389E-2364-4F54-911E-5E6582911EB4}" destId="{5B219FE4-5CEA-4E9D-9346-13350303CB53}" srcOrd="0" destOrd="0" presId="urn:microsoft.com/office/officeart/2009/3/layout/HorizontalOrganizationChart"/>
    <dgm:cxn modelId="{C65F9FDE-2944-4163-BB7D-270A8BB7FF8C}" type="presParOf" srcId="{91AA389E-2364-4F54-911E-5E6582911EB4}" destId="{CD84FABA-06EE-4109-AF88-85CF677335A0}" srcOrd="1" destOrd="0" presId="urn:microsoft.com/office/officeart/2009/3/layout/HorizontalOrganizationChart"/>
    <dgm:cxn modelId="{4DA46C2A-6080-44B3-B26F-E93542514F48}" type="presParOf" srcId="{F5C77E96-25F3-4878-80EA-7DC8E198706C}" destId="{5B1F136D-A779-4D04-AB04-DC653BB88AF3}" srcOrd="1" destOrd="0" presId="urn:microsoft.com/office/officeart/2009/3/layout/HorizontalOrganizationChart"/>
    <dgm:cxn modelId="{9541E8A6-0295-4001-884C-60618585B498}" type="presParOf" srcId="{F5C77E96-25F3-4878-80EA-7DC8E198706C}" destId="{81964BFE-6F57-4531-A0FB-5A58C9EC9FF3}" srcOrd="2" destOrd="0" presId="urn:microsoft.com/office/officeart/2009/3/layout/HorizontalOrganizationChart"/>
    <dgm:cxn modelId="{05953C59-2416-4739-B22A-380CD12FEC9F}" type="presParOf" srcId="{0D50F533-002A-48B7-8B5B-CD7E633FAC45}" destId="{ED133CF2-F4F6-4599-9AB3-33DA44BA8C90}" srcOrd="12" destOrd="0" presId="urn:microsoft.com/office/officeart/2009/3/layout/HorizontalOrganizationChart"/>
    <dgm:cxn modelId="{8CDDBCE5-29A1-4BC1-BB94-43758AF41E33}" type="presParOf" srcId="{0D50F533-002A-48B7-8B5B-CD7E633FAC45}" destId="{A1D32536-5377-4A05-9210-B90372F66DEF}" srcOrd="13" destOrd="0" presId="urn:microsoft.com/office/officeart/2009/3/layout/HorizontalOrganizationChart"/>
    <dgm:cxn modelId="{A09718C6-F107-4033-93B1-A68C29DACD46}" type="presParOf" srcId="{A1D32536-5377-4A05-9210-B90372F66DEF}" destId="{74DC0E61-F28E-46D3-B793-DBFFA028CE53}" srcOrd="0" destOrd="0" presId="urn:microsoft.com/office/officeart/2009/3/layout/HorizontalOrganizationChart"/>
    <dgm:cxn modelId="{7BCEC490-EEC1-4AF5-B06B-B71A50366DA4}" type="presParOf" srcId="{74DC0E61-F28E-46D3-B793-DBFFA028CE53}" destId="{F1ACBA86-D964-4520-96DD-97341B367207}" srcOrd="0" destOrd="0" presId="urn:microsoft.com/office/officeart/2009/3/layout/HorizontalOrganizationChart"/>
    <dgm:cxn modelId="{3D7732A5-F291-4F37-80F4-71FA81B2B171}" type="presParOf" srcId="{74DC0E61-F28E-46D3-B793-DBFFA028CE53}" destId="{A73B92E8-B733-4204-B962-9E4115E721C6}" srcOrd="1" destOrd="0" presId="urn:microsoft.com/office/officeart/2009/3/layout/HorizontalOrganizationChart"/>
    <dgm:cxn modelId="{D0C76125-94C2-4158-8EED-6426ADB4442C}" type="presParOf" srcId="{A1D32536-5377-4A05-9210-B90372F66DEF}" destId="{2656EA47-BC44-4852-85EE-17E0FFA1C4F6}" srcOrd="1" destOrd="0" presId="urn:microsoft.com/office/officeart/2009/3/layout/HorizontalOrganizationChart"/>
    <dgm:cxn modelId="{B5BEBA3C-142D-4121-80D5-FBCEA8A6EC09}" type="presParOf" srcId="{A1D32536-5377-4A05-9210-B90372F66DEF}" destId="{560A957E-9507-426B-A48C-DB9F8120DC0E}" srcOrd="2" destOrd="0" presId="urn:microsoft.com/office/officeart/2009/3/layout/HorizontalOrganizationChart"/>
    <dgm:cxn modelId="{5EBAC260-F852-4AF9-A87F-9123B5D0100A}" type="presParOf" srcId="{0D50F533-002A-48B7-8B5B-CD7E633FAC45}" destId="{566D508D-7223-4FA3-885E-61BF642A2AB1}" srcOrd="14" destOrd="0" presId="urn:microsoft.com/office/officeart/2009/3/layout/HorizontalOrganizationChart"/>
    <dgm:cxn modelId="{11D8A909-8660-4E0D-B2B0-804E58CD8C49}" type="presParOf" srcId="{0D50F533-002A-48B7-8B5B-CD7E633FAC45}" destId="{9475E8A1-BEAA-44E7-BBD9-80E100097AEA}" srcOrd="15" destOrd="0" presId="urn:microsoft.com/office/officeart/2009/3/layout/HorizontalOrganizationChart"/>
    <dgm:cxn modelId="{234E1CE0-A53C-4CCC-A145-350A2697848A}" type="presParOf" srcId="{9475E8A1-BEAA-44E7-BBD9-80E100097AEA}" destId="{36C2B69E-E448-43D6-AE68-77CFC3017E39}" srcOrd="0" destOrd="0" presId="urn:microsoft.com/office/officeart/2009/3/layout/HorizontalOrganizationChart"/>
    <dgm:cxn modelId="{F86A3528-EB98-4CA6-9674-91B5BD7320BC}" type="presParOf" srcId="{36C2B69E-E448-43D6-AE68-77CFC3017E39}" destId="{D1BB8D0E-5364-414E-A923-66E4C41EBAAA}" srcOrd="0" destOrd="0" presId="urn:microsoft.com/office/officeart/2009/3/layout/HorizontalOrganizationChart"/>
    <dgm:cxn modelId="{8894AAEA-195B-40B2-B196-7CE5E8E1E2E7}" type="presParOf" srcId="{36C2B69E-E448-43D6-AE68-77CFC3017E39}" destId="{541A8546-C304-4EA1-8F8B-BE8B52DD50B6}" srcOrd="1" destOrd="0" presId="urn:microsoft.com/office/officeart/2009/3/layout/HorizontalOrganizationChart"/>
    <dgm:cxn modelId="{0AEBE29E-D653-4E3B-AFD0-A2807EA95A25}" type="presParOf" srcId="{9475E8A1-BEAA-44E7-BBD9-80E100097AEA}" destId="{B09EB560-489F-4F9A-9DD5-BE10C2F350E4}" srcOrd="1" destOrd="0" presId="urn:microsoft.com/office/officeart/2009/3/layout/HorizontalOrganizationChart"/>
    <dgm:cxn modelId="{1C56E43B-2CCA-4453-89AD-446A436DC2EC}" type="presParOf" srcId="{9475E8A1-BEAA-44E7-BBD9-80E100097AEA}" destId="{7B12BF6F-E990-4885-A860-261300244BDF}" srcOrd="2" destOrd="0" presId="urn:microsoft.com/office/officeart/2009/3/layout/HorizontalOrganizationChart"/>
    <dgm:cxn modelId="{C724DA47-E1F7-4790-9F0E-7F587A0DD84D}" type="presParOf" srcId="{8274B9A2-85F2-4C8E-9841-C4C6D6DC704B}" destId="{85A3F921-8DB0-4A3C-B190-8F7B1DA74E6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C4AA95-C8A8-45FD-B366-9E35D1BACF06}" type="doc">
      <dgm:prSet loTypeId="urn:microsoft.com/office/officeart/2005/8/layout/default" loCatId="list" qsTypeId="urn:microsoft.com/office/officeart/2005/8/quickstyle/simple5" qsCatId="simple" csTypeId="urn:microsoft.com/office/officeart/2005/8/colors/accent2_1" csCatId="accent2" phldr="1"/>
      <dgm:spPr/>
      <dgm:t>
        <a:bodyPr/>
        <a:lstStyle/>
        <a:p>
          <a:endParaRPr lang="es-ES"/>
        </a:p>
      </dgm:t>
    </dgm:pt>
    <dgm:pt modelId="{8848C76D-1BF2-4792-9B32-B41DF747CED5}">
      <dgm:prSet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r>
            <a:rPr lang="es-ES" sz="2000" b="1" dirty="0">
              <a:solidFill>
                <a:schemeClr val="bg1"/>
              </a:solidFill>
              <a:effectLst>
                <a:outerShdw blurRad="38100" dist="38100" dir="2700000" algn="tl">
                  <a:srgbClr val="000000">
                    <a:alpha val="43137"/>
                  </a:srgbClr>
                </a:outerShdw>
              </a:effectLst>
            </a:rPr>
            <a:t>Variable</a:t>
          </a:r>
        </a:p>
      </dgm:t>
    </dgm:pt>
    <dgm:pt modelId="{807D93F6-4377-4F79-8383-3839EB353362}" type="parTrans" cxnId="{8BFD337D-DBE4-4C19-BFE5-628625635A97}">
      <dgm:prSet/>
      <dgm:spPr/>
      <dgm:t>
        <a:bodyPr/>
        <a:lstStyle/>
        <a:p>
          <a:endParaRPr lang="es-ES"/>
        </a:p>
      </dgm:t>
    </dgm:pt>
    <dgm:pt modelId="{D5B839AF-BBB2-49CC-8481-FE9998AD37A7}" type="sibTrans" cxnId="{8BFD337D-DBE4-4C19-BFE5-628625635A97}">
      <dgm:prSet/>
      <dgm:spPr/>
      <dgm:t>
        <a:bodyPr/>
        <a:lstStyle/>
        <a:p>
          <a:endParaRPr lang="es-ES"/>
        </a:p>
      </dgm:t>
    </dgm:pt>
    <dgm:pt modelId="{4A3AFC8E-4673-47F0-B09A-C33392AE60BD}">
      <dgm:prSet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r>
            <a:rPr lang="es-ES" sz="2000" b="1" dirty="0">
              <a:solidFill>
                <a:schemeClr val="bg1"/>
              </a:solidFill>
              <a:effectLst>
                <a:outerShdw blurRad="38100" dist="38100" dir="2700000" algn="tl">
                  <a:srgbClr val="000000">
                    <a:alpha val="43137"/>
                  </a:srgbClr>
                </a:outerShdw>
              </a:effectLst>
            </a:rPr>
            <a:t>Dimensiones</a:t>
          </a:r>
        </a:p>
      </dgm:t>
    </dgm:pt>
    <dgm:pt modelId="{E10A0770-37C0-49FF-999A-0ED672AA0DB3}" type="parTrans" cxnId="{CD423BE8-8133-4FEA-9398-F02AEBEC84EE}">
      <dgm:prSet/>
      <dgm:spPr/>
      <dgm:t>
        <a:bodyPr/>
        <a:lstStyle/>
        <a:p>
          <a:endParaRPr lang="es-ES"/>
        </a:p>
      </dgm:t>
    </dgm:pt>
    <dgm:pt modelId="{54FD56D8-DCA6-4F2C-825E-14477D4AE117}" type="sibTrans" cxnId="{CD423BE8-8133-4FEA-9398-F02AEBEC84EE}">
      <dgm:prSet/>
      <dgm:spPr/>
      <dgm:t>
        <a:bodyPr/>
        <a:lstStyle/>
        <a:p>
          <a:endParaRPr lang="es-ES"/>
        </a:p>
      </dgm:t>
    </dgm:pt>
    <dgm:pt modelId="{3DC2E55D-19E7-4937-8CD4-EA1C711E26C7}">
      <dgm:prSet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r>
            <a:rPr lang="es-ES" sz="2000" b="1" dirty="0">
              <a:solidFill>
                <a:schemeClr val="bg1"/>
              </a:solidFill>
              <a:effectLst>
                <a:outerShdw blurRad="38100" dist="38100" dir="2700000" algn="tl">
                  <a:srgbClr val="000000">
                    <a:alpha val="43137"/>
                  </a:srgbClr>
                </a:outerShdw>
              </a:effectLst>
            </a:rPr>
            <a:t>Indicadores</a:t>
          </a:r>
        </a:p>
      </dgm:t>
    </dgm:pt>
    <dgm:pt modelId="{FF91D9B1-7365-4DF7-BCFA-E8A7F034613C}" type="parTrans" cxnId="{ACA8BA28-6F71-4D87-BFB8-3451EFAAF2E1}">
      <dgm:prSet/>
      <dgm:spPr/>
      <dgm:t>
        <a:bodyPr/>
        <a:lstStyle/>
        <a:p>
          <a:endParaRPr lang="es-ES"/>
        </a:p>
      </dgm:t>
    </dgm:pt>
    <dgm:pt modelId="{E87766A5-3653-40C0-8A8A-7F780F584BB8}" type="sibTrans" cxnId="{ACA8BA28-6F71-4D87-BFB8-3451EFAAF2E1}">
      <dgm:prSet/>
      <dgm:spPr/>
      <dgm:t>
        <a:bodyPr/>
        <a:lstStyle/>
        <a:p>
          <a:endParaRPr lang="es-ES"/>
        </a:p>
      </dgm:t>
    </dgm:pt>
    <dgm:pt modelId="{04F6AAC6-3631-46E9-8C5C-0C1B69356256}">
      <dgm:prSet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r>
            <a:rPr lang="es-ES" sz="2000" b="1" dirty="0">
              <a:solidFill>
                <a:schemeClr val="bg1"/>
              </a:solidFill>
              <a:effectLst>
                <a:outerShdw blurRad="38100" dist="38100" dir="2700000" algn="tl">
                  <a:srgbClr val="000000">
                    <a:alpha val="43137"/>
                  </a:srgbClr>
                </a:outerShdw>
              </a:effectLst>
            </a:rPr>
            <a:t>Instrumentos</a:t>
          </a:r>
        </a:p>
      </dgm:t>
    </dgm:pt>
    <dgm:pt modelId="{92385A7F-4C25-4B4A-8437-6544857B7141}" type="parTrans" cxnId="{475572A7-C02C-4855-84BE-1240488A20A3}">
      <dgm:prSet/>
      <dgm:spPr/>
      <dgm:t>
        <a:bodyPr/>
        <a:lstStyle/>
        <a:p>
          <a:endParaRPr lang="es-ES"/>
        </a:p>
      </dgm:t>
    </dgm:pt>
    <dgm:pt modelId="{DFF5F02B-ACA6-4655-8326-3F669EA77193}" type="sibTrans" cxnId="{475572A7-C02C-4855-84BE-1240488A20A3}">
      <dgm:prSet/>
      <dgm:spPr/>
      <dgm:t>
        <a:bodyPr/>
        <a:lstStyle/>
        <a:p>
          <a:endParaRPr lang="es-ES"/>
        </a:p>
      </dgm:t>
    </dgm:pt>
    <dgm:pt modelId="{6C1AC4C2-AFF1-41CB-8CD2-7557C7F7A526}">
      <dgm:prSet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dgm:spPr>
      <dgm:t>
        <a:bodyPr/>
        <a:lstStyle/>
        <a:p>
          <a:r>
            <a:rPr lang="es-ES" sz="2000" b="1" dirty="0">
              <a:solidFill>
                <a:schemeClr val="bg1"/>
              </a:solidFill>
              <a:effectLst>
                <a:outerShdw blurRad="38100" dist="38100" dir="2700000" algn="tl">
                  <a:srgbClr val="000000">
                    <a:alpha val="43137"/>
                  </a:srgbClr>
                </a:outerShdw>
              </a:effectLst>
            </a:rPr>
            <a:t>Escala valorativa</a:t>
          </a:r>
        </a:p>
      </dgm:t>
    </dgm:pt>
    <dgm:pt modelId="{A66646DC-3983-45C8-9D33-A450C02AAAFA}" type="parTrans" cxnId="{52F4BFD2-FFA0-40E0-9B3A-11C002D3CE2B}">
      <dgm:prSet/>
      <dgm:spPr/>
      <dgm:t>
        <a:bodyPr/>
        <a:lstStyle/>
        <a:p>
          <a:endParaRPr lang="es-ES"/>
        </a:p>
      </dgm:t>
    </dgm:pt>
    <dgm:pt modelId="{B27CE4C7-B77E-470D-A514-DA654D3B45D9}" type="sibTrans" cxnId="{52F4BFD2-FFA0-40E0-9B3A-11C002D3CE2B}">
      <dgm:prSet/>
      <dgm:spPr/>
      <dgm:t>
        <a:bodyPr/>
        <a:lstStyle/>
        <a:p>
          <a:endParaRPr lang="es-ES"/>
        </a:p>
      </dgm:t>
    </dgm:pt>
    <dgm:pt modelId="{F6A9F215-B83B-400C-B4EE-CDBFF99C6D05}">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es-ES_tradnl" sz="1600" b="1" u="none" dirty="0">
              <a:solidFill>
                <a:schemeClr val="bg1"/>
              </a:solidFill>
              <a:effectLst>
                <a:outerShdw blurRad="38100" dist="38100" dir="2700000" algn="tl">
                  <a:srgbClr val="000000">
                    <a:alpha val="43137"/>
                  </a:srgbClr>
                </a:outerShdw>
              </a:effectLst>
            </a:rPr>
            <a:t>Variable Independiente</a:t>
          </a:r>
          <a:endParaRPr lang="es-EC" sz="1600" b="1" u="none" dirty="0">
            <a:solidFill>
              <a:schemeClr val="bg1"/>
            </a:solidFill>
            <a:effectLst>
              <a:outerShdw blurRad="38100" dist="38100" dir="2700000" algn="tl">
                <a:srgbClr val="000000">
                  <a:alpha val="43137"/>
                </a:srgbClr>
              </a:outerShdw>
            </a:effectLst>
          </a:endParaRPr>
        </a:p>
        <a:p>
          <a:pPr algn="ctr"/>
          <a:endParaRPr lang="es-EC" sz="1600" dirty="0"/>
        </a:p>
        <a:p>
          <a:pPr algn="just"/>
          <a:r>
            <a:rPr lang="es-ES_tradnl" sz="1600" dirty="0"/>
            <a:t>Conocimiento de la sobre carga física en el entrenamiento militar y su impacto de acuerdo a la edad.</a:t>
          </a:r>
          <a:endParaRPr lang="es-ES" sz="1600" b="1" dirty="0">
            <a:solidFill>
              <a:schemeClr val="bg1"/>
            </a:solidFill>
          </a:endParaRPr>
        </a:p>
      </dgm:t>
    </dgm:pt>
    <dgm:pt modelId="{4AECA2AA-99F6-4812-B654-3F6170B52211}" type="parTrans" cxnId="{7359E2DF-7DF0-4742-94D2-177E48658E82}">
      <dgm:prSet/>
      <dgm:spPr/>
      <dgm:t>
        <a:bodyPr/>
        <a:lstStyle/>
        <a:p>
          <a:endParaRPr lang="es-ES"/>
        </a:p>
      </dgm:t>
    </dgm:pt>
    <dgm:pt modelId="{29E7C6D1-A97C-4E90-982B-BCB67161B8E8}" type="sibTrans" cxnId="{7359E2DF-7DF0-4742-94D2-177E48658E82}">
      <dgm:prSet/>
      <dgm:spPr/>
      <dgm:t>
        <a:bodyPr/>
        <a:lstStyle/>
        <a:p>
          <a:endParaRPr lang="es-ES"/>
        </a:p>
      </dgm:t>
    </dgm:pt>
    <dgm:pt modelId="{DEAF02FD-D61A-4423-8C2E-AE3A22717220}">
      <dgm:prSet/>
      <dgm:spPr/>
      <dgm:t>
        <a:bodyPr/>
        <a:lstStyle/>
        <a:p>
          <a:pPr algn="l"/>
          <a:r>
            <a:rPr lang="es-ES_tradnl" dirty="0"/>
            <a:t>Doctrina</a:t>
          </a:r>
          <a:endParaRPr lang="es-EC" dirty="0"/>
        </a:p>
        <a:p>
          <a:pPr algn="l"/>
          <a:endParaRPr lang="es-EC" dirty="0"/>
        </a:p>
        <a:p>
          <a:pPr algn="l"/>
          <a:r>
            <a:rPr lang="es-ES_tradnl" dirty="0"/>
            <a:t>Sobre carga física</a:t>
          </a:r>
          <a:endParaRPr lang="es-EC" dirty="0"/>
        </a:p>
        <a:p>
          <a:pPr algn="l"/>
          <a:endParaRPr lang="es-EC" dirty="0"/>
        </a:p>
        <a:p>
          <a:pPr algn="l"/>
          <a:r>
            <a:rPr lang="es-ES_tradnl" dirty="0"/>
            <a:t>Diferenciación en franjas etarias</a:t>
          </a:r>
          <a:endParaRPr lang="es-ES" dirty="0"/>
        </a:p>
      </dgm:t>
    </dgm:pt>
    <dgm:pt modelId="{7C9E4EF8-224B-40BD-A30C-04EBBC1296D4}" type="parTrans" cxnId="{239CA7F6-EEED-4560-93DC-F898B81EFCB0}">
      <dgm:prSet/>
      <dgm:spPr/>
      <dgm:t>
        <a:bodyPr/>
        <a:lstStyle/>
        <a:p>
          <a:endParaRPr lang="es-ES"/>
        </a:p>
      </dgm:t>
    </dgm:pt>
    <dgm:pt modelId="{B65C7461-2CF2-459F-901A-A0A47C706C03}" type="sibTrans" cxnId="{239CA7F6-EEED-4560-93DC-F898B81EFCB0}">
      <dgm:prSet/>
      <dgm:spPr/>
      <dgm:t>
        <a:bodyPr/>
        <a:lstStyle/>
        <a:p>
          <a:endParaRPr lang="es-ES"/>
        </a:p>
      </dgm:t>
    </dgm:pt>
    <dgm:pt modelId="{D4A06A6C-13A7-4B60-9B75-25B3474D59B2}">
      <dgm:prSet/>
      <dgm:spPr/>
      <dgm:t>
        <a:bodyPr/>
        <a:lstStyle/>
        <a:p>
          <a:pPr algn="l"/>
          <a:r>
            <a:rPr lang="es-ES_tradnl" dirty="0"/>
            <a:t>Información y Conocimiento previo</a:t>
          </a:r>
        </a:p>
        <a:p>
          <a:pPr algn="l"/>
          <a:endParaRPr lang="es-EC" dirty="0"/>
        </a:p>
        <a:p>
          <a:pPr algn="l"/>
          <a:r>
            <a:rPr lang="es-ES_tradnl" dirty="0"/>
            <a:t>Informes de datos de sobreentrenamiento</a:t>
          </a:r>
          <a:endParaRPr lang="es-ES" dirty="0"/>
        </a:p>
      </dgm:t>
    </dgm:pt>
    <dgm:pt modelId="{FA232C53-F4AF-4474-AA38-95DDEFD38F52}" type="parTrans" cxnId="{242992A9-F36B-4510-9E9D-9111FFE25203}">
      <dgm:prSet/>
      <dgm:spPr/>
      <dgm:t>
        <a:bodyPr/>
        <a:lstStyle/>
        <a:p>
          <a:endParaRPr lang="es-ES"/>
        </a:p>
      </dgm:t>
    </dgm:pt>
    <dgm:pt modelId="{586B6D9D-FD70-4B9D-8E44-46704B54BAC1}" type="sibTrans" cxnId="{242992A9-F36B-4510-9E9D-9111FFE25203}">
      <dgm:prSet/>
      <dgm:spPr/>
      <dgm:t>
        <a:bodyPr/>
        <a:lstStyle/>
        <a:p>
          <a:endParaRPr lang="es-ES"/>
        </a:p>
      </dgm:t>
    </dgm:pt>
    <dgm:pt modelId="{104AECA9-F714-4FB9-AD88-369F3B931B5D}">
      <dgm:prSet/>
      <dgm:spPr/>
      <dgm:t>
        <a:bodyPr/>
        <a:lstStyle/>
        <a:p>
          <a:pPr algn="l"/>
          <a:r>
            <a:rPr lang="es-ES_tradnl" dirty="0"/>
            <a:t>Observación</a:t>
          </a:r>
          <a:endParaRPr lang="es-EC" dirty="0"/>
        </a:p>
        <a:p>
          <a:pPr algn="l"/>
          <a:r>
            <a:rPr lang="es-ES_tradnl" dirty="0"/>
            <a:t>Encuesta</a:t>
          </a:r>
          <a:endParaRPr lang="es-EC" dirty="0"/>
        </a:p>
        <a:p>
          <a:pPr algn="l"/>
          <a:r>
            <a:rPr lang="es-ES_tradnl" dirty="0"/>
            <a:t>Entrevista</a:t>
          </a:r>
          <a:endParaRPr lang="es-ES" dirty="0"/>
        </a:p>
      </dgm:t>
    </dgm:pt>
    <dgm:pt modelId="{6D5ECFF9-AE3F-4C4A-848B-02D364E7047A}" type="parTrans" cxnId="{325F99B3-13A2-4942-8220-E9D51B4ADBA2}">
      <dgm:prSet/>
      <dgm:spPr/>
      <dgm:t>
        <a:bodyPr/>
        <a:lstStyle/>
        <a:p>
          <a:endParaRPr lang="es-ES"/>
        </a:p>
      </dgm:t>
    </dgm:pt>
    <dgm:pt modelId="{6FB535C9-C7D4-4A22-86CA-B5A5CD90DAB8}" type="sibTrans" cxnId="{325F99B3-13A2-4942-8220-E9D51B4ADBA2}">
      <dgm:prSet/>
      <dgm:spPr/>
      <dgm:t>
        <a:bodyPr/>
        <a:lstStyle/>
        <a:p>
          <a:endParaRPr lang="es-ES"/>
        </a:p>
      </dgm:t>
    </dgm:pt>
    <dgm:pt modelId="{04C4747B-DD75-4FF9-8E25-8DD77A368992}">
      <dgm:prSet/>
      <dgm:spPr/>
      <dgm:t>
        <a:bodyPr/>
        <a:lstStyle/>
        <a:p>
          <a:pPr algn="l"/>
          <a:r>
            <a:rPr lang="es-ES_tradnl" dirty="0"/>
            <a:t>Existe</a:t>
          </a:r>
          <a:endParaRPr lang="es-EC" dirty="0"/>
        </a:p>
        <a:p>
          <a:pPr algn="l"/>
          <a:r>
            <a:rPr lang="es-ES_tradnl" dirty="0"/>
            <a:t>Si</a:t>
          </a:r>
          <a:endParaRPr lang="es-EC" dirty="0"/>
        </a:p>
        <a:p>
          <a:pPr algn="l"/>
          <a:r>
            <a:rPr lang="es-ES_tradnl" dirty="0"/>
            <a:t>No</a:t>
          </a:r>
          <a:endParaRPr lang="es-ES" dirty="0"/>
        </a:p>
      </dgm:t>
    </dgm:pt>
    <dgm:pt modelId="{B1D14E29-78B4-43CC-96E5-531CADC5C40F}" type="parTrans" cxnId="{8C6B62CD-A0E9-4647-9F15-829C99F3F0A4}">
      <dgm:prSet/>
      <dgm:spPr/>
      <dgm:t>
        <a:bodyPr/>
        <a:lstStyle/>
        <a:p>
          <a:endParaRPr lang="es-ES"/>
        </a:p>
      </dgm:t>
    </dgm:pt>
    <dgm:pt modelId="{362F3E93-8BF7-425E-94C0-F57A22111CBA}" type="sibTrans" cxnId="{8C6B62CD-A0E9-4647-9F15-829C99F3F0A4}">
      <dgm:prSet/>
      <dgm:spPr/>
      <dgm:t>
        <a:bodyPr/>
        <a:lstStyle/>
        <a:p>
          <a:endParaRPr lang="es-ES"/>
        </a:p>
      </dgm:t>
    </dgm:pt>
    <dgm:pt modelId="{F1CC6D84-3B39-43B5-88B7-3C9817463583}">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es-ES_tradnl" sz="1600" b="1" u="none" dirty="0">
              <a:solidFill>
                <a:schemeClr val="bg1"/>
              </a:solidFill>
              <a:effectLst>
                <a:outerShdw blurRad="38100" dist="38100" dir="2700000" algn="tl">
                  <a:srgbClr val="000000">
                    <a:alpha val="43137"/>
                  </a:srgbClr>
                </a:outerShdw>
              </a:effectLst>
            </a:rPr>
            <a:t>Variable Dependiente</a:t>
          </a:r>
          <a:endParaRPr lang="es-EC" sz="1600" u="none" dirty="0">
            <a:solidFill>
              <a:schemeClr val="bg1"/>
            </a:solidFill>
            <a:effectLst>
              <a:outerShdw blurRad="38100" dist="38100" dir="2700000" algn="tl">
                <a:srgbClr val="000000">
                  <a:alpha val="43137"/>
                </a:srgbClr>
              </a:outerShdw>
            </a:effectLst>
          </a:endParaRPr>
        </a:p>
        <a:p>
          <a:pPr algn="ctr"/>
          <a:endParaRPr lang="es-EC" sz="1600" dirty="0"/>
        </a:p>
        <a:p>
          <a:pPr algn="just"/>
          <a:r>
            <a:rPr lang="es-ES_tradnl" sz="1600" dirty="0"/>
            <a:t>Mejora de la capacidad física del soldado</a:t>
          </a:r>
          <a:endParaRPr lang="es-ES" sz="1600" b="1" dirty="0">
            <a:solidFill>
              <a:schemeClr val="bg1"/>
            </a:solidFill>
          </a:endParaRPr>
        </a:p>
      </dgm:t>
    </dgm:pt>
    <dgm:pt modelId="{F07681C6-74C1-4CD3-91AD-9FC7A6019F5A}" type="parTrans" cxnId="{55FAD1A6-0E05-49E4-89F8-841E47F04488}">
      <dgm:prSet/>
      <dgm:spPr/>
      <dgm:t>
        <a:bodyPr/>
        <a:lstStyle/>
        <a:p>
          <a:endParaRPr lang="es-ES"/>
        </a:p>
      </dgm:t>
    </dgm:pt>
    <dgm:pt modelId="{48325DA7-689D-4B60-9725-F12F467859BD}" type="sibTrans" cxnId="{55FAD1A6-0E05-49E4-89F8-841E47F04488}">
      <dgm:prSet/>
      <dgm:spPr/>
      <dgm:t>
        <a:bodyPr/>
        <a:lstStyle/>
        <a:p>
          <a:endParaRPr lang="es-ES"/>
        </a:p>
      </dgm:t>
    </dgm:pt>
    <dgm:pt modelId="{B6AF2A10-7FB6-4308-9E8C-7ED82687B08D}">
      <dgm:prSet/>
      <dgm:spPr/>
      <dgm:t>
        <a:bodyPr/>
        <a:lstStyle/>
        <a:p>
          <a:pPr algn="l"/>
          <a:r>
            <a:rPr lang="es-ES_tradnl" dirty="0"/>
            <a:t>Doctrina</a:t>
          </a:r>
          <a:endParaRPr lang="es-EC" dirty="0"/>
        </a:p>
        <a:p>
          <a:pPr algn="l"/>
          <a:endParaRPr lang="es-EC" dirty="0"/>
        </a:p>
        <a:p>
          <a:pPr algn="l"/>
          <a:r>
            <a:rPr lang="es-ES_tradnl" dirty="0"/>
            <a:t>Prevención</a:t>
          </a:r>
          <a:endParaRPr lang="es-ES" dirty="0"/>
        </a:p>
      </dgm:t>
    </dgm:pt>
    <dgm:pt modelId="{F7E0AD1F-44FE-4E8C-AE05-6DF7B1A4854A}" type="parTrans" cxnId="{8451A71E-DD71-4A04-A2A0-366D526F6A17}">
      <dgm:prSet/>
      <dgm:spPr/>
      <dgm:t>
        <a:bodyPr/>
        <a:lstStyle/>
        <a:p>
          <a:endParaRPr lang="es-ES"/>
        </a:p>
      </dgm:t>
    </dgm:pt>
    <dgm:pt modelId="{DEA40016-3C83-45CF-9090-EA3A150F35EF}" type="sibTrans" cxnId="{8451A71E-DD71-4A04-A2A0-366D526F6A17}">
      <dgm:prSet/>
      <dgm:spPr/>
      <dgm:t>
        <a:bodyPr/>
        <a:lstStyle/>
        <a:p>
          <a:endParaRPr lang="es-ES"/>
        </a:p>
      </dgm:t>
    </dgm:pt>
    <dgm:pt modelId="{A5C9D290-768C-4462-90CC-940731F4CA5E}">
      <dgm:prSet/>
      <dgm:spPr/>
      <dgm:t>
        <a:bodyPr/>
        <a:lstStyle/>
        <a:p>
          <a:pPr algn="l"/>
          <a:r>
            <a:rPr lang="es-ES_tradnl" dirty="0"/>
            <a:t>Procedimientos</a:t>
          </a:r>
          <a:endParaRPr lang="es-EC" dirty="0"/>
        </a:p>
        <a:p>
          <a:pPr algn="l"/>
          <a:endParaRPr lang="es-EC" dirty="0"/>
        </a:p>
        <a:p>
          <a:pPr algn="l"/>
          <a:r>
            <a:rPr lang="es-ES_tradnl" dirty="0"/>
            <a:t>Proyectos de prevención</a:t>
          </a:r>
          <a:endParaRPr lang="es-ES" dirty="0"/>
        </a:p>
      </dgm:t>
    </dgm:pt>
    <dgm:pt modelId="{55106EF3-7522-476D-B0CD-49440629A004}" type="parTrans" cxnId="{3F425487-194D-4E83-95CD-732D5D971D52}">
      <dgm:prSet/>
      <dgm:spPr/>
      <dgm:t>
        <a:bodyPr/>
        <a:lstStyle/>
        <a:p>
          <a:endParaRPr lang="es-ES"/>
        </a:p>
      </dgm:t>
    </dgm:pt>
    <dgm:pt modelId="{403EB289-1B19-4D3B-BC6D-050FE988AB4B}" type="sibTrans" cxnId="{3F425487-194D-4E83-95CD-732D5D971D52}">
      <dgm:prSet/>
      <dgm:spPr/>
      <dgm:t>
        <a:bodyPr/>
        <a:lstStyle/>
        <a:p>
          <a:endParaRPr lang="es-ES"/>
        </a:p>
      </dgm:t>
    </dgm:pt>
    <dgm:pt modelId="{267A8B41-1113-4598-9A53-B4F1BAD7B96B}">
      <dgm:prSet/>
      <dgm:spPr/>
      <dgm:t>
        <a:bodyPr/>
        <a:lstStyle/>
        <a:p>
          <a:pPr algn="l"/>
          <a:r>
            <a:rPr lang="es-ES_tradnl" dirty="0"/>
            <a:t>Entrevistas </a:t>
          </a:r>
          <a:endParaRPr lang="es-EC" dirty="0"/>
        </a:p>
        <a:p>
          <a:pPr algn="l"/>
          <a:endParaRPr lang="es-EC" dirty="0"/>
        </a:p>
        <a:p>
          <a:pPr algn="l"/>
          <a:r>
            <a:rPr lang="es-ES_tradnl" dirty="0"/>
            <a:t>Encuestas</a:t>
          </a:r>
          <a:endParaRPr lang="es-ES" dirty="0"/>
        </a:p>
      </dgm:t>
    </dgm:pt>
    <dgm:pt modelId="{F0C2D548-2B4B-4FA3-A62D-87EFD907F9E7}" type="parTrans" cxnId="{0E8925E0-58DE-4A50-94E4-555E5242301D}">
      <dgm:prSet/>
      <dgm:spPr/>
      <dgm:t>
        <a:bodyPr/>
        <a:lstStyle/>
        <a:p>
          <a:endParaRPr lang="es-ES"/>
        </a:p>
      </dgm:t>
    </dgm:pt>
    <dgm:pt modelId="{E3F33D1D-29B9-49D2-9947-09E0C39ADB9E}" type="sibTrans" cxnId="{0E8925E0-58DE-4A50-94E4-555E5242301D}">
      <dgm:prSet/>
      <dgm:spPr/>
      <dgm:t>
        <a:bodyPr/>
        <a:lstStyle/>
        <a:p>
          <a:endParaRPr lang="es-ES"/>
        </a:p>
      </dgm:t>
    </dgm:pt>
    <dgm:pt modelId="{AA61BB9A-A98E-4973-8625-CF2D12E47CE9}">
      <dgm:prSet/>
      <dgm:spPr/>
      <dgm:t>
        <a:bodyPr/>
        <a:lstStyle/>
        <a:p>
          <a:pPr algn="l"/>
          <a:r>
            <a:rPr lang="es-ES_tradnl" dirty="0"/>
            <a:t>Se cumplen</a:t>
          </a:r>
          <a:endParaRPr lang="es-EC" dirty="0"/>
        </a:p>
        <a:p>
          <a:pPr algn="l"/>
          <a:endParaRPr lang="es-EC" dirty="0"/>
        </a:p>
        <a:p>
          <a:pPr algn="l"/>
          <a:endParaRPr lang="es-EC" dirty="0"/>
        </a:p>
        <a:p>
          <a:pPr algn="l"/>
          <a:r>
            <a:rPr lang="es-ES_tradnl" dirty="0"/>
            <a:t>No se cumplen</a:t>
          </a:r>
          <a:endParaRPr lang="es-ES" dirty="0"/>
        </a:p>
      </dgm:t>
    </dgm:pt>
    <dgm:pt modelId="{2A2C98FD-9302-4D79-9F71-1315A4170F48}" type="parTrans" cxnId="{6B31F630-E755-46DF-A5B2-C40206D17E76}">
      <dgm:prSet/>
      <dgm:spPr/>
      <dgm:t>
        <a:bodyPr/>
        <a:lstStyle/>
        <a:p>
          <a:endParaRPr lang="es-ES"/>
        </a:p>
      </dgm:t>
    </dgm:pt>
    <dgm:pt modelId="{00431982-8210-40AB-A3E8-D9A3BFAD99BA}" type="sibTrans" cxnId="{6B31F630-E755-46DF-A5B2-C40206D17E76}">
      <dgm:prSet/>
      <dgm:spPr/>
      <dgm:t>
        <a:bodyPr/>
        <a:lstStyle/>
        <a:p>
          <a:endParaRPr lang="es-ES"/>
        </a:p>
      </dgm:t>
    </dgm:pt>
    <dgm:pt modelId="{40A24F83-ABC1-4CA7-BD14-110DE4597EA4}" type="pres">
      <dgm:prSet presAssocID="{4DC4AA95-C8A8-45FD-B366-9E35D1BACF06}" presName="diagram" presStyleCnt="0">
        <dgm:presLayoutVars>
          <dgm:dir/>
          <dgm:resizeHandles val="exact"/>
        </dgm:presLayoutVars>
      </dgm:prSet>
      <dgm:spPr/>
    </dgm:pt>
    <dgm:pt modelId="{1FA5A989-0953-459D-AA6E-5205B348F1EC}" type="pres">
      <dgm:prSet presAssocID="{8848C76D-1BF2-4792-9B32-B41DF747CED5}" presName="node" presStyleLbl="node1" presStyleIdx="0" presStyleCnt="15" custScaleX="2000000" custScaleY="1386936">
        <dgm:presLayoutVars>
          <dgm:bulletEnabled val="1"/>
        </dgm:presLayoutVars>
      </dgm:prSet>
      <dgm:spPr/>
    </dgm:pt>
    <dgm:pt modelId="{372AFAD9-5814-4DCE-B0F0-62E120E2BDCA}" type="pres">
      <dgm:prSet presAssocID="{D5B839AF-BBB2-49CC-8481-FE9998AD37A7}" presName="sibTrans" presStyleCnt="0"/>
      <dgm:spPr/>
    </dgm:pt>
    <dgm:pt modelId="{F8CE2DFB-4FA2-4939-A36B-4D38CE42B2C1}" type="pres">
      <dgm:prSet presAssocID="{4A3AFC8E-4673-47F0-B09A-C33392AE60BD}" presName="node" presStyleLbl="node1" presStyleIdx="1" presStyleCnt="15" custScaleX="1708623" custScaleY="1386936">
        <dgm:presLayoutVars>
          <dgm:bulletEnabled val="1"/>
        </dgm:presLayoutVars>
      </dgm:prSet>
      <dgm:spPr/>
    </dgm:pt>
    <dgm:pt modelId="{ADAC94C8-5BC3-446C-A5C6-F63D47CB9159}" type="pres">
      <dgm:prSet presAssocID="{54FD56D8-DCA6-4F2C-825E-14477D4AE117}" presName="sibTrans" presStyleCnt="0"/>
      <dgm:spPr/>
    </dgm:pt>
    <dgm:pt modelId="{AEFBCB92-ED87-45F8-A022-FB7CBE2ADDFA}" type="pres">
      <dgm:prSet presAssocID="{3DC2E55D-19E7-4937-8CD4-EA1C711E26C7}" presName="node" presStyleLbl="node1" presStyleIdx="2" presStyleCnt="15" custScaleX="1836311" custScaleY="1386936">
        <dgm:presLayoutVars>
          <dgm:bulletEnabled val="1"/>
        </dgm:presLayoutVars>
      </dgm:prSet>
      <dgm:spPr/>
    </dgm:pt>
    <dgm:pt modelId="{04DCEE45-DBBD-438D-8A96-9CDA89B1B447}" type="pres">
      <dgm:prSet presAssocID="{E87766A5-3653-40C0-8A8A-7F780F584BB8}" presName="sibTrans" presStyleCnt="0"/>
      <dgm:spPr/>
    </dgm:pt>
    <dgm:pt modelId="{2BC2F716-9345-43B3-83BE-B9153FD5274E}" type="pres">
      <dgm:prSet presAssocID="{04F6AAC6-3631-46E9-8C5C-0C1B69356256}" presName="node" presStyleLbl="node1" presStyleIdx="3" presStyleCnt="15" custScaleX="1630765" custScaleY="1386936">
        <dgm:presLayoutVars>
          <dgm:bulletEnabled val="1"/>
        </dgm:presLayoutVars>
      </dgm:prSet>
      <dgm:spPr/>
    </dgm:pt>
    <dgm:pt modelId="{3D7BFF5F-B786-49FB-9B36-9DF5A4EBC444}" type="pres">
      <dgm:prSet presAssocID="{DFF5F02B-ACA6-4655-8326-3F669EA77193}" presName="sibTrans" presStyleCnt="0"/>
      <dgm:spPr/>
    </dgm:pt>
    <dgm:pt modelId="{6816A9ED-2BAF-4A29-BE5F-F714EAA238DE}" type="pres">
      <dgm:prSet presAssocID="{6C1AC4C2-AFF1-41CB-8CD2-7557C7F7A526}" presName="node" presStyleLbl="node1" presStyleIdx="4" presStyleCnt="15" custScaleX="1506878" custScaleY="1386936">
        <dgm:presLayoutVars>
          <dgm:bulletEnabled val="1"/>
        </dgm:presLayoutVars>
      </dgm:prSet>
      <dgm:spPr/>
    </dgm:pt>
    <dgm:pt modelId="{74FDF6DD-69DF-4AF9-8073-FA38D783864C}" type="pres">
      <dgm:prSet presAssocID="{B27CE4C7-B77E-470D-A514-DA654D3B45D9}" presName="sibTrans" presStyleCnt="0"/>
      <dgm:spPr/>
    </dgm:pt>
    <dgm:pt modelId="{49C3244C-E9E5-4BC0-9D54-9DA230DAD9F9}" type="pres">
      <dgm:prSet presAssocID="{F6A9F215-B83B-400C-B4EE-CDBFF99C6D05}" presName="node" presStyleLbl="node1" presStyleIdx="5" presStyleCnt="15" custScaleX="2000000" custScaleY="2000000">
        <dgm:presLayoutVars>
          <dgm:bulletEnabled val="1"/>
        </dgm:presLayoutVars>
      </dgm:prSet>
      <dgm:spPr/>
    </dgm:pt>
    <dgm:pt modelId="{3F76B319-F1FA-47AB-AE60-8DC21FAEE01A}" type="pres">
      <dgm:prSet presAssocID="{29E7C6D1-A97C-4E90-982B-BCB67161B8E8}" presName="sibTrans" presStyleCnt="0"/>
      <dgm:spPr/>
    </dgm:pt>
    <dgm:pt modelId="{0FD15F84-446B-4BE0-8984-6C84DE07AE9A}" type="pres">
      <dgm:prSet presAssocID="{DEAF02FD-D61A-4423-8C2E-AE3A22717220}" presName="node" presStyleLbl="node1" presStyleIdx="6" presStyleCnt="15" custScaleX="1708623" custScaleY="2000000">
        <dgm:presLayoutVars>
          <dgm:bulletEnabled val="1"/>
        </dgm:presLayoutVars>
      </dgm:prSet>
      <dgm:spPr/>
    </dgm:pt>
    <dgm:pt modelId="{ABF89C0C-AF8A-4BC2-B45E-0587C1427508}" type="pres">
      <dgm:prSet presAssocID="{B65C7461-2CF2-459F-901A-A0A47C706C03}" presName="sibTrans" presStyleCnt="0"/>
      <dgm:spPr/>
    </dgm:pt>
    <dgm:pt modelId="{C99FB8E0-EA80-4CE5-BFE8-F726995DF50C}" type="pres">
      <dgm:prSet presAssocID="{D4A06A6C-13A7-4B60-9B75-25B3474D59B2}" presName="node" presStyleLbl="node1" presStyleIdx="7" presStyleCnt="15" custScaleX="1836311" custScaleY="2000000">
        <dgm:presLayoutVars>
          <dgm:bulletEnabled val="1"/>
        </dgm:presLayoutVars>
      </dgm:prSet>
      <dgm:spPr/>
    </dgm:pt>
    <dgm:pt modelId="{CBDED106-BFE0-47DD-A66F-B7E09D026693}" type="pres">
      <dgm:prSet presAssocID="{586B6D9D-FD70-4B9D-8E44-46704B54BAC1}" presName="sibTrans" presStyleCnt="0"/>
      <dgm:spPr/>
    </dgm:pt>
    <dgm:pt modelId="{9A200046-F136-4329-9EE2-BF1345D602F4}" type="pres">
      <dgm:prSet presAssocID="{104AECA9-F714-4FB9-AD88-369F3B931B5D}" presName="node" presStyleLbl="node1" presStyleIdx="8" presStyleCnt="15" custScaleX="1630765" custScaleY="2000000">
        <dgm:presLayoutVars>
          <dgm:bulletEnabled val="1"/>
        </dgm:presLayoutVars>
      </dgm:prSet>
      <dgm:spPr/>
    </dgm:pt>
    <dgm:pt modelId="{53B0FB56-25AD-4BD0-9911-547A2E7E1296}" type="pres">
      <dgm:prSet presAssocID="{6FB535C9-C7D4-4A22-86CA-B5A5CD90DAB8}" presName="sibTrans" presStyleCnt="0"/>
      <dgm:spPr/>
    </dgm:pt>
    <dgm:pt modelId="{365A81A9-E6AE-4FE8-892D-0C3534544F5F}" type="pres">
      <dgm:prSet presAssocID="{04C4747B-DD75-4FF9-8E25-8DD77A368992}" presName="node" presStyleLbl="node1" presStyleIdx="9" presStyleCnt="15" custScaleX="1506878" custScaleY="2000000">
        <dgm:presLayoutVars>
          <dgm:bulletEnabled val="1"/>
        </dgm:presLayoutVars>
      </dgm:prSet>
      <dgm:spPr/>
    </dgm:pt>
    <dgm:pt modelId="{ED8AFE1F-E94B-43D2-94BE-68648C85A8C3}" type="pres">
      <dgm:prSet presAssocID="{362F3E93-8BF7-425E-94C0-F57A22111CBA}" presName="sibTrans" presStyleCnt="0"/>
      <dgm:spPr/>
    </dgm:pt>
    <dgm:pt modelId="{5EBCAA51-EDA5-4565-B034-98CF7F139E58}" type="pres">
      <dgm:prSet presAssocID="{F1CC6D84-3B39-43B5-88B7-3C9817463583}" presName="node" presStyleLbl="node1" presStyleIdx="10" presStyleCnt="15" custScaleX="2000000" custScaleY="2000000">
        <dgm:presLayoutVars>
          <dgm:bulletEnabled val="1"/>
        </dgm:presLayoutVars>
      </dgm:prSet>
      <dgm:spPr/>
    </dgm:pt>
    <dgm:pt modelId="{700CD12B-5CD6-4931-82DA-945998B9EFE4}" type="pres">
      <dgm:prSet presAssocID="{48325DA7-689D-4B60-9725-F12F467859BD}" presName="sibTrans" presStyleCnt="0"/>
      <dgm:spPr/>
    </dgm:pt>
    <dgm:pt modelId="{134E84A3-D247-4D2B-AA94-A3B6B0EFB425}" type="pres">
      <dgm:prSet presAssocID="{B6AF2A10-7FB6-4308-9E8C-7ED82687B08D}" presName="node" presStyleLbl="node1" presStyleIdx="11" presStyleCnt="15" custScaleX="1708623" custScaleY="2000000">
        <dgm:presLayoutVars>
          <dgm:bulletEnabled val="1"/>
        </dgm:presLayoutVars>
      </dgm:prSet>
      <dgm:spPr/>
    </dgm:pt>
    <dgm:pt modelId="{B17BCB26-3444-46BE-B0B0-A16EFAECA157}" type="pres">
      <dgm:prSet presAssocID="{DEA40016-3C83-45CF-9090-EA3A150F35EF}" presName="sibTrans" presStyleCnt="0"/>
      <dgm:spPr/>
    </dgm:pt>
    <dgm:pt modelId="{055311F1-064F-4920-A7C6-DFD8D461A7F9}" type="pres">
      <dgm:prSet presAssocID="{A5C9D290-768C-4462-90CC-940731F4CA5E}" presName="node" presStyleLbl="node1" presStyleIdx="12" presStyleCnt="15" custScaleX="1836311" custScaleY="2000000">
        <dgm:presLayoutVars>
          <dgm:bulletEnabled val="1"/>
        </dgm:presLayoutVars>
      </dgm:prSet>
      <dgm:spPr/>
    </dgm:pt>
    <dgm:pt modelId="{96FA16EC-CB5F-412B-AFB5-E4120E01AF04}" type="pres">
      <dgm:prSet presAssocID="{403EB289-1B19-4D3B-BC6D-050FE988AB4B}" presName="sibTrans" presStyleCnt="0"/>
      <dgm:spPr/>
    </dgm:pt>
    <dgm:pt modelId="{E59C713D-2008-426F-871C-B645665BBD67}" type="pres">
      <dgm:prSet presAssocID="{267A8B41-1113-4598-9A53-B4F1BAD7B96B}" presName="node" presStyleLbl="node1" presStyleIdx="13" presStyleCnt="15" custScaleX="1630765" custScaleY="2000000">
        <dgm:presLayoutVars>
          <dgm:bulletEnabled val="1"/>
        </dgm:presLayoutVars>
      </dgm:prSet>
      <dgm:spPr/>
    </dgm:pt>
    <dgm:pt modelId="{0932E25D-5B8E-4D83-9B07-B6CEB323C85C}" type="pres">
      <dgm:prSet presAssocID="{E3F33D1D-29B9-49D2-9947-09E0C39ADB9E}" presName="sibTrans" presStyleCnt="0"/>
      <dgm:spPr/>
    </dgm:pt>
    <dgm:pt modelId="{8C5C43BB-ED17-44B7-86F0-A829CE7EB682}" type="pres">
      <dgm:prSet presAssocID="{AA61BB9A-A98E-4973-8625-CF2D12E47CE9}" presName="node" presStyleLbl="node1" presStyleIdx="14" presStyleCnt="15" custScaleX="1506878" custScaleY="2000000">
        <dgm:presLayoutVars>
          <dgm:bulletEnabled val="1"/>
        </dgm:presLayoutVars>
      </dgm:prSet>
      <dgm:spPr/>
    </dgm:pt>
  </dgm:ptLst>
  <dgm:cxnLst>
    <dgm:cxn modelId="{47BA160C-A024-4493-9063-1480572FE050}" type="presOf" srcId="{3DC2E55D-19E7-4937-8CD4-EA1C711E26C7}" destId="{AEFBCB92-ED87-45F8-A022-FB7CBE2ADDFA}" srcOrd="0" destOrd="0" presId="urn:microsoft.com/office/officeart/2005/8/layout/default"/>
    <dgm:cxn modelId="{D97DA918-89B8-440D-A8E7-6F20FA4DB81C}" type="presOf" srcId="{AA61BB9A-A98E-4973-8625-CF2D12E47CE9}" destId="{8C5C43BB-ED17-44B7-86F0-A829CE7EB682}" srcOrd="0" destOrd="0" presId="urn:microsoft.com/office/officeart/2005/8/layout/default"/>
    <dgm:cxn modelId="{8451A71E-DD71-4A04-A2A0-366D526F6A17}" srcId="{4DC4AA95-C8A8-45FD-B366-9E35D1BACF06}" destId="{B6AF2A10-7FB6-4308-9E8C-7ED82687B08D}" srcOrd="11" destOrd="0" parTransId="{F7E0AD1F-44FE-4E8C-AE05-6DF7B1A4854A}" sibTransId="{DEA40016-3C83-45CF-9090-EA3A150F35EF}"/>
    <dgm:cxn modelId="{5F35CC1E-F750-433D-A4B9-726C2EF419B6}" type="presOf" srcId="{8848C76D-1BF2-4792-9B32-B41DF747CED5}" destId="{1FA5A989-0953-459D-AA6E-5205B348F1EC}" srcOrd="0" destOrd="0" presId="urn:microsoft.com/office/officeart/2005/8/layout/default"/>
    <dgm:cxn modelId="{ACA8BA28-6F71-4D87-BFB8-3451EFAAF2E1}" srcId="{4DC4AA95-C8A8-45FD-B366-9E35D1BACF06}" destId="{3DC2E55D-19E7-4937-8CD4-EA1C711E26C7}" srcOrd="2" destOrd="0" parTransId="{FF91D9B1-7365-4DF7-BCFA-E8A7F034613C}" sibTransId="{E87766A5-3653-40C0-8A8A-7F780F584BB8}"/>
    <dgm:cxn modelId="{6B31F630-E755-46DF-A5B2-C40206D17E76}" srcId="{4DC4AA95-C8A8-45FD-B366-9E35D1BACF06}" destId="{AA61BB9A-A98E-4973-8625-CF2D12E47CE9}" srcOrd="14" destOrd="0" parTransId="{2A2C98FD-9302-4D79-9F71-1315A4170F48}" sibTransId="{00431982-8210-40AB-A3E8-D9A3BFAD99BA}"/>
    <dgm:cxn modelId="{E7FDA85C-D7CE-49DB-A980-3BA8D537B48E}" type="presOf" srcId="{DEAF02FD-D61A-4423-8C2E-AE3A22717220}" destId="{0FD15F84-446B-4BE0-8984-6C84DE07AE9A}" srcOrd="0" destOrd="0" presId="urn:microsoft.com/office/officeart/2005/8/layout/default"/>
    <dgm:cxn modelId="{0751FE68-3DD5-4329-9706-6D1EBE6955E2}" type="presOf" srcId="{04C4747B-DD75-4FF9-8E25-8DD77A368992}" destId="{365A81A9-E6AE-4FE8-892D-0C3534544F5F}" srcOrd="0" destOrd="0" presId="urn:microsoft.com/office/officeart/2005/8/layout/default"/>
    <dgm:cxn modelId="{39DCFE68-A029-4E3C-A278-7657810185DB}" type="presOf" srcId="{6C1AC4C2-AFF1-41CB-8CD2-7557C7F7A526}" destId="{6816A9ED-2BAF-4A29-BE5F-F714EAA238DE}" srcOrd="0" destOrd="0" presId="urn:microsoft.com/office/officeart/2005/8/layout/default"/>
    <dgm:cxn modelId="{C9F44D4E-D238-433E-9733-C0950FF7F98B}" type="presOf" srcId="{4A3AFC8E-4673-47F0-B09A-C33392AE60BD}" destId="{F8CE2DFB-4FA2-4939-A36B-4D38CE42B2C1}" srcOrd="0" destOrd="0" presId="urn:microsoft.com/office/officeart/2005/8/layout/default"/>
    <dgm:cxn modelId="{8063CF4E-A954-4791-9DB5-A221BBA6976C}" type="presOf" srcId="{A5C9D290-768C-4462-90CC-940731F4CA5E}" destId="{055311F1-064F-4920-A7C6-DFD8D461A7F9}" srcOrd="0" destOrd="0" presId="urn:microsoft.com/office/officeart/2005/8/layout/default"/>
    <dgm:cxn modelId="{D9BBC05A-A653-4BBF-9B84-15C0F7A8443D}" type="presOf" srcId="{F6A9F215-B83B-400C-B4EE-CDBFF99C6D05}" destId="{49C3244C-E9E5-4BC0-9D54-9DA230DAD9F9}" srcOrd="0" destOrd="0" presId="urn:microsoft.com/office/officeart/2005/8/layout/default"/>
    <dgm:cxn modelId="{8BFD337D-DBE4-4C19-BFE5-628625635A97}" srcId="{4DC4AA95-C8A8-45FD-B366-9E35D1BACF06}" destId="{8848C76D-1BF2-4792-9B32-B41DF747CED5}" srcOrd="0" destOrd="0" parTransId="{807D93F6-4377-4F79-8383-3839EB353362}" sibTransId="{D5B839AF-BBB2-49CC-8481-FE9998AD37A7}"/>
    <dgm:cxn modelId="{8D464E83-C74B-4D50-921A-A2DAA8319791}" type="presOf" srcId="{104AECA9-F714-4FB9-AD88-369F3B931B5D}" destId="{9A200046-F136-4329-9EE2-BF1345D602F4}" srcOrd="0" destOrd="0" presId="urn:microsoft.com/office/officeart/2005/8/layout/default"/>
    <dgm:cxn modelId="{3F425487-194D-4E83-95CD-732D5D971D52}" srcId="{4DC4AA95-C8A8-45FD-B366-9E35D1BACF06}" destId="{A5C9D290-768C-4462-90CC-940731F4CA5E}" srcOrd="12" destOrd="0" parTransId="{55106EF3-7522-476D-B0CD-49440629A004}" sibTransId="{403EB289-1B19-4D3B-BC6D-050FE988AB4B}"/>
    <dgm:cxn modelId="{E66B9B87-B342-4091-B255-8528FFB945BD}" type="presOf" srcId="{4DC4AA95-C8A8-45FD-B366-9E35D1BACF06}" destId="{40A24F83-ABC1-4CA7-BD14-110DE4597EA4}" srcOrd="0" destOrd="0" presId="urn:microsoft.com/office/officeart/2005/8/layout/default"/>
    <dgm:cxn modelId="{55FAD1A6-0E05-49E4-89F8-841E47F04488}" srcId="{4DC4AA95-C8A8-45FD-B366-9E35D1BACF06}" destId="{F1CC6D84-3B39-43B5-88B7-3C9817463583}" srcOrd="10" destOrd="0" parTransId="{F07681C6-74C1-4CD3-91AD-9FC7A6019F5A}" sibTransId="{48325DA7-689D-4B60-9725-F12F467859BD}"/>
    <dgm:cxn modelId="{475572A7-C02C-4855-84BE-1240488A20A3}" srcId="{4DC4AA95-C8A8-45FD-B366-9E35D1BACF06}" destId="{04F6AAC6-3631-46E9-8C5C-0C1B69356256}" srcOrd="3" destOrd="0" parTransId="{92385A7F-4C25-4B4A-8437-6544857B7141}" sibTransId="{DFF5F02B-ACA6-4655-8326-3F669EA77193}"/>
    <dgm:cxn modelId="{242992A9-F36B-4510-9E9D-9111FFE25203}" srcId="{4DC4AA95-C8A8-45FD-B366-9E35D1BACF06}" destId="{D4A06A6C-13A7-4B60-9B75-25B3474D59B2}" srcOrd="7" destOrd="0" parTransId="{FA232C53-F4AF-4474-AA38-95DDEFD38F52}" sibTransId="{586B6D9D-FD70-4B9D-8E44-46704B54BAC1}"/>
    <dgm:cxn modelId="{325F99B3-13A2-4942-8220-E9D51B4ADBA2}" srcId="{4DC4AA95-C8A8-45FD-B366-9E35D1BACF06}" destId="{104AECA9-F714-4FB9-AD88-369F3B931B5D}" srcOrd="8" destOrd="0" parTransId="{6D5ECFF9-AE3F-4C4A-848B-02D364E7047A}" sibTransId="{6FB535C9-C7D4-4A22-86CA-B5A5CD90DAB8}"/>
    <dgm:cxn modelId="{37EEF4B7-15DF-444C-B08C-8C94A40E925D}" type="presOf" srcId="{F1CC6D84-3B39-43B5-88B7-3C9817463583}" destId="{5EBCAA51-EDA5-4565-B034-98CF7F139E58}" srcOrd="0" destOrd="0" presId="urn:microsoft.com/office/officeart/2005/8/layout/default"/>
    <dgm:cxn modelId="{8C6B62CD-A0E9-4647-9F15-829C99F3F0A4}" srcId="{4DC4AA95-C8A8-45FD-B366-9E35D1BACF06}" destId="{04C4747B-DD75-4FF9-8E25-8DD77A368992}" srcOrd="9" destOrd="0" parTransId="{B1D14E29-78B4-43CC-96E5-531CADC5C40F}" sibTransId="{362F3E93-8BF7-425E-94C0-F57A22111CBA}"/>
    <dgm:cxn modelId="{52F4BFD2-FFA0-40E0-9B3A-11C002D3CE2B}" srcId="{4DC4AA95-C8A8-45FD-B366-9E35D1BACF06}" destId="{6C1AC4C2-AFF1-41CB-8CD2-7557C7F7A526}" srcOrd="4" destOrd="0" parTransId="{A66646DC-3983-45C8-9D33-A450C02AAAFA}" sibTransId="{B27CE4C7-B77E-470D-A514-DA654D3B45D9}"/>
    <dgm:cxn modelId="{7359E2DF-7DF0-4742-94D2-177E48658E82}" srcId="{4DC4AA95-C8A8-45FD-B366-9E35D1BACF06}" destId="{F6A9F215-B83B-400C-B4EE-CDBFF99C6D05}" srcOrd="5" destOrd="0" parTransId="{4AECA2AA-99F6-4812-B654-3F6170B52211}" sibTransId="{29E7C6D1-A97C-4E90-982B-BCB67161B8E8}"/>
    <dgm:cxn modelId="{0E8925E0-58DE-4A50-94E4-555E5242301D}" srcId="{4DC4AA95-C8A8-45FD-B366-9E35D1BACF06}" destId="{267A8B41-1113-4598-9A53-B4F1BAD7B96B}" srcOrd="13" destOrd="0" parTransId="{F0C2D548-2B4B-4FA3-A62D-87EFD907F9E7}" sibTransId="{E3F33D1D-29B9-49D2-9947-09E0C39ADB9E}"/>
    <dgm:cxn modelId="{DA4FEAE5-C209-4777-AB48-AC597CC1A8DD}" type="presOf" srcId="{04F6AAC6-3631-46E9-8C5C-0C1B69356256}" destId="{2BC2F716-9345-43B3-83BE-B9153FD5274E}" srcOrd="0" destOrd="0" presId="urn:microsoft.com/office/officeart/2005/8/layout/default"/>
    <dgm:cxn modelId="{CD423BE8-8133-4FEA-9398-F02AEBEC84EE}" srcId="{4DC4AA95-C8A8-45FD-B366-9E35D1BACF06}" destId="{4A3AFC8E-4673-47F0-B09A-C33392AE60BD}" srcOrd="1" destOrd="0" parTransId="{E10A0770-37C0-49FF-999A-0ED672AA0DB3}" sibTransId="{54FD56D8-DCA6-4F2C-825E-14477D4AE117}"/>
    <dgm:cxn modelId="{D91029EB-A367-43C2-9A04-C359BBD53D43}" type="presOf" srcId="{D4A06A6C-13A7-4B60-9B75-25B3474D59B2}" destId="{C99FB8E0-EA80-4CE5-BFE8-F726995DF50C}" srcOrd="0" destOrd="0" presId="urn:microsoft.com/office/officeart/2005/8/layout/default"/>
    <dgm:cxn modelId="{325349EC-4E30-4369-8D6C-37ACA358B585}" type="presOf" srcId="{B6AF2A10-7FB6-4308-9E8C-7ED82687B08D}" destId="{134E84A3-D247-4D2B-AA94-A3B6B0EFB425}" srcOrd="0" destOrd="0" presId="urn:microsoft.com/office/officeart/2005/8/layout/default"/>
    <dgm:cxn modelId="{952349F4-38F3-40A6-9644-103475D33DF9}" type="presOf" srcId="{267A8B41-1113-4598-9A53-B4F1BAD7B96B}" destId="{E59C713D-2008-426F-871C-B645665BBD67}" srcOrd="0" destOrd="0" presId="urn:microsoft.com/office/officeart/2005/8/layout/default"/>
    <dgm:cxn modelId="{239CA7F6-EEED-4560-93DC-F898B81EFCB0}" srcId="{4DC4AA95-C8A8-45FD-B366-9E35D1BACF06}" destId="{DEAF02FD-D61A-4423-8C2E-AE3A22717220}" srcOrd="6" destOrd="0" parTransId="{7C9E4EF8-224B-40BD-A30C-04EBBC1296D4}" sibTransId="{B65C7461-2CF2-459F-901A-A0A47C706C03}"/>
    <dgm:cxn modelId="{1B7D0464-54C4-46E8-B162-B1E7B28D7F03}" type="presParOf" srcId="{40A24F83-ABC1-4CA7-BD14-110DE4597EA4}" destId="{1FA5A989-0953-459D-AA6E-5205B348F1EC}" srcOrd="0" destOrd="0" presId="urn:microsoft.com/office/officeart/2005/8/layout/default"/>
    <dgm:cxn modelId="{9EE9F46D-8886-45E2-9689-92D8148A1934}" type="presParOf" srcId="{40A24F83-ABC1-4CA7-BD14-110DE4597EA4}" destId="{372AFAD9-5814-4DCE-B0F0-62E120E2BDCA}" srcOrd="1" destOrd="0" presId="urn:microsoft.com/office/officeart/2005/8/layout/default"/>
    <dgm:cxn modelId="{B0DBF754-B268-46A3-A9BF-D8CC88EDD820}" type="presParOf" srcId="{40A24F83-ABC1-4CA7-BD14-110DE4597EA4}" destId="{F8CE2DFB-4FA2-4939-A36B-4D38CE42B2C1}" srcOrd="2" destOrd="0" presId="urn:microsoft.com/office/officeart/2005/8/layout/default"/>
    <dgm:cxn modelId="{BC79D95C-7F30-436F-A1C4-20F697A7655D}" type="presParOf" srcId="{40A24F83-ABC1-4CA7-BD14-110DE4597EA4}" destId="{ADAC94C8-5BC3-446C-A5C6-F63D47CB9159}" srcOrd="3" destOrd="0" presId="urn:microsoft.com/office/officeart/2005/8/layout/default"/>
    <dgm:cxn modelId="{EAE9054B-8CA2-44B6-AFED-94D33102FDF1}" type="presParOf" srcId="{40A24F83-ABC1-4CA7-BD14-110DE4597EA4}" destId="{AEFBCB92-ED87-45F8-A022-FB7CBE2ADDFA}" srcOrd="4" destOrd="0" presId="urn:microsoft.com/office/officeart/2005/8/layout/default"/>
    <dgm:cxn modelId="{E481D653-ECB9-4F67-8245-1B4DD61CA4C7}" type="presParOf" srcId="{40A24F83-ABC1-4CA7-BD14-110DE4597EA4}" destId="{04DCEE45-DBBD-438D-8A96-9CDA89B1B447}" srcOrd="5" destOrd="0" presId="urn:microsoft.com/office/officeart/2005/8/layout/default"/>
    <dgm:cxn modelId="{0D365C74-A85C-42E2-8C16-BE05CA8F0016}" type="presParOf" srcId="{40A24F83-ABC1-4CA7-BD14-110DE4597EA4}" destId="{2BC2F716-9345-43B3-83BE-B9153FD5274E}" srcOrd="6" destOrd="0" presId="urn:microsoft.com/office/officeart/2005/8/layout/default"/>
    <dgm:cxn modelId="{34F9099D-7CFC-4F7F-B7F3-2C48AF293441}" type="presParOf" srcId="{40A24F83-ABC1-4CA7-BD14-110DE4597EA4}" destId="{3D7BFF5F-B786-49FB-9B36-9DF5A4EBC444}" srcOrd="7" destOrd="0" presId="urn:microsoft.com/office/officeart/2005/8/layout/default"/>
    <dgm:cxn modelId="{739118C1-8A78-43FE-89A8-092083A193F6}" type="presParOf" srcId="{40A24F83-ABC1-4CA7-BD14-110DE4597EA4}" destId="{6816A9ED-2BAF-4A29-BE5F-F714EAA238DE}" srcOrd="8" destOrd="0" presId="urn:microsoft.com/office/officeart/2005/8/layout/default"/>
    <dgm:cxn modelId="{49F0741C-532E-4006-A9EF-7CFF17514992}" type="presParOf" srcId="{40A24F83-ABC1-4CA7-BD14-110DE4597EA4}" destId="{74FDF6DD-69DF-4AF9-8073-FA38D783864C}" srcOrd="9" destOrd="0" presId="urn:microsoft.com/office/officeart/2005/8/layout/default"/>
    <dgm:cxn modelId="{D8883DE4-8A95-43D1-93A7-FD498A1D6228}" type="presParOf" srcId="{40A24F83-ABC1-4CA7-BD14-110DE4597EA4}" destId="{49C3244C-E9E5-4BC0-9D54-9DA230DAD9F9}" srcOrd="10" destOrd="0" presId="urn:microsoft.com/office/officeart/2005/8/layout/default"/>
    <dgm:cxn modelId="{05A5DFF6-1FFC-4A94-910A-AEBB904A4E70}" type="presParOf" srcId="{40A24F83-ABC1-4CA7-BD14-110DE4597EA4}" destId="{3F76B319-F1FA-47AB-AE60-8DC21FAEE01A}" srcOrd="11" destOrd="0" presId="urn:microsoft.com/office/officeart/2005/8/layout/default"/>
    <dgm:cxn modelId="{2531AE5D-DEDC-4B62-8C1B-457812AEAFA8}" type="presParOf" srcId="{40A24F83-ABC1-4CA7-BD14-110DE4597EA4}" destId="{0FD15F84-446B-4BE0-8984-6C84DE07AE9A}" srcOrd="12" destOrd="0" presId="urn:microsoft.com/office/officeart/2005/8/layout/default"/>
    <dgm:cxn modelId="{2DF6C4F6-812B-484D-84CB-C9525BDD84BC}" type="presParOf" srcId="{40A24F83-ABC1-4CA7-BD14-110DE4597EA4}" destId="{ABF89C0C-AF8A-4BC2-B45E-0587C1427508}" srcOrd="13" destOrd="0" presId="urn:microsoft.com/office/officeart/2005/8/layout/default"/>
    <dgm:cxn modelId="{5C56B8A6-84A3-4C80-9EFE-889F163C9477}" type="presParOf" srcId="{40A24F83-ABC1-4CA7-BD14-110DE4597EA4}" destId="{C99FB8E0-EA80-4CE5-BFE8-F726995DF50C}" srcOrd="14" destOrd="0" presId="urn:microsoft.com/office/officeart/2005/8/layout/default"/>
    <dgm:cxn modelId="{3A555A08-35DA-4FBF-89AE-5616D246DC4D}" type="presParOf" srcId="{40A24F83-ABC1-4CA7-BD14-110DE4597EA4}" destId="{CBDED106-BFE0-47DD-A66F-B7E09D026693}" srcOrd="15" destOrd="0" presId="urn:microsoft.com/office/officeart/2005/8/layout/default"/>
    <dgm:cxn modelId="{F4873886-F974-409B-B300-24928A47B6E3}" type="presParOf" srcId="{40A24F83-ABC1-4CA7-BD14-110DE4597EA4}" destId="{9A200046-F136-4329-9EE2-BF1345D602F4}" srcOrd="16" destOrd="0" presId="urn:microsoft.com/office/officeart/2005/8/layout/default"/>
    <dgm:cxn modelId="{F8439845-0BCD-43C2-BB7B-53FD86A10E97}" type="presParOf" srcId="{40A24F83-ABC1-4CA7-BD14-110DE4597EA4}" destId="{53B0FB56-25AD-4BD0-9911-547A2E7E1296}" srcOrd="17" destOrd="0" presId="urn:microsoft.com/office/officeart/2005/8/layout/default"/>
    <dgm:cxn modelId="{E9B65642-0A4A-4671-B41F-E6509E910409}" type="presParOf" srcId="{40A24F83-ABC1-4CA7-BD14-110DE4597EA4}" destId="{365A81A9-E6AE-4FE8-892D-0C3534544F5F}" srcOrd="18" destOrd="0" presId="urn:microsoft.com/office/officeart/2005/8/layout/default"/>
    <dgm:cxn modelId="{E706FACA-216A-4DDC-B945-B629BEC25E3B}" type="presParOf" srcId="{40A24F83-ABC1-4CA7-BD14-110DE4597EA4}" destId="{ED8AFE1F-E94B-43D2-94BE-68648C85A8C3}" srcOrd="19" destOrd="0" presId="urn:microsoft.com/office/officeart/2005/8/layout/default"/>
    <dgm:cxn modelId="{085CBDF6-0204-49D6-A703-85EFECDC6B09}" type="presParOf" srcId="{40A24F83-ABC1-4CA7-BD14-110DE4597EA4}" destId="{5EBCAA51-EDA5-4565-B034-98CF7F139E58}" srcOrd="20" destOrd="0" presId="urn:microsoft.com/office/officeart/2005/8/layout/default"/>
    <dgm:cxn modelId="{E19A919B-1012-4372-9C06-8652CF0A3059}" type="presParOf" srcId="{40A24F83-ABC1-4CA7-BD14-110DE4597EA4}" destId="{700CD12B-5CD6-4931-82DA-945998B9EFE4}" srcOrd="21" destOrd="0" presId="urn:microsoft.com/office/officeart/2005/8/layout/default"/>
    <dgm:cxn modelId="{9A233581-EF32-4B5D-AFE6-13966B275C00}" type="presParOf" srcId="{40A24F83-ABC1-4CA7-BD14-110DE4597EA4}" destId="{134E84A3-D247-4D2B-AA94-A3B6B0EFB425}" srcOrd="22" destOrd="0" presId="urn:microsoft.com/office/officeart/2005/8/layout/default"/>
    <dgm:cxn modelId="{7C286651-DF72-42C2-AEEB-C7A59D5E46D5}" type="presParOf" srcId="{40A24F83-ABC1-4CA7-BD14-110DE4597EA4}" destId="{B17BCB26-3444-46BE-B0B0-A16EFAECA157}" srcOrd="23" destOrd="0" presId="urn:microsoft.com/office/officeart/2005/8/layout/default"/>
    <dgm:cxn modelId="{F24FCB18-BDFD-4A0E-BFE8-E3A0DBFA95F8}" type="presParOf" srcId="{40A24F83-ABC1-4CA7-BD14-110DE4597EA4}" destId="{055311F1-064F-4920-A7C6-DFD8D461A7F9}" srcOrd="24" destOrd="0" presId="urn:microsoft.com/office/officeart/2005/8/layout/default"/>
    <dgm:cxn modelId="{04703BD5-FFA9-425E-BD0B-ACDDE9FE976B}" type="presParOf" srcId="{40A24F83-ABC1-4CA7-BD14-110DE4597EA4}" destId="{96FA16EC-CB5F-412B-AFB5-E4120E01AF04}" srcOrd="25" destOrd="0" presId="urn:microsoft.com/office/officeart/2005/8/layout/default"/>
    <dgm:cxn modelId="{41D33A32-95D6-45AA-9B09-53E0D36A295F}" type="presParOf" srcId="{40A24F83-ABC1-4CA7-BD14-110DE4597EA4}" destId="{E59C713D-2008-426F-871C-B645665BBD67}" srcOrd="26" destOrd="0" presId="urn:microsoft.com/office/officeart/2005/8/layout/default"/>
    <dgm:cxn modelId="{04A299FE-37F6-4E6C-B49F-0DA2A9371AE7}" type="presParOf" srcId="{40A24F83-ABC1-4CA7-BD14-110DE4597EA4}" destId="{0932E25D-5B8E-4D83-9B07-B6CEB323C85C}" srcOrd="27" destOrd="0" presId="urn:microsoft.com/office/officeart/2005/8/layout/default"/>
    <dgm:cxn modelId="{58F8A0E2-6A73-4869-9F1A-07858BAA06FF}" type="presParOf" srcId="{40A24F83-ABC1-4CA7-BD14-110DE4597EA4}" destId="{8C5C43BB-ED17-44B7-86F0-A829CE7EB682}"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DE919A-FD62-430F-9F2B-D6882407C716}"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es-ES"/>
        </a:p>
      </dgm:t>
    </dgm:pt>
    <dgm:pt modelId="{8D3E0B0B-FFC4-4994-83B7-4D19BCFC0D1C}">
      <dgm:prSet phldrT="[Texto]"/>
      <dgm:spPr/>
      <dgm:t>
        <a:bodyPr/>
        <a:lstStyle/>
        <a:p>
          <a:r>
            <a:rPr lang="es-ES" b="1" i="0" dirty="0">
              <a:effectLst>
                <a:outerShdw blurRad="38100" dist="38100" dir="2700000" algn="tl">
                  <a:srgbClr val="000000">
                    <a:alpha val="43137"/>
                  </a:srgbClr>
                </a:outerShdw>
              </a:effectLst>
            </a:rPr>
            <a:t>Metodología de la investigación</a:t>
          </a:r>
        </a:p>
      </dgm:t>
    </dgm:pt>
    <dgm:pt modelId="{5BF08A52-AFFB-473A-A2BE-425FFB0700D1}" type="parTrans" cxnId="{F8E03506-55ED-4B4C-B197-ADDD2FA3C835}">
      <dgm:prSet/>
      <dgm:spPr/>
      <dgm:t>
        <a:bodyPr/>
        <a:lstStyle/>
        <a:p>
          <a:endParaRPr lang="es-ES" i="0"/>
        </a:p>
      </dgm:t>
    </dgm:pt>
    <dgm:pt modelId="{367737DF-1025-4A74-8E9D-0EFEAD3A2E9D}" type="sibTrans" cxnId="{F8E03506-55ED-4B4C-B197-ADDD2FA3C835}">
      <dgm:prSet/>
      <dgm:spPr/>
      <dgm:t>
        <a:bodyPr/>
        <a:lstStyle/>
        <a:p>
          <a:endParaRPr lang="es-ES" i="0"/>
        </a:p>
      </dgm:t>
    </dgm:pt>
    <dgm:pt modelId="{41911D1F-D8E3-4973-8ED5-866965B58273}">
      <dgm:prSet phldrT="[Texto]"/>
      <dgm:spPr/>
      <dgm:t>
        <a:bodyPr/>
        <a:lstStyle/>
        <a:p>
          <a:r>
            <a:rPr lang="es-ES" b="1" i="0" dirty="0">
              <a:effectLst>
                <a:outerShdw blurRad="38100" dist="38100" dir="2700000" algn="tl">
                  <a:srgbClr val="000000">
                    <a:alpha val="43137"/>
                  </a:srgbClr>
                </a:outerShdw>
              </a:effectLst>
            </a:rPr>
            <a:t>Enfoque</a:t>
          </a:r>
        </a:p>
      </dgm:t>
    </dgm:pt>
    <dgm:pt modelId="{6C486E24-4E8E-4B53-B42A-23D4011472F0}" type="parTrans" cxnId="{DED68B74-F4EB-431F-821E-05F85A3E6F9F}">
      <dgm:prSet/>
      <dgm:spPr/>
      <dgm:t>
        <a:bodyPr/>
        <a:lstStyle/>
        <a:p>
          <a:endParaRPr lang="es-ES" i="0" dirty="0"/>
        </a:p>
      </dgm:t>
    </dgm:pt>
    <dgm:pt modelId="{7391917E-45B9-4BB0-9F5F-5B7D84B4C0AD}" type="sibTrans" cxnId="{DED68B74-F4EB-431F-821E-05F85A3E6F9F}">
      <dgm:prSet/>
      <dgm:spPr/>
      <dgm:t>
        <a:bodyPr/>
        <a:lstStyle/>
        <a:p>
          <a:endParaRPr lang="es-ES" i="0"/>
        </a:p>
      </dgm:t>
    </dgm:pt>
    <dgm:pt modelId="{F71A4D3E-9616-4670-BD09-80288818BB4E}">
      <dgm:prSet phldrT="[Texto]">
        <dgm:style>
          <a:lnRef idx="1">
            <a:schemeClr val="accent2"/>
          </a:lnRef>
          <a:fillRef idx="2">
            <a:schemeClr val="accent2"/>
          </a:fillRef>
          <a:effectRef idx="1">
            <a:schemeClr val="accent2"/>
          </a:effectRef>
          <a:fontRef idx="minor">
            <a:schemeClr val="dk1"/>
          </a:fontRef>
        </dgm:style>
      </dgm:prSet>
      <dgm:spPr/>
      <dgm:t>
        <a:bodyPr/>
        <a:lstStyle/>
        <a:p>
          <a:pPr algn="ctr"/>
          <a:r>
            <a:rPr lang="es-EC" i="0" dirty="0"/>
            <a:t>Mixto (cuantitativo y cualitativo)</a:t>
          </a:r>
          <a:endParaRPr lang="es-ES" i="0" dirty="0"/>
        </a:p>
      </dgm:t>
    </dgm:pt>
    <dgm:pt modelId="{F908D1E5-5CCE-4998-BD05-B065136DA37E}" type="parTrans" cxnId="{0747623D-1C72-41AC-9FCB-232AC60973DF}">
      <dgm:prSet/>
      <dgm:spPr/>
      <dgm:t>
        <a:bodyPr/>
        <a:lstStyle/>
        <a:p>
          <a:endParaRPr lang="es-ES" i="0"/>
        </a:p>
      </dgm:t>
    </dgm:pt>
    <dgm:pt modelId="{F4EC7D0A-7894-4F74-BF1F-CB5260DA8FEC}" type="sibTrans" cxnId="{0747623D-1C72-41AC-9FCB-232AC60973DF}">
      <dgm:prSet/>
      <dgm:spPr/>
      <dgm:t>
        <a:bodyPr/>
        <a:lstStyle/>
        <a:p>
          <a:endParaRPr lang="es-ES" i="0"/>
        </a:p>
      </dgm:t>
    </dgm:pt>
    <dgm:pt modelId="{6D92202B-917A-4D76-B08F-E26E8E071B00}">
      <dgm:prSet phldrT="[Texto]"/>
      <dgm:spPr/>
      <dgm:t>
        <a:bodyPr/>
        <a:lstStyle/>
        <a:p>
          <a:r>
            <a:rPr lang="es-ES" b="1" i="0" dirty="0">
              <a:effectLst>
                <a:outerShdw blurRad="38100" dist="38100" dir="2700000" algn="tl">
                  <a:srgbClr val="000000">
                    <a:alpha val="43137"/>
                  </a:srgbClr>
                </a:outerShdw>
              </a:effectLst>
            </a:rPr>
            <a:t>Diseño </a:t>
          </a:r>
        </a:p>
      </dgm:t>
    </dgm:pt>
    <dgm:pt modelId="{80DDB0B3-8CA1-41B9-B638-D8462998E1BB}" type="parTrans" cxnId="{97036DF0-3C3B-40C0-8BCE-C8447C800050}">
      <dgm:prSet/>
      <dgm:spPr/>
      <dgm:t>
        <a:bodyPr/>
        <a:lstStyle/>
        <a:p>
          <a:endParaRPr lang="es-ES" i="0"/>
        </a:p>
      </dgm:t>
    </dgm:pt>
    <dgm:pt modelId="{1F1C02D4-5C63-40CC-B7C9-E234EE3C48B9}" type="sibTrans" cxnId="{97036DF0-3C3B-40C0-8BCE-C8447C800050}">
      <dgm:prSet/>
      <dgm:spPr/>
      <dgm:t>
        <a:bodyPr/>
        <a:lstStyle/>
        <a:p>
          <a:endParaRPr lang="es-ES" i="0"/>
        </a:p>
      </dgm:t>
    </dgm:pt>
    <dgm:pt modelId="{3B5EEE11-DA00-4759-B244-1BA51A6DFBCB}">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dirty="0"/>
            <a:t>1. Bibliográfica documental</a:t>
          </a:r>
        </a:p>
      </dgm:t>
    </dgm:pt>
    <dgm:pt modelId="{4BCCBF43-D6AF-4BE6-B9D4-6D4328486F32}" type="parTrans" cxnId="{A3B63E2A-F640-46F0-9B26-736AA452DBEF}">
      <dgm:prSet/>
      <dgm:spPr/>
      <dgm:t>
        <a:bodyPr/>
        <a:lstStyle/>
        <a:p>
          <a:endParaRPr lang="es-ES" i="0"/>
        </a:p>
      </dgm:t>
    </dgm:pt>
    <dgm:pt modelId="{3354B9A9-AA25-4CD0-BC0C-BC159DE81192}" type="sibTrans" cxnId="{A3B63E2A-F640-46F0-9B26-736AA452DBEF}">
      <dgm:prSet/>
      <dgm:spPr/>
      <dgm:t>
        <a:bodyPr/>
        <a:lstStyle/>
        <a:p>
          <a:endParaRPr lang="es-ES" i="0"/>
        </a:p>
      </dgm:t>
    </dgm:pt>
    <dgm:pt modelId="{CAF2961A-B10A-4168-A720-31E778619588}">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dirty="0"/>
            <a:t>2. Investigación de campo</a:t>
          </a:r>
        </a:p>
      </dgm:t>
    </dgm:pt>
    <dgm:pt modelId="{66D10E4F-D546-45EA-842B-92AF6244CE13}" type="parTrans" cxnId="{CFB45842-CE44-4FDC-97AF-7A87D211EC01}">
      <dgm:prSet/>
      <dgm:spPr/>
      <dgm:t>
        <a:bodyPr/>
        <a:lstStyle/>
        <a:p>
          <a:endParaRPr lang="es-ES" i="0"/>
        </a:p>
      </dgm:t>
    </dgm:pt>
    <dgm:pt modelId="{DA198553-DDAF-4BAD-A643-50B6BF958E02}" type="sibTrans" cxnId="{CFB45842-CE44-4FDC-97AF-7A87D211EC01}">
      <dgm:prSet/>
      <dgm:spPr/>
      <dgm:t>
        <a:bodyPr/>
        <a:lstStyle/>
        <a:p>
          <a:endParaRPr lang="es-ES" i="0"/>
        </a:p>
      </dgm:t>
    </dgm:pt>
    <dgm:pt modelId="{F8EAE2E5-AC7D-4843-9505-E3D621CBC242}">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dirty="0"/>
            <a:t>3. Método Cualitativo y Cuantitativa</a:t>
          </a:r>
        </a:p>
      </dgm:t>
    </dgm:pt>
    <dgm:pt modelId="{E6E8649B-993E-458F-956B-26B7BEAA3864}" type="parTrans" cxnId="{8A253FA6-FBF3-4AC7-BF24-11CE28A71BD2}">
      <dgm:prSet/>
      <dgm:spPr/>
      <dgm:t>
        <a:bodyPr/>
        <a:lstStyle/>
        <a:p>
          <a:endParaRPr lang="es-ES" i="0"/>
        </a:p>
      </dgm:t>
    </dgm:pt>
    <dgm:pt modelId="{994640A1-1068-4EAA-8A9C-C95C9B23CCEA}" type="sibTrans" cxnId="{8A253FA6-FBF3-4AC7-BF24-11CE28A71BD2}">
      <dgm:prSet/>
      <dgm:spPr/>
      <dgm:t>
        <a:bodyPr/>
        <a:lstStyle/>
        <a:p>
          <a:endParaRPr lang="es-ES" i="0"/>
        </a:p>
      </dgm:t>
    </dgm:pt>
    <dgm:pt modelId="{0BC3DE7F-B8F4-42B8-85F8-42731DBE1B22}">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dirty="0"/>
            <a:t>4.Obtención y Gestión de Datos</a:t>
          </a:r>
        </a:p>
      </dgm:t>
    </dgm:pt>
    <dgm:pt modelId="{7273830F-CDA2-4075-B774-62FCFA826433}" type="parTrans" cxnId="{13EBD14B-CD3B-4779-94E6-90C622CB301E}">
      <dgm:prSet/>
      <dgm:spPr/>
      <dgm:t>
        <a:bodyPr/>
        <a:lstStyle/>
        <a:p>
          <a:endParaRPr lang="es-ES" i="0"/>
        </a:p>
      </dgm:t>
    </dgm:pt>
    <dgm:pt modelId="{B3DA1C8E-4695-4FD3-AD93-E5551C14840B}" type="sibTrans" cxnId="{13EBD14B-CD3B-4779-94E6-90C622CB301E}">
      <dgm:prSet/>
      <dgm:spPr/>
      <dgm:t>
        <a:bodyPr/>
        <a:lstStyle/>
        <a:p>
          <a:endParaRPr lang="es-ES" i="0"/>
        </a:p>
      </dgm:t>
    </dgm:pt>
    <dgm:pt modelId="{D21A97C9-59D8-47B6-BEFE-149660956322}">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dirty="0"/>
            <a:t>6. Propuesta</a:t>
          </a:r>
        </a:p>
      </dgm:t>
    </dgm:pt>
    <dgm:pt modelId="{77A53080-89CB-4541-A083-A2131B6FDF35}" type="parTrans" cxnId="{EF6C8361-7117-42FF-9758-848534265E0B}">
      <dgm:prSet/>
      <dgm:spPr/>
      <dgm:t>
        <a:bodyPr/>
        <a:lstStyle/>
        <a:p>
          <a:endParaRPr lang="es-ES" i="0"/>
        </a:p>
      </dgm:t>
    </dgm:pt>
    <dgm:pt modelId="{31535184-5407-44F7-B64D-692D6FFEAFFA}" type="sibTrans" cxnId="{EF6C8361-7117-42FF-9758-848534265E0B}">
      <dgm:prSet/>
      <dgm:spPr/>
      <dgm:t>
        <a:bodyPr/>
        <a:lstStyle/>
        <a:p>
          <a:endParaRPr lang="es-ES" i="0"/>
        </a:p>
      </dgm:t>
    </dgm:pt>
    <dgm:pt modelId="{0BE09805-DC4E-45CE-B132-7B9B07AB7533}">
      <dgm:prSet phldrT="[Texto]"/>
      <dgm:spPr/>
      <dgm:t>
        <a:bodyPr/>
        <a:lstStyle/>
        <a:p>
          <a:r>
            <a:rPr lang="es-ES" b="1" i="0" dirty="0">
              <a:effectLst>
                <a:outerShdw blurRad="38100" dist="38100" dir="2700000" algn="tl">
                  <a:srgbClr val="000000">
                    <a:alpha val="43137"/>
                  </a:srgbClr>
                </a:outerShdw>
              </a:effectLst>
            </a:rPr>
            <a:t>Tipo de Investigación</a:t>
          </a:r>
        </a:p>
      </dgm:t>
    </dgm:pt>
    <dgm:pt modelId="{AC57DB8C-4DFE-4777-B97B-F741A1DF7F48}" type="parTrans" cxnId="{FAA27C6C-AC65-401B-8001-FE37E779A537}">
      <dgm:prSet/>
      <dgm:spPr/>
      <dgm:t>
        <a:bodyPr/>
        <a:lstStyle/>
        <a:p>
          <a:endParaRPr lang="es-EC" i="0"/>
        </a:p>
      </dgm:t>
    </dgm:pt>
    <dgm:pt modelId="{76AC693F-4427-49E5-B6B8-E1AC68D20935}" type="sibTrans" cxnId="{FAA27C6C-AC65-401B-8001-FE37E779A537}">
      <dgm:prSet/>
      <dgm:spPr/>
      <dgm:t>
        <a:bodyPr/>
        <a:lstStyle/>
        <a:p>
          <a:endParaRPr lang="es-EC" i="0"/>
        </a:p>
      </dgm:t>
    </dgm:pt>
    <dgm:pt modelId="{48BB749D-4201-4986-A246-9D44F04A64C1}">
      <dgm:prSet phldrT="[Texto]">
        <dgm:style>
          <a:lnRef idx="1">
            <a:schemeClr val="accent2"/>
          </a:lnRef>
          <a:fillRef idx="2">
            <a:schemeClr val="accent2"/>
          </a:fillRef>
          <a:effectRef idx="1">
            <a:schemeClr val="accent2"/>
          </a:effectRef>
          <a:fontRef idx="minor">
            <a:schemeClr val="dk1"/>
          </a:fontRef>
        </dgm:style>
      </dgm:prSet>
      <dgm:spPr/>
      <dgm:t>
        <a:bodyPr/>
        <a:lstStyle/>
        <a:p>
          <a:pPr algn="ctr"/>
          <a:r>
            <a:rPr lang="es-ES" b="0" i="0" dirty="0">
              <a:effectLst/>
            </a:rPr>
            <a:t>Exploratoria</a:t>
          </a:r>
        </a:p>
      </dgm:t>
    </dgm:pt>
    <dgm:pt modelId="{A1F37A11-301F-4AE6-85C7-38E7E3519AB1}" type="parTrans" cxnId="{C7328F18-88DE-462F-BBE4-CFE0818F3B1D}">
      <dgm:prSet/>
      <dgm:spPr/>
      <dgm:t>
        <a:bodyPr/>
        <a:lstStyle/>
        <a:p>
          <a:endParaRPr lang="es-EC" i="0"/>
        </a:p>
      </dgm:t>
    </dgm:pt>
    <dgm:pt modelId="{DF95AB1F-778C-4FBB-B63F-FE0F67D123D4}" type="sibTrans" cxnId="{C7328F18-88DE-462F-BBE4-CFE0818F3B1D}">
      <dgm:prSet/>
      <dgm:spPr/>
      <dgm:t>
        <a:bodyPr/>
        <a:lstStyle/>
        <a:p>
          <a:endParaRPr lang="es-EC" i="0"/>
        </a:p>
      </dgm:t>
    </dgm:pt>
    <dgm:pt modelId="{444CD626-65D4-4C46-8809-74ED18CBFC21}">
      <dgm:prSet phldrT="[Texto]">
        <dgm:style>
          <a:lnRef idx="1">
            <a:schemeClr val="accent2"/>
          </a:lnRef>
          <a:fillRef idx="2">
            <a:schemeClr val="accent2"/>
          </a:fillRef>
          <a:effectRef idx="1">
            <a:schemeClr val="accent2"/>
          </a:effectRef>
          <a:fontRef idx="minor">
            <a:schemeClr val="dk1"/>
          </a:fontRef>
        </dgm:style>
      </dgm:prSet>
      <dgm:spPr/>
      <dgm:t>
        <a:bodyPr/>
        <a:lstStyle/>
        <a:p>
          <a:pPr algn="l">
            <a:buFont typeface="+mj-lt"/>
            <a:buAutoNum type="arabicPeriod"/>
          </a:pPr>
          <a:r>
            <a:rPr lang="es-ES" i="0"/>
            <a:t>5</a:t>
          </a:r>
          <a:r>
            <a:rPr lang="es-ES" i="0" dirty="0"/>
            <a:t>. Análisis Síntesis</a:t>
          </a:r>
        </a:p>
      </dgm:t>
    </dgm:pt>
    <dgm:pt modelId="{CA2A9083-F238-4323-B47A-91D4DCCFC003}" type="parTrans" cxnId="{6DB3035A-07DD-46FD-A187-DB458B99D92B}">
      <dgm:prSet/>
      <dgm:spPr/>
      <dgm:t>
        <a:bodyPr/>
        <a:lstStyle/>
        <a:p>
          <a:endParaRPr lang="es-EC" i="0"/>
        </a:p>
      </dgm:t>
    </dgm:pt>
    <dgm:pt modelId="{7A77E7A7-C273-427C-BFC3-AEC40B36626B}" type="sibTrans" cxnId="{6DB3035A-07DD-46FD-A187-DB458B99D92B}">
      <dgm:prSet/>
      <dgm:spPr/>
      <dgm:t>
        <a:bodyPr/>
        <a:lstStyle/>
        <a:p>
          <a:endParaRPr lang="es-EC" i="0"/>
        </a:p>
      </dgm:t>
    </dgm:pt>
    <dgm:pt modelId="{D90B691D-E5F5-4080-BB57-C351A729C8EA}" type="pres">
      <dgm:prSet presAssocID="{24DE919A-FD62-430F-9F2B-D6882407C716}" presName="Name0" presStyleCnt="0">
        <dgm:presLayoutVars>
          <dgm:chPref val="1"/>
          <dgm:dir/>
          <dgm:animOne val="branch"/>
          <dgm:animLvl val="lvl"/>
          <dgm:resizeHandles val="exact"/>
        </dgm:presLayoutVars>
      </dgm:prSet>
      <dgm:spPr/>
    </dgm:pt>
    <dgm:pt modelId="{890E1E93-DA55-485C-AE64-F73FA6161F48}" type="pres">
      <dgm:prSet presAssocID="{8D3E0B0B-FFC4-4994-83B7-4D19BCFC0D1C}" presName="root1" presStyleCnt="0"/>
      <dgm:spPr/>
    </dgm:pt>
    <dgm:pt modelId="{2DFF5AD4-D5AB-44B5-A5E7-D72A91C7BACE}" type="pres">
      <dgm:prSet presAssocID="{8D3E0B0B-FFC4-4994-83B7-4D19BCFC0D1C}" presName="LevelOneTextNode" presStyleLbl="node0" presStyleIdx="0" presStyleCnt="1" custLinFactX="-200000" custLinFactNeighborX="-212821" custLinFactNeighborY="-9804">
        <dgm:presLayoutVars>
          <dgm:chPref val="3"/>
        </dgm:presLayoutVars>
      </dgm:prSet>
      <dgm:spPr/>
    </dgm:pt>
    <dgm:pt modelId="{6877E784-BE82-4CC5-89F2-40C759E364BD}" type="pres">
      <dgm:prSet presAssocID="{8D3E0B0B-FFC4-4994-83B7-4D19BCFC0D1C}" presName="level2hierChild" presStyleCnt="0"/>
      <dgm:spPr/>
    </dgm:pt>
    <dgm:pt modelId="{5F0EA7CD-F47F-4E50-BB5F-B282D2D70098}" type="pres">
      <dgm:prSet presAssocID="{6C486E24-4E8E-4B53-B42A-23D4011472F0}" presName="conn2-1" presStyleLbl="parChTrans1D2" presStyleIdx="0" presStyleCnt="3"/>
      <dgm:spPr/>
    </dgm:pt>
    <dgm:pt modelId="{DB292C6E-7549-44A4-93FB-539AAD0E0EFA}" type="pres">
      <dgm:prSet presAssocID="{6C486E24-4E8E-4B53-B42A-23D4011472F0}" presName="connTx" presStyleLbl="parChTrans1D2" presStyleIdx="0" presStyleCnt="3"/>
      <dgm:spPr/>
    </dgm:pt>
    <dgm:pt modelId="{109BB363-DBFA-45E1-B4F7-3599E82960F5}" type="pres">
      <dgm:prSet presAssocID="{41911D1F-D8E3-4973-8ED5-866965B58273}" presName="root2" presStyleCnt="0"/>
      <dgm:spPr/>
    </dgm:pt>
    <dgm:pt modelId="{71694B92-21DE-45C4-8ADE-B90E3D2FC991}" type="pres">
      <dgm:prSet presAssocID="{41911D1F-D8E3-4973-8ED5-866965B58273}" presName="LevelTwoTextNode" presStyleLbl="node2" presStyleIdx="0" presStyleCnt="3">
        <dgm:presLayoutVars>
          <dgm:chPref val="3"/>
        </dgm:presLayoutVars>
      </dgm:prSet>
      <dgm:spPr/>
    </dgm:pt>
    <dgm:pt modelId="{AD6E036A-2724-4D03-B905-CF9E5BED30F8}" type="pres">
      <dgm:prSet presAssocID="{41911D1F-D8E3-4973-8ED5-866965B58273}" presName="level3hierChild" presStyleCnt="0"/>
      <dgm:spPr/>
    </dgm:pt>
    <dgm:pt modelId="{7CDE1E6E-79F8-47E2-B712-E5AF4E886DE0}" type="pres">
      <dgm:prSet presAssocID="{F908D1E5-5CCE-4998-BD05-B065136DA37E}" presName="conn2-1" presStyleLbl="parChTrans1D3" presStyleIdx="0" presStyleCnt="8"/>
      <dgm:spPr/>
    </dgm:pt>
    <dgm:pt modelId="{ADB429A6-396D-4ED0-A96D-13F763D93E6D}" type="pres">
      <dgm:prSet presAssocID="{F908D1E5-5CCE-4998-BD05-B065136DA37E}" presName="connTx" presStyleLbl="parChTrans1D3" presStyleIdx="0" presStyleCnt="8"/>
      <dgm:spPr/>
    </dgm:pt>
    <dgm:pt modelId="{153BC705-DEEA-4FE1-8B64-C91C79D424F2}" type="pres">
      <dgm:prSet presAssocID="{F71A4D3E-9616-4670-BD09-80288818BB4E}" presName="root2" presStyleCnt="0"/>
      <dgm:spPr/>
    </dgm:pt>
    <dgm:pt modelId="{30A95826-C932-4798-834F-07B2463C4961}" type="pres">
      <dgm:prSet presAssocID="{F71A4D3E-9616-4670-BD09-80288818BB4E}" presName="LevelTwoTextNode" presStyleLbl="node3" presStyleIdx="0" presStyleCnt="8" custScaleX="162642" custScaleY="0">
        <dgm:presLayoutVars>
          <dgm:chPref val="3"/>
        </dgm:presLayoutVars>
      </dgm:prSet>
      <dgm:spPr/>
    </dgm:pt>
    <dgm:pt modelId="{6418FBEB-7A3C-4A9E-A005-1719B756258D}" type="pres">
      <dgm:prSet presAssocID="{F71A4D3E-9616-4670-BD09-80288818BB4E}" presName="level3hierChild" presStyleCnt="0"/>
      <dgm:spPr/>
    </dgm:pt>
    <dgm:pt modelId="{AC53CB55-F324-4B5B-805F-B7A70B6E39AD}" type="pres">
      <dgm:prSet presAssocID="{AC57DB8C-4DFE-4777-B97B-F741A1DF7F48}" presName="conn2-1" presStyleLbl="parChTrans1D2" presStyleIdx="1" presStyleCnt="3"/>
      <dgm:spPr/>
    </dgm:pt>
    <dgm:pt modelId="{902B5DA4-154F-41FD-832A-91333CCAE92B}" type="pres">
      <dgm:prSet presAssocID="{AC57DB8C-4DFE-4777-B97B-F741A1DF7F48}" presName="connTx" presStyleLbl="parChTrans1D2" presStyleIdx="1" presStyleCnt="3"/>
      <dgm:spPr/>
    </dgm:pt>
    <dgm:pt modelId="{CB865A88-CF17-4C10-98AE-913B98D96ECC}" type="pres">
      <dgm:prSet presAssocID="{0BE09805-DC4E-45CE-B132-7B9B07AB7533}" presName="root2" presStyleCnt="0"/>
      <dgm:spPr/>
    </dgm:pt>
    <dgm:pt modelId="{F352014D-3334-4470-9310-1FC9A9C20A35}" type="pres">
      <dgm:prSet presAssocID="{0BE09805-DC4E-45CE-B132-7B9B07AB7533}" presName="LevelTwoTextNode" presStyleLbl="node2" presStyleIdx="1" presStyleCnt="3">
        <dgm:presLayoutVars>
          <dgm:chPref val="3"/>
        </dgm:presLayoutVars>
      </dgm:prSet>
      <dgm:spPr/>
    </dgm:pt>
    <dgm:pt modelId="{667C5C59-F490-4552-ACBB-769CE49AFB0D}" type="pres">
      <dgm:prSet presAssocID="{0BE09805-DC4E-45CE-B132-7B9B07AB7533}" presName="level3hierChild" presStyleCnt="0"/>
      <dgm:spPr/>
    </dgm:pt>
    <dgm:pt modelId="{181A3865-E789-4D20-AA21-8B40BBB92C8B}" type="pres">
      <dgm:prSet presAssocID="{A1F37A11-301F-4AE6-85C7-38E7E3519AB1}" presName="conn2-1" presStyleLbl="parChTrans1D3" presStyleIdx="1" presStyleCnt="8"/>
      <dgm:spPr/>
    </dgm:pt>
    <dgm:pt modelId="{E249ADD8-B9B1-4670-B640-C5BF32D14397}" type="pres">
      <dgm:prSet presAssocID="{A1F37A11-301F-4AE6-85C7-38E7E3519AB1}" presName="connTx" presStyleLbl="parChTrans1D3" presStyleIdx="1" presStyleCnt="8"/>
      <dgm:spPr/>
    </dgm:pt>
    <dgm:pt modelId="{863EE285-319C-4BC9-BB14-48F57097A8CA}" type="pres">
      <dgm:prSet presAssocID="{48BB749D-4201-4986-A246-9D44F04A64C1}" presName="root2" presStyleCnt="0"/>
      <dgm:spPr/>
    </dgm:pt>
    <dgm:pt modelId="{97490DF6-E17B-4D2D-8CB3-45801940215D}" type="pres">
      <dgm:prSet presAssocID="{48BB749D-4201-4986-A246-9D44F04A64C1}" presName="LevelTwoTextNode" presStyleLbl="node3" presStyleIdx="1" presStyleCnt="8" custScaleX="99712" custScaleY="0">
        <dgm:presLayoutVars>
          <dgm:chPref val="3"/>
        </dgm:presLayoutVars>
      </dgm:prSet>
      <dgm:spPr/>
    </dgm:pt>
    <dgm:pt modelId="{F876024F-3D59-42E5-BAB9-CF81E6C24B05}" type="pres">
      <dgm:prSet presAssocID="{48BB749D-4201-4986-A246-9D44F04A64C1}" presName="level3hierChild" presStyleCnt="0"/>
      <dgm:spPr/>
    </dgm:pt>
    <dgm:pt modelId="{7794865C-BE17-4D2C-88B9-A35CB48A9686}" type="pres">
      <dgm:prSet presAssocID="{80DDB0B3-8CA1-41B9-B638-D8462998E1BB}" presName="conn2-1" presStyleLbl="parChTrans1D2" presStyleIdx="2" presStyleCnt="3"/>
      <dgm:spPr/>
    </dgm:pt>
    <dgm:pt modelId="{72C530AF-732C-442C-BAB3-9D61046A16CF}" type="pres">
      <dgm:prSet presAssocID="{80DDB0B3-8CA1-41B9-B638-D8462998E1BB}" presName="connTx" presStyleLbl="parChTrans1D2" presStyleIdx="2" presStyleCnt="3"/>
      <dgm:spPr/>
    </dgm:pt>
    <dgm:pt modelId="{DB101F61-0243-48CB-87EA-D3A15A8F369B}" type="pres">
      <dgm:prSet presAssocID="{6D92202B-917A-4D76-B08F-E26E8E071B00}" presName="root2" presStyleCnt="0"/>
      <dgm:spPr/>
    </dgm:pt>
    <dgm:pt modelId="{117F128A-AA2F-447E-A373-C8A0456B073C}" type="pres">
      <dgm:prSet presAssocID="{6D92202B-917A-4D76-B08F-E26E8E071B00}" presName="LevelTwoTextNode" presStyleLbl="node2" presStyleIdx="2" presStyleCnt="3" custLinFactX="44593" custLinFactNeighborX="100000">
        <dgm:presLayoutVars>
          <dgm:chPref val="3"/>
        </dgm:presLayoutVars>
      </dgm:prSet>
      <dgm:spPr/>
    </dgm:pt>
    <dgm:pt modelId="{26E2732F-99EA-42EF-AE22-8C5DAE0904EF}" type="pres">
      <dgm:prSet presAssocID="{6D92202B-917A-4D76-B08F-E26E8E071B00}" presName="level3hierChild" presStyleCnt="0"/>
      <dgm:spPr/>
    </dgm:pt>
    <dgm:pt modelId="{236BF2AA-2DEF-4C9D-8AD7-31EE945F849A}" type="pres">
      <dgm:prSet presAssocID="{4BCCBF43-D6AF-4BE6-B9D4-6D4328486F32}" presName="conn2-1" presStyleLbl="parChTrans1D3" presStyleIdx="2" presStyleCnt="8"/>
      <dgm:spPr/>
    </dgm:pt>
    <dgm:pt modelId="{CF8A48F1-C530-43F6-AAE3-ACF49D3DDBC7}" type="pres">
      <dgm:prSet presAssocID="{4BCCBF43-D6AF-4BE6-B9D4-6D4328486F32}" presName="connTx" presStyleLbl="parChTrans1D3" presStyleIdx="2" presStyleCnt="8"/>
      <dgm:spPr/>
    </dgm:pt>
    <dgm:pt modelId="{8392E3B5-5A0F-4AE1-8A6F-0C6255AC3180}" type="pres">
      <dgm:prSet presAssocID="{3B5EEE11-DA00-4759-B244-1BA51A6DFBCB}" presName="root2" presStyleCnt="0"/>
      <dgm:spPr/>
    </dgm:pt>
    <dgm:pt modelId="{1EFA1338-FC74-4516-8A59-687F88461D28}" type="pres">
      <dgm:prSet presAssocID="{3B5EEE11-DA00-4759-B244-1BA51A6DFBCB}" presName="LevelTwoTextNode" presStyleLbl="node3" presStyleIdx="2" presStyleCnt="8" custScaleX="189005" custScaleY="0" custLinFactX="32408" custLinFactNeighborX="100000">
        <dgm:presLayoutVars>
          <dgm:chPref val="3"/>
        </dgm:presLayoutVars>
      </dgm:prSet>
      <dgm:spPr/>
    </dgm:pt>
    <dgm:pt modelId="{D5EB7DC8-2A00-48A1-89EB-DA2CC77A5063}" type="pres">
      <dgm:prSet presAssocID="{3B5EEE11-DA00-4759-B244-1BA51A6DFBCB}" presName="level3hierChild" presStyleCnt="0"/>
      <dgm:spPr/>
    </dgm:pt>
    <dgm:pt modelId="{35BDEC59-74F2-4A5E-BEFD-42A92F42EFDA}" type="pres">
      <dgm:prSet presAssocID="{66D10E4F-D546-45EA-842B-92AF6244CE13}" presName="conn2-1" presStyleLbl="parChTrans1D3" presStyleIdx="3" presStyleCnt="8"/>
      <dgm:spPr/>
    </dgm:pt>
    <dgm:pt modelId="{30209DE2-41DA-485B-A6F7-405A35E94628}" type="pres">
      <dgm:prSet presAssocID="{66D10E4F-D546-45EA-842B-92AF6244CE13}" presName="connTx" presStyleLbl="parChTrans1D3" presStyleIdx="3" presStyleCnt="8"/>
      <dgm:spPr/>
    </dgm:pt>
    <dgm:pt modelId="{844CFBB0-327F-4004-9579-D35EFC1B93A7}" type="pres">
      <dgm:prSet presAssocID="{CAF2961A-B10A-4168-A720-31E778619588}" presName="root2" presStyleCnt="0"/>
      <dgm:spPr/>
    </dgm:pt>
    <dgm:pt modelId="{3417603C-5119-457D-9AE1-8938EB5DA6CC}" type="pres">
      <dgm:prSet presAssocID="{CAF2961A-B10A-4168-A720-31E778619588}" presName="LevelTwoTextNode" presStyleLbl="node3" presStyleIdx="3" presStyleCnt="8" custScaleX="189005" custScaleY="0" custLinFactX="32408" custLinFactNeighborX="100000">
        <dgm:presLayoutVars>
          <dgm:chPref val="3"/>
        </dgm:presLayoutVars>
      </dgm:prSet>
      <dgm:spPr/>
    </dgm:pt>
    <dgm:pt modelId="{D5F5DF72-E5C4-4994-A616-73C0BCA7F6ED}" type="pres">
      <dgm:prSet presAssocID="{CAF2961A-B10A-4168-A720-31E778619588}" presName="level3hierChild" presStyleCnt="0"/>
      <dgm:spPr/>
    </dgm:pt>
    <dgm:pt modelId="{C4291403-E8C0-4850-9B35-B2B4A43BA215}" type="pres">
      <dgm:prSet presAssocID="{E6E8649B-993E-458F-956B-26B7BEAA3864}" presName="conn2-1" presStyleLbl="parChTrans1D3" presStyleIdx="4" presStyleCnt="8"/>
      <dgm:spPr/>
    </dgm:pt>
    <dgm:pt modelId="{B50D49FD-57DD-41FA-ABE2-E5B6E9BC1C5C}" type="pres">
      <dgm:prSet presAssocID="{E6E8649B-993E-458F-956B-26B7BEAA3864}" presName="connTx" presStyleLbl="parChTrans1D3" presStyleIdx="4" presStyleCnt="8"/>
      <dgm:spPr/>
    </dgm:pt>
    <dgm:pt modelId="{8F870AB1-D90F-41E5-85D9-F45D0FC0AA2B}" type="pres">
      <dgm:prSet presAssocID="{F8EAE2E5-AC7D-4843-9505-E3D621CBC242}" presName="root2" presStyleCnt="0"/>
      <dgm:spPr/>
    </dgm:pt>
    <dgm:pt modelId="{77BA34B9-E81B-465C-8064-AE90DF4516B0}" type="pres">
      <dgm:prSet presAssocID="{F8EAE2E5-AC7D-4843-9505-E3D621CBC242}" presName="LevelTwoTextNode" presStyleLbl="node3" presStyleIdx="4" presStyleCnt="8" custScaleX="189005" custScaleY="0" custLinFactX="32408" custLinFactNeighborX="100000">
        <dgm:presLayoutVars>
          <dgm:chPref val="3"/>
        </dgm:presLayoutVars>
      </dgm:prSet>
      <dgm:spPr/>
    </dgm:pt>
    <dgm:pt modelId="{AC68A767-B94B-4220-8A63-6EDAB1C26C7E}" type="pres">
      <dgm:prSet presAssocID="{F8EAE2E5-AC7D-4843-9505-E3D621CBC242}" presName="level3hierChild" presStyleCnt="0"/>
      <dgm:spPr/>
    </dgm:pt>
    <dgm:pt modelId="{81A2A0C1-D612-4ADC-B9B0-057247E89358}" type="pres">
      <dgm:prSet presAssocID="{7273830F-CDA2-4075-B774-62FCFA826433}" presName="conn2-1" presStyleLbl="parChTrans1D3" presStyleIdx="5" presStyleCnt="8"/>
      <dgm:spPr/>
    </dgm:pt>
    <dgm:pt modelId="{DF9BBAE3-DD7D-4805-AA22-A619E414F6B6}" type="pres">
      <dgm:prSet presAssocID="{7273830F-CDA2-4075-B774-62FCFA826433}" presName="connTx" presStyleLbl="parChTrans1D3" presStyleIdx="5" presStyleCnt="8"/>
      <dgm:spPr/>
    </dgm:pt>
    <dgm:pt modelId="{B4E2C4B5-3EDB-4128-A66C-8F0E7BD6DE22}" type="pres">
      <dgm:prSet presAssocID="{0BC3DE7F-B8F4-42B8-85F8-42731DBE1B22}" presName="root2" presStyleCnt="0"/>
      <dgm:spPr/>
    </dgm:pt>
    <dgm:pt modelId="{AC9B38D9-C084-4B31-B979-EB6FE80568B5}" type="pres">
      <dgm:prSet presAssocID="{0BC3DE7F-B8F4-42B8-85F8-42731DBE1B22}" presName="LevelTwoTextNode" presStyleLbl="node3" presStyleIdx="5" presStyleCnt="8" custScaleX="189005" custScaleY="0" custLinFactX="32408" custLinFactNeighborX="100000">
        <dgm:presLayoutVars>
          <dgm:chPref val="3"/>
        </dgm:presLayoutVars>
      </dgm:prSet>
      <dgm:spPr/>
    </dgm:pt>
    <dgm:pt modelId="{5A41D76E-BE8B-43A3-9ADA-A6A30C2E1E84}" type="pres">
      <dgm:prSet presAssocID="{0BC3DE7F-B8F4-42B8-85F8-42731DBE1B22}" presName="level3hierChild" presStyleCnt="0"/>
      <dgm:spPr/>
    </dgm:pt>
    <dgm:pt modelId="{0F8A9F54-14DE-4D27-A9F4-C54BC06871CE}" type="pres">
      <dgm:prSet presAssocID="{CA2A9083-F238-4323-B47A-91D4DCCFC003}" presName="conn2-1" presStyleLbl="parChTrans1D3" presStyleIdx="6" presStyleCnt="8"/>
      <dgm:spPr/>
    </dgm:pt>
    <dgm:pt modelId="{2C38732C-2E6F-4E4B-BDCF-718638413EB0}" type="pres">
      <dgm:prSet presAssocID="{CA2A9083-F238-4323-B47A-91D4DCCFC003}" presName="connTx" presStyleLbl="parChTrans1D3" presStyleIdx="6" presStyleCnt="8"/>
      <dgm:spPr/>
    </dgm:pt>
    <dgm:pt modelId="{A40D052F-CD48-4599-B753-1C91C66ACD65}" type="pres">
      <dgm:prSet presAssocID="{444CD626-65D4-4C46-8809-74ED18CBFC21}" presName="root2" presStyleCnt="0"/>
      <dgm:spPr/>
    </dgm:pt>
    <dgm:pt modelId="{B9EAEB5A-163A-4C23-933D-4EFDDB138E9F}" type="pres">
      <dgm:prSet presAssocID="{444CD626-65D4-4C46-8809-74ED18CBFC21}" presName="LevelTwoTextNode" presStyleLbl="node3" presStyleIdx="6" presStyleCnt="8" custLinFactX="33358" custLinFactNeighborX="100000">
        <dgm:presLayoutVars>
          <dgm:chPref val="3"/>
        </dgm:presLayoutVars>
      </dgm:prSet>
      <dgm:spPr/>
    </dgm:pt>
    <dgm:pt modelId="{0E00C7F7-C186-425E-9915-C482DFA831FA}" type="pres">
      <dgm:prSet presAssocID="{444CD626-65D4-4C46-8809-74ED18CBFC21}" presName="level3hierChild" presStyleCnt="0"/>
      <dgm:spPr/>
    </dgm:pt>
    <dgm:pt modelId="{E2A7567A-BA32-4239-90BE-E4E15D46120A}" type="pres">
      <dgm:prSet presAssocID="{77A53080-89CB-4541-A083-A2131B6FDF35}" presName="conn2-1" presStyleLbl="parChTrans1D3" presStyleIdx="7" presStyleCnt="8"/>
      <dgm:spPr/>
    </dgm:pt>
    <dgm:pt modelId="{7F61FA2C-2573-489C-BC27-BF1CC531E55B}" type="pres">
      <dgm:prSet presAssocID="{77A53080-89CB-4541-A083-A2131B6FDF35}" presName="connTx" presStyleLbl="parChTrans1D3" presStyleIdx="7" presStyleCnt="8"/>
      <dgm:spPr/>
    </dgm:pt>
    <dgm:pt modelId="{C7BC788C-786C-4CDC-9A82-5A726D4CD9B2}" type="pres">
      <dgm:prSet presAssocID="{D21A97C9-59D8-47B6-BEFE-149660956322}" presName="root2" presStyleCnt="0"/>
      <dgm:spPr/>
    </dgm:pt>
    <dgm:pt modelId="{88398381-B653-407E-AB10-C57DCFEDF9FE}" type="pres">
      <dgm:prSet presAssocID="{D21A97C9-59D8-47B6-BEFE-149660956322}" presName="LevelTwoTextNode" presStyleLbl="node3" presStyleIdx="7" presStyleCnt="8" custScaleX="189005" custScaleY="0" custLinFactX="32408" custLinFactNeighborX="100000">
        <dgm:presLayoutVars>
          <dgm:chPref val="3"/>
        </dgm:presLayoutVars>
      </dgm:prSet>
      <dgm:spPr/>
    </dgm:pt>
    <dgm:pt modelId="{14F094F8-F884-4BC7-8486-E5AC5E6324C7}" type="pres">
      <dgm:prSet presAssocID="{D21A97C9-59D8-47B6-BEFE-149660956322}" presName="level3hierChild" presStyleCnt="0"/>
      <dgm:spPr/>
    </dgm:pt>
  </dgm:ptLst>
  <dgm:cxnLst>
    <dgm:cxn modelId="{BD9F9201-31F5-4E45-8371-7DE59B8D7CAE}" type="presOf" srcId="{7273830F-CDA2-4075-B774-62FCFA826433}" destId="{81A2A0C1-D612-4ADC-B9B0-057247E89358}" srcOrd="0" destOrd="0" presId="urn:microsoft.com/office/officeart/2008/layout/HorizontalMultiLevelHierarchy"/>
    <dgm:cxn modelId="{F8E03506-55ED-4B4C-B197-ADDD2FA3C835}" srcId="{24DE919A-FD62-430F-9F2B-D6882407C716}" destId="{8D3E0B0B-FFC4-4994-83B7-4D19BCFC0D1C}" srcOrd="0" destOrd="0" parTransId="{5BF08A52-AFFB-473A-A2BE-425FFB0700D1}" sibTransId="{367737DF-1025-4A74-8E9D-0EFEAD3A2E9D}"/>
    <dgm:cxn modelId="{0D117B0A-8044-4B5B-A9B5-B19FA35A5C57}" type="presOf" srcId="{77A53080-89CB-4541-A083-A2131B6FDF35}" destId="{7F61FA2C-2573-489C-BC27-BF1CC531E55B}" srcOrd="1" destOrd="0" presId="urn:microsoft.com/office/officeart/2008/layout/HorizontalMultiLevelHierarchy"/>
    <dgm:cxn modelId="{28938910-8E13-4A77-A251-4D9F57349EFC}" type="presOf" srcId="{66D10E4F-D546-45EA-842B-92AF6244CE13}" destId="{30209DE2-41DA-485B-A6F7-405A35E94628}" srcOrd="1" destOrd="0" presId="urn:microsoft.com/office/officeart/2008/layout/HorizontalMultiLevelHierarchy"/>
    <dgm:cxn modelId="{DBCE9B13-B9CD-487D-9A7F-726CA700D26D}" type="presOf" srcId="{AC57DB8C-4DFE-4777-B97B-F741A1DF7F48}" destId="{902B5DA4-154F-41FD-832A-91333CCAE92B}" srcOrd="1" destOrd="0" presId="urn:microsoft.com/office/officeart/2008/layout/HorizontalMultiLevelHierarchy"/>
    <dgm:cxn modelId="{C7328F18-88DE-462F-BBE4-CFE0818F3B1D}" srcId="{0BE09805-DC4E-45CE-B132-7B9B07AB7533}" destId="{48BB749D-4201-4986-A246-9D44F04A64C1}" srcOrd="0" destOrd="0" parTransId="{A1F37A11-301F-4AE6-85C7-38E7E3519AB1}" sibTransId="{DF95AB1F-778C-4FBB-B63F-FE0F67D123D4}"/>
    <dgm:cxn modelId="{9FAF4327-C280-432A-8E23-241540BFFA01}" type="presOf" srcId="{48BB749D-4201-4986-A246-9D44F04A64C1}" destId="{97490DF6-E17B-4D2D-8CB3-45801940215D}" srcOrd="0" destOrd="0" presId="urn:microsoft.com/office/officeart/2008/layout/HorizontalMultiLevelHierarchy"/>
    <dgm:cxn modelId="{A3B63E2A-F640-46F0-9B26-736AA452DBEF}" srcId="{6D92202B-917A-4D76-B08F-E26E8E071B00}" destId="{3B5EEE11-DA00-4759-B244-1BA51A6DFBCB}" srcOrd="0" destOrd="0" parTransId="{4BCCBF43-D6AF-4BE6-B9D4-6D4328486F32}" sibTransId="{3354B9A9-AA25-4CD0-BC0C-BC159DE81192}"/>
    <dgm:cxn modelId="{BE2E3F35-9B48-44AA-A7D2-BADE3E1D5DC4}" type="presOf" srcId="{8D3E0B0B-FFC4-4994-83B7-4D19BCFC0D1C}" destId="{2DFF5AD4-D5AB-44B5-A5E7-D72A91C7BACE}" srcOrd="0" destOrd="0" presId="urn:microsoft.com/office/officeart/2008/layout/HorizontalMultiLevelHierarchy"/>
    <dgm:cxn modelId="{47BB2E37-1A20-463E-AADD-E243471B52A2}" type="presOf" srcId="{F8EAE2E5-AC7D-4843-9505-E3D621CBC242}" destId="{77BA34B9-E81B-465C-8064-AE90DF4516B0}" srcOrd="0" destOrd="0" presId="urn:microsoft.com/office/officeart/2008/layout/HorizontalMultiLevelHierarchy"/>
    <dgm:cxn modelId="{0747623D-1C72-41AC-9FCB-232AC60973DF}" srcId="{41911D1F-D8E3-4973-8ED5-866965B58273}" destId="{F71A4D3E-9616-4670-BD09-80288818BB4E}" srcOrd="0" destOrd="0" parTransId="{F908D1E5-5CCE-4998-BD05-B065136DA37E}" sibTransId="{F4EC7D0A-7894-4F74-BF1F-CB5260DA8FEC}"/>
    <dgm:cxn modelId="{59856B5D-8246-401A-A88C-B3DD83FB3F5F}" type="presOf" srcId="{F908D1E5-5CCE-4998-BD05-B065136DA37E}" destId="{7CDE1E6E-79F8-47E2-B712-E5AF4E886DE0}" srcOrd="0" destOrd="0" presId="urn:microsoft.com/office/officeart/2008/layout/HorizontalMultiLevelHierarchy"/>
    <dgm:cxn modelId="{44FF4560-E77A-451E-8FA5-6FCACD3480CF}" type="presOf" srcId="{AC57DB8C-4DFE-4777-B97B-F741A1DF7F48}" destId="{AC53CB55-F324-4B5B-805F-B7A70B6E39AD}" srcOrd="0" destOrd="0" presId="urn:microsoft.com/office/officeart/2008/layout/HorizontalMultiLevelHierarchy"/>
    <dgm:cxn modelId="{EF6C8361-7117-42FF-9758-848534265E0B}" srcId="{6D92202B-917A-4D76-B08F-E26E8E071B00}" destId="{D21A97C9-59D8-47B6-BEFE-149660956322}" srcOrd="5" destOrd="0" parTransId="{77A53080-89CB-4541-A083-A2131B6FDF35}" sibTransId="{31535184-5407-44F7-B64D-692D6FFEAFFA}"/>
    <dgm:cxn modelId="{E2394A42-C016-4B33-AD68-F54401937206}" type="presOf" srcId="{F908D1E5-5CCE-4998-BD05-B065136DA37E}" destId="{ADB429A6-396D-4ED0-A96D-13F763D93E6D}" srcOrd="1" destOrd="0" presId="urn:microsoft.com/office/officeart/2008/layout/HorizontalMultiLevelHierarchy"/>
    <dgm:cxn modelId="{CFB45842-CE44-4FDC-97AF-7A87D211EC01}" srcId="{6D92202B-917A-4D76-B08F-E26E8E071B00}" destId="{CAF2961A-B10A-4168-A720-31E778619588}" srcOrd="1" destOrd="0" parTransId="{66D10E4F-D546-45EA-842B-92AF6244CE13}" sibTransId="{DA198553-DDAF-4BAD-A643-50B6BF958E02}"/>
    <dgm:cxn modelId="{2DF90446-80D8-4978-876C-B8514F10DC6F}" type="presOf" srcId="{41911D1F-D8E3-4973-8ED5-866965B58273}" destId="{71694B92-21DE-45C4-8ADE-B90E3D2FC991}" srcOrd="0" destOrd="0" presId="urn:microsoft.com/office/officeart/2008/layout/HorizontalMultiLevelHierarchy"/>
    <dgm:cxn modelId="{605E4566-FE4D-4CF3-A48C-00449B6F22C6}" type="presOf" srcId="{66D10E4F-D546-45EA-842B-92AF6244CE13}" destId="{35BDEC59-74F2-4A5E-BEFD-42A92F42EFDA}" srcOrd="0" destOrd="0" presId="urn:microsoft.com/office/officeart/2008/layout/HorizontalMultiLevelHierarchy"/>
    <dgm:cxn modelId="{13EBD14B-CD3B-4779-94E6-90C622CB301E}" srcId="{6D92202B-917A-4D76-B08F-E26E8E071B00}" destId="{0BC3DE7F-B8F4-42B8-85F8-42731DBE1B22}" srcOrd="3" destOrd="0" parTransId="{7273830F-CDA2-4075-B774-62FCFA826433}" sibTransId="{B3DA1C8E-4695-4FD3-AD93-E5551C14840B}"/>
    <dgm:cxn modelId="{FAA27C6C-AC65-401B-8001-FE37E779A537}" srcId="{8D3E0B0B-FFC4-4994-83B7-4D19BCFC0D1C}" destId="{0BE09805-DC4E-45CE-B132-7B9B07AB7533}" srcOrd="1" destOrd="0" parTransId="{AC57DB8C-4DFE-4777-B97B-F741A1DF7F48}" sibTransId="{76AC693F-4427-49E5-B6B8-E1AC68D20935}"/>
    <dgm:cxn modelId="{DED68B74-F4EB-431F-821E-05F85A3E6F9F}" srcId="{8D3E0B0B-FFC4-4994-83B7-4D19BCFC0D1C}" destId="{41911D1F-D8E3-4973-8ED5-866965B58273}" srcOrd="0" destOrd="0" parTransId="{6C486E24-4E8E-4B53-B42A-23D4011472F0}" sibTransId="{7391917E-45B9-4BB0-9F5F-5B7D84B4C0AD}"/>
    <dgm:cxn modelId="{60C27556-1AE0-4657-8F48-42550D0F6F61}" type="presOf" srcId="{A1F37A11-301F-4AE6-85C7-38E7E3519AB1}" destId="{E249ADD8-B9B1-4670-B640-C5BF32D14397}" srcOrd="1" destOrd="0" presId="urn:microsoft.com/office/officeart/2008/layout/HorizontalMultiLevelHierarchy"/>
    <dgm:cxn modelId="{6DB3035A-07DD-46FD-A187-DB458B99D92B}" srcId="{6D92202B-917A-4D76-B08F-E26E8E071B00}" destId="{444CD626-65D4-4C46-8809-74ED18CBFC21}" srcOrd="4" destOrd="0" parTransId="{CA2A9083-F238-4323-B47A-91D4DCCFC003}" sibTransId="{7A77E7A7-C273-427C-BFC3-AEC40B36626B}"/>
    <dgm:cxn modelId="{5D0A397A-2160-4DBB-9450-C091E765A859}" type="presOf" srcId="{A1F37A11-301F-4AE6-85C7-38E7E3519AB1}" destId="{181A3865-E789-4D20-AA21-8B40BBB92C8B}" srcOrd="0" destOrd="0" presId="urn:microsoft.com/office/officeart/2008/layout/HorizontalMultiLevelHierarchy"/>
    <dgm:cxn modelId="{447CB05A-640A-4F99-A5DC-901A42033F83}" type="presOf" srcId="{4BCCBF43-D6AF-4BE6-B9D4-6D4328486F32}" destId="{CF8A48F1-C530-43F6-AAE3-ACF49D3DDBC7}" srcOrd="1" destOrd="0" presId="urn:microsoft.com/office/officeart/2008/layout/HorizontalMultiLevelHierarchy"/>
    <dgm:cxn modelId="{424C4E7B-316D-4CFF-89F3-493D9714D426}" type="presOf" srcId="{4BCCBF43-D6AF-4BE6-B9D4-6D4328486F32}" destId="{236BF2AA-2DEF-4C9D-8AD7-31EE945F849A}" srcOrd="0" destOrd="0" presId="urn:microsoft.com/office/officeart/2008/layout/HorizontalMultiLevelHierarchy"/>
    <dgm:cxn modelId="{D5EC9F7D-703A-4DD8-9C80-1BC12FE70A28}" type="presOf" srcId="{F71A4D3E-9616-4670-BD09-80288818BB4E}" destId="{30A95826-C932-4798-834F-07B2463C4961}" srcOrd="0" destOrd="0" presId="urn:microsoft.com/office/officeart/2008/layout/HorizontalMultiLevelHierarchy"/>
    <dgm:cxn modelId="{278D7D86-EA27-4DFA-A034-3CFE8AC64F14}" type="presOf" srcId="{CA2A9083-F238-4323-B47A-91D4DCCFC003}" destId="{2C38732C-2E6F-4E4B-BDCF-718638413EB0}" srcOrd="1" destOrd="0" presId="urn:microsoft.com/office/officeart/2008/layout/HorizontalMultiLevelHierarchy"/>
    <dgm:cxn modelId="{823D6C8C-932B-4E6C-98F2-3DD1A2FA741D}" type="presOf" srcId="{CA2A9083-F238-4323-B47A-91D4DCCFC003}" destId="{0F8A9F54-14DE-4D27-A9F4-C54BC06871CE}" srcOrd="0" destOrd="0" presId="urn:microsoft.com/office/officeart/2008/layout/HorizontalMultiLevelHierarchy"/>
    <dgm:cxn modelId="{CF66CC92-06D7-46BC-8245-9CCCE5BFB821}" type="presOf" srcId="{80DDB0B3-8CA1-41B9-B638-D8462998E1BB}" destId="{72C530AF-732C-442C-BAB3-9D61046A16CF}" srcOrd="1" destOrd="0" presId="urn:microsoft.com/office/officeart/2008/layout/HorizontalMultiLevelHierarchy"/>
    <dgm:cxn modelId="{F6890396-F343-448F-BCE2-725BE347949F}" type="presOf" srcId="{77A53080-89CB-4541-A083-A2131B6FDF35}" destId="{E2A7567A-BA32-4239-90BE-E4E15D46120A}" srcOrd="0" destOrd="0" presId="urn:microsoft.com/office/officeart/2008/layout/HorizontalMultiLevelHierarchy"/>
    <dgm:cxn modelId="{AD1B239D-8248-4EE9-94B0-D8C7300CD0C0}" type="presOf" srcId="{7273830F-CDA2-4075-B774-62FCFA826433}" destId="{DF9BBAE3-DD7D-4805-AA22-A619E414F6B6}" srcOrd="1" destOrd="0" presId="urn:microsoft.com/office/officeart/2008/layout/HorizontalMultiLevelHierarchy"/>
    <dgm:cxn modelId="{9A6BA79F-6CBD-4FB3-AA87-870414CDB467}" type="presOf" srcId="{0BE09805-DC4E-45CE-B132-7B9B07AB7533}" destId="{F352014D-3334-4470-9310-1FC9A9C20A35}" srcOrd="0" destOrd="0" presId="urn:microsoft.com/office/officeart/2008/layout/HorizontalMultiLevelHierarchy"/>
    <dgm:cxn modelId="{6CEBE0A1-A9C0-41D4-B32E-747BD4C4B4B9}" type="presOf" srcId="{D21A97C9-59D8-47B6-BEFE-149660956322}" destId="{88398381-B653-407E-AB10-C57DCFEDF9FE}" srcOrd="0" destOrd="0" presId="urn:microsoft.com/office/officeart/2008/layout/HorizontalMultiLevelHierarchy"/>
    <dgm:cxn modelId="{E82246A3-3012-4FA2-ACA8-CA8C15A635EE}" type="presOf" srcId="{444CD626-65D4-4C46-8809-74ED18CBFC21}" destId="{B9EAEB5A-163A-4C23-933D-4EFDDB138E9F}" srcOrd="0" destOrd="0" presId="urn:microsoft.com/office/officeart/2008/layout/HorizontalMultiLevelHierarchy"/>
    <dgm:cxn modelId="{5873B3A3-2743-4D8A-96C7-EF77A960827A}" type="presOf" srcId="{6D92202B-917A-4D76-B08F-E26E8E071B00}" destId="{117F128A-AA2F-447E-A373-C8A0456B073C}" srcOrd="0" destOrd="0" presId="urn:microsoft.com/office/officeart/2008/layout/HorizontalMultiLevelHierarchy"/>
    <dgm:cxn modelId="{8A253FA6-FBF3-4AC7-BF24-11CE28A71BD2}" srcId="{6D92202B-917A-4D76-B08F-E26E8E071B00}" destId="{F8EAE2E5-AC7D-4843-9505-E3D621CBC242}" srcOrd="2" destOrd="0" parTransId="{E6E8649B-993E-458F-956B-26B7BEAA3864}" sibTransId="{994640A1-1068-4EAA-8A9C-C95C9B23CCEA}"/>
    <dgm:cxn modelId="{07532FA7-DB7B-43FE-9AF0-BCBCDA1B526F}" type="presOf" srcId="{6C486E24-4E8E-4B53-B42A-23D4011472F0}" destId="{DB292C6E-7549-44A4-93FB-539AAD0E0EFA}" srcOrd="1" destOrd="0" presId="urn:microsoft.com/office/officeart/2008/layout/HorizontalMultiLevelHierarchy"/>
    <dgm:cxn modelId="{4B8C74AF-557D-4D91-9E2F-E8CF7EF22869}" type="presOf" srcId="{0BC3DE7F-B8F4-42B8-85F8-42731DBE1B22}" destId="{AC9B38D9-C084-4B31-B979-EB6FE80568B5}" srcOrd="0" destOrd="0" presId="urn:microsoft.com/office/officeart/2008/layout/HorizontalMultiLevelHierarchy"/>
    <dgm:cxn modelId="{F83ACAB9-7071-4279-A9B3-A5D9BA2FF870}" type="presOf" srcId="{E6E8649B-993E-458F-956B-26B7BEAA3864}" destId="{B50D49FD-57DD-41FA-ABE2-E5B6E9BC1C5C}" srcOrd="1" destOrd="0" presId="urn:microsoft.com/office/officeart/2008/layout/HorizontalMultiLevelHierarchy"/>
    <dgm:cxn modelId="{EED30DCA-51F9-4BEA-9466-0146F21E3540}" type="presOf" srcId="{6C486E24-4E8E-4B53-B42A-23D4011472F0}" destId="{5F0EA7CD-F47F-4E50-BB5F-B282D2D70098}" srcOrd="0" destOrd="0" presId="urn:microsoft.com/office/officeart/2008/layout/HorizontalMultiLevelHierarchy"/>
    <dgm:cxn modelId="{C52DE5CD-AB37-4203-AEFA-B850AF0B11F6}" type="presOf" srcId="{3B5EEE11-DA00-4759-B244-1BA51A6DFBCB}" destId="{1EFA1338-FC74-4516-8A59-687F88461D28}" srcOrd="0" destOrd="0" presId="urn:microsoft.com/office/officeart/2008/layout/HorizontalMultiLevelHierarchy"/>
    <dgm:cxn modelId="{F62125DD-3080-4E60-8E5C-8A9D760B1162}" type="presOf" srcId="{24DE919A-FD62-430F-9F2B-D6882407C716}" destId="{D90B691D-E5F5-4080-BB57-C351A729C8EA}" srcOrd="0" destOrd="0" presId="urn:microsoft.com/office/officeart/2008/layout/HorizontalMultiLevelHierarchy"/>
    <dgm:cxn modelId="{97036DF0-3C3B-40C0-8BCE-C8447C800050}" srcId="{8D3E0B0B-FFC4-4994-83B7-4D19BCFC0D1C}" destId="{6D92202B-917A-4D76-B08F-E26E8E071B00}" srcOrd="2" destOrd="0" parTransId="{80DDB0B3-8CA1-41B9-B638-D8462998E1BB}" sibTransId="{1F1C02D4-5C63-40CC-B7C9-E234EE3C48B9}"/>
    <dgm:cxn modelId="{7160CDF2-B63E-4FD4-BC2D-A1887D19FD88}" type="presOf" srcId="{E6E8649B-993E-458F-956B-26B7BEAA3864}" destId="{C4291403-E8C0-4850-9B35-B2B4A43BA215}" srcOrd="0" destOrd="0" presId="urn:microsoft.com/office/officeart/2008/layout/HorizontalMultiLevelHierarchy"/>
    <dgm:cxn modelId="{47D88AFD-FA98-432C-A1BF-15EDCCD3283D}" type="presOf" srcId="{CAF2961A-B10A-4168-A720-31E778619588}" destId="{3417603C-5119-457D-9AE1-8938EB5DA6CC}" srcOrd="0" destOrd="0" presId="urn:microsoft.com/office/officeart/2008/layout/HorizontalMultiLevelHierarchy"/>
    <dgm:cxn modelId="{A0467DFE-A95B-4D3F-A1FA-F717AF1BD7A0}" type="presOf" srcId="{80DDB0B3-8CA1-41B9-B638-D8462998E1BB}" destId="{7794865C-BE17-4D2C-88B9-A35CB48A9686}" srcOrd="0" destOrd="0" presId="urn:microsoft.com/office/officeart/2008/layout/HorizontalMultiLevelHierarchy"/>
    <dgm:cxn modelId="{844A6AC1-3B82-4E5F-A297-22E335B37995}" type="presParOf" srcId="{D90B691D-E5F5-4080-BB57-C351A729C8EA}" destId="{890E1E93-DA55-485C-AE64-F73FA6161F48}" srcOrd="0" destOrd="0" presId="urn:microsoft.com/office/officeart/2008/layout/HorizontalMultiLevelHierarchy"/>
    <dgm:cxn modelId="{8D832907-CA48-4ABF-AB5D-2D19DF92DE85}" type="presParOf" srcId="{890E1E93-DA55-485C-AE64-F73FA6161F48}" destId="{2DFF5AD4-D5AB-44B5-A5E7-D72A91C7BACE}" srcOrd="0" destOrd="0" presId="urn:microsoft.com/office/officeart/2008/layout/HorizontalMultiLevelHierarchy"/>
    <dgm:cxn modelId="{D3841B7B-EBCD-4C9C-B818-CFAE00C5C7ED}" type="presParOf" srcId="{890E1E93-DA55-485C-AE64-F73FA6161F48}" destId="{6877E784-BE82-4CC5-89F2-40C759E364BD}" srcOrd="1" destOrd="0" presId="urn:microsoft.com/office/officeart/2008/layout/HorizontalMultiLevelHierarchy"/>
    <dgm:cxn modelId="{14571DBD-5532-4CB6-861D-6A597793442A}" type="presParOf" srcId="{6877E784-BE82-4CC5-89F2-40C759E364BD}" destId="{5F0EA7CD-F47F-4E50-BB5F-B282D2D70098}" srcOrd="0" destOrd="0" presId="urn:microsoft.com/office/officeart/2008/layout/HorizontalMultiLevelHierarchy"/>
    <dgm:cxn modelId="{13584FD9-330C-489D-935F-BFBDD06C48D8}" type="presParOf" srcId="{5F0EA7CD-F47F-4E50-BB5F-B282D2D70098}" destId="{DB292C6E-7549-44A4-93FB-539AAD0E0EFA}" srcOrd="0" destOrd="0" presId="urn:microsoft.com/office/officeart/2008/layout/HorizontalMultiLevelHierarchy"/>
    <dgm:cxn modelId="{FACC136E-7CA8-44AF-8AA7-955F092CA48A}" type="presParOf" srcId="{6877E784-BE82-4CC5-89F2-40C759E364BD}" destId="{109BB363-DBFA-45E1-B4F7-3599E82960F5}" srcOrd="1" destOrd="0" presId="urn:microsoft.com/office/officeart/2008/layout/HorizontalMultiLevelHierarchy"/>
    <dgm:cxn modelId="{08CFE03F-E1CF-460B-8A57-92D0B7DA412A}" type="presParOf" srcId="{109BB363-DBFA-45E1-B4F7-3599E82960F5}" destId="{71694B92-21DE-45C4-8ADE-B90E3D2FC991}" srcOrd="0" destOrd="0" presId="urn:microsoft.com/office/officeart/2008/layout/HorizontalMultiLevelHierarchy"/>
    <dgm:cxn modelId="{140D494F-F372-49FD-85FE-3CDC0F896818}" type="presParOf" srcId="{109BB363-DBFA-45E1-B4F7-3599E82960F5}" destId="{AD6E036A-2724-4D03-B905-CF9E5BED30F8}" srcOrd="1" destOrd="0" presId="urn:microsoft.com/office/officeart/2008/layout/HorizontalMultiLevelHierarchy"/>
    <dgm:cxn modelId="{ED888DD7-1792-4573-AEA5-112DC4DD4565}" type="presParOf" srcId="{AD6E036A-2724-4D03-B905-CF9E5BED30F8}" destId="{7CDE1E6E-79F8-47E2-B712-E5AF4E886DE0}" srcOrd="0" destOrd="0" presId="urn:microsoft.com/office/officeart/2008/layout/HorizontalMultiLevelHierarchy"/>
    <dgm:cxn modelId="{3DB054BB-6B6F-4937-85E2-A9D914940EE5}" type="presParOf" srcId="{7CDE1E6E-79F8-47E2-B712-E5AF4E886DE0}" destId="{ADB429A6-396D-4ED0-A96D-13F763D93E6D}" srcOrd="0" destOrd="0" presId="urn:microsoft.com/office/officeart/2008/layout/HorizontalMultiLevelHierarchy"/>
    <dgm:cxn modelId="{BD766561-631C-4EB8-9DCC-B6C7E6E799AD}" type="presParOf" srcId="{AD6E036A-2724-4D03-B905-CF9E5BED30F8}" destId="{153BC705-DEEA-4FE1-8B64-C91C79D424F2}" srcOrd="1" destOrd="0" presId="urn:microsoft.com/office/officeart/2008/layout/HorizontalMultiLevelHierarchy"/>
    <dgm:cxn modelId="{5FFD36F2-70E4-4C6B-9051-1AEBDDC922C3}" type="presParOf" srcId="{153BC705-DEEA-4FE1-8B64-C91C79D424F2}" destId="{30A95826-C932-4798-834F-07B2463C4961}" srcOrd="0" destOrd="0" presId="urn:microsoft.com/office/officeart/2008/layout/HorizontalMultiLevelHierarchy"/>
    <dgm:cxn modelId="{523B89A6-C69A-49B4-A482-B9B5C1385184}" type="presParOf" srcId="{153BC705-DEEA-4FE1-8B64-C91C79D424F2}" destId="{6418FBEB-7A3C-4A9E-A005-1719B756258D}" srcOrd="1" destOrd="0" presId="urn:microsoft.com/office/officeart/2008/layout/HorizontalMultiLevelHierarchy"/>
    <dgm:cxn modelId="{41938CF0-A41F-4A35-84BC-C2FF4B7CEA08}" type="presParOf" srcId="{6877E784-BE82-4CC5-89F2-40C759E364BD}" destId="{AC53CB55-F324-4B5B-805F-B7A70B6E39AD}" srcOrd="2" destOrd="0" presId="urn:microsoft.com/office/officeart/2008/layout/HorizontalMultiLevelHierarchy"/>
    <dgm:cxn modelId="{2322E26F-13AD-4594-83AE-7AE0762A0EEA}" type="presParOf" srcId="{AC53CB55-F324-4B5B-805F-B7A70B6E39AD}" destId="{902B5DA4-154F-41FD-832A-91333CCAE92B}" srcOrd="0" destOrd="0" presId="urn:microsoft.com/office/officeart/2008/layout/HorizontalMultiLevelHierarchy"/>
    <dgm:cxn modelId="{03ABA72E-95D5-4911-BCDD-5CD0D7F39393}" type="presParOf" srcId="{6877E784-BE82-4CC5-89F2-40C759E364BD}" destId="{CB865A88-CF17-4C10-98AE-913B98D96ECC}" srcOrd="3" destOrd="0" presId="urn:microsoft.com/office/officeart/2008/layout/HorizontalMultiLevelHierarchy"/>
    <dgm:cxn modelId="{DB9D75AC-51D6-4D33-8D20-9C446E047F3C}" type="presParOf" srcId="{CB865A88-CF17-4C10-98AE-913B98D96ECC}" destId="{F352014D-3334-4470-9310-1FC9A9C20A35}" srcOrd="0" destOrd="0" presId="urn:microsoft.com/office/officeart/2008/layout/HorizontalMultiLevelHierarchy"/>
    <dgm:cxn modelId="{4C0C4927-D58F-41B3-B836-39BD3A98E5AF}" type="presParOf" srcId="{CB865A88-CF17-4C10-98AE-913B98D96ECC}" destId="{667C5C59-F490-4552-ACBB-769CE49AFB0D}" srcOrd="1" destOrd="0" presId="urn:microsoft.com/office/officeart/2008/layout/HorizontalMultiLevelHierarchy"/>
    <dgm:cxn modelId="{C1F1A29D-2C3F-4087-9E1C-952765982132}" type="presParOf" srcId="{667C5C59-F490-4552-ACBB-769CE49AFB0D}" destId="{181A3865-E789-4D20-AA21-8B40BBB92C8B}" srcOrd="0" destOrd="0" presId="urn:microsoft.com/office/officeart/2008/layout/HorizontalMultiLevelHierarchy"/>
    <dgm:cxn modelId="{9FF4C4BF-7E09-440D-BB44-F45A1A7E2907}" type="presParOf" srcId="{181A3865-E789-4D20-AA21-8B40BBB92C8B}" destId="{E249ADD8-B9B1-4670-B640-C5BF32D14397}" srcOrd="0" destOrd="0" presId="urn:microsoft.com/office/officeart/2008/layout/HorizontalMultiLevelHierarchy"/>
    <dgm:cxn modelId="{D7017921-FE02-47F4-B7FF-9F5A81BED60F}" type="presParOf" srcId="{667C5C59-F490-4552-ACBB-769CE49AFB0D}" destId="{863EE285-319C-4BC9-BB14-48F57097A8CA}" srcOrd="1" destOrd="0" presId="urn:microsoft.com/office/officeart/2008/layout/HorizontalMultiLevelHierarchy"/>
    <dgm:cxn modelId="{D6F015A5-83D3-409A-AA79-5A0801FC044E}" type="presParOf" srcId="{863EE285-319C-4BC9-BB14-48F57097A8CA}" destId="{97490DF6-E17B-4D2D-8CB3-45801940215D}" srcOrd="0" destOrd="0" presId="urn:microsoft.com/office/officeart/2008/layout/HorizontalMultiLevelHierarchy"/>
    <dgm:cxn modelId="{62DE6B74-A426-44DF-ACB1-5B2ECFA18329}" type="presParOf" srcId="{863EE285-319C-4BC9-BB14-48F57097A8CA}" destId="{F876024F-3D59-42E5-BAB9-CF81E6C24B05}" srcOrd="1" destOrd="0" presId="urn:microsoft.com/office/officeart/2008/layout/HorizontalMultiLevelHierarchy"/>
    <dgm:cxn modelId="{9173991B-4D05-47E0-BE0A-E5C351D703D4}" type="presParOf" srcId="{6877E784-BE82-4CC5-89F2-40C759E364BD}" destId="{7794865C-BE17-4D2C-88B9-A35CB48A9686}" srcOrd="4" destOrd="0" presId="urn:microsoft.com/office/officeart/2008/layout/HorizontalMultiLevelHierarchy"/>
    <dgm:cxn modelId="{38B7B590-41DC-42C0-96D3-EB91DE513B18}" type="presParOf" srcId="{7794865C-BE17-4D2C-88B9-A35CB48A9686}" destId="{72C530AF-732C-442C-BAB3-9D61046A16CF}" srcOrd="0" destOrd="0" presId="urn:microsoft.com/office/officeart/2008/layout/HorizontalMultiLevelHierarchy"/>
    <dgm:cxn modelId="{862A2B31-D1A7-4759-B489-181EB7D13EBB}" type="presParOf" srcId="{6877E784-BE82-4CC5-89F2-40C759E364BD}" destId="{DB101F61-0243-48CB-87EA-D3A15A8F369B}" srcOrd="5" destOrd="0" presId="urn:microsoft.com/office/officeart/2008/layout/HorizontalMultiLevelHierarchy"/>
    <dgm:cxn modelId="{73201C8F-2172-4454-B03A-D54CFDD7D0EA}" type="presParOf" srcId="{DB101F61-0243-48CB-87EA-D3A15A8F369B}" destId="{117F128A-AA2F-447E-A373-C8A0456B073C}" srcOrd="0" destOrd="0" presId="urn:microsoft.com/office/officeart/2008/layout/HorizontalMultiLevelHierarchy"/>
    <dgm:cxn modelId="{E31A6534-C1A2-4D69-9435-0FF9BA1859D3}" type="presParOf" srcId="{DB101F61-0243-48CB-87EA-D3A15A8F369B}" destId="{26E2732F-99EA-42EF-AE22-8C5DAE0904EF}" srcOrd="1" destOrd="0" presId="urn:microsoft.com/office/officeart/2008/layout/HorizontalMultiLevelHierarchy"/>
    <dgm:cxn modelId="{FDEBB88F-B27E-4EB5-A070-CEC66DA998D4}" type="presParOf" srcId="{26E2732F-99EA-42EF-AE22-8C5DAE0904EF}" destId="{236BF2AA-2DEF-4C9D-8AD7-31EE945F849A}" srcOrd="0" destOrd="0" presId="urn:microsoft.com/office/officeart/2008/layout/HorizontalMultiLevelHierarchy"/>
    <dgm:cxn modelId="{9EB1839F-6A22-4738-A837-77056732E180}" type="presParOf" srcId="{236BF2AA-2DEF-4C9D-8AD7-31EE945F849A}" destId="{CF8A48F1-C530-43F6-AAE3-ACF49D3DDBC7}" srcOrd="0" destOrd="0" presId="urn:microsoft.com/office/officeart/2008/layout/HorizontalMultiLevelHierarchy"/>
    <dgm:cxn modelId="{C71945CA-6D52-4309-AC09-5AC0FDE4518C}" type="presParOf" srcId="{26E2732F-99EA-42EF-AE22-8C5DAE0904EF}" destId="{8392E3B5-5A0F-4AE1-8A6F-0C6255AC3180}" srcOrd="1" destOrd="0" presId="urn:microsoft.com/office/officeart/2008/layout/HorizontalMultiLevelHierarchy"/>
    <dgm:cxn modelId="{AB581DA2-2DCC-4F3C-9870-85B26218B624}" type="presParOf" srcId="{8392E3B5-5A0F-4AE1-8A6F-0C6255AC3180}" destId="{1EFA1338-FC74-4516-8A59-687F88461D28}" srcOrd="0" destOrd="0" presId="urn:microsoft.com/office/officeart/2008/layout/HorizontalMultiLevelHierarchy"/>
    <dgm:cxn modelId="{1D800B33-13B8-452E-967F-E8480705F854}" type="presParOf" srcId="{8392E3B5-5A0F-4AE1-8A6F-0C6255AC3180}" destId="{D5EB7DC8-2A00-48A1-89EB-DA2CC77A5063}" srcOrd="1" destOrd="0" presId="urn:microsoft.com/office/officeart/2008/layout/HorizontalMultiLevelHierarchy"/>
    <dgm:cxn modelId="{1E056749-A85C-486E-8F24-D521889A7237}" type="presParOf" srcId="{26E2732F-99EA-42EF-AE22-8C5DAE0904EF}" destId="{35BDEC59-74F2-4A5E-BEFD-42A92F42EFDA}" srcOrd="2" destOrd="0" presId="urn:microsoft.com/office/officeart/2008/layout/HorizontalMultiLevelHierarchy"/>
    <dgm:cxn modelId="{05A48FE7-51A6-4DA9-9A8E-C52BC6E09096}" type="presParOf" srcId="{35BDEC59-74F2-4A5E-BEFD-42A92F42EFDA}" destId="{30209DE2-41DA-485B-A6F7-405A35E94628}" srcOrd="0" destOrd="0" presId="urn:microsoft.com/office/officeart/2008/layout/HorizontalMultiLevelHierarchy"/>
    <dgm:cxn modelId="{5FFFCCCA-ABF0-453C-817E-9E367FC5B674}" type="presParOf" srcId="{26E2732F-99EA-42EF-AE22-8C5DAE0904EF}" destId="{844CFBB0-327F-4004-9579-D35EFC1B93A7}" srcOrd="3" destOrd="0" presId="urn:microsoft.com/office/officeart/2008/layout/HorizontalMultiLevelHierarchy"/>
    <dgm:cxn modelId="{73F329F9-63F0-4B1F-B2E2-FE1CD2ADCC8C}" type="presParOf" srcId="{844CFBB0-327F-4004-9579-D35EFC1B93A7}" destId="{3417603C-5119-457D-9AE1-8938EB5DA6CC}" srcOrd="0" destOrd="0" presId="urn:microsoft.com/office/officeart/2008/layout/HorizontalMultiLevelHierarchy"/>
    <dgm:cxn modelId="{80D2A5C9-98FA-4C16-B6AD-B3B86304D17E}" type="presParOf" srcId="{844CFBB0-327F-4004-9579-D35EFC1B93A7}" destId="{D5F5DF72-E5C4-4994-A616-73C0BCA7F6ED}" srcOrd="1" destOrd="0" presId="urn:microsoft.com/office/officeart/2008/layout/HorizontalMultiLevelHierarchy"/>
    <dgm:cxn modelId="{BA5D53FD-B68E-4910-99F0-EF8D1C014565}" type="presParOf" srcId="{26E2732F-99EA-42EF-AE22-8C5DAE0904EF}" destId="{C4291403-E8C0-4850-9B35-B2B4A43BA215}" srcOrd="4" destOrd="0" presId="urn:microsoft.com/office/officeart/2008/layout/HorizontalMultiLevelHierarchy"/>
    <dgm:cxn modelId="{5B88B451-D3F4-486D-9A1D-25C3CD80FD0F}" type="presParOf" srcId="{C4291403-E8C0-4850-9B35-B2B4A43BA215}" destId="{B50D49FD-57DD-41FA-ABE2-E5B6E9BC1C5C}" srcOrd="0" destOrd="0" presId="urn:microsoft.com/office/officeart/2008/layout/HorizontalMultiLevelHierarchy"/>
    <dgm:cxn modelId="{85759321-140E-4497-95F4-4766908FC42A}" type="presParOf" srcId="{26E2732F-99EA-42EF-AE22-8C5DAE0904EF}" destId="{8F870AB1-D90F-41E5-85D9-F45D0FC0AA2B}" srcOrd="5" destOrd="0" presId="urn:microsoft.com/office/officeart/2008/layout/HorizontalMultiLevelHierarchy"/>
    <dgm:cxn modelId="{035A552E-E5E3-4F1B-9169-531277A878E8}" type="presParOf" srcId="{8F870AB1-D90F-41E5-85D9-F45D0FC0AA2B}" destId="{77BA34B9-E81B-465C-8064-AE90DF4516B0}" srcOrd="0" destOrd="0" presId="urn:microsoft.com/office/officeart/2008/layout/HorizontalMultiLevelHierarchy"/>
    <dgm:cxn modelId="{F240DD7B-BC15-4701-A045-D31E576112A1}" type="presParOf" srcId="{8F870AB1-D90F-41E5-85D9-F45D0FC0AA2B}" destId="{AC68A767-B94B-4220-8A63-6EDAB1C26C7E}" srcOrd="1" destOrd="0" presId="urn:microsoft.com/office/officeart/2008/layout/HorizontalMultiLevelHierarchy"/>
    <dgm:cxn modelId="{23FFC8DC-4115-418C-9E06-B53B3AC30C1A}" type="presParOf" srcId="{26E2732F-99EA-42EF-AE22-8C5DAE0904EF}" destId="{81A2A0C1-D612-4ADC-B9B0-057247E89358}" srcOrd="6" destOrd="0" presId="urn:microsoft.com/office/officeart/2008/layout/HorizontalMultiLevelHierarchy"/>
    <dgm:cxn modelId="{36390C2B-76D5-4792-9480-76A6DFC3B4B2}" type="presParOf" srcId="{81A2A0C1-D612-4ADC-B9B0-057247E89358}" destId="{DF9BBAE3-DD7D-4805-AA22-A619E414F6B6}" srcOrd="0" destOrd="0" presId="urn:microsoft.com/office/officeart/2008/layout/HorizontalMultiLevelHierarchy"/>
    <dgm:cxn modelId="{2A72014D-6ED2-4464-A51F-4C941F84B2F3}" type="presParOf" srcId="{26E2732F-99EA-42EF-AE22-8C5DAE0904EF}" destId="{B4E2C4B5-3EDB-4128-A66C-8F0E7BD6DE22}" srcOrd="7" destOrd="0" presId="urn:microsoft.com/office/officeart/2008/layout/HorizontalMultiLevelHierarchy"/>
    <dgm:cxn modelId="{08ABE8A8-FAE4-4899-BED9-D69B607118F0}" type="presParOf" srcId="{B4E2C4B5-3EDB-4128-A66C-8F0E7BD6DE22}" destId="{AC9B38D9-C084-4B31-B979-EB6FE80568B5}" srcOrd="0" destOrd="0" presId="urn:microsoft.com/office/officeart/2008/layout/HorizontalMultiLevelHierarchy"/>
    <dgm:cxn modelId="{FDA35A26-E025-458F-8AE3-5DDA5E74E0E6}" type="presParOf" srcId="{B4E2C4B5-3EDB-4128-A66C-8F0E7BD6DE22}" destId="{5A41D76E-BE8B-43A3-9ADA-A6A30C2E1E84}" srcOrd="1" destOrd="0" presId="urn:microsoft.com/office/officeart/2008/layout/HorizontalMultiLevelHierarchy"/>
    <dgm:cxn modelId="{1F781A1E-0BDD-437D-88DC-A5000FD1357B}" type="presParOf" srcId="{26E2732F-99EA-42EF-AE22-8C5DAE0904EF}" destId="{0F8A9F54-14DE-4D27-A9F4-C54BC06871CE}" srcOrd="8" destOrd="0" presId="urn:microsoft.com/office/officeart/2008/layout/HorizontalMultiLevelHierarchy"/>
    <dgm:cxn modelId="{15482D6B-3DF1-45BD-8EEC-29597712718F}" type="presParOf" srcId="{0F8A9F54-14DE-4D27-A9F4-C54BC06871CE}" destId="{2C38732C-2E6F-4E4B-BDCF-718638413EB0}" srcOrd="0" destOrd="0" presId="urn:microsoft.com/office/officeart/2008/layout/HorizontalMultiLevelHierarchy"/>
    <dgm:cxn modelId="{1B602BCB-3E74-4653-9F9C-0710D84C792C}" type="presParOf" srcId="{26E2732F-99EA-42EF-AE22-8C5DAE0904EF}" destId="{A40D052F-CD48-4599-B753-1C91C66ACD65}" srcOrd="9" destOrd="0" presId="urn:microsoft.com/office/officeart/2008/layout/HorizontalMultiLevelHierarchy"/>
    <dgm:cxn modelId="{2C827DBA-D579-4570-9254-DC9DBCB20907}" type="presParOf" srcId="{A40D052F-CD48-4599-B753-1C91C66ACD65}" destId="{B9EAEB5A-163A-4C23-933D-4EFDDB138E9F}" srcOrd="0" destOrd="0" presId="urn:microsoft.com/office/officeart/2008/layout/HorizontalMultiLevelHierarchy"/>
    <dgm:cxn modelId="{632CCB0A-492C-4BFE-A500-39D8DFD49F01}" type="presParOf" srcId="{A40D052F-CD48-4599-B753-1C91C66ACD65}" destId="{0E00C7F7-C186-425E-9915-C482DFA831FA}" srcOrd="1" destOrd="0" presId="urn:microsoft.com/office/officeart/2008/layout/HorizontalMultiLevelHierarchy"/>
    <dgm:cxn modelId="{AFECCC0C-221C-46A8-B44D-0AB5432F3745}" type="presParOf" srcId="{26E2732F-99EA-42EF-AE22-8C5DAE0904EF}" destId="{E2A7567A-BA32-4239-90BE-E4E15D46120A}" srcOrd="10" destOrd="0" presId="urn:microsoft.com/office/officeart/2008/layout/HorizontalMultiLevelHierarchy"/>
    <dgm:cxn modelId="{FDE00FEB-10B3-45C0-AB7F-B763ED9F84F3}" type="presParOf" srcId="{E2A7567A-BA32-4239-90BE-E4E15D46120A}" destId="{7F61FA2C-2573-489C-BC27-BF1CC531E55B}" srcOrd="0" destOrd="0" presId="urn:microsoft.com/office/officeart/2008/layout/HorizontalMultiLevelHierarchy"/>
    <dgm:cxn modelId="{CF2534A4-EEC2-4400-9748-B321F5CE97A1}" type="presParOf" srcId="{26E2732F-99EA-42EF-AE22-8C5DAE0904EF}" destId="{C7BC788C-786C-4CDC-9A82-5A726D4CD9B2}" srcOrd="11" destOrd="0" presId="urn:microsoft.com/office/officeart/2008/layout/HorizontalMultiLevelHierarchy"/>
    <dgm:cxn modelId="{5966ECB5-F5DD-414A-B501-CE730B0D59A7}" type="presParOf" srcId="{C7BC788C-786C-4CDC-9A82-5A726D4CD9B2}" destId="{88398381-B653-407E-AB10-C57DCFEDF9FE}" srcOrd="0" destOrd="0" presId="urn:microsoft.com/office/officeart/2008/layout/HorizontalMultiLevelHierarchy"/>
    <dgm:cxn modelId="{FEADBF38-73E1-46E7-9F23-B72A7A0EA5CC}" type="presParOf" srcId="{C7BC788C-786C-4CDC-9A82-5A726D4CD9B2}" destId="{14F094F8-F884-4BC7-8486-E5AC5E6324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1C71F7-B196-4333-A0D8-F856A4023489}" type="doc">
      <dgm:prSet loTypeId="urn:microsoft.com/office/officeart/2008/layout/PictureAccentList" loCatId="picture" qsTypeId="urn:microsoft.com/office/officeart/2005/8/quickstyle/simple5" qsCatId="simple" csTypeId="urn:microsoft.com/office/officeart/2005/8/colors/accent2_3" csCatId="accent2" phldr="1"/>
      <dgm:spPr/>
      <dgm:t>
        <a:bodyPr/>
        <a:lstStyle/>
        <a:p>
          <a:endParaRPr lang="es-ES"/>
        </a:p>
      </dgm:t>
    </dgm:pt>
    <dgm:pt modelId="{11E32B60-ECA1-49C3-887D-2CABDEE89298}">
      <dgm:prSet phldrT="[Texto]" custT="1"/>
      <dgm:spPr/>
      <dgm:t>
        <a:bodyPr/>
        <a:lstStyle/>
        <a:p>
          <a:pPr algn="just"/>
          <a:r>
            <a:rPr lang="es-ES" sz="1600" b="1" dirty="0">
              <a:solidFill>
                <a:schemeClr val="tx1"/>
              </a:solidFill>
              <a:latin typeface="Arial" panose="020B0604020202020204" pitchFamily="34" charset="0"/>
              <a:cs typeface="Arial" panose="020B0604020202020204" pitchFamily="34" charset="0"/>
            </a:rPr>
            <a:t>Describir las afectaciones de la sobrecarga física en el entrenamiento y su impacto de acuerdo a la edad, mediante el estudio bibliográfico del tema.</a:t>
          </a:r>
          <a:endParaRPr lang="es-ES" sz="1600" dirty="0">
            <a:ln/>
            <a:solidFill>
              <a:schemeClr val="tx1"/>
            </a:solidFill>
            <a:latin typeface="Arial Black" panose="020B0A04020102020204" pitchFamily="34" charset="0"/>
          </a:endParaRPr>
        </a:p>
      </dgm:t>
    </dgm:pt>
    <dgm:pt modelId="{CA3C5129-E9DF-411C-8257-B3BC9FF8F860}" type="parTrans" cxnId="{ED42B859-6A8D-4368-BF1A-DBE1D7D5F8C8}">
      <dgm:prSet/>
      <dgm:spPr/>
      <dgm:t>
        <a:bodyPr/>
        <a:lstStyle/>
        <a:p>
          <a:pPr algn="just"/>
          <a:endParaRPr lang="es-ES">
            <a:solidFill>
              <a:schemeClr val="tx1"/>
            </a:solidFill>
          </a:endParaRPr>
        </a:p>
      </dgm:t>
    </dgm:pt>
    <dgm:pt modelId="{9C49E2E0-7954-4EFC-993F-DE729C16D19B}" type="sibTrans" cxnId="{ED42B859-6A8D-4368-BF1A-DBE1D7D5F8C8}">
      <dgm:prSet/>
      <dgm:spPr/>
      <dgm:t>
        <a:bodyPr/>
        <a:lstStyle/>
        <a:p>
          <a:pPr algn="just"/>
          <a:endParaRPr lang="es-ES">
            <a:solidFill>
              <a:schemeClr val="tx1"/>
            </a:solidFill>
          </a:endParaRPr>
        </a:p>
      </dgm:t>
    </dgm:pt>
    <dgm:pt modelId="{99780958-4F78-44D9-8177-E8A8FA0A09BF}">
      <dgm:prSet custT="1"/>
      <dgm:spPr/>
      <dgm:t>
        <a:bodyPr/>
        <a:lstStyle/>
        <a:p>
          <a:pPr algn="just">
            <a:buFont typeface="Symbol" panose="05050102010706020507" pitchFamily="18" charset="2"/>
            <a:buChar char=""/>
          </a:pPr>
          <a:r>
            <a:rPr lang="es-ES" sz="1400" dirty="0">
              <a:solidFill>
                <a:schemeClr val="tx1"/>
              </a:solidFill>
            </a:rPr>
            <a:t>No existen estudios relacionados a la </a:t>
          </a:r>
          <a:r>
            <a:rPr lang="es-ES" sz="1400" dirty="0" err="1">
              <a:solidFill>
                <a:schemeClr val="tx1"/>
              </a:solidFill>
            </a:rPr>
            <a:t>sobre-carga</a:t>
          </a:r>
          <a:r>
            <a:rPr lang="es-ES" sz="1400" dirty="0">
              <a:solidFill>
                <a:schemeClr val="tx1"/>
              </a:solidFill>
            </a:rPr>
            <a:t> física en el entrenamiento militar, en el medio, incluso en el contexto global la información específica para el contexto militar es muy limitada.</a:t>
          </a:r>
        </a:p>
      </dgm:t>
    </dgm:pt>
    <dgm:pt modelId="{706EBC37-A04A-42A6-A8F7-EEC6FFAFF687}" type="parTrans" cxnId="{E612480C-EEB4-40BD-B0E8-1B63B677AA34}">
      <dgm:prSet/>
      <dgm:spPr/>
      <dgm:t>
        <a:bodyPr/>
        <a:lstStyle/>
        <a:p>
          <a:pPr algn="just"/>
          <a:endParaRPr lang="es-ES">
            <a:solidFill>
              <a:schemeClr val="tx1"/>
            </a:solidFill>
          </a:endParaRPr>
        </a:p>
      </dgm:t>
    </dgm:pt>
    <dgm:pt modelId="{485E0C01-1180-45E8-B687-7C5CA6FAC6F3}" type="sibTrans" cxnId="{E612480C-EEB4-40BD-B0E8-1B63B677AA34}">
      <dgm:prSet/>
      <dgm:spPr/>
      <dgm:t>
        <a:bodyPr/>
        <a:lstStyle/>
        <a:p>
          <a:pPr algn="just"/>
          <a:endParaRPr lang="es-ES">
            <a:solidFill>
              <a:schemeClr val="tx1"/>
            </a:solidFill>
          </a:endParaRPr>
        </a:p>
      </dgm:t>
    </dgm:pt>
    <dgm:pt modelId="{510FD7C3-9313-4AE9-BC92-963A9372B52B}">
      <dgm:prSet custT="1"/>
      <dgm:spPr/>
      <dgm:t>
        <a:bodyPr/>
        <a:lstStyle/>
        <a:p>
          <a:pPr algn="just">
            <a:buFont typeface="Symbol" panose="05050102010706020507" pitchFamily="18" charset="2"/>
            <a:buChar char=""/>
          </a:pPr>
          <a:r>
            <a:rPr lang="es-ES" sz="1400" dirty="0">
              <a:solidFill>
                <a:schemeClr val="tx1"/>
              </a:solidFill>
            </a:rPr>
            <a:t>Se puede observar en diferentes estudios que los soldados de mayor edad y los que tenían más años de servicio demostraron peores características fisiológicas, con grandes disminuciones ocurridas en el mismo período de tiempo de 30 a 35 años y de 11 a 15 años de servicio, ya que la mayoría de los soldados se alistan en el Ejército entre las edades de 19 y 20 años, lo que significa que un soldado de 30 años probablemente tenga 11 años de servicio lo que constituye ya una alta carga de entrenamiento acumulado o previo.</a:t>
          </a:r>
        </a:p>
      </dgm:t>
    </dgm:pt>
    <dgm:pt modelId="{808B233C-0FE4-4963-93A4-06F3B9B27AB7}" type="parTrans" cxnId="{9775436C-C0D2-4940-8957-C27F1BCC1CFC}">
      <dgm:prSet/>
      <dgm:spPr/>
      <dgm:t>
        <a:bodyPr/>
        <a:lstStyle/>
        <a:p>
          <a:pPr algn="just"/>
          <a:endParaRPr lang="es-ES">
            <a:solidFill>
              <a:schemeClr val="tx1"/>
            </a:solidFill>
          </a:endParaRPr>
        </a:p>
      </dgm:t>
    </dgm:pt>
    <dgm:pt modelId="{10B6281A-3761-4352-813E-69D85C437EBC}" type="sibTrans" cxnId="{9775436C-C0D2-4940-8957-C27F1BCC1CFC}">
      <dgm:prSet/>
      <dgm:spPr/>
      <dgm:t>
        <a:bodyPr/>
        <a:lstStyle/>
        <a:p>
          <a:pPr algn="just"/>
          <a:endParaRPr lang="es-ES">
            <a:solidFill>
              <a:schemeClr val="tx1"/>
            </a:solidFill>
          </a:endParaRPr>
        </a:p>
      </dgm:t>
    </dgm:pt>
    <dgm:pt modelId="{EB04D192-16DC-4E72-AADF-0EE2581EA7BA}">
      <dgm:prSet custT="1"/>
      <dgm:spPr/>
      <dgm:t>
        <a:bodyPr/>
        <a:lstStyle/>
        <a:p>
          <a:pPr algn="just">
            <a:buFont typeface="Symbol" panose="05050102010706020507" pitchFamily="18" charset="2"/>
            <a:buChar char=""/>
          </a:pPr>
          <a:r>
            <a:rPr lang="es-ES" sz="1400" dirty="0">
              <a:solidFill>
                <a:schemeClr val="tx1"/>
              </a:solidFill>
            </a:rPr>
            <a:t>También se ha identificado que aquellos con 11 a 15 años de servicio y entre 30 y 34 años suelen tener un mayor porcentaje de grasa corporal, y menor frecuencia cardíaca máxima, capacidad aeróbica y umbral de lactato que los soldados más jóvenes con menos años de servicio, o que el grupo etario inferior.</a:t>
          </a:r>
        </a:p>
      </dgm:t>
    </dgm:pt>
    <dgm:pt modelId="{23D0913C-EE62-4A7F-B77D-8CB50DF94927}" type="parTrans" cxnId="{9F601762-DAFA-42CB-8F4C-91954E287E21}">
      <dgm:prSet/>
      <dgm:spPr/>
      <dgm:t>
        <a:bodyPr/>
        <a:lstStyle/>
        <a:p>
          <a:pPr algn="just"/>
          <a:endParaRPr lang="es-ES">
            <a:solidFill>
              <a:schemeClr val="tx1"/>
            </a:solidFill>
          </a:endParaRPr>
        </a:p>
      </dgm:t>
    </dgm:pt>
    <dgm:pt modelId="{05351F5E-EED2-4DBA-AAA9-3FF995AF4DB8}" type="sibTrans" cxnId="{9F601762-DAFA-42CB-8F4C-91954E287E21}">
      <dgm:prSet/>
      <dgm:spPr/>
      <dgm:t>
        <a:bodyPr/>
        <a:lstStyle/>
        <a:p>
          <a:pPr algn="just"/>
          <a:endParaRPr lang="es-ES">
            <a:solidFill>
              <a:schemeClr val="tx1"/>
            </a:solidFill>
          </a:endParaRPr>
        </a:p>
      </dgm:t>
    </dgm:pt>
    <dgm:pt modelId="{5DA7AB93-7DC1-401F-8BEA-1B3B04E0E02D}">
      <dgm:prSet custT="1"/>
      <dgm:spPr/>
      <dgm:t>
        <a:bodyPr/>
        <a:lstStyle/>
        <a:p>
          <a:pPr algn="just"/>
          <a:r>
            <a:rPr lang="es-ES_tradnl" sz="1400" dirty="0">
              <a:solidFill>
                <a:schemeClr val="tx1"/>
              </a:solidFill>
            </a:rPr>
            <a:t>Los índices de fuerza en la rodilla y el hombro fueron significativamente diferentes entre los grupos de experiencia, lo que indica que los índices de fuerza pueden ser más sensibles al cambio que las medidas de fuerza discretas.</a:t>
          </a:r>
          <a:endParaRPr lang="es-ES" sz="1400" dirty="0">
            <a:solidFill>
              <a:schemeClr val="tx1"/>
            </a:solidFill>
          </a:endParaRPr>
        </a:p>
      </dgm:t>
    </dgm:pt>
    <dgm:pt modelId="{FFBDE367-5C15-49F6-8496-EFAA6BCBD7DF}" type="parTrans" cxnId="{EA742D16-28DA-419F-B3CB-00793FAB4C39}">
      <dgm:prSet/>
      <dgm:spPr/>
      <dgm:t>
        <a:bodyPr/>
        <a:lstStyle/>
        <a:p>
          <a:pPr algn="just"/>
          <a:endParaRPr lang="es-EC">
            <a:solidFill>
              <a:schemeClr val="tx1"/>
            </a:solidFill>
          </a:endParaRPr>
        </a:p>
      </dgm:t>
    </dgm:pt>
    <dgm:pt modelId="{4BC8B7E8-ED0A-4DEF-AEA5-2088F1EC3E96}" type="sibTrans" cxnId="{EA742D16-28DA-419F-B3CB-00793FAB4C39}">
      <dgm:prSet/>
      <dgm:spPr/>
      <dgm:t>
        <a:bodyPr/>
        <a:lstStyle/>
        <a:p>
          <a:pPr algn="just"/>
          <a:endParaRPr lang="es-EC">
            <a:solidFill>
              <a:schemeClr val="tx1"/>
            </a:solidFill>
          </a:endParaRPr>
        </a:p>
      </dgm:t>
    </dgm:pt>
    <dgm:pt modelId="{4D2304C5-DBA6-4A0C-84AA-6C6F3E37240D}" type="pres">
      <dgm:prSet presAssocID="{EB1C71F7-B196-4333-A0D8-F856A4023489}" presName="layout" presStyleCnt="0">
        <dgm:presLayoutVars>
          <dgm:chMax/>
          <dgm:chPref/>
          <dgm:dir/>
          <dgm:animOne val="branch"/>
          <dgm:animLvl val="lvl"/>
          <dgm:resizeHandles/>
        </dgm:presLayoutVars>
      </dgm:prSet>
      <dgm:spPr/>
    </dgm:pt>
    <dgm:pt modelId="{B7251384-5C58-43DA-9EAB-B77927D0BB42}" type="pres">
      <dgm:prSet presAssocID="{11E32B60-ECA1-49C3-887D-2CABDEE89298}" presName="root" presStyleCnt="0">
        <dgm:presLayoutVars>
          <dgm:chMax/>
          <dgm:chPref val="4"/>
        </dgm:presLayoutVars>
      </dgm:prSet>
      <dgm:spPr/>
    </dgm:pt>
    <dgm:pt modelId="{2B5687E0-4A86-42B4-AD2E-0C9036B9943C}" type="pres">
      <dgm:prSet presAssocID="{11E32B60-ECA1-49C3-887D-2CABDEE89298}" presName="rootComposite" presStyleCnt="0">
        <dgm:presLayoutVars/>
      </dgm:prSet>
      <dgm:spPr/>
    </dgm:pt>
    <dgm:pt modelId="{66F71346-B5BC-422D-9BD3-DA2D7D681564}" type="pres">
      <dgm:prSet presAssocID="{11E32B60-ECA1-49C3-887D-2CABDEE89298}" presName="rootText" presStyleLbl="node0" presStyleIdx="0" presStyleCnt="1">
        <dgm:presLayoutVars>
          <dgm:chMax/>
          <dgm:chPref val="4"/>
        </dgm:presLayoutVars>
      </dgm:prSet>
      <dgm:spPr/>
    </dgm:pt>
    <dgm:pt modelId="{EF0AF292-E890-48FE-A1EA-CB34633B53EB}" type="pres">
      <dgm:prSet presAssocID="{11E32B60-ECA1-49C3-887D-2CABDEE89298}" presName="childShape" presStyleCnt="0">
        <dgm:presLayoutVars>
          <dgm:chMax val="0"/>
          <dgm:chPref val="0"/>
        </dgm:presLayoutVars>
      </dgm:prSet>
      <dgm:spPr/>
    </dgm:pt>
    <dgm:pt modelId="{95D3EE55-AC81-4C4C-8901-3E2C3C472FDC}" type="pres">
      <dgm:prSet presAssocID="{99780958-4F78-44D9-8177-E8A8FA0A09BF}" presName="childComposite" presStyleCnt="0">
        <dgm:presLayoutVars>
          <dgm:chMax val="0"/>
          <dgm:chPref val="0"/>
        </dgm:presLayoutVars>
      </dgm:prSet>
      <dgm:spPr/>
    </dgm:pt>
    <dgm:pt modelId="{405DA6BB-BACB-42C3-8DB6-D1BD9CF804FF}" type="pres">
      <dgm:prSet presAssocID="{99780958-4F78-44D9-8177-E8A8FA0A09BF}" presName="Image" presStyleLbl="node1" presStyleIdx="0" presStyleCnt="4"/>
      <dgm:spPr>
        <a:blipFill rotWithShape="1">
          <a:blip xmlns:r="http://schemas.openxmlformats.org/officeDocument/2006/relationships" r:embed="rId1"/>
          <a:srcRect/>
          <a:stretch>
            <a:fillRect t="-5000" b="-5000"/>
          </a:stretch>
        </a:blipFill>
      </dgm:spPr>
    </dgm:pt>
    <dgm:pt modelId="{CFA3B0CB-7A62-4EB2-BDF5-29153B340EC3}" type="pres">
      <dgm:prSet presAssocID="{99780958-4F78-44D9-8177-E8A8FA0A09BF}" presName="childText" presStyleLbl="lnNode1" presStyleIdx="0" presStyleCnt="4" custScaleX="115993" custScaleY="71904" custLinFactNeighborX="7902">
        <dgm:presLayoutVars>
          <dgm:chMax val="0"/>
          <dgm:chPref val="0"/>
          <dgm:bulletEnabled val="1"/>
        </dgm:presLayoutVars>
      </dgm:prSet>
      <dgm:spPr/>
    </dgm:pt>
    <dgm:pt modelId="{AFC43976-F2E7-43AF-B3BD-755F9D5C17E0}" type="pres">
      <dgm:prSet presAssocID="{510FD7C3-9313-4AE9-BC92-963A9372B52B}" presName="childComposite" presStyleCnt="0">
        <dgm:presLayoutVars>
          <dgm:chMax val="0"/>
          <dgm:chPref val="0"/>
        </dgm:presLayoutVars>
      </dgm:prSet>
      <dgm:spPr/>
    </dgm:pt>
    <dgm:pt modelId="{1713EEF4-E7E2-4E09-9DAF-C7D6AE6AD7E9}" type="pres">
      <dgm:prSet presAssocID="{510FD7C3-9313-4AE9-BC92-963A9372B52B}" presName="Image" presStyleLbl="node1" presStyleIdx="1" presStyleCnt="4"/>
      <dgm:spPr>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10000" b="90000" l="10000" r="90000">
                        <a14:foregroundMark x1="20000" y1="39111" x2="16444" y2="61778"/>
                        <a14:foregroundMark x1="44889" y1="36000" x2="44889" y2="40889"/>
                        <a14:foregroundMark x1="81333" y1="36444" x2="79556" y2="53778"/>
                        <a14:foregroundMark x1="85778" y1="36889" x2="85778" y2="43556"/>
                        <a14:foregroundMark x1="85333" y1="35556" x2="85333" y2="35556"/>
                        <a14:foregroundMark x1="17333" y1="34667" x2="22667" y2="35556"/>
                        <a14:foregroundMark x1="87556" y1="40000" x2="87556" y2="40000"/>
                      </a14:backgroundRemoval>
                    </a14:imgEffect>
                  </a14:imgLayer>
                </a14:imgProps>
              </a:ext>
            </a:extLst>
          </a:blip>
          <a:srcRect/>
          <a:stretch>
            <a:fillRect/>
          </a:stretch>
        </a:blipFill>
      </dgm:spPr>
    </dgm:pt>
    <dgm:pt modelId="{5CA9A7E0-D0D5-4F96-B5C5-54227948AB2C}" type="pres">
      <dgm:prSet presAssocID="{510FD7C3-9313-4AE9-BC92-963A9372B52B}" presName="childText" presStyleLbl="lnNode1" presStyleIdx="1" presStyleCnt="4" custScaleX="115993" custScaleY="141265" custLinFactNeighborX="7902">
        <dgm:presLayoutVars>
          <dgm:chMax val="0"/>
          <dgm:chPref val="0"/>
          <dgm:bulletEnabled val="1"/>
        </dgm:presLayoutVars>
      </dgm:prSet>
      <dgm:spPr/>
    </dgm:pt>
    <dgm:pt modelId="{73923FD4-D21F-412D-A7C0-FAA404AFDA2C}" type="pres">
      <dgm:prSet presAssocID="{EB04D192-16DC-4E72-AADF-0EE2581EA7BA}" presName="childComposite" presStyleCnt="0">
        <dgm:presLayoutVars>
          <dgm:chMax val="0"/>
          <dgm:chPref val="0"/>
        </dgm:presLayoutVars>
      </dgm:prSet>
      <dgm:spPr/>
    </dgm:pt>
    <dgm:pt modelId="{89C656BF-7F61-4E79-B127-9BFECB48DBC0}" type="pres">
      <dgm:prSet presAssocID="{EB04D192-16DC-4E72-AADF-0EE2581EA7BA}" presName="Image" presStyleLbl="node1" presStyleIdx="2" presStyleCnt="4"/>
      <dgm:spPr>
        <a:blipFill rotWithShape="1">
          <a:blip xmlns:r="http://schemas.openxmlformats.org/officeDocument/2006/relationships" r:embed="rId4"/>
          <a:srcRect/>
          <a:stretch>
            <a:fillRect/>
          </a:stretch>
        </a:blipFill>
      </dgm:spPr>
    </dgm:pt>
    <dgm:pt modelId="{5DE7ACC4-0DD1-4B5F-B7F3-D03529F350FD}" type="pres">
      <dgm:prSet presAssocID="{EB04D192-16DC-4E72-AADF-0EE2581EA7BA}" presName="childText" presStyleLbl="lnNode1" presStyleIdx="2" presStyleCnt="4" custScaleX="115993" custLinFactNeighborX="7902">
        <dgm:presLayoutVars>
          <dgm:chMax val="0"/>
          <dgm:chPref val="0"/>
          <dgm:bulletEnabled val="1"/>
        </dgm:presLayoutVars>
      </dgm:prSet>
      <dgm:spPr/>
    </dgm:pt>
    <dgm:pt modelId="{D7D28214-D52C-43CF-B7A2-8FA5244F53FE}" type="pres">
      <dgm:prSet presAssocID="{5DA7AB93-7DC1-401F-8BEA-1B3B04E0E02D}" presName="childComposite" presStyleCnt="0">
        <dgm:presLayoutVars>
          <dgm:chMax val="0"/>
          <dgm:chPref val="0"/>
        </dgm:presLayoutVars>
      </dgm:prSet>
      <dgm:spPr/>
    </dgm:pt>
    <dgm:pt modelId="{876BABE6-6F6D-432F-888F-5271D7D3A846}" type="pres">
      <dgm:prSet presAssocID="{5DA7AB93-7DC1-401F-8BEA-1B3B04E0E02D}" presName="Image" presStyleLbl="node1" presStyleIdx="3" presStyleCnt="4"/>
      <dgm:spPr>
        <a:blipFill rotWithShape="1">
          <a:blip xmlns:r="http://schemas.openxmlformats.org/officeDocument/2006/relationships" r:embed="rId5"/>
          <a:srcRect/>
          <a:stretch>
            <a:fillRect l="-23000" r="-23000"/>
          </a:stretch>
        </a:blipFill>
      </dgm:spPr>
    </dgm:pt>
    <dgm:pt modelId="{EAE76E16-E3B4-4732-BF08-7FD875967795}" type="pres">
      <dgm:prSet presAssocID="{5DA7AB93-7DC1-401F-8BEA-1B3B04E0E02D}" presName="childText" presStyleLbl="lnNode1" presStyleIdx="3" presStyleCnt="4" custScaleX="115993" custLinFactNeighborX="7902">
        <dgm:presLayoutVars>
          <dgm:chMax val="0"/>
          <dgm:chPref val="0"/>
          <dgm:bulletEnabled val="1"/>
        </dgm:presLayoutVars>
      </dgm:prSet>
      <dgm:spPr/>
    </dgm:pt>
  </dgm:ptLst>
  <dgm:cxnLst>
    <dgm:cxn modelId="{E612480C-EEB4-40BD-B0E8-1B63B677AA34}" srcId="{11E32B60-ECA1-49C3-887D-2CABDEE89298}" destId="{99780958-4F78-44D9-8177-E8A8FA0A09BF}" srcOrd="0" destOrd="0" parTransId="{706EBC37-A04A-42A6-A8F7-EEC6FFAFF687}" sibTransId="{485E0C01-1180-45E8-B687-7C5CA6FAC6F3}"/>
    <dgm:cxn modelId="{EA742D16-28DA-419F-B3CB-00793FAB4C39}" srcId="{11E32B60-ECA1-49C3-887D-2CABDEE89298}" destId="{5DA7AB93-7DC1-401F-8BEA-1B3B04E0E02D}" srcOrd="3" destOrd="0" parTransId="{FFBDE367-5C15-49F6-8496-EFAA6BCBD7DF}" sibTransId="{4BC8B7E8-ED0A-4DEF-AEA5-2088F1EC3E96}"/>
    <dgm:cxn modelId="{6DE6C837-4319-4C2B-A7A5-E3B1207F90F6}" type="presOf" srcId="{EB1C71F7-B196-4333-A0D8-F856A4023489}" destId="{4D2304C5-DBA6-4A0C-84AA-6C6F3E37240D}" srcOrd="0" destOrd="0" presId="urn:microsoft.com/office/officeart/2008/layout/PictureAccentList"/>
    <dgm:cxn modelId="{9F601762-DAFA-42CB-8F4C-91954E287E21}" srcId="{11E32B60-ECA1-49C3-887D-2CABDEE89298}" destId="{EB04D192-16DC-4E72-AADF-0EE2581EA7BA}" srcOrd="2" destOrd="0" parTransId="{23D0913C-EE62-4A7F-B77D-8CB50DF94927}" sibTransId="{05351F5E-EED2-4DBA-AAA9-3FF995AF4DB8}"/>
    <dgm:cxn modelId="{A1428348-9EE2-4528-A3FD-9B832F1A3C85}" type="presOf" srcId="{99780958-4F78-44D9-8177-E8A8FA0A09BF}" destId="{CFA3B0CB-7A62-4EB2-BDF5-29153B340EC3}" srcOrd="0" destOrd="0" presId="urn:microsoft.com/office/officeart/2008/layout/PictureAccentList"/>
    <dgm:cxn modelId="{7C7A7269-57C9-43B1-ADB0-F6EEA9A3BD1D}" type="presOf" srcId="{11E32B60-ECA1-49C3-887D-2CABDEE89298}" destId="{66F71346-B5BC-422D-9BD3-DA2D7D681564}" srcOrd="0" destOrd="0" presId="urn:microsoft.com/office/officeart/2008/layout/PictureAccentList"/>
    <dgm:cxn modelId="{854BB249-28BA-47A7-A302-6B51EB71EB6B}" type="presOf" srcId="{EB04D192-16DC-4E72-AADF-0EE2581EA7BA}" destId="{5DE7ACC4-0DD1-4B5F-B7F3-D03529F350FD}" srcOrd="0" destOrd="0" presId="urn:microsoft.com/office/officeart/2008/layout/PictureAccentList"/>
    <dgm:cxn modelId="{9775436C-C0D2-4940-8957-C27F1BCC1CFC}" srcId="{11E32B60-ECA1-49C3-887D-2CABDEE89298}" destId="{510FD7C3-9313-4AE9-BC92-963A9372B52B}" srcOrd="1" destOrd="0" parTransId="{808B233C-0FE4-4963-93A4-06F3B9B27AB7}" sibTransId="{10B6281A-3761-4352-813E-69D85C437EBC}"/>
    <dgm:cxn modelId="{ED42B859-6A8D-4368-BF1A-DBE1D7D5F8C8}" srcId="{EB1C71F7-B196-4333-A0D8-F856A4023489}" destId="{11E32B60-ECA1-49C3-887D-2CABDEE89298}" srcOrd="0" destOrd="0" parTransId="{CA3C5129-E9DF-411C-8257-B3BC9FF8F860}" sibTransId="{9C49E2E0-7954-4EFC-993F-DE729C16D19B}"/>
    <dgm:cxn modelId="{FE0FC5D2-71B8-47A8-B579-C328E2CABA42}" type="presOf" srcId="{5DA7AB93-7DC1-401F-8BEA-1B3B04E0E02D}" destId="{EAE76E16-E3B4-4732-BF08-7FD875967795}" srcOrd="0" destOrd="0" presId="urn:microsoft.com/office/officeart/2008/layout/PictureAccentList"/>
    <dgm:cxn modelId="{62BD2BF5-0B2F-4FAD-B665-E2B1BB74DF80}" type="presOf" srcId="{510FD7C3-9313-4AE9-BC92-963A9372B52B}" destId="{5CA9A7E0-D0D5-4F96-B5C5-54227948AB2C}" srcOrd="0" destOrd="0" presId="urn:microsoft.com/office/officeart/2008/layout/PictureAccentList"/>
    <dgm:cxn modelId="{E359106A-A1D7-4FA7-9965-843E1DE46341}" type="presParOf" srcId="{4D2304C5-DBA6-4A0C-84AA-6C6F3E37240D}" destId="{B7251384-5C58-43DA-9EAB-B77927D0BB42}" srcOrd="0" destOrd="0" presId="urn:microsoft.com/office/officeart/2008/layout/PictureAccentList"/>
    <dgm:cxn modelId="{3FEC1856-B603-4EEF-AA7A-1E1A89DACEF5}" type="presParOf" srcId="{B7251384-5C58-43DA-9EAB-B77927D0BB42}" destId="{2B5687E0-4A86-42B4-AD2E-0C9036B9943C}" srcOrd="0" destOrd="0" presId="urn:microsoft.com/office/officeart/2008/layout/PictureAccentList"/>
    <dgm:cxn modelId="{43CE32F9-B0CB-482C-9C3C-0F5AB551ADA0}" type="presParOf" srcId="{2B5687E0-4A86-42B4-AD2E-0C9036B9943C}" destId="{66F71346-B5BC-422D-9BD3-DA2D7D681564}" srcOrd="0" destOrd="0" presId="urn:microsoft.com/office/officeart/2008/layout/PictureAccentList"/>
    <dgm:cxn modelId="{76B650E5-FE81-46A8-8A3D-BE1F9D3B2451}" type="presParOf" srcId="{B7251384-5C58-43DA-9EAB-B77927D0BB42}" destId="{EF0AF292-E890-48FE-A1EA-CB34633B53EB}" srcOrd="1" destOrd="0" presId="urn:microsoft.com/office/officeart/2008/layout/PictureAccentList"/>
    <dgm:cxn modelId="{D627EAF4-5406-49DF-8F7F-07856B1255AF}" type="presParOf" srcId="{EF0AF292-E890-48FE-A1EA-CB34633B53EB}" destId="{95D3EE55-AC81-4C4C-8901-3E2C3C472FDC}" srcOrd="0" destOrd="0" presId="urn:microsoft.com/office/officeart/2008/layout/PictureAccentList"/>
    <dgm:cxn modelId="{642FBCB5-DADA-42DA-A836-6CB1255F2170}" type="presParOf" srcId="{95D3EE55-AC81-4C4C-8901-3E2C3C472FDC}" destId="{405DA6BB-BACB-42C3-8DB6-D1BD9CF804FF}" srcOrd="0" destOrd="0" presId="urn:microsoft.com/office/officeart/2008/layout/PictureAccentList"/>
    <dgm:cxn modelId="{AE8399ED-8824-4823-BC91-A657FBD8EB66}" type="presParOf" srcId="{95D3EE55-AC81-4C4C-8901-3E2C3C472FDC}" destId="{CFA3B0CB-7A62-4EB2-BDF5-29153B340EC3}" srcOrd="1" destOrd="0" presId="urn:microsoft.com/office/officeart/2008/layout/PictureAccentList"/>
    <dgm:cxn modelId="{2426B472-89B5-430F-81D4-C41CFE0B58DB}" type="presParOf" srcId="{EF0AF292-E890-48FE-A1EA-CB34633B53EB}" destId="{AFC43976-F2E7-43AF-B3BD-755F9D5C17E0}" srcOrd="1" destOrd="0" presId="urn:microsoft.com/office/officeart/2008/layout/PictureAccentList"/>
    <dgm:cxn modelId="{C266FBD2-7480-4219-95AA-6EE3B0F754C2}" type="presParOf" srcId="{AFC43976-F2E7-43AF-B3BD-755F9D5C17E0}" destId="{1713EEF4-E7E2-4E09-9DAF-C7D6AE6AD7E9}" srcOrd="0" destOrd="0" presId="urn:microsoft.com/office/officeart/2008/layout/PictureAccentList"/>
    <dgm:cxn modelId="{81BC4E96-7B13-4B1F-9A9B-9C9D0D83E88C}" type="presParOf" srcId="{AFC43976-F2E7-43AF-B3BD-755F9D5C17E0}" destId="{5CA9A7E0-D0D5-4F96-B5C5-54227948AB2C}" srcOrd="1" destOrd="0" presId="urn:microsoft.com/office/officeart/2008/layout/PictureAccentList"/>
    <dgm:cxn modelId="{6616A4E3-2118-49DB-9EEF-BCB2EAD49971}" type="presParOf" srcId="{EF0AF292-E890-48FE-A1EA-CB34633B53EB}" destId="{73923FD4-D21F-412D-A7C0-FAA404AFDA2C}" srcOrd="2" destOrd="0" presId="urn:microsoft.com/office/officeart/2008/layout/PictureAccentList"/>
    <dgm:cxn modelId="{DA866F5E-9177-4CEE-BB8B-0C909DDB1C54}" type="presParOf" srcId="{73923FD4-D21F-412D-A7C0-FAA404AFDA2C}" destId="{89C656BF-7F61-4E79-B127-9BFECB48DBC0}" srcOrd="0" destOrd="0" presId="urn:microsoft.com/office/officeart/2008/layout/PictureAccentList"/>
    <dgm:cxn modelId="{9EADD3F2-60B1-41FF-9C17-AAD3E74BA68D}" type="presParOf" srcId="{73923FD4-D21F-412D-A7C0-FAA404AFDA2C}" destId="{5DE7ACC4-0DD1-4B5F-B7F3-D03529F350FD}" srcOrd="1" destOrd="0" presId="urn:microsoft.com/office/officeart/2008/layout/PictureAccentList"/>
    <dgm:cxn modelId="{2F232699-E8BF-40CE-8C96-6B6FF34A2486}" type="presParOf" srcId="{EF0AF292-E890-48FE-A1EA-CB34633B53EB}" destId="{D7D28214-D52C-43CF-B7A2-8FA5244F53FE}" srcOrd="3" destOrd="0" presId="urn:microsoft.com/office/officeart/2008/layout/PictureAccentList"/>
    <dgm:cxn modelId="{CD43B2B0-EC34-4AB4-8001-A3C68A129095}" type="presParOf" srcId="{D7D28214-D52C-43CF-B7A2-8FA5244F53FE}" destId="{876BABE6-6F6D-432F-888F-5271D7D3A846}" srcOrd="0" destOrd="0" presId="urn:microsoft.com/office/officeart/2008/layout/PictureAccentList"/>
    <dgm:cxn modelId="{375D409D-669F-4BA5-91AD-EABE8AE7407C}" type="presParOf" srcId="{D7D28214-D52C-43CF-B7A2-8FA5244F53FE}" destId="{EAE76E16-E3B4-4732-BF08-7FD875967795}" srcOrd="1" destOrd="0" presId="urn:microsoft.com/office/officeart/2008/layout/PictureAccentList"/>
  </dgm:cxnLst>
  <dgm:bg>
    <a:gradFill flip="none" rotWithShape="1">
      <a:gsLst>
        <a:gs pos="0">
          <a:schemeClr val="accent1">
            <a:lumMod val="40000"/>
            <a:lumOff val="60000"/>
          </a:schemeClr>
        </a:gs>
        <a:gs pos="100000">
          <a:schemeClr val="bg1">
            <a:shade val="100000"/>
            <a:satMod val="115000"/>
          </a:schemeClr>
        </a:gs>
      </a:gsLst>
      <a:lin ang="135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1C71F7-B196-4333-A0D8-F856A4023489}" type="doc">
      <dgm:prSet loTypeId="urn:microsoft.com/office/officeart/2008/layout/PictureAccentList" loCatId="picture" qsTypeId="urn:microsoft.com/office/officeart/2005/8/quickstyle/simple1" qsCatId="simple" csTypeId="urn:microsoft.com/office/officeart/2005/8/colors/colorful2" csCatId="colorful" phldr="1"/>
      <dgm:spPr/>
      <dgm:t>
        <a:bodyPr/>
        <a:lstStyle/>
        <a:p>
          <a:endParaRPr lang="es-ES"/>
        </a:p>
      </dgm:t>
    </dgm:pt>
    <dgm:pt modelId="{11E32B60-ECA1-49C3-887D-2CABDEE89298}">
      <dgm:prSet phldrT="[Texto]" custT="1"/>
      <dgm:spPr>
        <a:scene3d>
          <a:camera prst="orthographicFront">
            <a:rot lat="0" lon="0" rev="0"/>
          </a:camera>
          <a:lightRig rig="glow" dir="t">
            <a:rot lat="0" lon="0" rev="4800000"/>
          </a:lightRig>
        </a:scene3d>
        <a:sp3d prstMaterial="matte">
          <a:bevelT w="127000" h="63500"/>
        </a:sp3d>
      </dgm:spPr>
      <dgm:t>
        <a:bodyPr>
          <a:sp3d extrusionH="57150">
            <a:bevelT w="38100" h="38100"/>
          </a:sp3d>
        </a:bodyPr>
        <a:lstStyle/>
        <a:p>
          <a:pPr algn="just"/>
          <a:r>
            <a:rPr lang="es-ES" sz="1800" b="1" dirty="0">
              <a:solidFill>
                <a:schemeClr val="tx1"/>
              </a:solidFill>
              <a:latin typeface="Arial" panose="020B0604020202020204" pitchFamily="34" charset="0"/>
              <a:cs typeface="Arial" panose="020B0604020202020204" pitchFamily="34" charset="0"/>
            </a:rPr>
            <a:t>Describir las afectaciones de la sobrecarga física en el entrenamiento y su impacto de acuerdo a la edad, mediante el estudio bibliográfico del tema.</a:t>
          </a:r>
          <a:endParaRPr lang="es-ES" sz="1800" dirty="0">
            <a:ln/>
            <a:solidFill>
              <a:schemeClr val="tx1"/>
            </a:solidFill>
            <a:latin typeface="Arial Black" panose="020B0A04020102020204" pitchFamily="34" charset="0"/>
          </a:endParaRPr>
        </a:p>
      </dgm:t>
    </dgm:pt>
    <dgm:pt modelId="{CA3C5129-E9DF-411C-8257-B3BC9FF8F860}" type="parTrans" cxnId="{ED42B859-6A8D-4368-BF1A-DBE1D7D5F8C8}">
      <dgm:prSet/>
      <dgm:spPr/>
      <dgm:t>
        <a:bodyPr/>
        <a:lstStyle/>
        <a:p>
          <a:pPr algn="just"/>
          <a:endParaRPr lang="es-ES">
            <a:solidFill>
              <a:schemeClr val="tx1"/>
            </a:solidFill>
          </a:endParaRPr>
        </a:p>
      </dgm:t>
    </dgm:pt>
    <dgm:pt modelId="{9C49E2E0-7954-4EFC-993F-DE729C16D19B}" type="sibTrans" cxnId="{ED42B859-6A8D-4368-BF1A-DBE1D7D5F8C8}">
      <dgm:prSet/>
      <dgm:spPr/>
      <dgm:t>
        <a:bodyPr/>
        <a:lstStyle/>
        <a:p>
          <a:pPr algn="just"/>
          <a:endParaRPr lang="es-ES">
            <a:solidFill>
              <a:schemeClr val="tx1"/>
            </a:solidFill>
          </a:endParaRPr>
        </a:p>
      </dgm:t>
    </dgm:pt>
    <dgm:pt modelId="{99780958-4F78-44D9-8177-E8A8FA0A09BF}">
      <dgm:prSet custT="1"/>
      <dgm:spPr/>
      <dgm:t>
        <a:bodyPr/>
        <a:lstStyle/>
        <a:p>
          <a:pPr algn="just">
            <a:buFont typeface="Symbol" panose="05050102010706020507" pitchFamily="18" charset="2"/>
            <a:buChar char=""/>
          </a:pPr>
          <a:r>
            <a:rPr lang="es-ES_tradnl" sz="1400" dirty="0">
              <a:solidFill>
                <a:schemeClr val="tx1"/>
              </a:solidFill>
            </a:rPr>
            <a:t>La falta de tiempo de recuperación y reentrenamiento inmediato puede explicar por qué los soldados mayores y aquellos con más años de servicio suelen tener una disminución mayor en las variables de desempeño de lo que se esperaría en una población civil o más joven.</a:t>
          </a:r>
          <a:endParaRPr lang="es-ES" sz="1400" dirty="0">
            <a:solidFill>
              <a:schemeClr val="tx1"/>
            </a:solidFill>
          </a:endParaRPr>
        </a:p>
      </dgm:t>
    </dgm:pt>
    <dgm:pt modelId="{706EBC37-A04A-42A6-A8F7-EEC6FFAFF687}" type="parTrans" cxnId="{E612480C-EEB4-40BD-B0E8-1B63B677AA34}">
      <dgm:prSet/>
      <dgm:spPr/>
      <dgm:t>
        <a:bodyPr/>
        <a:lstStyle/>
        <a:p>
          <a:pPr algn="just"/>
          <a:endParaRPr lang="es-ES">
            <a:solidFill>
              <a:schemeClr val="tx1"/>
            </a:solidFill>
          </a:endParaRPr>
        </a:p>
      </dgm:t>
    </dgm:pt>
    <dgm:pt modelId="{485E0C01-1180-45E8-B687-7C5CA6FAC6F3}" type="sibTrans" cxnId="{E612480C-EEB4-40BD-B0E8-1B63B677AA34}">
      <dgm:prSet/>
      <dgm:spPr/>
      <dgm:t>
        <a:bodyPr/>
        <a:lstStyle/>
        <a:p>
          <a:pPr algn="just"/>
          <a:endParaRPr lang="es-ES">
            <a:solidFill>
              <a:schemeClr val="tx1"/>
            </a:solidFill>
          </a:endParaRPr>
        </a:p>
      </dgm:t>
    </dgm:pt>
    <dgm:pt modelId="{F27DC571-D38C-42FC-8B58-04C552D93229}">
      <dgm:prSet custT="1"/>
      <dgm:spPr/>
      <dgm:t>
        <a:bodyPr/>
        <a:lstStyle/>
        <a:p>
          <a:pPr algn="just"/>
          <a:r>
            <a:rPr lang="es-ES_tradnl" sz="1400">
              <a:solidFill>
                <a:schemeClr val="tx1"/>
              </a:solidFill>
            </a:rPr>
            <a:t>Un parámetro importante encontrado en diferentes estudios, es el de Astrand sobre el consumo máximo de oxígeno, en uno de estos estudios se observó una disminución del 7% en la (Frecuencia cardiaca máxima) FC máx. Durante un período de observación de 20 años; hubo una disminución del 6,7% en la FC máx. entre los soldados de 20 a 24 años y los de 40 a 44 años. Es decir, el promedio de disminución del consumo máximo de oxígeno fue de un 7%.</a:t>
          </a:r>
          <a:endParaRPr lang="es-ES" sz="1400" dirty="0">
            <a:solidFill>
              <a:schemeClr val="tx1"/>
            </a:solidFill>
          </a:endParaRPr>
        </a:p>
      </dgm:t>
    </dgm:pt>
    <dgm:pt modelId="{2BF36005-7BC1-4FB5-8445-F6646D3DB04A}" type="parTrans" cxnId="{059C93F0-8815-4599-B9DC-9A3F72A0FFD6}">
      <dgm:prSet/>
      <dgm:spPr/>
      <dgm:t>
        <a:bodyPr/>
        <a:lstStyle/>
        <a:p>
          <a:pPr algn="just"/>
          <a:endParaRPr lang="es-EC">
            <a:solidFill>
              <a:schemeClr val="tx1"/>
            </a:solidFill>
          </a:endParaRPr>
        </a:p>
      </dgm:t>
    </dgm:pt>
    <dgm:pt modelId="{9B801363-9566-4413-8466-9DCC2E6FE59F}" type="sibTrans" cxnId="{059C93F0-8815-4599-B9DC-9A3F72A0FFD6}">
      <dgm:prSet/>
      <dgm:spPr/>
      <dgm:t>
        <a:bodyPr/>
        <a:lstStyle/>
        <a:p>
          <a:pPr algn="just"/>
          <a:endParaRPr lang="es-EC">
            <a:solidFill>
              <a:schemeClr val="tx1"/>
            </a:solidFill>
          </a:endParaRPr>
        </a:p>
      </dgm:t>
    </dgm:pt>
    <dgm:pt modelId="{B71C1C05-5784-4A84-892A-E6FE27C33BA0}">
      <dgm:prSet custT="1"/>
      <dgm:spPr/>
      <dgm:t>
        <a:bodyPr/>
        <a:lstStyle/>
        <a:p>
          <a:pPr algn="just"/>
          <a:r>
            <a:rPr lang="es-ES_tradnl" sz="1400">
              <a:solidFill>
                <a:schemeClr val="tx1"/>
              </a:solidFill>
            </a:rPr>
            <a:t>La capacidad aeróbica disminuye en un patrón no lineal entre los atletas civiles, con grandes disminuciones en la capacidad aeróbica máxima (CA máx.) medido después de los 45 a 50 años, a diferencia de los hallazgos en medios militares, en donde, estima el estudio una gran disminución entre los 30 y 34 años. </a:t>
          </a:r>
          <a:endParaRPr lang="es-EC" sz="1400">
            <a:solidFill>
              <a:schemeClr val="tx1"/>
            </a:solidFill>
          </a:endParaRPr>
        </a:p>
      </dgm:t>
    </dgm:pt>
    <dgm:pt modelId="{F6A347C9-E39E-4ED1-B3BA-707CA29BB1A3}" type="parTrans" cxnId="{B3A13BF2-3241-42D9-B361-B8CD3EFC3B3D}">
      <dgm:prSet/>
      <dgm:spPr/>
      <dgm:t>
        <a:bodyPr/>
        <a:lstStyle/>
        <a:p>
          <a:pPr algn="just"/>
          <a:endParaRPr lang="es-EC">
            <a:solidFill>
              <a:schemeClr val="tx1"/>
            </a:solidFill>
          </a:endParaRPr>
        </a:p>
      </dgm:t>
    </dgm:pt>
    <dgm:pt modelId="{BF5B8DEC-F9A5-4349-9B77-10F71EF22428}" type="sibTrans" cxnId="{B3A13BF2-3241-42D9-B361-B8CD3EFC3B3D}">
      <dgm:prSet/>
      <dgm:spPr/>
      <dgm:t>
        <a:bodyPr/>
        <a:lstStyle/>
        <a:p>
          <a:pPr algn="just"/>
          <a:endParaRPr lang="es-EC">
            <a:solidFill>
              <a:schemeClr val="tx1"/>
            </a:solidFill>
          </a:endParaRPr>
        </a:p>
      </dgm:t>
    </dgm:pt>
    <dgm:pt modelId="{4D2304C5-DBA6-4A0C-84AA-6C6F3E37240D}" type="pres">
      <dgm:prSet presAssocID="{EB1C71F7-B196-4333-A0D8-F856A4023489}" presName="layout" presStyleCnt="0">
        <dgm:presLayoutVars>
          <dgm:chMax/>
          <dgm:chPref/>
          <dgm:dir/>
          <dgm:animOne val="branch"/>
          <dgm:animLvl val="lvl"/>
          <dgm:resizeHandles/>
        </dgm:presLayoutVars>
      </dgm:prSet>
      <dgm:spPr/>
    </dgm:pt>
    <dgm:pt modelId="{B7251384-5C58-43DA-9EAB-B77927D0BB42}" type="pres">
      <dgm:prSet presAssocID="{11E32B60-ECA1-49C3-887D-2CABDEE89298}" presName="root" presStyleCnt="0">
        <dgm:presLayoutVars>
          <dgm:chMax/>
          <dgm:chPref val="4"/>
        </dgm:presLayoutVars>
      </dgm:prSet>
      <dgm:spPr/>
    </dgm:pt>
    <dgm:pt modelId="{2B5687E0-4A86-42B4-AD2E-0C9036B9943C}" type="pres">
      <dgm:prSet presAssocID="{11E32B60-ECA1-49C3-887D-2CABDEE89298}" presName="rootComposite" presStyleCnt="0">
        <dgm:presLayoutVars/>
      </dgm:prSet>
      <dgm:spPr/>
    </dgm:pt>
    <dgm:pt modelId="{66F71346-B5BC-422D-9BD3-DA2D7D681564}" type="pres">
      <dgm:prSet presAssocID="{11E32B60-ECA1-49C3-887D-2CABDEE89298}" presName="rootText" presStyleLbl="node0" presStyleIdx="0" presStyleCnt="1">
        <dgm:presLayoutVars>
          <dgm:chMax/>
          <dgm:chPref val="4"/>
        </dgm:presLayoutVars>
      </dgm:prSet>
      <dgm:spPr/>
    </dgm:pt>
    <dgm:pt modelId="{EF0AF292-E890-48FE-A1EA-CB34633B53EB}" type="pres">
      <dgm:prSet presAssocID="{11E32B60-ECA1-49C3-887D-2CABDEE89298}" presName="childShape" presStyleCnt="0">
        <dgm:presLayoutVars>
          <dgm:chMax val="0"/>
          <dgm:chPref val="0"/>
        </dgm:presLayoutVars>
      </dgm:prSet>
      <dgm:spPr/>
    </dgm:pt>
    <dgm:pt modelId="{95D3EE55-AC81-4C4C-8901-3E2C3C472FDC}" type="pres">
      <dgm:prSet presAssocID="{99780958-4F78-44D9-8177-E8A8FA0A09BF}" presName="childComposite" presStyleCnt="0">
        <dgm:presLayoutVars>
          <dgm:chMax val="0"/>
          <dgm:chPref val="0"/>
        </dgm:presLayoutVars>
      </dgm:prSet>
      <dgm:spPr/>
    </dgm:pt>
    <dgm:pt modelId="{405DA6BB-BACB-42C3-8DB6-D1BD9CF804FF}" type="pres">
      <dgm:prSet presAssocID="{99780958-4F78-44D9-8177-E8A8FA0A09BF}" presName="Image" presStyleLbl="node1" presStyleIdx="0" presStyleCnt="3"/>
      <dgm:spPr>
        <a:blipFill rotWithShape="1">
          <a:blip xmlns:r="http://schemas.openxmlformats.org/officeDocument/2006/relationships" r:embed="rId1"/>
          <a:srcRect/>
          <a:stretch>
            <a:fillRect/>
          </a:stretch>
        </a:blipFill>
      </dgm:spPr>
    </dgm:pt>
    <dgm:pt modelId="{CFA3B0CB-7A62-4EB2-BDF5-29153B340EC3}" type="pres">
      <dgm:prSet presAssocID="{99780958-4F78-44D9-8177-E8A8FA0A09BF}" presName="childText" presStyleLbl="lnNode1" presStyleIdx="0" presStyleCnt="3" custScaleY="82533">
        <dgm:presLayoutVars>
          <dgm:chMax val="0"/>
          <dgm:chPref val="0"/>
          <dgm:bulletEnabled val="1"/>
        </dgm:presLayoutVars>
      </dgm:prSet>
      <dgm:spPr/>
    </dgm:pt>
    <dgm:pt modelId="{4001AE1C-E76B-4E41-BEBF-BC24DC260853}" type="pres">
      <dgm:prSet presAssocID="{F27DC571-D38C-42FC-8B58-04C552D93229}" presName="childComposite" presStyleCnt="0">
        <dgm:presLayoutVars>
          <dgm:chMax val="0"/>
          <dgm:chPref val="0"/>
        </dgm:presLayoutVars>
      </dgm:prSet>
      <dgm:spPr/>
    </dgm:pt>
    <dgm:pt modelId="{32BA4A81-7BEC-42EB-976A-A2CA73CB6249}" type="pres">
      <dgm:prSet presAssocID="{F27DC571-D38C-42FC-8B58-04C552D93229}" presName="Image" presStyleLbl="node1" presStyleIdx="1" presStyleCnt="3"/>
      <dgm:spPr>
        <a:blipFill rotWithShape="1">
          <a:blip xmlns:r="http://schemas.openxmlformats.org/officeDocument/2006/relationships" r:embed="rId2"/>
          <a:srcRect/>
          <a:stretch>
            <a:fillRect/>
          </a:stretch>
        </a:blipFill>
      </dgm:spPr>
    </dgm:pt>
    <dgm:pt modelId="{C8D18E35-28EF-4B03-B4D4-590E4BC81D92}" type="pres">
      <dgm:prSet presAssocID="{F27DC571-D38C-42FC-8B58-04C552D93229}" presName="childText" presStyleLbl="lnNode1" presStyleIdx="1" presStyleCnt="3">
        <dgm:presLayoutVars>
          <dgm:chMax val="0"/>
          <dgm:chPref val="0"/>
          <dgm:bulletEnabled val="1"/>
        </dgm:presLayoutVars>
      </dgm:prSet>
      <dgm:spPr/>
    </dgm:pt>
    <dgm:pt modelId="{832EF4FF-B462-45D6-8ADB-2EE894609D5E}" type="pres">
      <dgm:prSet presAssocID="{B71C1C05-5784-4A84-892A-E6FE27C33BA0}" presName="childComposite" presStyleCnt="0">
        <dgm:presLayoutVars>
          <dgm:chMax val="0"/>
          <dgm:chPref val="0"/>
        </dgm:presLayoutVars>
      </dgm:prSet>
      <dgm:spPr/>
    </dgm:pt>
    <dgm:pt modelId="{4BB7DE54-AD1C-451B-9ECC-A345ED879DDC}" type="pres">
      <dgm:prSet presAssocID="{B71C1C05-5784-4A84-892A-E6FE27C33BA0}" presName="Image" presStyleLbl="node1" presStyleIdx="2" presStyleCnt="3"/>
      <dgm:spPr>
        <a:blipFill rotWithShape="1">
          <a:blip xmlns:r="http://schemas.openxmlformats.org/officeDocument/2006/relationships" r:embed="rId3"/>
          <a:srcRect/>
          <a:stretch>
            <a:fillRect l="-4000" r="-4000"/>
          </a:stretch>
        </a:blipFill>
      </dgm:spPr>
    </dgm:pt>
    <dgm:pt modelId="{63058E38-ABFE-4F6E-92AF-A0A12B25C1AF}" type="pres">
      <dgm:prSet presAssocID="{B71C1C05-5784-4A84-892A-E6FE27C33BA0}" presName="childText" presStyleLbl="lnNode1" presStyleIdx="2" presStyleCnt="3">
        <dgm:presLayoutVars>
          <dgm:chMax val="0"/>
          <dgm:chPref val="0"/>
          <dgm:bulletEnabled val="1"/>
        </dgm:presLayoutVars>
      </dgm:prSet>
      <dgm:spPr/>
    </dgm:pt>
  </dgm:ptLst>
  <dgm:cxnLst>
    <dgm:cxn modelId="{E612480C-EEB4-40BD-B0E8-1B63B677AA34}" srcId="{11E32B60-ECA1-49C3-887D-2CABDEE89298}" destId="{99780958-4F78-44D9-8177-E8A8FA0A09BF}" srcOrd="0" destOrd="0" parTransId="{706EBC37-A04A-42A6-A8F7-EEC6FFAFF687}" sibTransId="{485E0C01-1180-45E8-B687-7C5CA6FAC6F3}"/>
    <dgm:cxn modelId="{6DE6C837-4319-4C2B-A7A5-E3B1207F90F6}" type="presOf" srcId="{EB1C71F7-B196-4333-A0D8-F856A4023489}" destId="{4D2304C5-DBA6-4A0C-84AA-6C6F3E37240D}" srcOrd="0" destOrd="0" presId="urn:microsoft.com/office/officeart/2008/layout/PictureAccentList"/>
    <dgm:cxn modelId="{A1428348-9EE2-4528-A3FD-9B832F1A3C85}" type="presOf" srcId="{99780958-4F78-44D9-8177-E8A8FA0A09BF}" destId="{CFA3B0CB-7A62-4EB2-BDF5-29153B340EC3}" srcOrd="0" destOrd="0" presId="urn:microsoft.com/office/officeart/2008/layout/PictureAccentList"/>
    <dgm:cxn modelId="{7C7A7269-57C9-43B1-ADB0-F6EEA9A3BD1D}" type="presOf" srcId="{11E32B60-ECA1-49C3-887D-2CABDEE89298}" destId="{66F71346-B5BC-422D-9BD3-DA2D7D681564}" srcOrd="0" destOrd="0" presId="urn:microsoft.com/office/officeart/2008/layout/PictureAccentList"/>
    <dgm:cxn modelId="{ED42B859-6A8D-4368-BF1A-DBE1D7D5F8C8}" srcId="{EB1C71F7-B196-4333-A0D8-F856A4023489}" destId="{11E32B60-ECA1-49C3-887D-2CABDEE89298}" srcOrd="0" destOrd="0" parTransId="{CA3C5129-E9DF-411C-8257-B3BC9FF8F860}" sibTransId="{9C49E2E0-7954-4EFC-993F-DE729C16D19B}"/>
    <dgm:cxn modelId="{04B491D1-FD1C-46C0-ABD0-36B41DA4CB00}" type="presOf" srcId="{F27DC571-D38C-42FC-8B58-04C552D93229}" destId="{C8D18E35-28EF-4B03-B4D4-590E4BC81D92}" srcOrd="0" destOrd="0" presId="urn:microsoft.com/office/officeart/2008/layout/PictureAccentList"/>
    <dgm:cxn modelId="{BC3E98E5-83F8-436E-9706-B75BC0B232F7}" type="presOf" srcId="{B71C1C05-5784-4A84-892A-E6FE27C33BA0}" destId="{63058E38-ABFE-4F6E-92AF-A0A12B25C1AF}" srcOrd="0" destOrd="0" presId="urn:microsoft.com/office/officeart/2008/layout/PictureAccentList"/>
    <dgm:cxn modelId="{059C93F0-8815-4599-B9DC-9A3F72A0FFD6}" srcId="{11E32B60-ECA1-49C3-887D-2CABDEE89298}" destId="{F27DC571-D38C-42FC-8B58-04C552D93229}" srcOrd="1" destOrd="0" parTransId="{2BF36005-7BC1-4FB5-8445-F6646D3DB04A}" sibTransId="{9B801363-9566-4413-8466-9DCC2E6FE59F}"/>
    <dgm:cxn modelId="{B3A13BF2-3241-42D9-B361-B8CD3EFC3B3D}" srcId="{11E32B60-ECA1-49C3-887D-2CABDEE89298}" destId="{B71C1C05-5784-4A84-892A-E6FE27C33BA0}" srcOrd="2" destOrd="0" parTransId="{F6A347C9-E39E-4ED1-B3BA-707CA29BB1A3}" sibTransId="{BF5B8DEC-F9A5-4349-9B77-10F71EF22428}"/>
    <dgm:cxn modelId="{E359106A-A1D7-4FA7-9965-843E1DE46341}" type="presParOf" srcId="{4D2304C5-DBA6-4A0C-84AA-6C6F3E37240D}" destId="{B7251384-5C58-43DA-9EAB-B77927D0BB42}" srcOrd="0" destOrd="0" presId="urn:microsoft.com/office/officeart/2008/layout/PictureAccentList"/>
    <dgm:cxn modelId="{3FEC1856-B603-4EEF-AA7A-1E1A89DACEF5}" type="presParOf" srcId="{B7251384-5C58-43DA-9EAB-B77927D0BB42}" destId="{2B5687E0-4A86-42B4-AD2E-0C9036B9943C}" srcOrd="0" destOrd="0" presId="urn:microsoft.com/office/officeart/2008/layout/PictureAccentList"/>
    <dgm:cxn modelId="{43CE32F9-B0CB-482C-9C3C-0F5AB551ADA0}" type="presParOf" srcId="{2B5687E0-4A86-42B4-AD2E-0C9036B9943C}" destId="{66F71346-B5BC-422D-9BD3-DA2D7D681564}" srcOrd="0" destOrd="0" presId="urn:microsoft.com/office/officeart/2008/layout/PictureAccentList"/>
    <dgm:cxn modelId="{76B650E5-FE81-46A8-8A3D-BE1F9D3B2451}" type="presParOf" srcId="{B7251384-5C58-43DA-9EAB-B77927D0BB42}" destId="{EF0AF292-E890-48FE-A1EA-CB34633B53EB}" srcOrd="1" destOrd="0" presId="urn:microsoft.com/office/officeart/2008/layout/PictureAccentList"/>
    <dgm:cxn modelId="{D627EAF4-5406-49DF-8F7F-07856B1255AF}" type="presParOf" srcId="{EF0AF292-E890-48FE-A1EA-CB34633B53EB}" destId="{95D3EE55-AC81-4C4C-8901-3E2C3C472FDC}" srcOrd="0" destOrd="0" presId="urn:microsoft.com/office/officeart/2008/layout/PictureAccentList"/>
    <dgm:cxn modelId="{642FBCB5-DADA-42DA-A836-6CB1255F2170}" type="presParOf" srcId="{95D3EE55-AC81-4C4C-8901-3E2C3C472FDC}" destId="{405DA6BB-BACB-42C3-8DB6-D1BD9CF804FF}" srcOrd="0" destOrd="0" presId="urn:microsoft.com/office/officeart/2008/layout/PictureAccentList"/>
    <dgm:cxn modelId="{AE8399ED-8824-4823-BC91-A657FBD8EB66}" type="presParOf" srcId="{95D3EE55-AC81-4C4C-8901-3E2C3C472FDC}" destId="{CFA3B0CB-7A62-4EB2-BDF5-29153B340EC3}" srcOrd="1" destOrd="0" presId="urn:microsoft.com/office/officeart/2008/layout/PictureAccentList"/>
    <dgm:cxn modelId="{FC573E77-7A7F-4799-933B-58C12E151F7C}" type="presParOf" srcId="{EF0AF292-E890-48FE-A1EA-CB34633B53EB}" destId="{4001AE1C-E76B-4E41-BEBF-BC24DC260853}" srcOrd="1" destOrd="0" presId="urn:microsoft.com/office/officeart/2008/layout/PictureAccentList"/>
    <dgm:cxn modelId="{F82E8D89-F890-40EF-85E8-132FC72458B9}" type="presParOf" srcId="{4001AE1C-E76B-4E41-BEBF-BC24DC260853}" destId="{32BA4A81-7BEC-42EB-976A-A2CA73CB6249}" srcOrd="0" destOrd="0" presId="urn:microsoft.com/office/officeart/2008/layout/PictureAccentList"/>
    <dgm:cxn modelId="{0483F46B-5C46-419F-85E3-0C1E1A3DAFB6}" type="presParOf" srcId="{4001AE1C-E76B-4E41-BEBF-BC24DC260853}" destId="{C8D18E35-28EF-4B03-B4D4-590E4BC81D92}" srcOrd="1" destOrd="0" presId="urn:microsoft.com/office/officeart/2008/layout/PictureAccentList"/>
    <dgm:cxn modelId="{85CFA9AC-1C97-4992-BF0E-8D53348BC141}" type="presParOf" srcId="{EF0AF292-E890-48FE-A1EA-CB34633B53EB}" destId="{832EF4FF-B462-45D6-8ADB-2EE894609D5E}" srcOrd="2" destOrd="0" presId="urn:microsoft.com/office/officeart/2008/layout/PictureAccentList"/>
    <dgm:cxn modelId="{E5C19D63-533C-494C-B645-2E7DA712FE62}" type="presParOf" srcId="{832EF4FF-B462-45D6-8ADB-2EE894609D5E}" destId="{4BB7DE54-AD1C-451B-9ECC-A345ED879DDC}" srcOrd="0" destOrd="0" presId="urn:microsoft.com/office/officeart/2008/layout/PictureAccentList"/>
    <dgm:cxn modelId="{5F6A0E40-5BAE-4E5C-BEA9-2D6C85545D6E}" type="presParOf" srcId="{832EF4FF-B462-45D6-8ADB-2EE894609D5E}" destId="{63058E38-ABFE-4F6E-92AF-A0A12B25C1AF}" srcOrd="1" destOrd="0" presId="urn:microsoft.com/office/officeart/2008/layout/PictureAccentList"/>
  </dgm:cxnLst>
  <dgm:bg>
    <a:gradFill flip="none" rotWithShape="1">
      <a:gsLst>
        <a:gs pos="0">
          <a:schemeClr val="accent1">
            <a:lumMod val="40000"/>
            <a:lumOff val="60000"/>
          </a:schemeClr>
        </a:gs>
        <a:gs pos="100000">
          <a:schemeClr val="bg1">
            <a:shade val="100000"/>
            <a:satMod val="115000"/>
          </a:schemeClr>
        </a:gs>
      </a:gsLst>
      <a:lin ang="135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1C71F7-B196-4333-A0D8-F856A4023489}" type="doc">
      <dgm:prSet loTypeId="urn:microsoft.com/office/officeart/2008/layout/PictureAccentList" loCatId="picture" qsTypeId="urn:microsoft.com/office/officeart/2005/8/quickstyle/simple1" qsCatId="simple" csTypeId="urn:microsoft.com/office/officeart/2005/8/colors/colorful2" csCatId="colorful" phldr="1"/>
      <dgm:spPr/>
      <dgm:t>
        <a:bodyPr/>
        <a:lstStyle/>
        <a:p>
          <a:endParaRPr lang="es-ES"/>
        </a:p>
      </dgm:t>
    </dgm:pt>
    <dgm:pt modelId="{11E32B60-ECA1-49C3-887D-2CABDEE89298}">
      <dgm:prSet phldrT="[Texto]" custT="1"/>
      <dgm:spPr/>
      <dgm:t>
        <a:bodyPr/>
        <a:lstStyle/>
        <a:p>
          <a:pPr algn="just"/>
          <a:r>
            <a:rPr lang="es-ES_tradnl" sz="2000" b="1" dirty="0">
              <a:solidFill>
                <a:schemeClr val="tx1"/>
              </a:solidFill>
            </a:rPr>
            <a:t>Relacionar el conocimiento adquirido con las características del entrenamiento militar y en función de la mejora de la capacidad física del soldado.</a:t>
          </a:r>
          <a:endParaRPr lang="es-ES" sz="2000" dirty="0">
            <a:solidFill>
              <a:schemeClr val="tx1"/>
            </a:solidFill>
          </a:endParaRPr>
        </a:p>
      </dgm:t>
    </dgm:pt>
    <dgm:pt modelId="{CA3C5129-E9DF-411C-8257-B3BC9FF8F860}" type="parTrans" cxnId="{ED42B859-6A8D-4368-BF1A-DBE1D7D5F8C8}">
      <dgm:prSet/>
      <dgm:spPr/>
      <dgm:t>
        <a:bodyPr/>
        <a:lstStyle/>
        <a:p>
          <a:pPr algn="just"/>
          <a:endParaRPr lang="es-ES" sz="1200">
            <a:solidFill>
              <a:schemeClr val="tx1"/>
            </a:solidFill>
          </a:endParaRPr>
        </a:p>
      </dgm:t>
    </dgm:pt>
    <dgm:pt modelId="{9C49E2E0-7954-4EFC-993F-DE729C16D19B}" type="sibTrans" cxnId="{ED42B859-6A8D-4368-BF1A-DBE1D7D5F8C8}">
      <dgm:prSet/>
      <dgm:spPr/>
      <dgm:t>
        <a:bodyPr/>
        <a:lstStyle/>
        <a:p>
          <a:pPr algn="just"/>
          <a:endParaRPr lang="es-ES" sz="1200">
            <a:solidFill>
              <a:schemeClr val="tx1"/>
            </a:solidFill>
          </a:endParaRPr>
        </a:p>
      </dgm:t>
    </dgm:pt>
    <dgm:pt modelId="{99780958-4F78-44D9-8177-E8A8FA0A09BF}">
      <dgm:prSet custT="1"/>
      <dgm:spPr/>
      <dgm:t>
        <a:bodyPr/>
        <a:lstStyle/>
        <a:p>
          <a:pPr algn="just"/>
          <a:r>
            <a:rPr lang="es-ES" sz="1600" dirty="0">
              <a:solidFill>
                <a:schemeClr val="tx1"/>
              </a:solidFill>
            </a:rPr>
            <a:t>Como se pudo observar en la revisión bibliográfica de diferentes estudios, parece ser que por las condiciones del entrenamiento militar y su aplicación práctica en operaciones y misiones militares, con la correspondiente carga de estrés debido a la a responsabilidad y riesgos subyacentes, la capacidad aeróbica del soldado parece tener curvas de descenso más rápidas que la población civil, y establecen una edad de riesgo de entre los 30 y 34 años, además la disminución parece constante en periodos de cuatro años y es alrededor del 7 %.</a:t>
          </a:r>
        </a:p>
      </dgm:t>
    </dgm:pt>
    <dgm:pt modelId="{706EBC37-A04A-42A6-A8F7-EEC6FFAFF687}" type="parTrans" cxnId="{E612480C-EEB4-40BD-B0E8-1B63B677AA34}">
      <dgm:prSet/>
      <dgm:spPr/>
      <dgm:t>
        <a:bodyPr/>
        <a:lstStyle/>
        <a:p>
          <a:pPr algn="just"/>
          <a:endParaRPr lang="es-ES" sz="1200">
            <a:solidFill>
              <a:schemeClr val="tx1"/>
            </a:solidFill>
          </a:endParaRPr>
        </a:p>
      </dgm:t>
    </dgm:pt>
    <dgm:pt modelId="{485E0C01-1180-45E8-B687-7C5CA6FAC6F3}" type="sibTrans" cxnId="{E612480C-EEB4-40BD-B0E8-1B63B677AA34}">
      <dgm:prSet/>
      <dgm:spPr/>
      <dgm:t>
        <a:bodyPr/>
        <a:lstStyle/>
        <a:p>
          <a:pPr algn="just"/>
          <a:endParaRPr lang="es-ES" sz="1200">
            <a:solidFill>
              <a:schemeClr val="tx1"/>
            </a:solidFill>
          </a:endParaRPr>
        </a:p>
      </dgm:t>
    </dgm:pt>
    <dgm:pt modelId="{510FD7C3-9313-4AE9-BC92-963A9372B52B}">
      <dgm:prSet custT="1"/>
      <dgm:spPr/>
      <dgm:t>
        <a:bodyPr/>
        <a:lstStyle/>
        <a:p>
          <a:pPr algn="just"/>
          <a:r>
            <a:rPr lang="es-ES" sz="1600" dirty="0">
              <a:solidFill>
                <a:schemeClr val="tx1"/>
              </a:solidFill>
            </a:rPr>
            <a:t>Para poder focalizar o diferenciar adecuadamente el entrenamiento, si cabe considerar que los hallazgos encontrados como, los períodos de descanso necesarios para una recuperación adecuada en relación al tiempo o carga de entrenamiento, y el probable grupo de riesgo en el cual a diferencia de la población civil se han detectado disminución considerable de la capacidad aeróbica, lo cual es fundamental para la condición física.</a:t>
          </a:r>
        </a:p>
      </dgm:t>
    </dgm:pt>
    <dgm:pt modelId="{808B233C-0FE4-4963-93A4-06F3B9B27AB7}" type="parTrans" cxnId="{9775436C-C0D2-4940-8957-C27F1BCC1CFC}">
      <dgm:prSet/>
      <dgm:spPr/>
      <dgm:t>
        <a:bodyPr/>
        <a:lstStyle/>
        <a:p>
          <a:pPr algn="just"/>
          <a:endParaRPr lang="es-ES" sz="1200">
            <a:solidFill>
              <a:schemeClr val="tx1"/>
            </a:solidFill>
          </a:endParaRPr>
        </a:p>
      </dgm:t>
    </dgm:pt>
    <dgm:pt modelId="{10B6281A-3761-4352-813E-69D85C437EBC}" type="sibTrans" cxnId="{9775436C-C0D2-4940-8957-C27F1BCC1CFC}">
      <dgm:prSet/>
      <dgm:spPr/>
      <dgm:t>
        <a:bodyPr/>
        <a:lstStyle/>
        <a:p>
          <a:pPr algn="just"/>
          <a:endParaRPr lang="es-ES" sz="1200">
            <a:solidFill>
              <a:schemeClr val="tx1"/>
            </a:solidFill>
          </a:endParaRPr>
        </a:p>
      </dgm:t>
    </dgm:pt>
    <dgm:pt modelId="{80BAC342-6168-47D8-9D24-F62E08F0250F}">
      <dgm:prSet custT="1"/>
      <dgm:spPr/>
      <dgm:t>
        <a:bodyPr/>
        <a:lstStyle/>
        <a:p>
          <a:pPr algn="just"/>
          <a:r>
            <a:rPr lang="es-ES" sz="1600" dirty="0">
              <a:solidFill>
                <a:schemeClr val="tx1"/>
              </a:solidFill>
            </a:rPr>
            <a:t>Debe señalarse a las edades de entre 30 y 35, años como personas que por llevar entre 10 y 15 años de servicio y por el esfuerzo que demanda la vida militar, sin importar el rango debe ser considerado como un grupo etario de especial atención.</a:t>
          </a:r>
        </a:p>
      </dgm:t>
    </dgm:pt>
    <dgm:pt modelId="{66A61019-74CA-4E85-8647-BB44DEA1ADE7}" type="parTrans" cxnId="{471B9800-4BD2-4140-BA43-43AAD1675BE9}">
      <dgm:prSet/>
      <dgm:spPr/>
      <dgm:t>
        <a:bodyPr/>
        <a:lstStyle/>
        <a:p>
          <a:pPr algn="just"/>
          <a:endParaRPr lang="es-ES" sz="1200">
            <a:solidFill>
              <a:schemeClr val="tx1"/>
            </a:solidFill>
          </a:endParaRPr>
        </a:p>
      </dgm:t>
    </dgm:pt>
    <dgm:pt modelId="{833301A4-6B90-474B-B027-0DBFA6D013F6}" type="sibTrans" cxnId="{471B9800-4BD2-4140-BA43-43AAD1675BE9}">
      <dgm:prSet/>
      <dgm:spPr/>
      <dgm:t>
        <a:bodyPr/>
        <a:lstStyle/>
        <a:p>
          <a:pPr algn="just"/>
          <a:endParaRPr lang="es-ES" sz="1200">
            <a:solidFill>
              <a:schemeClr val="tx1"/>
            </a:solidFill>
          </a:endParaRPr>
        </a:p>
      </dgm:t>
    </dgm:pt>
    <dgm:pt modelId="{4D2304C5-DBA6-4A0C-84AA-6C6F3E37240D}" type="pres">
      <dgm:prSet presAssocID="{EB1C71F7-B196-4333-A0D8-F856A4023489}" presName="layout" presStyleCnt="0">
        <dgm:presLayoutVars>
          <dgm:chMax/>
          <dgm:chPref/>
          <dgm:dir/>
          <dgm:animOne val="branch"/>
          <dgm:animLvl val="lvl"/>
          <dgm:resizeHandles/>
        </dgm:presLayoutVars>
      </dgm:prSet>
      <dgm:spPr/>
    </dgm:pt>
    <dgm:pt modelId="{B7251384-5C58-43DA-9EAB-B77927D0BB42}" type="pres">
      <dgm:prSet presAssocID="{11E32B60-ECA1-49C3-887D-2CABDEE89298}" presName="root" presStyleCnt="0">
        <dgm:presLayoutVars>
          <dgm:chMax/>
          <dgm:chPref val="4"/>
        </dgm:presLayoutVars>
      </dgm:prSet>
      <dgm:spPr/>
    </dgm:pt>
    <dgm:pt modelId="{2B5687E0-4A86-42B4-AD2E-0C9036B9943C}" type="pres">
      <dgm:prSet presAssocID="{11E32B60-ECA1-49C3-887D-2CABDEE89298}" presName="rootComposite" presStyleCnt="0">
        <dgm:presLayoutVars/>
      </dgm:prSet>
      <dgm:spPr/>
    </dgm:pt>
    <dgm:pt modelId="{66F71346-B5BC-422D-9BD3-DA2D7D681564}" type="pres">
      <dgm:prSet presAssocID="{11E32B60-ECA1-49C3-887D-2CABDEE89298}" presName="rootText" presStyleLbl="node0" presStyleIdx="0" presStyleCnt="1">
        <dgm:presLayoutVars>
          <dgm:chMax/>
          <dgm:chPref val="4"/>
        </dgm:presLayoutVars>
      </dgm:prSet>
      <dgm:spPr/>
    </dgm:pt>
    <dgm:pt modelId="{EF0AF292-E890-48FE-A1EA-CB34633B53EB}" type="pres">
      <dgm:prSet presAssocID="{11E32B60-ECA1-49C3-887D-2CABDEE89298}" presName="childShape" presStyleCnt="0">
        <dgm:presLayoutVars>
          <dgm:chMax val="0"/>
          <dgm:chPref val="0"/>
        </dgm:presLayoutVars>
      </dgm:prSet>
      <dgm:spPr/>
    </dgm:pt>
    <dgm:pt modelId="{95D3EE55-AC81-4C4C-8901-3E2C3C472FDC}" type="pres">
      <dgm:prSet presAssocID="{99780958-4F78-44D9-8177-E8A8FA0A09BF}" presName="childComposite" presStyleCnt="0">
        <dgm:presLayoutVars>
          <dgm:chMax val="0"/>
          <dgm:chPref val="0"/>
        </dgm:presLayoutVars>
      </dgm:prSet>
      <dgm:spPr/>
    </dgm:pt>
    <dgm:pt modelId="{405DA6BB-BACB-42C3-8DB6-D1BD9CF804FF}" type="pres">
      <dgm:prSet presAssocID="{99780958-4F78-44D9-8177-E8A8FA0A09BF}" presName="Image" presStyleLbl="node1" presStyleIdx="0" presStyleCnt="3"/>
      <dgm:spPr>
        <a:blipFill rotWithShape="1">
          <a:blip xmlns:r="http://schemas.openxmlformats.org/officeDocument/2006/relationships" r:embed="rId1"/>
          <a:srcRect/>
          <a:stretch>
            <a:fillRect/>
          </a:stretch>
        </a:blipFill>
      </dgm:spPr>
    </dgm:pt>
    <dgm:pt modelId="{CFA3B0CB-7A62-4EB2-BDF5-29153B340EC3}" type="pres">
      <dgm:prSet presAssocID="{99780958-4F78-44D9-8177-E8A8FA0A09BF}" presName="childText" presStyleLbl="lnNode1" presStyleIdx="0" presStyleCnt="3">
        <dgm:presLayoutVars>
          <dgm:chMax val="0"/>
          <dgm:chPref val="0"/>
          <dgm:bulletEnabled val="1"/>
        </dgm:presLayoutVars>
      </dgm:prSet>
      <dgm:spPr/>
    </dgm:pt>
    <dgm:pt modelId="{F5A633BE-6209-402D-BFC8-5E3A93A009B5}" type="pres">
      <dgm:prSet presAssocID="{80BAC342-6168-47D8-9D24-F62E08F0250F}" presName="childComposite" presStyleCnt="0">
        <dgm:presLayoutVars>
          <dgm:chMax val="0"/>
          <dgm:chPref val="0"/>
        </dgm:presLayoutVars>
      </dgm:prSet>
      <dgm:spPr/>
    </dgm:pt>
    <dgm:pt modelId="{567C8F11-F8C0-43C7-9EC0-5418742CC66F}" type="pres">
      <dgm:prSet presAssocID="{80BAC342-6168-47D8-9D24-F62E08F0250F}" presName="Image" presStyleLbl="node1" presStyleIdx="1" presStyleCnt="3"/>
      <dgm:spPr>
        <a:blipFill rotWithShape="1">
          <a:blip xmlns:r="http://schemas.openxmlformats.org/officeDocument/2006/relationships" r:embed="rId2"/>
          <a:srcRect/>
          <a:stretch>
            <a:fillRect/>
          </a:stretch>
        </a:blipFill>
      </dgm:spPr>
    </dgm:pt>
    <dgm:pt modelId="{F430E119-E35B-417D-A2D1-7972BB995BA2}" type="pres">
      <dgm:prSet presAssocID="{80BAC342-6168-47D8-9D24-F62E08F0250F}" presName="childText" presStyleLbl="lnNode1" presStyleIdx="1" presStyleCnt="3">
        <dgm:presLayoutVars>
          <dgm:chMax val="0"/>
          <dgm:chPref val="0"/>
          <dgm:bulletEnabled val="1"/>
        </dgm:presLayoutVars>
      </dgm:prSet>
      <dgm:spPr/>
    </dgm:pt>
    <dgm:pt modelId="{AFC43976-F2E7-43AF-B3BD-755F9D5C17E0}" type="pres">
      <dgm:prSet presAssocID="{510FD7C3-9313-4AE9-BC92-963A9372B52B}" presName="childComposite" presStyleCnt="0">
        <dgm:presLayoutVars>
          <dgm:chMax val="0"/>
          <dgm:chPref val="0"/>
        </dgm:presLayoutVars>
      </dgm:prSet>
      <dgm:spPr/>
    </dgm:pt>
    <dgm:pt modelId="{1713EEF4-E7E2-4E09-9DAF-C7D6AE6AD7E9}" type="pres">
      <dgm:prSet presAssocID="{510FD7C3-9313-4AE9-BC92-963A9372B52B}" presName="Image" presStyleLbl="node1" presStyleIdx="2" presStyleCnt="3"/>
      <dgm:spPr>
        <a:blipFill rotWithShape="1">
          <a:blip xmlns:r="http://schemas.openxmlformats.org/officeDocument/2006/relationships" r:embed="rId3"/>
          <a:srcRect/>
          <a:stretch>
            <a:fillRect l="-38000" r="-38000"/>
          </a:stretch>
        </a:blipFill>
      </dgm:spPr>
    </dgm:pt>
    <dgm:pt modelId="{5CA9A7E0-D0D5-4F96-B5C5-54227948AB2C}" type="pres">
      <dgm:prSet presAssocID="{510FD7C3-9313-4AE9-BC92-963A9372B52B}" presName="childText" presStyleLbl="lnNode1" presStyleIdx="2" presStyleCnt="3">
        <dgm:presLayoutVars>
          <dgm:chMax val="0"/>
          <dgm:chPref val="0"/>
          <dgm:bulletEnabled val="1"/>
        </dgm:presLayoutVars>
      </dgm:prSet>
      <dgm:spPr/>
    </dgm:pt>
  </dgm:ptLst>
  <dgm:cxnLst>
    <dgm:cxn modelId="{471B9800-4BD2-4140-BA43-43AAD1675BE9}" srcId="{11E32B60-ECA1-49C3-887D-2CABDEE89298}" destId="{80BAC342-6168-47D8-9D24-F62E08F0250F}" srcOrd="1" destOrd="0" parTransId="{66A61019-74CA-4E85-8647-BB44DEA1ADE7}" sibTransId="{833301A4-6B90-474B-B027-0DBFA6D013F6}"/>
    <dgm:cxn modelId="{E612480C-EEB4-40BD-B0E8-1B63B677AA34}" srcId="{11E32B60-ECA1-49C3-887D-2CABDEE89298}" destId="{99780958-4F78-44D9-8177-E8A8FA0A09BF}" srcOrd="0" destOrd="0" parTransId="{706EBC37-A04A-42A6-A8F7-EEC6FFAFF687}" sibTransId="{485E0C01-1180-45E8-B687-7C5CA6FAC6F3}"/>
    <dgm:cxn modelId="{6DE6C837-4319-4C2B-A7A5-E3B1207F90F6}" type="presOf" srcId="{EB1C71F7-B196-4333-A0D8-F856A4023489}" destId="{4D2304C5-DBA6-4A0C-84AA-6C6F3E37240D}" srcOrd="0" destOrd="0" presId="urn:microsoft.com/office/officeart/2008/layout/PictureAccentList"/>
    <dgm:cxn modelId="{A1428348-9EE2-4528-A3FD-9B832F1A3C85}" type="presOf" srcId="{99780958-4F78-44D9-8177-E8A8FA0A09BF}" destId="{CFA3B0CB-7A62-4EB2-BDF5-29153B340EC3}" srcOrd="0" destOrd="0" presId="urn:microsoft.com/office/officeart/2008/layout/PictureAccentList"/>
    <dgm:cxn modelId="{7C7A7269-57C9-43B1-ADB0-F6EEA9A3BD1D}" type="presOf" srcId="{11E32B60-ECA1-49C3-887D-2CABDEE89298}" destId="{66F71346-B5BC-422D-9BD3-DA2D7D681564}" srcOrd="0" destOrd="0" presId="urn:microsoft.com/office/officeart/2008/layout/PictureAccentList"/>
    <dgm:cxn modelId="{9775436C-C0D2-4940-8957-C27F1BCC1CFC}" srcId="{11E32B60-ECA1-49C3-887D-2CABDEE89298}" destId="{510FD7C3-9313-4AE9-BC92-963A9372B52B}" srcOrd="2" destOrd="0" parTransId="{808B233C-0FE4-4963-93A4-06F3B9B27AB7}" sibTransId="{10B6281A-3761-4352-813E-69D85C437EBC}"/>
    <dgm:cxn modelId="{ED42B859-6A8D-4368-BF1A-DBE1D7D5F8C8}" srcId="{EB1C71F7-B196-4333-A0D8-F856A4023489}" destId="{11E32B60-ECA1-49C3-887D-2CABDEE89298}" srcOrd="0" destOrd="0" parTransId="{CA3C5129-E9DF-411C-8257-B3BC9FF8F860}" sibTransId="{9C49E2E0-7954-4EFC-993F-DE729C16D19B}"/>
    <dgm:cxn modelId="{4BBCAD9B-4D93-4826-B46C-853DDA33A5B7}" type="presOf" srcId="{80BAC342-6168-47D8-9D24-F62E08F0250F}" destId="{F430E119-E35B-417D-A2D1-7972BB995BA2}" srcOrd="0" destOrd="0" presId="urn:microsoft.com/office/officeart/2008/layout/PictureAccentList"/>
    <dgm:cxn modelId="{62BD2BF5-0B2F-4FAD-B665-E2B1BB74DF80}" type="presOf" srcId="{510FD7C3-9313-4AE9-BC92-963A9372B52B}" destId="{5CA9A7E0-D0D5-4F96-B5C5-54227948AB2C}" srcOrd="0" destOrd="0" presId="urn:microsoft.com/office/officeart/2008/layout/PictureAccentList"/>
    <dgm:cxn modelId="{E359106A-A1D7-4FA7-9965-843E1DE46341}" type="presParOf" srcId="{4D2304C5-DBA6-4A0C-84AA-6C6F3E37240D}" destId="{B7251384-5C58-43DA-9EAB-B77927D0BB42}" srcOrd="0" destOrd="0" presId="urn:microsoft.com/office/officeart/2008/layout/PictureAccentList"/>
    <dgm:cxn modelId="{3FEC1856-B603-4EEF-AA7A-1E1A89DACEF5}" type="presParOf" srcId="{B7251384-5C58-43DA-9EAB-B77927D0BB42}" destId="{2B5687E0-4A86-42B4-AD2E-0C9036B9943C}" srcOrd="0" destOrd="0" presId="urn:microsoft.com/office/officeart/2008/layout/PictureAccentList"/>
    <dgm:cxn modelId="{43CE32F9-B0CB-482C-9C3C-0F5AB551ADA0}" type="presParOf" srcId="{2B5687E0-4A86-42B4-AD2E-0C9036B9943C}" destId="{66F71346-B5BC-422D-9BD3-DA2D7D681564}" srcOrd="0" destOrd="0" presId="urn:microsoft.com/office/officeart/2008/layout/PictureAccentList"/>
    <dgm:cxn modelId="{76B650E5-FE81-46A8-8A3D-BE1F9D3B2451}" type="presParOf" srcId="{B7251384-5C58-43DA-9EAB-B77927D0BB42}" destId="{EF0AF292-E890-48FE-A1EA-CB34633B53EB}" srcOrd="1" destOrd="0" presId="urn:microsoft.com/office/officeart/2008/layout/PictureAccentList"/>
    <dgm:cxn modelId="{D627EAF4-5406-49DF-8F7F-07856B1255AF}" type="presParOf" srcId="{EF0AF292-E890-48FE-A1EA-CB34633B53EB}" destId="{95D3EE55-AC81-4C4C-8901-3E2C3C472FDC}" srcOrd="0" destOrd="0" presId="urn:microsoft.com/office/officeart/2008/layout/PictureAccentList"/>
    <dgm:cxn modelId="{642FBCB5-DADA-42DA-A836-6CB1255F2170}" type="presParOf" srcId="{95D3EE55-AC81-4C4C-8901-3E2C3C472FDC}" destId="{405DA6BB-BACB-42C3-8DB6-D1BD9CF804FF}" srcOrd="0" destOrd="0" presId="urn:microsoft.com/office/officeart/2008/layout/PictureAccentList"/>
    <dgm:cxn modelId="{AE8399ED-8824-4823-BC91-A657FBD8EB66}" type="presParOf" srcId="{95D3EE55-AC81-4C4C-8901-3E2C3C472FDC}" destId="{CFA3B0CB-7A62-4EB2-BDF5-29153B340EC3}" srcOrd="1" destOrd="0" presId="urn:microsoft.com/office/officeart/2008/layout/PictureAccentList"/>
    <dgm:cxn modelId="{8DEAA5EA-3AAE-41AF-8406-5FBB8478EE5A}" type="presParOf" srcId="{EF0AF292-E890-48FE-A1EA-CB34633B53EB}" destId="{F5A633BE-6209-402D-BFC8-5E3A93A009B5}" srcOrd="1" destOrd="0" presId="urn:microsoft.com/office/officeart/2008/layout/PictureAccentList"/>
    <dgm:cxn modelId="{2641B494-1704-4F9C-8D05-1892BE379987}" type="presParOf" srcId="{F5A633BE-6209-402D-BFC8-5E3A93A009B5}" destId="{567C8F11-F8C0-43C7-9EC0-5418742CC66F}" srcOrd="0" destOrd="0" presId="urn:microsoft.com/office/officeart/2008/layout/PictureAccentList"/>
    <dgm:cxn modelId="{6EA56FE4-6722-4B97-9D60-D3AB05BE0EFF}" type="presParOf" srcId="{F5A633BE-6209-402D-BFC8-5E3A93A009B5}" destId="{F430E119-E35B-417D-A2D1-7972BB995BA2}" srcOrd="1" destOrd="0" presId="urn:microsoft.com/office/officeart/2008/layout/PictureAccentList"/>
    <dgm:cxn modelId="{2426B472-89B5-430F-81D4-C41CFE0B58DB}" type="presParOf" srcId="{EF0AF292-E890-48FE-A1EA-CB34633B53EB}" destId="{AFC43976-F2E7-43AF-B3BD-755F9D5C17E0}" srcOrd="2" destOrd="0" presId="urn:microsoft.com/office/officeart/2008/layout/PictureAccentList"/>
    <dgm:cxn modelId="{C266FBD2-7480-4219-95AA-6EE3B0F754C2}" type="presParOf" srcId="{AFC43976-F2E7-43AF-B3BD-755F9D5C17E0}" destId="{1713EEF4-E7E2-4E09-9DAF-C7D6AE6AD7E9}" srcOrd="0" destOrd="0" presId="urn:microsoft.com/office/officeart/2008/layout/PictureAccentList"/>
    <dgm:cxn modelId="{81BC4E96-7B13-4B1F-9A9B-9C9D0D83E88C}" type="presParOf" srcId="{AFC43976-F2E7-43AF-B3BD-755F9D5C17E0}" destId="{5CA9A7E0-D0D5-4F96-B5C5-54227948AB2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64EA0-0E52-4044-B101-67CC520DEC46}">
      <dsp:nvSpPr>
        <dsp:cNvPr id="0" name=""/>
        <dsp:cNvSpPr/>
      </dsp:nvSpPr>
      <dsp:spPr>
        <a:xfrm>
          <a:off x="4792299" y="2421"/>
          <a:ext cx="3073429" cy="139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Font typeface="Symbol" panose="05050102010706020507" pitchFamily="18" charset="2"/>
            <a:buNone/>
          </a:pPr>
          <a:r>
            <a:rPr lang="es-ES_tradnl" sz="1500" kern="1200" dirty="0"/>
            <a:t>¿Cuáles son las afectaciones de la sobrecarga física en el entrenamiento y su impacto de acuerdo a la edad, mediante el estudio bibliográfico del tema?</a:t>
          </a:r>
          <a:endParaRPr lang="es-EC" sz="1500" kern="1200" dirty="0"/>
        </a:p>
      </dsp:txBody>
      <dsp:txXfrm>
        <a:off x="4792299" y="2421"/>
        <a:ext cx="3073429" cy="1390063"/>
      </dsp:txXfrm>
    </dsp:sp>
    <dsp:sp modelId="{31CFA1F9-DA33-4256-930D-207C594A3450}">
      <dsp:nvSpPr>
        <dsp:cNvPr id="0" name=""/>
        <dsp:cNvSpPr/>
      </dsp:nvSpPr>
      <dsp:spPr>
        <a:xfrm>
          <a:off x="3278520" y="2421"/>
          <a:ext cx="1376162" cy="1390063"/>
        </a:xfrm>
        <a:prstGeom prst="rect">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26F0D-260A-4626-91AA-63F0D5049D2A}">
      <dsp:nvSpPr>
        <dsp:cNvPr id="0" name=""/>
        <dsp:cNvSpPr/>
      </dsp:nvSpPr>
      <dsp:spPr>
        <a:xfrm>
          <a:off x="3278520" y="1621844"/>
          <a:ext cx="3073429" cy="139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Font typeface="Symbol" panose="05050102010706020507" pitchFamily="18" charset="2"/>
            <a:buNone/>
          </a:pPr>
          <a:r>
            <a:rPr lang="es-ES_tradnl" sz="1500" kern="1200" dirty="0"/>
            <a:t>¿Qué relación existe entre el conocimiento adquirido de la sobrecarga en el entrenamiento con las características del entrenamiento militar en función de la mejora de la capacidad física del soldado?</a:t>
          </a:r>
          <a:endParaRPr lang="es-EC" sz="1500" kern="1200" dirty="0"/>
        </a:p>
      </dsp:txBody>
      <dsp:txXfrm>
        <a:off x="3278520" y="1621844"/>
        <a:ext cx="3073429" cy="1390063"/>
      </dsp:txXfrm>
    </dsp:sp>
    <dsp:sp modelId="{5F977BC2-66DE-4973-9A86-46DC0D026125}">
      <dsp:nvSpPr>
        <dsp:cNvPr id="0" name=""/>
        <dsp:cNvSpPr/>
      </dsp:nvSpPr>
      <dsp:spPr>
        <a:xfrm>
          <a:off x="6489566" y="1621844"/>
          <a:ext cx="1376162" cy="1390063"/>
        </a:xfrm>
        <a:prstGeom prst="rect">
          <a:avLst/>
        </a:prstGeom>
        <a:blipFill rotWithShape="1">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FD5E2-3600-43D7-AE3F-CD4C63EC3F56}">
      <dsp:nvSpPr>
        <dsp:cNvPr id="0" name=""/>
        <dsp:cNvSpPr/>
      </dsp:nvSpPr>
      <dsp:spPr>
        <a:xfrm>
          <a:off x="4792299" y="3241268"/>
          <a:ext cx="3073429" cy="139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Font typeface="Symbol" panose="05050102010706020507" pitchFamily="18" charset="2"/>
            <a:buNone/>
          </a:pPr>
          <a:r>
            <a:rPr lang="es-ES_tradnl" sz="1500" kern="1200" dirty="0"/>
            <a:t>¿Cómo se puede mejorar la capacidad física del soldado considerando a una clasificación de franjas etarias?</a:t>
          </a:r>
          <a:endParaRPr lang="es-EC" sz="1500" kern="1200" dirty="0"/>
        </a:p>
      </dsp:txBody>
      <dsp:txXfrm>
        <a:off x="4792299" y="3241268"/>
        <a:ext cx="3073429" cy="1390063"/>
      </dsp:txXfrm>
    </dsp:sp>
    <dsp:sp modelId="{653D23E4-8F57-402A-8A17-044EE2D93E51}">
      <dsp:nvSpPr>
        <dsp:cNvPr id="0" name=""/>
        <dsp:cNvSpPr/>
      </dsp:nvSpPr>
      <dsp:spPr>
        <a:xfrm>
          <a:off x="3278520" y="3241268"/>
          <a:ext cx="1376162" cy="1390063"/>
        </a:xfrm>
        <a:prstGeom prst="rect">
          <a:avLst/>
        </a:prstGeom>
        <a:blipFill rotWithShape="1">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ACD21-D5B0-411A-BBAF-28DC377EF52B}">
      <dsp:nvSpPr>
        <dsp:cNvPr id="0" name=""/>
        <dsp:cNvSpPr/>
      </dsp:nvSpPr>
      <dsp:spPr>
        <a:xfrm rot="16200000">
          <a:off x="-1630467" y="2823837"/>
          <a:ext cx="4204345" cy="80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654" bIns="0" numCol="1" spcCol="1270" anchor="t" anchorCtr="0">
          <a:noAutofit/>
        </a:bodyPr>
        <a:lstStyle/>
        <a:p>
          <a:pPr marL="0" lvl="0" indent="0" algn="r" defTabSz="1244600">
            <a:lnSpc>
              <a:spcPct val="90000"/>
            </a:lnSpc>
            <a:spcBef>
              <a:spcPct val="0"/>
            </a:spcBef>
            <a:spcAft>
              <a:spcPct val="35000"/>
            </a:spcAft>
            <a:buNone/>
          </a:pPr>
          <a:r>
            <a:rPr lang="es-ES" sz="2800" kern="1200" dirty="0"/>
            <a:t>Objetivo de la propuesta</a:t>
          </a:r>
          <a:endParaRPr lang="es-EC" sz="2800" kern="1200" dirty="0"/>
        </a:p>
      </dsp:txBody>
      <dsp:txXfrm>
        <a:off x="-1630467" y="2823837"/>
        <a:ext cx="4204345" cy="804647"/>
      </dsp:txXfrm>
    </dsp:sp>
    <dsp:sp modelId="{D13846E7-2EEA-40C5-819D-EBF5BD02D335}">
      <dsp:nvSpPr>
        <dsp:cNvPr id="0" name=""/>
        <dsp:cNvSpPr/>
      </dsp:nvSpPr>
      <dsp:spPr>
        <a:xfrm>
          <a:off x="874029" y="1123987"/>
          <a:ext cx="4007998" cy="4204345"/>
        </a:xfrm>
        <a:prstGeom prst="rect">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709654" rIns="256032" bIns="256032" numCol="1" spcCol="1270" anchor="t" anchorCtr="0">
          <a:noAutofit/>
        </a:bodyPr>
        <a:lstStyle/>
        <a:p>
          <a:pPr marL="285750" lvl="1" indent="-285750" algn="just" defTabSz="1244600">
            <a:lnSpc>
              <a:spcPct val="90000"/>
            </a:lnSpc>
            <a:spcBef>
              <a:spcPct val="0"/>
            </a:spcBef>
            <a:spcAft>
              <a:spcPct val="15000"/>
            </a:spcAft>
            <a:buChar char="•"/>
          </a:pPr>
          <a:r>
            <a:rPr lang="es-ES" sz="2800" kern="1200" dirty="0"/>
            <a:t>Desarrollar estrategias relativas a la gestión del entrenamiento militar de acuerdo a franjas etarias, para mejorar la capacidad física del soldado.</a:t>
          </a:r>
          <a:endParaRPr lang="es-EC" sz="2800" kern="1200" dirty="0"/>
        </a:p>
      </dsp:txBody>
      <dsp:txXfrm>
        <a:off x="874029" y="1123987"/>
        <a:ext cx="4007998" cy="4204345"/>
      </dsp:txXfrm>
    </dsp:sp>
    <dsp:sp modelId="{5078B9BE-EB9F-4BD8-B8F0-D000E921C454}">
      <dsp:nvSpPr>
        <dsp:cNvPr id="0" name=""/>
        <dsp:cNvSpPr/>
      </dsp:nvSpPr>
      <dsp:spPr>
        <a:xfrm>
          <a:off x="69381" y="61853"/>
          <a:ext cx="1609295" cy="16092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BB9DFA8-49D9-4F99-8BC3-82BB6EC5D454}">
      <dsp:nvSpPr>
        <dsp:cNvPr id="0" name=""/>
        <dsp:cNvSpPr/>
      </dsp:nvSpPr>
      <dsp:spPr>
        <a:xfrm rot="16200000">
          <a:off x="4228364" y="2823837"/>
          <a:ext cx="4204345" cy="80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654" bIns="0" numCol="1" spcCol="1270" anchor="t" anchorCtr="0">
          <a:noAutofit/>
        </a:bodyPr>
        <a:lstStyle/>
        <a:p>
          <a:pPr marL="0" lvl="0" indent="0" algn="r" defTabSz="1244600">
            <a:lnSpc>
              <a:spcPct val="90000"/>
            </a:lnSpc>
            <a:spcBef>
              <a:spcPct val="0"/>
            </a:spcBef>
            <a:spcAft>
              <a:spcPct val="35000"/>
            </a:spcAft>
            <a:buNone/>
          </a:pPr>
          <a:r>
            <a:rPr lang="es-ES" sz="2800" kern="1200" dirty="0"/>
            <a:t>Alcance de la propuesta</a:t>
          </a:r>
          <a:endParaRPr lang="es-EC" sz="2800" kern="1200" dirty="0"/>
        </a:p>
      </dsp:txBody>
      <dsp:txXfrm>
        <a:off x="4228364" y="2823837"/>
        <a:ext cx="4204345" cy="804647"/>
      </dsp:txXfrm>
    </dsp:sp>
    <dsp:sp modelId="{1472616E-478F-4529-99C7-368A3C07CD5D}">
      <dsp:nvSpPr>
        <dsp:cNvPr id="0" name=""/>
        <dsp:cNvSpPr/>
      </dsp:nvSpPr>
      <dsp:spPr>
        <a:xfrm>
          <a:off x="6732861" y="1123987"/>
          <a:ext cx="4007998" cy="4204345"/>
        </a:xfrm>
        <a:prstGeom prst="rect">
          <a:avLst/>
        </a:prstGeom>
        <a:gradFill rotWithShape="0">
          <a:gsLst>
            <a:gs pos="0">
              <a:schemeClr val="accent2">
                <a:shade val="50000"/>
                <a:hueOff val="441381"/>
                <a:satOff val="-11779"/>
                <a:lumOff val="47149"/>
                <a:alphaOff val="0"/>
                <a:satMod val="103000"/>
                <a:lumMod val="102000"/>
                <a:tint val="94000"/>
              </a:schemeClr>
            </a:gs>
            <a:gs pos="50000">
              <a:schemeClr val="accent2">
                <a:shade val="50000"/>
                <a:hueOff val="441381"/>
                <a:satOff val="-11779"/>
                <a:lumOff val="47149"/>
                <a:alphaOff val="0"/>
                <a:satMod val="110000"/>
                <a:lumMod val="100000"/>
                <a:shade val="100000"/>
              </a:schemeClr>
            </a:gs>
            <a:gs pos="100000">
              <a:schemeClr val="accent2">
                <a:shade val="50000"/>
                <a:hueOff val="441381"/>
                <a:satOff val="-11779"/>
                <a:lumOff val="471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709654" rIns="256032" bIns="256032" numCol="1" spcCol="1270" anchor="t" anchorCtr="0">
          <a:noAutofit/>
        </a:bodyPr>
        <a:lstStyle/>
        <a:p>
          <a:pPr marL="285750" lvl="1" indent="-285750" algn="just" defTabSz="1244600">
            <a:lnSpc>
              <a:spcPct val="90000"/>
            </a:lnSpc>
            <a:spcBef>
              <a:spcPct val="0"/>
            </a:spcBef>
            <a:spcAft>
              <a:spcPct val="15000"/>
            </a:spcAft>
            <a:buChar char="•"/>
          </a:pPr>
          <a:r>
            <a:rPr lang="es-ES" sz="2800" kern="1200" dirty="0">
              <a:solidFill>
                <a:schemeClr val="tx1"/>
              </a:solidFill>
            </a:rPr>
            <a:t>El alcance de la propuesta planteada se encuentra en el ámbito de la Fuerza Terrestre como parte de las Fuerzas Armadas del Ecuador.</a:t>
          </a:r>
          <a:endParaRPr lang="es-EC" sz="2800" kern="1200" dirty="0">
            <a:solidFill>
              <a:schemeClr val="tx1"/>
            </a:solidFill>
          </a:endParaRPr>
        </a:p>
      </dsp:txBody>
      <dsp:txXfrm>
        <a:off x="6732861" y="1123987"/>
        <a:ext cx="4007998" cy="4204345"/>
      </dsp:txXfrm>
    </dsp:sp>
    <dsp:sp modelId="{A9D48CF1-2766-41D5-8240-28CF4E89B7A2}">
      <dsp:nvSpPr>
        <dsp:cNvPr id="0" name=""/>
        <dsp:cNvSpPr/>
      </dsp:nvSpPr>
      <dsp:spPr>
        <a:xfrm>
          <a:off x="5928213" y="61853"/>
          <a:ext cx="1609295" cy="16092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EAF3-490E-4D00-BC29-097D3E01DC1B}">
      <dsp:nvSpPr>
        <dsp:cNvPr id="0" name=""/>
        <dsp:cNvSpPr/>
      </dsp:nvSpPr>
      <dsp:spPr>
        <a:xfrm>
          <a:off x="2419214" y="2929280"/>
          <a:ext cx="2053425" cy="1763245"/>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_tradnl" sz="1600" b="1" kern="1200" dirty="0">
              <a:solidFill>
                <a:schemeClr val="tx1"/>
              </a:solidFill>
            </a:rPr>
            <a:t>Sobreentrena miento.</a:t>
          </a:r>
          <a:endParaRPr lang="es-ES" sz="1600" b="1" kern="1200" dirty="0">
            <a:solidFill>
              <a:schemeClr val="tx1"/>
            </a:solidFill>
          </a:endParaRPr>
        </a:p>
      </dsp:txBody>
      <dsp:txXfrm>
        <a:off x="2737270" y="3202390"/>
        <a:ext cx="1417313" cy="1217025"/>
      </dsp:txXfrm>
    </dsp:sp>
    <dsp:sp modelId="{800BC870-6050-4558-80BA-169F82BDDFFE}">
      <dsp:nvSpPr>
        <dsp:cNvPr id="0" name=""/>
        <dsp:cNvSpPr/>
      </dsp:nvSpPr>
      <dsp:spPr>
        <a:xfrm>
          <a:off x="2468209" y="3717801"/>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F7C3AE2-011B-45ED-A6B0-F42F0BB2C9BC}">
      <dsp:nvSpPr>
        <dsp:cNvPr id="0" name=""/>
        <dsp:cNvSpPr/>
      </dsp:nvSpPr>
      <dsp:spPr>
        <a:xfrm>
          <a:off x="652136" y="1954556"/>
          <a:ext cx="2053425" cy="1763245"/>
        </a:xfrm>
        <a:prstGeom prst="hexagon">
          <a:avLst>
            <a:gd name="adj" fmla="val 25000"/>
            <a:gd name="vf" fmla="val 115470"/>
          </a:avLst>
        </a:prstGeom>
        <a:blipFill rotWithShape="1">
          <a:blip xmlns:r="http://schemas.openxmlformats.org/officeDocument/2006/relationships" r:embed="rId1"/>
          <a:srcRect/>
          <a:stretch>
            <a:fillRect l="-28000" r="-28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24AE6C1-1882-4361-91BF-8D8133294BCE}">
      <dsp:nvSpPr>
        <dsp:cNvPr id="0" name=""/>
        <dsp:cNvSpPr/>
      </dsp:nvSpPr>
      <dsp:spPr>
        <a:xfrm>
          <a:off x="2058831" y="3483913"/>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986F5C5-2A02-40F4-88F7-4B0500A71170}">
      <dsp:nvSpPr>
        <dsp:cNvPr id="0" name=""/>
        <dsp:cNvSpPr/>
      </dsp:nvSpPr>
      <dsp:spPr>
        <a:xfrm>
          <a:off x="4186292" y="1949447"/>
          <a:ext cx="2053425" cy="1763245"/>
        </a:xfrm>
        <a:prstGeom prst="hexagon">
          <a:avLst>
            <a:gd name="adj" fmla="val 25000"/>
            <a:gd name="vf" fmla="val 115470"/>
          </a:avLst>
        </a:prstGeom>
        <a:solidFill>
          <a:schemeClr val="accent5">
            <a:hueOff val="221250"/>
            <a:satOff val="2512"/>
            <a:lumOff val="22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_tradnl" sz="1600" b="1" kern="1200" dirty="0">
              <a:solidFill>
                <a:schemeClr val="tx1"/>
              </a:solidFill>
            </a:rPr>
            <a:t>Sobre carga en el entrenamiento.</a:t>
          </a:r>
          <a:endParaRPr lang="es-ES" sz="1600" b="1" kern="1200" dirty="0">
            <a:solidFill>
              <a:schemeClr val="tx1"/>
            </a:solidFill>
          </a:endParaRPr>
        </a:p>
      </dsp:txBody>
      <dsp:txXfrm>
        <a:off x="4504348" y="2222557"/>
        <a:ext cx="1417313" cy="1217025"/>
      </dsp:txXfrm>
    </dsp:sp>
    <dsp:sp modelId="{69D20F50-5E6B-4777-91F4-26A2122D8F65}">
      <dsp:nvSpPr>
        <dsp:cNvPr id="0" name=""/>
        <dsp:cNvSpPr/>
      </dsp:nvSpPr>
      <dsp:spPr>
        <a:xfrm>
          <a:off x="5599519" y="3474262"/>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0D10300-C597-4C27-8E89-1A09D26BABBF}">
      <dsp:nvSpPr>
        <dsp:cNvPr id="0" name=""/>
        <dsp:cNvSpPr/>
      </dsp:nvSpPr>
      <dsp:spPr>
        <a:xfrm>
          <a:off x="5952282" y="2925874"/>
          <a:ext cx="2053425" cy="1763245"/>
        </a:xfrm>
        <a:prstGeom prst="hexagon">
          <a:avLst>
            <a:gd name="adj" fmla="val 25000"/>
            <a:gd name="vf" fmla="val 115470"/>
          </a:avLst>
        </a:prstGeom>
        <a:blipFill rotWithShape="1">
          <a:blip xmlns:r="http://schemas.openxmlformats.org/officeDocument/2006/relationships" r:embed="rId2"/>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40EB09B-A4F3-4AD2-ADB6-45C936C5470B}">
      <dsp:nvSpPr>
        <dsp:cNvPr id="0" name=""/>
        <dsp:cNvSpPr/>
      </dsp:nvSpPr>
      <dsp:spPr>
        <a:xfrm>
          <a:off x="6002365" y="3710421"/>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D450FE0-4112-4F46-96EA-35BAF90773C2}">
      <dsp:nvSpPr>
        <dsp:cNvPr id="0" name=""/>
        <dsp:cNvSpPr/>
      </dsp:nvSpPr>
      <dsp:spPr>
        <a:xfrm>
          <a:off x="2419214" y="980400"/>
          <a:ext cx="2053425" cy="1763245"/>
        </a:xfrm>
        <a:prstGeom prst="hexagon">
          <a:avLst>
            <a:gd name="adj" fmla="val 25000"/>
            <a:gd name="vf" fmla="val 115470"/>
          </a:avLst>
        </a:prstGeom>
        <a:solidFill>
          <a:schemeClr val="accent5">
            <a:hueOff val="442499"/>
            <a:satOff val="5024"/>
            <a:lumOff val="45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_tradnl" sz="1600" b="1" kern="1200" dirty="0">
              <a:solidFill>
                <a:schemeClr val="tx1"/>
              </a:solidFill>
            </a:rPr>
            <a:t>Síndrome de sobreentrena miento. </a:t>
          </a:r>
          <a:endParaRPr lang="es-ES" sz="1600" b="1" kern="1200" dirty="0">
            <a:solidFill>
              <a:schemeClr val="tx1"/>
            </a:solidFill>
          </a:endParaRPr>
        </a:p>
      </dsp:txBody>
      <dsp:txXfrm>
        <a:off x="2737270" y="1253510"/>
        <a:ext cx="1417313" cy="1217025"/>
      </dsp:txXfrm>
    </dsp:sp>
    <dsp:sp modelId="{72FA5D94-9A52-4839-96F0-108F790670F7}">
      <dsp:nvSpPr>
        <dsp:cNvPr id="0" name=""/>
        <dsp:cNvSpPr/>
      </dsp:nvSpPr>
      <dsp:spPr>
        <a:xfrm>
          <a:off x="3825909" y="1013894"/>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0BAC676-72E0-49B7-BBCA-619564A21FE9}">
      <dsp:nvSpPr>
        <dsp:cNvPr id="0" name=""/>
        <dsp:cNvSpPr/>
      </dsp:nvSpPr>
      <dsp:spPr>
        <a:xfrm>
          <a:off x="4186292" y="0"/>
          <a:ext cx="2053425" cy="1763245"/>
        </a:xfrm>
        <a:prstGeom prst="hexagon">
          <a:avLst>
            <a:gd name="adj" fmla="val 25000"/>
            <a:gd name="vf" fmla="val 115470"/>
          </a:avLst>
        </a:prstGeom>
        <a:blipFill rotWithShape="1">
          <a:blip xmlns:r="http://schemas.openxmlformats.org/officeDocument/2006/relationships" r:embed="rId3"/>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607AECA-7BEB-417D-B0DE-AF6AD0A8F782}">
      <dsp:nvSpPr>
        <dsp:cNvPr id="0" name=""/>
        <dsp:cNvSpPr/>
      </dsp:nvSpPr>
      <dsp:spPr>
        <a:xfrm>
          <a:off x="4243997" y="781141"/>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28B2ED-35DE-4A7B-BFAE-13020EBAB9E5}">
      <dsp:nvSpPr>
        <dsp:cNvPr id="0" name=""/>
        <dsp:cNvSpPr/>
      </dsp:nvSpPr>
      <dsp:spPr>
        <a:xfrm>
          <a:off x="5952282" y="976426"/>
          <a:ext cx="2053425" cy="1763245"/>
        </a:xfrm>
        <a:prstGeom prst="hexagon">
          <a:avLst>
            <a:gd name="adj" fmla="val 25000"/>
            <a:gd name="vf" fmla="val 115470"/>
          </a:avLst>
        </a:prstGeom>
        <a:solidFill>
          <a:schemeClr val="accent5">
            <a:hueOff val="663749"/>
            <a:satOff val="7537"/>
            <a:lumOff val="68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_tradnl" sz="1600" b="1" kern="1200" dirty="0">
              <a:solidFill>
                <a:schemeClr val="tx1"/>
              </a:solidFill>
            </a:rPr>
            <a:t>Diagnóstico de sobreentrena miento.</a:t>
          </a:r>
          <a:endParaRPr lang="es-ES" sz="1600" b="1" kern="1200" dirty="0">
            <a:solidFill>
              <a:schemeClr val="tx1"/>
            </a:solidFill>
          </a:endParaRPr>
        </a:p>
      </dsp:txBody>
      <dsp:txXfrm>
        <a:off x="6270338" y="1249536"/>
        <a:ext cx="1417313" cy="1217025"/>
      </dsp:txXfrm>
    </dsp:sp>
    <dsp:sp modelId="{0998C719-F685-4509-A54A-47201CA70B5B}">
      <dsp:nvSpPr>
        <dsp:cNvPr id="0" name=""/>
        <dsp:cNvSpPr/>
      </dsp:nvSpPr>
      <dsp:spPr>
        <a:xfrm>
          <a:off x="7729158" y="1757568"/>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9F784C74-5730-4A85-A67D-43B04D628D9F}">
      <dsp:nvSpPr>
        <dsp:cNvPr id="0" name=""/>
        <dsp:cNvSpPr/>
      </dsp:nvSpPr>
      <dsp:spPr>
        <a:xfrm>
          <a:off x="7719360" y="1967613"/>
          <a:ext cx="2053425" cy="1763245"/>
        </a:xfrm>
        <a:prstGeom prst="hexagon">
          <a:avLst>
            <a:gd name="adj" fmla="val 25000"/>
            <a:gd name="vf" fmla="val 115470"/>
          </a:avLst>
        </a:prstGeom>
        <a:blipFill dpi="0" rotWithShape="1">
          <a:blip xmlns:r="http://schemas.openxmlformats.org/officeDocument/2006/relationships" r:embed="rId4"/>
          <a:srcRect/>
          <a:stretch>
            <a:fillRect l="23702" t="22437" r="23702" b="22437"/>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9E9CA7C-21BF-4E8E-8669-8F3231C102CE}">
      <dsp:nvSpPr>
        <dsp:cNvPr id="0" name=""/>
        <dsp:cNvSpPr/>
      </dsp:nvSpPr>
      <dsp:spPr>
        <a:xfrm>
          <a:off x="8120028" y="1999404"/>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12DCC62-F465-4E70-8CC8-23FFF252E026}">
      <dsp:nvSpPr>
        <dsp:cNvPr id="0" name=""/>
        <dsp:cNvSpPr/>
      </dsp:nvSpPr>
      <dsp:spPr>
        <a:xfrm>
          <a:off x="7719360" y="18733"/>
          <a:ext cx="2053425" cy="1763245"/>
        </a:xfrm>
        <a:prstGeom prst="hexagon">
          <a:avLst>
            <a:gd name="adj" fmla="val 25000"/>
            <a:gd name="vf" fmla="val 115470"/>
          </a:avLst>
        </a:prstGeom>
        <a:solidFill>
          <a:schemeClr val="accent5">
            <a:hueOff val="884998"/>
            <a:satOff val="10049"/>
            <a:lumOff val="90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 sz="1600" b="1" kern="1200" dirty="0">
              <a:solidFill>
                <a:schemeClr val="tx1"/>
              </a:solidFill>
            </a:rPr>
            <a:t>Síntomas de sobreentrena miento.</a:t>
          </a:r>
        </a:p>
      </dsp:txBody>
      <dsp:txXfrm>
        <a:off x="8037416" y="291843"/>
        <a:ext cx="1417313" cy="1217025"/>
      </dsp:txXfrm>
    </dsp:sp>
    <dsp:sp modelId="{9ED14E70-E479-453F-9253-D220EB80AD6C}">
      <dsp:nvSpPr>
        <dsp:cNvPr id="0" name=""/>
        <dsp:cNvSpPr/>
      </dsp:nvSpPr>
      <dsp:spPr>
        <a:xfrm>
          <a:off x="9496236" y="808958"/>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E43F7E3-B7C2-4C6F-9EDD-293A74975078}">
      <dsp:nvSpPr>
        <dsp:cNvPr id="0" name=""/>
        <dsp:cNvSpPr/>
      </dsp:nvSpPr>
      <dsp:spPr>
        <a:xfrm>
          <a:off x="9486438" y="1002540"/>
          <a:ext cx="2053425" cy="1763245"/>
        </a:xfrm>
        <a:prstGeom prst="hexagon">
          <a:avLst>
            <a:gd name="adj" fmla="val 25000"/>
            <a:gd name="vf" fmla="val 115470"/>
          </a:avLst>
        </a:prstGeom>
        <a:blipFill rotWithShape="1">
          <a:blip xmlns:r="http://schemas.openxmlformats.org/officeDocument/2006/relationships" r:embed="rId5"/>
          <a:srcRect/>
          <a:stretch>
            <a:fillRect l="-13000" r="-13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CE6D98E-532C-49F0-91A3-B296B15F86DA}">
      <dsp:nvSpPr>
        <dsp:cNvPr id="0" name=""/>
        <dsp:cNvSpPr/>
      </dsp:nvSpPr>
      <dsp:spPr>
        <a:xfrm>
          <a:off x="9895816" y="1041711"/>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183D7EB-D783-444E-8E1F-CDE922E09073}">
      <dsp:nvSpPr>
        <dsp:cNvPr id="0" name=""/>
        <dsp:cNvSpPr/>
      </dsp:nvSpPr>
      <dsp:spPr>
        <a:xfrm>
          <a:off x="9486438" y="2948581"/>
          <a:ext cx="2053425" cy="1763245"/>
        </a:xfrm>
        <a:prstGeom prst="hexagon">
          <a:avLst>
            <a:gd name="adj" fmla="val 25000"/>
            <a:gd name="vf" fmla="val 115470"/>
          </a:avLst>
        </a:prstGeom>
        <a:solidFill>
          <a:schemeClr val="accent5">
            <a:hueOff val="1106248"/>
            <a:satOff val="12561"/>
            <a:lumOff val="1137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just" defTabSz="711200">
            <a:lnSpc>
              <a:spcPct val="90000"/>
            </a:lnSpc>
            <a:spcBef>
              <a:spcPct val="0"/>
            </a:spcBef>
            <a:spcAft>
              <a:spcPct val="35000"/>
            </a:spcAft>
            <a:buNone/>
          </a:pPr>
          <a:r>
            <a:rPr lang="es-ES" sz="1600" b="1" kern="1200" dirty="0">
              <a:solidFill>
                <a:schemeClr val="tx1"/>
              </a:solidFill>
            </a:rPr>
            <a:t>Prevención de la sobre carga en el entrenamiento militar.</a:t>
          </a:r>
        </a:p>
      </dsp:txBody>
      <dsp:txXfrm>
        <a:off x="9804494" y="3221691"/>
        <a:ext cx="1417313" cy="1217025"/>
      </dsp:txXfrm>
    </dsp:sp>
    <dsp:sp modelId="{616D2CF2-5DA5-47F4-8690-3FF61EC2DFB0}">
      <dsp:nvSpPr>
        <dsp:cNvPr id="0" name=""/>
        <dsp:cNvSpPr/>
      </dsp:nvSpPr>
      <dsp:spPr>
        <a:xfrm>
          <a:off x="9893639" y="4492698"/>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845A65A-1D49-4167-8848-8481660CF635}">
      <dsp:nvSpPr>
        <dsp:cNvPr id="0" name=""/>
        <dsp:cNvSpPr/>
      </dsp:nvSpPr>
      <dsp:spPr>
        <a:xfrm>
          <a:off x="7719360" y="3913654"/>
          <a:ext cx="2053425" cy="1763245"/>
        </a:xfrm>
        <a:prstGeom prst="hexagon">
          <a:avLst>
            <a:gd name="adj" fmla="val 25000"/>
            <a:gd name="vf" fmla="val 115470"/>
          </a:avLst>
        </a:prstGeom>
        <a:blipFill rotWithShape="1">
          <a:blip xmlns:r="http://schemas.openxmlformats.org/officeDocument/2006/relationships" r:embed="rId6"/>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6650C89-8FE3-4D31-A226-98D30CAD1EB2}">
      <dsp:nvSpPr>
        <dsp:cNvPr id="0" name=""/>
        <dsp:cNvSpPr/>
      </dsp:nvSpPr>
      <dsp:spPr>
        <a:xfrm>
          <a:off x="9512568" y="4687416"/>
          <a:ext cx="239529" cy="206639"/>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5A12B-09E7-4E65-88B1-A30082C3466F}">
      <dsp:nvSpPr>
        <dsp:cNvPr id="0" name=""/>
        <dsp:cNvSpPr/>
      </dsp:nvSpPr>
      <dsp:spPr>
        <a:xfrm>
          <a:off x="0" y="0"/>
          <a:ext cx="9989819" cy="1375505"/>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_tradnl" sz="4000" b="1" kern="1200" dirty="0"/>
            <a:t>Propósitos</a:t>
          </a:r>
          <a:endParaRPr lang="es-EC" sz="4000" kern="1200" dirty="0"/>
        </a:p>
      </dsp:txBody>
      <dsp:txXfrm>
        <a:off x="0" y="0"/>
        <a:ext cx="9989819" cy="1375505"/>
      </dsp:txXfrm>
    </dsp:sp>
    <dsp:sp modelId="{3F513415-777F-4C90-9537-1B83C4236B8F}">
      <dsp:nvSpPr>
        <dsp:cNvPr id="0" name=""/>
        <dsp:cNvSpPr/>
      </dsp:nvSpPr>
      <dsp:spPr>
        <a:xfrm>
          <a:off x="1219" y="1375505"/>
          <a:ext cx="1997476" cy="28885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Definir términos básicos de conceptos relacionados al entrenamiento, sobre entrenamiento, y carga física en el entrenamiento militar.</a:t>
          </a:r>
          <a:endParaRPr lang="es-EC" sz="1900" kern="1200" dirty="0"/>
        </a:p>
      </dsp:txBody>
      <dsp:txXfrm>
        <a:off x="1219" y="1375505"/>
        <a:ext cx="1997476" cy="2888560"/>
      </dsp:txXfrm>
    </dsp:sp>
    <dsp:sp modelId="{1C1EDB5C-9871-45D5-B661-FA55D2C397B7}">
      <dsp:nvSpPr>
        <dsp:cNvPr id="0" name=""/>
        <dsp:cNvSpPr/>
      </dsp:nvSpPr>
      <dsp:spPr>
        <a:xfrm>
          <a:off x="1998695" y="1375505"/>
          <a:ext cx="1997476" cy="28885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Mejorar el conocimiento relativo a la sobre carga en el entrenamiento militar del soldado.</a:t>
          </a:r>
          <a:endParaRPr lang="es-EC" sz="1900" kern="1200" dirty="0"/>
        </a:p>
      </dsp:txBody>
      <dsp:txXfrm>
        <a:off x="1998695" y="1375505"/>
        <a:ext cx="1997476" cy="2888560"/>
      </dsp:txXfrm>
    </dsp:sp>
    <dsp:sp modelId="{E381374C-9BBE-4FDF-AE67-997E630EE446}">
      <dsp:nvSpPr>
        <dsp:cNvPr id="0" name=""/>
        <dsp:cNvSpPr/>
      </dsp:nvSpPr>
      <dsp:spPr>
        <a:xfrm>
          <a:off x="3996171" y="1375505"/>
          <a:ext cx="1997476" cy="28885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Responder a las exigencias actuales de la gestión del entrenamiento militar.</a:t>
          </a:r>
          <a:endParaRPr lang="es-EC" sz="1900" kern="1200" dirty="0"/>
        </a:p>
      </dsp:txBody>
      <dsp:txXfrm>
        <a:off x="3996171" y="1375505"/>
        <a:ext cx="1997476" cy="2888560"/>
      </dsp:txXfrm>
    </dsp:sp>
    <dsp:sp modelId="{B81E13EF-6D3F-4F05-9178-70E01D4C07EC}">
      <dsp:nvSpPr>
        <dsp:cNvPr id="0" name=""/>
        <dsp:cNvSpPr/>
      </dsp:nvSpPr>
      <dsp:spPr>
        <a:xfrm>
          <a:off x="5993647" y="1375505"/>
          <a:ext cx="1997476" cy="28885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Favorecer la reflexión crítica respecto a la gestión del entrenamiento militar de la Fuerza Terrestre y de Fuerzas Armadas. </a:t>
          </a:r>
          <a:endParaRPr lang="es-EC" sz="1900" kern="1200" dirty="0"/>
        </a:p>
      </dsp:txBody>
      <dsp:txXfrm>
        <a:off x="5993647" y="1375505"/>
        <a:ext cx="1997476" cy="2888560"/>
      </dsp:txXfrm>
    </dsp:sp>
    <dsp:sp modelId="{2066E4EC-7E1D-4941-86D5-08B168CA69EC}">
      <dsp:nvSpPr>
        <dsp:cNvPr id="0" name=""/>
        <dsp:cNvSpPr/>
      </dsp:nvSpPr>
      <dsp:spPr>
        <a:xfrm>
          <a:off x="7991123" y="1375505"/>
          <a:ext cx="1997476" cy="28885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_tradnl" sz="1900" kern="1200" dirty="0"/>
            <a:t>Incentivar la investigación específica para el entrenamiento militar en Fuerza Terrestre y Fuerzas Armadas.</a:t>
          </a:r>
          <a:endParaRPr lang="es-EC" sz="1900" kern="1200" dirty="0"/>
        </a:p>
      </dsp:txBody>
      <dsp:txXfrm>
        <a:off x="7991123" y="1375505"/>
        <a:ext cx="1997476" cy="2888560"/>
      </dsp:txXfrm>
    </dsp:sp>
    <dsp:sp modelId="{6AFACE64-C24E-45B8-895E-3FDCA02192B9}">
      <dsp:nvSpPr>
        <dsp:cNvPr id="0" name=""/>
        <dsp:cNvSpPr/>
      </dsp:nvSpPr>
      <dsp:spPr>
        <a:xfrm>
          <a:off x="0" y="4264065"/>
          <a:ext cx="9989819" cy="320951"/>
        </a:xfrm>
        <a:prstGeom prst="rect">
          <a:avLst/>
        </a:prstGeom>
        <a:solidFill>
          <a:schemeClr val="accent2">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71D52-CD1E-4426-9DCD-5A0D6619C8FD}">
      <dsp:nvSpPr>
        <dsp:cNvPr id="0" name=""/>
        <dsp:cNvSpPr/>
      </dsp:nvSpPr>
      <dsp:spPr>
        <a:xfrm>
          <a:off x="-6093005" y="-932511"/>
          <a:ext cx="7255203" cy="7255203"/>
        </a:xfrm>
        <a:prstGeom prst="blockArc">
          <a:avLst>
            <a:gd name="adj1" fmla="val 18900000"/>
            <a:gd name="adj2" fmla="val 2700000"/>
            <a:gd name="adj3" fmla="val 298"/>
          </a:avLst>
        </a:pr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C3F976-59BC-4A89-9750-74D0EECBD95B}">
      <dsp:nvSpPr>
        <dsp:cNvPr id="0" name=""/>
        <dsp:cNvSpPr/>
      </dsp:nvSpPr>
      <dsp:spPr>
        <a:xfrm>
          <a:off x="748157" y="539018"/>
          <a:ext cx="10885043" cy="107803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5691"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kern="1200" dirty="0"/>
            <a:t>La propuesta denominada como “Propuesta de mejora de la capacidad física del soldado en relación al impacto de la carga física en diferentes franjas etarias”, responde a los hallazgos encontrados en la investigación documental y de campo en el contexto del entrenamiento militar, la sobre carga física y la mejora de la capacidad física del soldado. </a:t>
          </a:r>
          <a:endParaRPr lang="es-EC" sz="1800" kern="1200" dirty="0"/>
        </a:p>
      </dsp:txBody>
      <dsp:txXfrm>
        <a:off x="748157" y="539018"/>
        <a:ext cx="10885043" cy="1078036"/>
      </dsp:txXfrm>
    </dsp:sp>
    <dsp:sp modelId="{F7EE6351-C635-41CC-938A-287304E26093}">
      <dsp:nvSpPr>
        <dsp:cNvPr id="0" name=""/>
        <dsp:cNvSpPr/>
      </dsp:nvSpPr>
      <dsp:spPr>
        <a:xfrm>
          <a:off x="74384" y="404263"/>
          <a:ext cx="1347545" cy="13475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B42390E-B12D-4755-93D7-253EFBC46577}">
      <dsp:nvSpPr>
        <dsp:cNvPr id="0" name=""/>
        <dsp:cNvSpPr/>
      </dsp:nvSpPr>
      <dsp:spPr>
        <a:xfrm>
          <a:off x="1140023" y="2068088"/>
          <a:ext cx="10493177" cy="125400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5691" tIns="45720" rIns="45720" bIns="45720" numCol="1" spcCol="1270" anchor="ctr" anchorCtr="0">
          <a:noAutofit/>
        </a:bodyPr>
        <a:lstStyle/>
        <a:p>
          <a:pPr marL="0" lvl="0" indent="0" algn="just" defTabSz="800100">
            <a:lnSpc>
              <a:spcPct val="90000"/>
            </a:lnSpc>
            <a:spcBef>
              <a:spcPct val="0"/>
            </a:spcBef>
            <a:spcAft>
              <a:spcPct val="35000"/>
            </a:spcAft>
            <a:buNone/>
          </a:pPr>
          <a:r>
            <a:rPr lang="es-ES" sz="1800" kern="1200" dirty="0"/>
            <a:t>Tiene un carácter innovador e inédito ya que no se encuentran estudios similares a nivel local y regional al respecto y por la naturaleza del estudio y el contexto de su desarrollo es correspondiente con el proceso de transformación de las capacidades de la Fuerza Terrestre que se encuentra en curso.</a:t>
          </a:r>
          <a:endParaRPr lang="es-EC" sz="1800" kern="1200" dirty="0"/>
        </a:p>
      </dsp:txBody>
      <dsp:txXfrm>
        <a:off x="1140023" y="2068088"/>
        <a:ext cx="10493177" cy="1254004"/>
      </dsp:txXfrm>
    </dsp:sp>
    <dsp:sp modelId="{7863C4BD-C7FB-4D46-B73A-6EBE93FBD862}">
      <dsp:nvSpPr>
        <dsp:cNvPr id="0" name=""/>
        <dsp:cNvSpPr/>
      </dsp:nvSpPr>
      <dsp:spPr>
        <a:xfrm>
          <a:off x="466250" y="2021317"/>
          <a:ext cx="1347545" cy="13475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3782FBF-43F2-40AA-B7BD-63DB26423992}">
      <dsp:nvSpPr>
        <dsp:cNvPr id="0" name=""/>
        <dsp:cNvSpPr/>
      </dsp:nvSpPr>
      <dsp:spPr>
        <a:xfrm>
          <a:off x="748157" y="3535425"/>
          <a:ext cx="10885043" cy="1553439"/>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5691" tIns="45720" rIns="45720" bIns="45720" numCol="1" spcCol="1270" anchor="ctr" anchorCtr="0">
          <a:noAutofit/>
        </a:bodyPr>
        <a:lstStyle/>
        <a:p>
          <a:pPr marL="0" lvl="0" indent="0" algn="just" defTabSz="800100">
            <a:lnSpc>
              <a:spcPct val="90000"/>
            </a:lnSpc>
            <a:spcBef>
              <a:spcPct val="0"/>
            </a:spcBef>
            <a:spcAft>
              <a:spcPct val="35000"/>
            </a:spcAft>
            <a:buNone/>
          </a:pPr>
          <a:r>
            <a:rPr lang="es-ES_tradnl" sz="1800" kern="1200" dirty="0"/>
            <a:t>El plan de mejora propuesto, requiera de cuatro ámbitos para el desarrollo de actividades, estos son el diagnóstico, la planificación y doctrina, la capacitación y socialización, y la evaluación en un período de mediano plazo, que determinan actividades con el propósito fundamental de promover la mejora de la capacidad física del soldado considerando aspectos como la sobre carga física del entrenamiento, y la diferenciación del mismo en función de grupos etarios, lo cual constituye una contribución a la perspectiva de la transformación de capacidades en el contexto de concebir un entrenamiento militar funcional. </a:t>
          </a:r>
          <a:endParaRPr lang="es-EC" sz="1800" kern="1200" dirty="0"/>
        </a:p>
      </dsp:txBody>
      <dsp:txXfrm>
        <a:off x="748157" y="3535425"/>
        <a:ext cx="10885043" cy="1553439"/>
      </dsp:txXfrm>
    </dsp:sp>
    <dsp:sp modelId="{490140F6-51FB-4896-9EA9-12B37657FCCF}">
      <dsp:nvSpPr>
        <dsp:cNvPr id="0" name=""/>
        <dsp:cNvSpPr/>
      </dsp:nvSpPr>
      <dsp:spPr>
        <a:xfrm>
          <a:off x="74384" y="3638372"/>
          <a:ext cx="1347545" cy="13475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380444"/>
          <a:ext cx="10386646" cy="21294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Se pudo evidenciar que la información específica al respecto en el cambio del estudio de la actividad física es limitada, y en el caso del sobre carga en entrenamiento militar es casi nula. Sin embargo se relacionaron estudios generales respecto al a actividad física para interpretar esta información con respecto al contexto militar considerando las características de este tipo de entrenamiento y la concepción actual del proceso de transformación de capacidades en donde se plantea un entrenamiento físico funcional, el cual plantea un entrenamiento militar integral adaptable a la heterogeneidad de la composición de las capacidades individuales y colectivas con la misión de fortalecer los objetivos militares fundamentales.</a:t>
          </a:r>
        </a:p>
      </dsp:txBody>
      <dsp:txXfrm>
        <a:off x="103949" y="484393"/>
        <a:ext cx="10178748" cy="1921502"/>
      </dsp:txXfrm>
    </dsp:sp>
    <dsp:sp modelId="{F6CDF564-7B5A-42C3-8CCF-9C36B0B6EA93}">
      <dsp:nvSpPr>
        <dsp:cNvPr id="0" name=""/>
        <dsp:cNvSpPr/>
      </dsp:nvSpPr>
      <dsp:spPr>
        <a:xfrm>
          <a:off x="0" y="2697044"/>
          <a:ext cx="10386646" cy="21294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Se encontraron hallazgos referentes a la percepción de expertos en la actividad física de característica empírica y vivencial de la problemática de la sobre carga del entrenamiento militar y la necesidad de una especificidad y diferenciación del entrenamiento militar para la mejora de la capacidad física del soldado, lo cual se pudo evidenciar en las encuestas realizadas en la investigación de campo, de estos datos se pudo definir la propuesta que plantea inicialmente la necesidad de seguimiento y registro del entrenamiento militar en todas sus etapas.</a:t>
          </a:r>
        </a:p>
      </dsp:txBody>
      <dsp:txXfrm>
        <a:off x="103949" y="2800993"/>
        <a:ext cx="10178748" cy="19215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1359953"/>
          <a:ext cx="10386646" cy="155902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Es necesario establecer que los factores de incidencia incluyen ciencias como a la medicina deportiva, farmacología, diagnosis, análisis clínico entre otras ciencias que superan el ámbito de la presente investigación. De igual manera para alcanzar datos relevantes en el campo de la investigación científica se requiere de períodos y volúmenes significativos de pruebas investigativas, lo que puede lograrse con un compromiso institucional a nivel del proceso de transformación de la Fuerza Terrestre.</a:t>
          </a:r>
        </a:p>
      </dsp:txBody>
      <dsp:txXfrm>
        <a:off x="76105" y="1436058"/>
        <a:ext cx="10234436" cy="14068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283897"/>
          <a:ext cx="10386646" cy="182393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Es necesario generar el compromiso por parte de todos los involucrados en el desarrollo del entrenamiento militar de cumplir y generar datos que puedan favorecer el análisis técnico científico para el desarrollo de la innovación específica y propia al entrenamiento militar, este conocimiento permitirá tener bases reales sobre la incidencia de las medidas adoptadas en los procesos de planificación del entrenamiento militar y prospectivamente mejorar la capacidad física del soldado. </a:t>
          </a:r>
        </a:p>
      </dsp:txBody>
      <dsp:txXfrm>
        <a:off x="89037" y="372934"/>
        <a:ext cx="10208572" cy="1645863"/>
      </dsp:txXfrm>
    </dsp:sp>
    <dsp:sp modelId="{B9CD51CB-9834-40DE-9DA1-FF7D5217C2A0}">
      <dsp:nvSpPr>
        <dsp:cNvPr id="0" name=""/>
        <dsp:cNvSpPr/>
      </dsp:nvSpPr>
      <dsp:spPr>
        <a:xfrm>
          <a:off x="0" y="2295035"/>
          <a:ext cx="10386646" cy="205645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La atención que el proceso de transformación de capacidades del Ejército ha tenido con el desarrollo del entrenamiento y actividad física ha sido positivo, pero necesita de innovación en materia metodológica y de evaluación. Éste es un hecho que debe ser aprovechado por los responsables de la planificación para incluir en el proceso de transformación un plan de desarrollo de la planificación del entrenamiento militar, basado en datos propios que reflejen la realidad de la condición física de oficiales y voluntarios pero además que consolide una base de datos para que generaciones venideras puedan consolidar los hallazgos generados.</a:t>
          </a:r>
        </a:p>
      </dsp:txBody>
      <dsp:txXfrm>
        <a:off x="100388" y="2395423"/>
        <a:ext cx="10185870" cy="18556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1252993"/>
          <a:ext cx="10386646" cy="21294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Un aspecto fundamental en el desarrollo de propuestas relacionadas al entrenamiento militar dadas las características técnicas y científicas del mismo es vincular a la Academia, a sus representantes y colaboradores, de forma permanente con la generación de conocimiento e innovación ya que en este tipo de estudios convergen áreas que sin un vínculo adecuado o sin datos de investigaciones de sustento, determinan estudios únicamente bibliográficos en función de investigaciones no específicas al contexto militar ecuatoriano, lo que supone adaptaciones a parámetros ajenos al biotipo o conformación de fuerzas así como el de objetivos institucionales y militares.</a:t>
          </a:r>
        </a:p>
      </dsp:txBody>
      <dsp:txXfrm>
        <a:off x="103949" y="1356942"/>
        <a:ext cx="10178748" cy="1921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B7BDC-7B24-4AE9-AD9A-4E319EB93570}">
      <dsp:nvSpPr>
        <dsp:cNvPr id="0" name=""/>
        <dsp:cNvSpPr/>
      </dsp:nvSpPr>
      <dsp:spPr>
        <a:xfrm rot="10800000">
          <a:off x="2258289" y="0"/>
          <a:ext cx="7882876" cy="1246777"/>
        </a:xfrm>
        <a:prstGeom prst="homePlate">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9794" tIns="95250" rIns="177800" bIns="95250" numCol="1" spcCol="1270" anchor="ctr" anchorCtr="0">
          <a:noAutofit/>
        </a:bodyPr>
        <a:lstStyle/>
        <a:p>
          <a:pPr marL="0" lvl="0" indent="0" algn="just" defTabSz="1111250">
            <a:lnSpc>
              <a:spcPct val="90000"/>
            </a:lnSpc>
            <a:spcBef>
              <a:spcPct val="0"/>
            </a:spcBef>
            <a:spcAft>
              <a:spcPct val="35000"/>
            </a:spcAft>
            <a:buNone/>
          </a:pPr>
          <a:r>
            <a:rPr lang="es-ES_tradnl" sz="2500" kern="1200" dirty="0"/>
            <a:t>Describir las afectaciones de la sobrecarga física en el entrenamiento y su impacto de acuerdo a la edad, mediante el estudio bibliográfico del tema.</a:t>
          </a:r>
          <a:endParaRPr lang="es-EC" sz="2500" kern="1200" dirty="0"/>
        </a:p>
      </dsp:txBody>
      <dsp:txXfrm rot="10800000">
        <a:off x="2569983" y="0"/>
        <a:ext cx="7571182" cy="1246777"/>
      </dsp:txXfrm>
    </dsp:sp>
    <dsp:sp modelId="{F6ABB00B-C8B8-4F02-BD75-BE459973B1FC}">
      <dsp:nvSpPr>
        <dsp:cNvPr id="0" name=""/>
        <dsp:cNvSpPr/>
      </dsp:nvSpPr>
      <dsp:spPr>
        <a:xfrm>
          <a:off x="1673842" y="3404"/>
          <a:ext cx="1246777" cy="1246777"/>
        </a:xfrm>
        <a:prstGeom prst="ellipse">
          <a:avLst/>
        </a:prstGeom>
        <a:blipFill rotWithShape="1">
          <a:blip xmlns:r="http://schemas.openxmlformats.org/officeDocument/2006/relationships" r:embed="rId1"/>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136846D-C23C-4EF8-87A8-6572588E2A32}">
      <dsp:nvSpPr>
        <dsp:cNvPr id="0" name=""/>
        <dsp:cNvSpPr/>
      </dsp:nvSpPr>
      <dsp:spPr>
        <a:xfrm rot="10800000">
          <a:off x="2297230" y="1599068"/>
          <a:ext cx="7882876" cy="1246777"/>
        </a:xfrm>
        <a:prstGeom prst="homePlate">
          <a:avLst/>
        </a:prstGeom>
        <a:gradFill rotWithShape="0">
          <a:gsLst>
            <a:gs pos="0">
              <a:schemeClr val="accent2">
                <a:shade val="50000"/>
                <a:hueOff val="294254"/>
                <a:satOff val="-7853"/>
                <a:lumOff val="31433"/>
                <a:alphaOff val="0"/>
                <a:satMod val="103000"/>
                <a:lumMod val="102000"/>
                <a:tint val="94000"/>
              </a:schemeClr>
            </a:gs>
            <a:gs pos="50000">
              <a:schemeClr val="accent2">
                <a:shade val="50000"/>
                <a:hueOff val="294254"/>
                <a:satOff val="-7853"/>
                <a:lumOff val="31433"/>
                <a:alphaOff val="0"/>
                <a:satMod val="110000"/>
                <a:lumMod val="100000"/>
                <a:shade val="100000"/>
              </a:schemeClr>
            </a:gs>
            <a:gs pos="100000">
              <a:schemeClr val="accent2">
                <a:shade val="50000"/>
                <a:hueOff val="294254"/>
                <a:satOff val="-7853"/>
                <a:lumOff val="314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9794" tIns="95250" rIns="177800" bIns="95250" numCol="1" spcCol="1270" anchor="ctr" anchorCtr="0">
          <a:noAutofit/>
        </a:bodyPr>
        <a:lstStyle/>
        <a:p>
          <a:pPr marL="0" lvl="0" indent="0" algn="just" defTabSz="1111250">
            <a:lnSpc>
              <a:spcPct val="90000"/>
            </a:lnSpc>
            <a:spcBef>
              <a:spcPct val="0"/>
            </a:spcBef>
            <a:spcAft>
              <a:spcPct val="35000"/>
            </a:spcAft>
            <a:buNone/>
          </a:pPr>
          <a:r>
            <a:rPr lang="es-ES_tradnl" sz="2500" kern="1200" dirty="0"/>
            <a:t>Relacionar el conocimiento adquirido con las características del entrenamiento militar, en función de la mejora de la capacidad física del soldado.</a:t>
          </a:r>
          <a:endParaRPr lang="es-EC" sz="2500" kern="1200" dirty="0"/>
        </a:p>
      </dsp:txBody>
      <dsp:txXfrm rot="10800000">
        <a:off x="2608924" y="1599068"/>
        <a:ext cx="7571182" cy="1246777"/>
      </dsp:txXfrm>
    </dsp:sp>
    <dsp:sp modelId="{F873B5E8-0DF5-4FA6-8463-C69A84844059}">
      <dsp:nvSpPr>
        <dsp:cNvPr id="0" name=""/>
        <dsp:cNvSpPr/>
      </dsp:nvSpPr>
      <dsp:spPr>
        <a:xfrm>
          <a:off x="1673842" y="1599068"/>
          <a:ext cx="1246777" cy="1246777"/>
        </a:xfrm>
        <a:prstGeom prst="ellipse">
          <a:avLst/>
        </a:prstGeom>
        <a:blipFill rotWithShape="1">
          <a:blip xmlns:r="http://schemas.openxmlformats.org/officeDocument/2006/relationships" r:embed="rId2"/>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CEDCD17-1352-4970-A23B-0B0BB3228AA4}">
      <dsp:nvSpPr>
        <dsp:cNvPr id="0" name=""/>
        <dsp:cNvSpPr/>
      </dsp:nvSpPr>
      <dsp:spPr>
        <a:xfrm rot="10800000">
          <a:off x="2297230" y="3194732"/>
          <a:ext cx="7882876" cy="1246777"/>
        </a:xfrm>
        <a:prstGeom prst="homePlate">
          <a:avLst/>
        </a:prstGeom>
        <a:gradFill rotWithShape="0">
          <a:gsLst>
            <a:gs pos="0">
              <a:schemeClr val="accent2">
                <a:shade val="50000"/>
                <a:hueOff val="294254"/>
                <a:satOff val="-7853"/>
                <a:lumOff val="31433"/>
                <a:alphaOff val="0"/>
                <a:satMod val="103000"/>
                <a:lumMod val="102000"/>
                <a:tint val="94000"/>
              </a:schemeClr>
            </a:gs>
            <a:gs pos="50000">
              <a:schemeClr val="accent2">
                <a:shade val="50000"/>
                <a:hueOff val="294254"/>
                <a:satOff val="-7853"/>
                <a:lumOff val="31433"/>
                <a:alphaOff val="0"/>
                <a:satMod val="110000"/>
                <a:lumMod val="100000"/>
                <a:shade val="100000"/>
              </a:schemeClr>
            </a:gs>
            <a:gs pos="100000">
              <a:schemeClr val="accent2">
                <a:shade val="50000"/>
                <a:hueOff val="294254"/>
                <a:satOff val="-7853"/>
                <a:lumOff val="314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49794" tIns="95250" rIns="177800" bIns="95250" numCol="1" spcCol="1270" anchor="ctr" anchorCtr="0">
          <a:noAutofit/>
        </a:bodyPr>
        <a:lstStyle/>
        <a:p>
          <a:pPr marL="0" lvl="0" indent="0" algn="just" defTabSz="1111250">
            <a:lnSpc>
              <a:spcPct val="90000"/>
            </a:lnSpc>
            <a:spcBef>
              <a:spcPct val="0"/>
            </a:spcBef>
            <a:spcAft>
              <a:spcPct val="35000"/>
            </a:spcAft>
            <a:buNone/>
          </a:pPr>
          <a:r>
            <a:rPr lang="es-ES_tradnl" sz="2500" kern="1200" dirty="0"/>
            <a:t>Desarrollar una propuesta de mejora de la capacidad física del soldado de acuerdo a una clasificación de franjas etarias.</a:t>
          </a:r>
          <a:endParaRPr lang="es-EC" sz="2500" kern="1200" dirty="0"/>
        </a:p>
      </dsp:txBody>
      <dsp:txXfrm rot="10800000">
        <a:off x="2608924" y="3194732"/>
        <a:ext cx="7571182" cy="1246777"/>
      </dsp:txXfrm>
    </dsp:sp>
    <dsp:sp modelId="{ADD0C71D-E314-4334-A7E6-ABC7A6670DA4}">
      <dsp:nvSpPr>
        <dsp:cNvPr id="0" name=""/>
        <dsp:cNvSpPr/>
      </dsp:nvSpPr>
      <dsp:spPr>
        <a:xfrm>
          <a:off x="1673842" y="3194732"/>
          <a:ext cx="1246777" cy="1246777"/>
        </a:xfrm>
        <a:prstGeom prst="ellipse">
          <a:avLst/>
        </a:prstGeom>
        <a:blipFill rotWithShape="1">
          <a:blip xmlns:r="http://schemas.openxmlformats.org/officeDocument/2006/relationships" r:embed="rId3"/>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7450A-185B-427D-B4E8-AB66955D961F}">
      <dsp:nvSpPr>
        <dsp:cNvPr id="0" name=""/>
        <dsp:cNvSpPr/>
      </dsp:nvSpPr>
      <dsp:spPr>
        <a:xfrm>
          <a:off x="3361002" y="343343"/>
          <a:ext cx="676645" cy="4392615"/>
        </a:xfrm>
        <a:custGeom>
          <a:avLst/>
          <a:gdLst/>
          <a:ahLst/>
          <a:cxnLst/>
          <a:rect l="0" t="0" r="0" b="0"/>
          <a:pathLst>
            <a:path>
              <a:moveTo>
                <a:pt x="0" y="0"/>
              </a:moveTo>
              <a:lnTo>
                <a:pt x="340545" y="0"/>
              </a:lnTo>
              <a:lnTo>
                <a:pt x="340545" y="4392615"/>
              </a:lnTo>
              <a:lnTo>
                <a:pt x="676645" y="439261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D5BDBB-D107-42A4-A428-06149773B496}">
      <dsp:nvSpPr>
        <dsp:cNvPr id="0" name=""/>
        <dsp:cNvSpPr/>
      </dsp:nvSpPr>
      <dsp:spPr>
        <a:xfrm>
          <a:off x="3361002" y="343343"/>
          <a:ext cx="676645" cy="3379302"/>
        </a:xfrm>
        <a:custGeom>
          <a:avLst/>
          <a:gdLst/>
          <a:ahLst/>
          <a:cxnLst/>
          <a:rect l="0" t="0" r="0" b="0"/>
          <a:pathLst>
            <a:path>
              <a:moveTo>
                <a:pt x="0" y="0"/>
              </a:moveTo>
              <a:lnTo>
                <a:pt x="340545" y="0"/>
              </a:lnTo>
              <a:lnTo>
                <a:pt x="340545" y="3379302"/>
              </a:lnTo>
              <a:lnTo>
                <a:pt x="676645" y="337930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618DA8-1DB9-4559-A348-8984E005F531}">
      <dsp:nvSpPr>
        <dsp:cNvPr id="0" name=""/>
        <dsp:cNvSpPr/>
      </dsp:nvSpPr>
      <dsp:spPr>
        <a:xfrm>
          <a:off x="3361002" y="343343"/>
          <a:ext cx="676645" cy="2365989"/>
        </a:xfrm>
        <a:custGeom>
          <a:avLst/>
          <a:gdLst/>
          <a:ahLst/>
          <a:cxnLst/>
          <a:rect l="0" t="0" r="0" b="0"/>
          <a:pathLst>
            <a:path>
              <a:moveTo>
                <a:pt x="0" y="0"/>
              </a:moveTo>
              <a:lnTo>
                <a:pt x="340545" y="0"/>
              </a:lnTo>
              <a:lnTo>
                <a:pt x="340545" y="2365989"/>
              </a:lnTo>
              <a:lnTo>
                <a:pt x="676645" y="236598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B754D-336C-4CE4-9C74-F8841833BB5A}">
      <dsp:nvSpPr>
        <dsp:cNvPr id="0" name=""/>
        <dsp:cNvSpPr/>
      </dsp:nvSpPr>
      <dsp:spPr>
        <a:xfrm>
          <a:off x="3361002" y="343343"/>
          <a:ext cx="681091" cy="1352676"/>
        </a:xfrm>
        <a:custGeom>
          <a:avLst/>
          <a:gdLst/>
          <a:ahLst/>
          <a:cxnLst/>
          <a:rect l="0" t="0" r="0" b="0"/>
          <a:pathLst>
            <a:path>
              <a:moveTo>
                <a:pt x="0" y="0"/>
              </a:moveTo>
              <a:lnTo>
                <a:pt x="344990" y="0"/>
              </a:lnTo>
              <a:lnTo>
                <a:pt x="344990" y="1352676"/>
              </a:lnTo>
              <a:lnTo>
                <a:pt x="681091" y="135267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93884A-2EDF-412D-BFC7-D1E350A94317}">
      <dsp:nvSpPr>
        <dsp:cNvPr id="0" name=""/>
        <dsp:cNvSpPr/>
      </dsp:nvSpPr>
      <dsp:spPr>
        <a:xfrm>
          <a:off x="3361002" y="343343"/>
          <a:ext cx="681091" cy="339363"/>
        </a:xfrm>
        <a:custGeom>
          <a:avLst/>
          <a:gdLst/>
          <a:ahLst/>
          <a:cxnLst/>
          <a:rect l="0" t="0" r="0" b="0"/>
          <a:pathLst>
            <a:path>
              <a:moveTo>
                <a:pt x="0" y="0"/>
              </a:moveTo>
              <a:lnTo>
                <a:pt x="344990" y="0"/>
              </a:lnTo>
              <a:lnTo>
                <a:pt x="344990" y="339363"/>
              </a:lnTo>
              <a:lnTo>
                <a:pt x="681091" y="33936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2293D3-F180-4791-BFBD-24005C985B26}">
      <dsp:nvSpPr>
        <dsp:cNvPr id="0" name=""/>
        <dsp:cNvSpPr/>
      </dsp:nvSpPr>
      <dsp:spPr>
        <a:xfrm>
          <a:off x="0" y="0"/>
          <a:ext cx="3361002" cy="686687"/>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Teoría</a:t>
          </a:r>
        </a:p>
      </dsp:txBody>
      <dsp:txXfrm>
        <a:off x="0" y="0"/>
        <a:ext cx="3361002" cy="686687"/>
      </dsp:txXfrm>
    </dsp:sp>
    <dsp:sp modelId="{243E26DC-D6A6-4D2E-AFB6-2C407D2302BF}">
      <dsp:nvSpPr>
        <dsp:cNvPr id="0" name=""/>
        <dsp:cNvSpPr/>
      </dsp:nvSpPr>
      <dsp:spPr>
        <a:xfrm>
          <a:off x="4042093" y="386113"/>
          <a:ext cx="4152350" cy="59318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Práctica educativa grupal</a:t>
          </a:r>
          <a:endParaRPr lang="es-ES" sz="1800" kern="1200" dirty="0"/>
        </a:p>
      </dsp:txBody>
      <dsp:txXfrm>
        <a:off x="4042093" y="386113"/>
        <a:ext cx="4152350" cy="593187"/>
      </dsp:txXfrm>
    </dsp:sp>
    <dsp:sp modelId="{6E66DFA3-6816-4F1B-BCE2-E33F945CCCF1}">
      <dsp:nvSpPr>
        <dsp:cNvPr id="0" name=""/>
        <dsp:cNvSpPr/>
      </dsp:nvSpPr>
      <dsp:spPr>
        <a:xfrm>
          <a:off x="4042093" y="1399426"/>
          <a:ext cx="4152350" cy="59318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Teoría del aprendizaje</a:t>
          </a:r>
        </a:p>
      </dsp:txBody>
      <dsp:txXfrm>
        <a:off x="4042093" y="1399426"/>
        <a:ext cx="4152350" cy="593187"/>
      </dsp:txXfrm>
    </dsp:sp>
    <dsp:sp modelId="{81864CE0-9CA5-4B1F-B70F-AF10989F5EB3}">
      <dsp:nvSpPr>
        <dsp:cNvPr id="0" name=""/>
        <dsp:cNvSpPr/>
      </dsp:nvSpPr>
      <dsp:spPr>
        <a:xfrm>
          <a:off x="4037648" y="2412739"/>
          <a:ext cx="4152350" cy="59318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Preparación preventiva</a:t>
          </a:r>
        </a:p>
      </dsp:txBody>
      <dsp:txXfrm>
        <a:off x="4037648" y="2412739"/>
        <a:ext cx="4152350" cy="593187"/>
      </dsp:txXfrm>
    </dsp:sp>
    <dsp:sp modelId="{287670F4-2F17-440E-A4A8-88B8903CB198}">
      <dsp:nvSpPr>
        <dsp:cNvPr id="0" name=""/>
        <dsp:cNvSpPr/>
      </dsp:nvSpPr>
      <dsp:spPr>
        <a:xfrm>
          <a:off x="4037648" y="3426052"/>
          <a:ext cx="4152350" cy="59318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Preparación prospectiva</a:t>
          </a:r>
        </a:p>
      </dsp:txBody>
      <dsp:txXfrm>
        <a:off x="4037648" y="3426052"/>
        <a:ext cx="4152350" cy="593187"/>
      </dsp:txXfrm>
    </dsp:sp>
    <dsp:sp modelId="{002CD56A-2C02-4FF5-956E-8B5C7A169A9E}">
      <dsp:nvSpPr>
        <dsp:cNvPr id="0" name=""/>
        <dsp:cNvSpPr/>
      </dsp:nvSpPr>
      <dsp:spPr>
        <a:xfrm>
          <a:off x="4037648" y="4439365"/>
          <a:ext cx="4152350" cy="593187"/>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t>Doctrina militar de entrenamiento</a:t>
          </a:r>
          <a:endParaRPr lang="es-ES" sz="1800" kern="1200" dirty="0"/>
        </a:p>
      </dsp:txBody>
      <dsp:txXfrm>
        <a:off x="4037648" y="4439365"/>
        <a:ext cx="4152350" cy="593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D508D-7223-4FA3-885E-61BF642A2AB1}">
      <dsp:nvSpPr>
        <dsp:cNvPr id="0" name=""/>
        <dsp:cNvSpPr/>
      </dsp:nvSpPr>
      <dsp:spPr>
        <a:xfrm>
          <a:off x="3631231" y="790759"/>
          <a:ext cx="1200833" cy="4370343"/>
        </a:xfrm>
        <a:custGeom>
          <a:avLst/>
          <a:gdLst/>
          <a:ahLst/>
          <a:cxnLst/>
          <a:rect l="0" t="0" r="0" b="0"/>
          <a:pathLst>
            <a:path>
              <a:moveTo>
                <a:pt x="0" y="0"/>
              </a:moveTo>
              <a:lnTo>
                <a:pt x="1037656" y="0"/>
              </a:lnTo>
              <a:lnTo>
                <a:pt x="1037656" y="4370343"/>
              </a:lnTo>
              <a:lnTo>
                <a:pt x="1200833" y="437034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33CF2-F4F6-4599-9AB3-33DA44BA8C90}">
      <dsp:nvSpPr>
        <dsp:cNvPr id="0" name=""/>
        <dsp:cNvSpPr/>
      </dsp:nvSpPr>
      <dsp:spPr>
        <a:xfrm>
          <a:off x="3631231" y="790759"/>
          <a:ext cx="1200833" cy="3668681"/>
        </a:xfrm>
        <a:custGeom>
          <a:avLst/>
          <a:gdLst/>
          <a:ahLst/>
          <a:cxnLst/>
          <a:rect l="0" t="0" r="0" b="0"/>
          <a:pathLst>
            <a:path>
              <a:moveTo>
                <a:pt x="0" y="0"/>
              </a:moveTo>
              <a:lnTo>
                <a:pt x="1037656" y="0"/>
              </a:lnTo>
              <a:lnTo>
                <a:pt x="1037656" y="3668681"/>
              </a:lnTo>
              <a:lnTo>
                <a:pt x="1200833" y="36686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E43C7B-0E1B-46EE-908C-88BD4F99D95D}">
      <dsp:nvSpPr>
        <dsp:cNvPr id="0" name=""/>
        <dsp:cNvSpPr/>
      </dsp:nvSpPr>
      <dsp:spPr>
        <a:xfrm>
          <a:off x="3631231" y="790759"/>
          <a:ext cx="1200833" cy="2967019"/>
        </a:xfrm>
        <a:custGeom>
          <a:avLst/>
          <a:gdLst/>
          <a:ahLst/>
          <a:cxnLst/>
          <a:rect l="0" t="0" r="0" b="0"/>
          <a:pathLst>
            <a:path>
              <a:moveTo>
                <a:pt x="0" y="0"/>
              </a:moveTo>
              <a:lnTo>
                <a:pt x="1037656" y="0"/>
              </a:lnTo>
              <a:lnTo>
                <a:pt x="1037656" y="2967019"/>
              </a:lnTo>
              <a:lnTo>
                <a:pt x="1200833" y="29670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8D7A00-8729-42F8-8425-64D9C4E29B24}">
      <dsp:nvSpPr>
        <dsp:cNvPr id="0" name=""/>
        <dsp:cNvSpPr/>
      </dsp:nvSpPr>
      <dsp:spPr>
        <a:xfrm>
          <a:off x="3631231" y="790759"/>
          <a:ext cx="1200833" cy="2265357"/>
        </a:xfrm>
        <a:custGeom>
          <a:avLst/>
          <a:gdLst/>
          <a:ahLst/>
          <a:cxnLst/>
          <a:rect l="0" t="0" r="0" b="0"/>
          <a:pathLst>
            <a:path>
              <a:moveTo>
                <a:pt x="0" y="0"/>
              </a:moveTo>
              <a:lnTo>
                <a:pt x="1037656" y="0"/>
              </a:lnTo>
              <a:lnTo>
                <a:pt x="1037656" y="2265357"/>
              </a:lnTo>
              <a:lnTo>
                <a:pt x="1200833" y="226535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0740E-268E-44BD-89CB-ECDABF3E9A10}">
      <dsp:nvSpPr>
        <dsp:cNvPr id="0" name=""/>
        <dsp:cNvSpPr/>
      </dsp:nvSpPr>
      <dsp:spPr>
        <a:xfrm>
          <a:off x="3631231" y="790759"/>
          <a:ext cx="1200833" cy="1563694"/>
        </a:xfrm>
        <a:custGeom>
          <a:avLst/>
          <a:gdLst/>
          <a:ahLst/>
          <a:cxnLst/>
          <a:rect l="0" t="0" r="0" b="0"/>
          <a:pathLst>
            <a:path>
              <a:moveTo>
                <a:pt x="0" y="0"/>
              </a:moveTo>
              <a:lnTo>
                <a:pt x="1037656" y="0"/>
              </a:lnTo>
              <a:lnTo>
                <a:pt x="1037656" y="1563694"/>
              </a:lnTo>
              <a:lnTo>
                <a:pt x="1200833" y="15636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FF2692-D229-438F-89FB-15230A15B1BD}">
      <dsp:nvSpPr>
        <dsp:cNvPr id="0" name=""/>
        <dsp:cNvSpPr/>
      </dsp:nvSpPr>
      <dsp:spPr>
        <a:xfrm>
          <a:off x="3631231" y="790759"/>
          <a:ext cx="1200833" cy="862032"/>
        </a:xfrm>
        <a:custGeom>
          <a:avLst/>
          <a:gdLst/>
          <a:ahLst/>
          <a:cxnLst/>
          <a:rect l="0" t="0" r="0" b="0"/>
          <a:pathLst>
            <a:path>
              <a:moveTo>
                <a:pt x="0" y="0"/>
              </a:moveTo>
              <a:lnTo>
                <a:pt x="1037656" y="0"/>
              </a:lnTo>
              <a:lnTo>
                <a:pt x="1037656" y="862032"/>
              </a:lnTo>
              <a:lnTo>
                <a:pt x="1200833" y="86203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44A0B8-1A16-4338-AA11-816FCBFC8C8A}">
      <dsp:nvSpPr>
        <dsp:cNvPr id="0" name=""/>
        <dsp:cNvSpPr/>
      </dsp:nvSpPr>
      <dsp:spPr>
        <a:xfrm>
          <a:off x="3631231" y="790759"/>
          <a:ext cx="1200833" cy="160370"/>
        </a:xfrm>
        <a:custGeom>
          <a:avLst/>
          <a:gdLst/>
          <a:ahLst/>
          <a:cxnLst/>
          <a:rect l="0" t="0" r="0" b="0"/>
          <a:pathLst>
            <a:path>
              <a:moveTo>
                <a:pt x="0" y="0"/>
              </a:moveTo>
              <a:lnTo>
                <a:pt x="1037656" y="0"/>
              </a:lnTo>
              <a:lnTo>
                <a:pt x="1037656" y="160370"/>
              </a:lnTo>
              <a:lnTo>
                <a:pt x="1200833" y="16037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8B6F6F-9315-4687-8131-7A91963746C1}">
      <dsp:nvSpPr>
        <dsp:cNvPr id="0" name=""/>
        <dsp:cNvSpPr/>
      </dsp:nvSpPr>
      <dsp:spPr>
        <a:xfrm>
          <a:off x="3631231" y="249468"/>
          <a:ext cx="1200833" cy="541291"/>
        </a:xfrm>
        <a:custGeom>
          <a:avLst/>
          <a:gdLst/>
          <a:ahLst/>
          <a:cxnLst/>
          <a:rect l="0" t="0" r="0" b="0"/>
          <a:pathLst>
            <a:path>
              <a:moveTo>
                <a:pt x="0" y="541291"/>
              </a:moveTo>
              <a:lnTo>
                <a:pt x="1037656" y="541291"/>
              </a:lnTo>
              <a:lnTo>
                <a:pt x="1037656" y="0"/>
              </a:lnTo>
              <a:lnTo>
                <a:pt x="120083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9624E-1FF0-4C79-823F-3AD0BC3EEF57}">
      <dsp:nvSpPr>
        <dsp:cNvPr id="0" name=""/>
        <dsp:cNvSpPr/>
      </dsp:nvSpPr>
      <dsp:spPr>
        <a:xfrm>
          <a:off x="0" y="556760"/>
          <a:ext cx="3631231" cy="46799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Entrenamiento Militar</a:t>
          </a:r>
        </a:p>
      </dsp:txBody>
      <dsp:txXfrm>
        <a:off x="0" y="556760"/>
        <a:ext cx="3631231" cy="467998"/>
      </dsp:txXfrm>
    </dsp:sp>
    <dsp:sp modelId="{B478F4A9-36FA-454A-8C27-4DA30E29A200}">
      <dsp:nvSpPr>
        <dsp:cNvPr id="0" name=""/>
        <dsp:cNvSpPr/>
      </dsp:nvSpPr>
      <dsp:spPr>
        <a:xfrm>
          <a:off x="4832065" y="622"/>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como disciplina</a:t>
          </a:r>
        </a:p>
      </dsp:txBody>
      <dsp:txXfrm>
        <a:off x="4832065" y="622"/>
        <a:ext cx="3997613" cy="497690"/>
      </dsp:txXfrm>
    </dsp:sp>
    <dsp:sp modelId="{C63D4015-4EEA-4492-90E4-C6E84D69C730}">
      <dsp:nvSpPr>
        <dsp:cNvPr id="0" name=""/>
        <dsp:cNvSpPr/>
      </dsp:nvSpPr>
      <dsp:spPr>
        <a:xfrm>
          <a:off x="4832065" y="702284"/>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Diseño del entrenamiento militar</a:t>
          </a:r>
        </a:p>
      </dsp:txBody>
      <dsp:txXfrm>
        <a:off x="4832065" y="702284"/>
        <a:ext cx="3997613" cy="497690"/>
      </dsp:txXfrm>
    </dsp:sp>
    <dsp:sp modelId="{F711286B-8E61-44D5-ADB7-42B086A9D724}">
      <dsp:nvSpPr>
        <dsp:cNvPr id="0" name=""/>
        <dsp:cNvSpPr/>
      </dsp:nvSpPr>
      <dsp:spPr>
        <a:xfrm>
          <a:off x="4832065" y="1403947"/>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fuerza  resistencia y mixto</a:t>
          </a:r>
        </a:p>
      </dsp:txBody>
      <dsp:txXfrm>
        <a:off x="4832065" y="1403947"/>
        <a:ext cx="3997613" cy="497690"/>
      </dsp:txXfrm>
    </dsp:sp>
    <dsp:sp modelId="{084C896C-44FD-462E-B81D-105000C902EB}">
      <dsp:nvSpPr>
        <dsp:cNvPr id="0" name=""/>
        <dsp:cNvSpPr/>
      </dsp:nvSpPr>
      <dsp:spPr>
        <a:xfrm>
          <a:off x="4832065" y="2105609"/>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kern="1200" dirty="0">
              <a:effectLst/>
              <a:latin typeface="+mn-lt"/>
              <a:ea typeface="Calibri" panose="020F0502020204030204" pitchFamily="34" charset="0"/>
              <a:cs typeface="Times New Roman" panose="02020603050405020304" pitchFamily="18" charset="0"/>
            </a:rPr>
            <a:t>Desempeño</a:t>
          </a:r>
          <a:endParaRPr lang="es-ES" sz="1800" kern="1200" dirty="0">
            <a:latin typeface="+mn-lt"/>
          </a:endParaRPr>
        </a:p>
      </dsp:txBody>
      <dsp:txXfrm>
        <a:off x="4832065" y="2105609"/>
        <a:ext cx="3997613" cy="497690"/>
      </dsp:txXfrm>
    </dsp:sp>
    <dsp:sp modelId="{923EF3D9-BDE3-4445-9E99-7C7ADB7A138E}">
      <dsp:nvSpPr>
        <dsp:cNvPr id="0" name=""/>
        <dsp:cNvSpPr/>
      </dsp:nvSpPr>
      <dsp:spPr>
        <a:xfrm>
          <a:off x="4832065" y="2807271"/>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n-lt"/>
            </a:rPr>
            <a:t>Gestión de carga</a:t>
          </a:r>
        </a:p>
      </dsp:txBody>
      <dsp:txXfrm>
        <a:off x="4832065" y="2807271"/>
        <a:ext cx="3997613" cy="497690"/>
      </dsp:txXfrm>
    </dsp:sp>
    <dsp:sp modelId="{5B219FE4-5CEA-4E9D-9346-13350303CB53}">
      <dsp:nvSpPr>
        <dsp:cNvPr id="0" name=""/>
        <dsp:cNvSpPr/>
      </dsp:nvSpPr>
      <dsp:spPr>
        <a:xfrm>
          <a:off x="4832065" y="3508933"/>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n-lt"/>
            </a:rPr>
            <a:t>Principio de sobrecarga</a:t>
          </a:r>
        </a:p>
      </dsp:txBody>
      <dsp:txXfrm>
        <a:off x="4832065" y="3508933"/>
        <a:ext cx="3997613" cy="497690"/>
      </dsp:txXfrm>
    </dsp:sp>
    <dsp:sp modelId="{F1ACBA86-D964-4520-96DD-97341B367207}">
      <dsp:nvSpPr>
        <dsp:cNvPr id="0" name=""/>
        <dsp:cNvSpPr/>
      </dsp:nvSpPr>
      <dsp:spPr>
        <a:xfrm>
          <a:off x="4832065" y="4210595"/>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n-lt"/>
            </a:rPr>
            <a:t>Lesiones</a:t>
          </a:r>
        </a:p>
      </dsp:txBody>
      <dsp:txXfrm>
        <a:off x="4832065" y="4210595"/>
        <a:ext cx="3997613" cy="497690"/>
      </dsp:txXfrm>
    </dsp:sp>
    <dsp:sp modelId="{D1BB8D0E-5364-414E-A923-66E4C41EBAAA}">
      <dsp:nvSpPr>
        <dsp:cNvPr id="0" name=""/>
        <dsp:cNvSpPr/>
      </dsp:nvSpPr>
      <dsp:spPr>
        <a:xfrm>
          <a:off x="4832065" y="4912257"/>
          <a:ext cx="3997613" cy="4976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mn-lt"/>
            </a:rPr>
            <a:t>Edad y entrenamiento</a:t>
          </a:r>
        </a:p>
      </dsp:txBody>
      <dsp:txXfrm>
        <a:off x="4832065" y="4912257"/>
        <a:ext cx="3997613" cy="497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5A989-0953-459D-AA6E-5205B348F1EC}">
      <dsp:nvSpPr>
        <dsp:cNvPr id="0" name=""/>
        <dsp:cNvSpPr/>
      </dsp:nvSpPr>
      <dsp:spPr>
        <a:xfrm>
          <a:off x="2661" y="318476"/>
          <a:ext cx="2714611" cy="1129497"/>
        </a:xfrm>
        <a:prstGeom prst="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Variable</a:t>
          </a:r>
        </a:p>
      </dsp:txBody>
      <dsp:txXfrm>
        <a:off x="2661" y="318476"/>
        <a:ext cx="2714611" cy="1129497"/>
      </dsp:txXfrm>
    </dsp:sp>
    <dsp:sp modelId="{F8CE2DFB-4FA2-4939-A36B-4D38CE42B2C1}">
      <dsp:nvSpPr>
        <dsp:cNvPr id="0" name=""/>
        <dsp:cNvSpPr/>
      </dsp:nvSpPr>
      <dsp:spPr>
        <a:xfrm>
          <a:off x="2730846" y="318476"/>
          <a:ext cx="2319124" cy="1129497"/>
        </a:xfrm>
        <a:prstGeom prst="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Dimensiones</a:t>
          </a:r>
        </a:p>
      </dsp:txBody>
      <dsp:txXfrm>
        <a:off x="2730846" y="318476"/>
        <a:ext cx="2319124" cy="1129497"/>
      </dsp:txXfrm>
    </dsp:sp>
    <dsp:sp modelId="{AEFBCB92-ED87-45F8-A022-FB7CBE2ADDFA}">
      <dsp:nvSpPr>
        <dsp:cNvPr id="0" name=""/>
        <dsp:cNvSpPr/>
      </dsp:nvSpPr>
      <dsp:spPr>
        <a:xfrm>
          <a:off x="5063543" y="318476"/>
          <a:ext cx="2492435" cy="1129497"/>
        </a:xfrm>
        <a:prstGeom prst="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Indicadores</a:t>
          </a:r>
        </a:p>
      </dsp:txBody>
      <dsp:txXfrm>
        <a:off x="5063543" y="318476"/>
        <a:ext cx="2492435" cy="1129497"/>
      </dsp:txXfrm>
    </dsp:sp>
    <dsp:sp modelId="{2BC2F716-9345-43B3-83BE-B9153FD5274E}">
      <dsp:nvSpPr>
        <dsp:cNvPr id="0" name=""/>
        <dsp:cNvSpPr/>
      </dsp:nvSpPr>
      <dsp:spPr>
        <a:xfrm>
          <a:off x="7569552" y="318476"/>
          <a:ext cx="2213447" cy="1129497"/>
        </a:xfrm>
        <a:prstGeom prst="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Instrumentos</a:t>
          </a:r>
        </a:p>
      </dsp:txBody>
      <dsp:txXfrm>
        <a:off x="7569552" y="318476"/>
        <a:ext cx="2213447" cy="1129497"/>
      </dsp:txXfrm>
    </dsp:sp>
    <dsp:sp modelId="{6816A9ED-2BAF-4A29-BE5F-F714EAA238DE}">
      <dsp:nvSpPr>
        <dsp:cNvPr id="0" name=""/>
        <dsp:cNvSpPr/>
      </dsp:nvSpPr>
      <dsp:spPr>
        <a:xfrm>
          <a:off x="9796572" y="318476"/>
          <a:ext cx="2045294" cy="1129497"/>
        </a:xfrm>
        <a:prstGeom prst="rect">
          <a:avLst/>
        </a:pr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38100" dist="38100" dir="2700000" algn="tl">
                  <a:srgbClr val="000000">
                    <a:alpha val="43137"/>
                  </a:srgbClr>
                </a:outerShdw>
              </a:effectLst>
            </a:rPr>
            <a:t>Escala valorativa</a:t>
          </a:r>
        </a:p>
      </dsp:txBody>
      <dsp:txXfrm>
        <a:off x="9796572" y="318476"/>
        <a:ext cx="2045294" cy="1129497"/>
      </dsp:txXfrm>
    </dsp:sp>
    <dsp:sp modelId="{49C3244C-E9E5-4BC0-9D54-9DA230DAD9F9}">
      <dsp:nvSpPr>
        <dsp:cNvPr id="0" name=""/>
        <dsp:cNvSpPr/>
      </dsp:nvSpPr>
      <dsp:spPr>
        <a:xfrm>
          <a:off x="2661" y="1461547"/>
          <a:ext cx="2714611" cy="1628767"/>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u="none" kern="1200" dirty="0">
              <a:solidFill>
                <a:schemeClr val="bg1"/>
              </a:solidFill>
              <a:effectLst>
                <a:outerShdw blurRad="38100" dist="38100" dir="2700000" algn="tl">
                  <a:srgbClr val="000000">
                    <a:alpha val="43137"/>
                  </a:srgbClr>
                </a:outerShdw>
              </a:effectLst>
            </a:rPr>
            <a:t>Variable Independiente</a:t>
          </a:r>
          <a:endParaRPr lang="es-EC" sz="1600" b="1" u="none" kern="1200" dirty="0">
            <a:solidFill>
              <a:schemeClr val="bg1"/>
            </a:solidFill>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s-EC" sz="1600" kern="1200" dirty="0"/>
        </a:p>
        <a:p>
          <a:pPr marL="0" lvl="0" indent="0" algn="just" defTabSz="711200">
            <a:lnSpc>
              <a:spcPct val="90000"/>
            </a:lnSpc>
            <a:spcBef>
              <a:spcPct val="0"/>
            </a:spcBef>
            <a:spcAft>
              <a:spcPct val="35000"/>
            </a:spcAft>
            <a:buNone/>
          </a:pPr>
          <a:r>
            <a:rPr lang="es-ES_tradnl" sz="1600" kern="1200" dirty="0"/>
            <a:t>Conocimiento de la sobre carga física en el entrenamiento militar y su impacto de acuerdo a la edad.</a:t>
          </a:r>
          <a:endParaRPr lang="es-ES" sz="1600" b="1" kern="1200" dirty="0">
            <a:solidFill>
              <a:schemeClr val="bg1"/>
            </a:solidFill>
          </a:endParaRPr>
        </a:p>
      </dsp:txBody>
      <dsp:txXfrm>
        <a:off x="2661" y="1461547"/>
        <a:ext cx="2714611" cy="1628767"/>
      </dsp:txXfrm>
    </dsp:sp>
    <dsp:sp modelId="{0FD15F84-446B-4BE0-8984-6C84DE07AE9A}">
      <dsp:nvSpPr>
        <dsp:cNvPr id="0" name=""/>
        <dsp:cNvSpPr/>
      </dsp:nvSpPr>
      <dsp:spPr>
        <a:xfrm>
          <a:off x="2730846" y="1461547"/>
          <a:ext cx="2319124"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Doctrina</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Sobre carga física</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Diferenciación en franjas etarias</a:t>
          </a:r>
          <a:endParaRPr lang="es-ES" sz="1400" kern="1200" dirty="0"/>
        </a:p>
      </dsp:txBody>
      <dsp:txXfrm>
        <a:off x="2730846" y="1461547"/>
        <a:ext cx="2319124" cy="1628767"/>
      </dsp:txXfrm>
    </dsp:sp>
    <dsp:sp modelId="{C99FB8E0-EA80-4CE5-BFE8-F726995DF50C}">
      <dsp:nvSpPr>
        <dsp:cNvPr id="0" name=""/>
        <dsp:cNvSpPr/>
      </dsp:nvSpPr>
      <dsp:spPr>
        <a:xfrm>
          <a:off x="5063543" y="1461547"/>
          <a:ext cx="2492435"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Información y Conocimiento previo</a:t>
          </a:r>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Informes de datos de sobreentrenamiento</a:t>
          </a:r>
          <a:endParaRPr lang="es-ES" sz="1400" kern="1200" dirty="0"/>
        </a:p>
      </dsp:txBody>
      <dsp:txXfrm>
        <a:off x="5063543" y="1461547"/>
        <a:ext cx="2492435" cy="1628767"/>
      </dsp:txXfrm>
    </dsp:sp>
    <dsp:sp modelId="{9A200046-F136-4329-9EE2-BF1345D602F4}">
      <dsp:nvSpPr>
        <dsp:cNvPr id="0" name=""/>
        <dsp:cNvSpPr/>
      </dsp:nvSpPr>
      <dsp:spPr>
        <a:xfrm>
          <a:off x="7569552" y="1461547"/>
          <a:ext cx="2213447"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Observación</a:t>
          </a:r>
          <a:endParaRPr lang="es-EC" sz="1400" kern="1200" dirty="0"/>
        </a:p>
        <a:p>
          <a:pPr marL="0" lvl="0" indent="0" algn="l" defTabSz="622300">
            <a:lnSpc>
              <a:spcPct val="90000"/>
            </a:lnSpc>
            <a:spcBef>
              <a:spcPct val="0"/>
            </a:spcBef>
            <a:spcAft>
              <a:spcPct val="35000"/>
            </a:spcAft>
            <a:buNone/>
          </a:pPr>
          <a:r>
            <a:rPr lang="es-ES_tradnl" sz="1400" kern="1200" dirty="0"/>
            <a:t>Encuesta</a:t>
          </a:r>
          <a:endParaRPr lang="es-EC" sz="1400" kern="1200" dirty="0"/>
        </a:p>
        <a:p>
          <a:pPr marL="0" lvl="0" indent="0" algn="l" defTabSz="622300">
            <a:lnSpc>
              <a:spcPct val="90000"/>
            </a:lnSpc>
            <a:spcBef>
              <a:spcPct val="0"/>
            </a:spcBef>
            <a:spcAft>
              <a:spcPct val="35000"/>
            </a:spcAft>
            <a:buNone/>
          </a:pPr>
          <a:r>
            <a:rPr lang="es-ES_tradnl" sz="1400" kern="1200" dirty="0"/>
            <a:t>Entrevista</a:t>
          </a:r>
          <a:endParaRPr lang="es-ES" sz="1400" kern="1200" dirty="0"/>
        </a:p>
      </dsp:txBody>
      <dsp:txXfrm>
        <a:off x="7569552" y="1461547"/>
        <a:ext cx="2213447" cy="1628767"/>
      </dsp:txXfrm>
    </dsp:sp>
    <dsp:sp modelId="{365A81A9-E6AE-4FE8-892D-0C3534544F5F}">
      <dsp:nvSpPr>
        <dsp:cNvPr id="0" name=""/>
        <dsp:cNvSpPr/>
      </dsp:nvSpPr>
      <dsp:spPr>
        <a:xfrm>
          <a:off x="9796572" y="1461547"/>
          <a:ext cx="2045294"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Existe</a:t>
          </a:r>
          <a:endParaRPr lang="es-EC" sz="1400" kern="1200" dirty="0"/>
        </a:p>
        <a:p>
          <a:pPr marL="0" lvl="0" indent="0" algn="l" defTabSz="622300">
            <a:lnSpc>
              <a:spcPct val="90000"/>
            </a:lnSpc>
            <a:spcBef>
              <a:spcPct val="0"/>
            </a:spcBef>
            <a:spcAft>
              <a:spcPct val="35000"/>
            </a:spcAft>
            <a:buNone/>
          </a:pPr>
          <a:r>
            <a:rPr lang="es-ES_tradnl" sz="1400" kern="1200" dirty="0"/>
            <a:t>Si</a:t>
          </a:r>
          <a:endParaRPr lang="es-EC" sz="1400" kern="1200" dirty="0"/>
        </a:p>
        <a:p>
          <a:pPr marL="0" lvl="0" indent="0" algn="l" defTabSz="622300">
            <a:lnSpc>
              <a:spcPct val="90000"/>
            </a:lnSpc>
            <a:spcBef>
              <a:spcPct val="0"/>
            </a:spcBef>
            <a:spcAft>
              <a:spcPct val="35000"/>
            </a:spcAft>
            <a:buNone/>
          </a:pPr>
          <a:r>
            <a:rPr lang="es-ES_tradnl" sz="1400" kern="1200" dirty="0"/>
            <a:t>No</a:t>
          </a:r>
          <a:endParaRPr lang="es-ES" sz="1400" kern="1200" dirty="0"/>
        </a:p>
      </dsp:txBody>
      <dsp:txXfrm>
        <a:off x="9796572" y="1461547"/>
        <a:ext cx="2045294" cy="1628767"/>
      </dsp:txXfrm>
    </dsp:sp>
    <dsp:sp modelId="{5EBCAA51-EDA5-4565-B034-98CF7F139E58}">
      <dsp:nvSpPr>
        <dsp:cNvPr id="0" name=""/>
        <dsp:cNvSpPr/>
      </dsp:nvSpPr>
      <dsp:spPr>
        <a:xfrm>
          <a:off x="2661" y="3103888"/>
          <a:ext cx="2714611" cy="162876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600" b="1" u="none" kern="1200" dirty="0">
              <a:solidFill>
                <a:schemeClr val="bg1"/>
              </a:solidFill>
              <a:effectLst>
                <a:outerShdw blurRad="38100" dist="38100" dir="2700000" algn="tl">
                  <a:srgbClr val="000000">
                    <a:alpha val="43137"/>
                  </a:srgbClr>
                </a:outerShdw>
              </a:effectLst>
            </a:rPr>
            <a:t>Variable Dependiente</a:t>
          </a:r>
          <a:endParaRPr lang="es-EC" sz="1600" u="none" kern="1200" dirty="0">
            <a:solidFill>
              <a:schemeClr val="bg1"/>
            </a:solidFill>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endParaRPr lang="es-EC" sz="1600" kern="1200" dirty="0"/>
        </a:p>
        <a:p>
          <a:pPr marL="0" lvl="0" indent="0" algn="just" defTabSz="711200">
            <a:lnSpc>
              <a:spcPct val="90000"/>
            </a:lnSpc>
            <a:spcBef>
              <a:spcPct val="0"/>
            </a:spcBef>
            <a:spcAft>
              <a:spcPct val="35000"/>
            </a:spcAft>
            <a:buNone/>
          </a:pPr>
          <a:r>
            <a:rPr lang="es-ES_tradnl" sz="1600" kern="1200" dirty="0"/>
            <a:t>Mejora de la capacidad física del soldado</a:t>
          </a:r>
          <a:endParaRPr lang="es-ES" sz="1600" b="1" kern="1200" dirty="0">
            <a:solidFill>
              <a:schemeClr val="bg1"/>
            </a:solidFill>
          </a:endParaRPr>
        </a:p>
      </dsp:txBody>
      <dsp:txXfrm>
        <a:off x="2661" y="3103888"/>
        <a:ext cx="2714611" cy="1628767"/>
      </dsp:txXfrm>
    </dsp:sp>
    <dsp:sp modelId="{134E84A3-D247-4D2B-AA94-A3B6B0EFB425}">
      <dsp:nvSpPr>
        <dsp:cNvPr id="0" name=""/>
        <dsp:cNvSpPr/>
      </dsp:nvSpPr>
      <dsp:spPr>
        <a:xfrm>
          <a:off x="2730846" y="3103888"/>
          <a:ext cx="2319124"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Doctrina</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Prevención</a:t>
          </a:r>
          <a:endParaRPr lang="es-ES" sz="1400" kern="1200" dirty="0"/>
        </a:p>
      </dsp:txBody>
      <dsp:txXfrm>
        <a:off x="2730846" y="3103888"/>
        <a:ext cx="2319124" cy="1628767"/>
      </dsp:txXfrm>
    </dsp:sp>
    <dsp:sp modelId="{055311F1-064F-4920-A7C6-DFD8D461A7F9}">
      <dsp:nvSpPr>
        <dsp:cNvPr id="0" name=""/>
        <dsp:cNvSpPr/>
      </dsp:nvSpPr>
      <dsp:spPr>
        <a:xfrm>
          <a:off x="5063543" y="3103888"/>
          <a:ext cx="2492435"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Procedimientos</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Proyectos de prevención</a:t>
          </a:r>
          <a:endParaRPr lang="es-ES" sz="1400" kern="1200" dirty="0"/>
        </a:p>
      </dsp:txBody>
      <dsp:txXfrm>
        <a:off x="5063543" y="3103888"/>
        <a:ext cx="2492435" cy="1628767"/>
      </dsp:txXfrm>
    </dsp:sp>
    <dsp:sp modelId="{E59C713D-2008-426F-871C-B645665BBD67}">
      <dsp:nvSpPr>
        <dsp:cNvPr id="0" name=""/>
        <dsp:cNvSpPr/>
      </dsp:nvSpPr>
      <dsp:spPr>
        <a:xfrm>
          <a:off x="7569552" y="3103888"/>
          <a:ext cx="2213447"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Entrevistas </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Encuestas</a:t>
          </a:r>
          <a:endParaRPr lang="es-ES" sz="1400" kern="1200" dirty="0"/>
        </a:p>
      </dsp:txBody>
      <dsp:txXfrm>
        <a:off x="7569552" y="3103888"/>
        <a:ext cx="2213447" cy="1628767"/>
      </dsp:txXfrm>
    </dsp:sp>
    <dsp:sp modelId="{8C5C43BB-ED17-44B7-86F0-A829CE7EB682}">
      <dsp:nvSpPr>
        <dsp:cNvPr id="0" name=""/>
        <dsp:cNvSpPr/>
      </dsp:nvSpPr>
      <dsp:spPr>
        <a:xfrm>
          <a:off x="9796572" y="3103888"/>
          <a:ext cx="2045294" cy="16287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_tradnl" sz="1400" kern="1200" dirty="0"/>
            <a:t>Se cumplen</a:t>
          </a: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endParaRPr lang="es-EC" sz="1400" kern="1200" dirty="0"/>
        </a:p>
        <a:p>
          <a:pPr marL="0" lvl="0" indent="0" algn="l" defTabSz="622300">
            <a:lnSpc>
              <a:spcPct val="90000"/>
            </a:lnSpc>
            <a:spcBef>
              <a:spcPct val="0"/>
            </a:spcBef>
            <a:spcAft>
              <a:spcPct val="35000"/>
            </a:spcAft>
            <a:buNone/>
          </a:pPr>
          <a:r>
            <a:rPr lang="es-ES_tradnl" sz="1400" kern="1200" dirty="0"/>
            <a:t>No se cumplen</a:t>
          </a:r>
          <a:endParaRPr lang="es-ES" sz="1400" kern="1200" dirty="0"/>
        </a:p>
      </dsp:txBody>
      <dsp:txXfrm>
        <a:off x="9796572" y="3103888"/>
        <a:ext cx="2045294" cy="16287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7567A-BA32-4239-90BE-E4E15D46120A}">
      <dsp:nvSpPr>
        <dsp:cNvPr id="0" name=""/>
        <dsp:cNvSpPr/>
      </dsp:nvSpPr>
      <dsp:spPr>
        <a:xfrm>
          <a:off x="8295564" y="3565248"/>
          <a:ext cx="149041" cy="1816996"/>
        </a:xfrm>
        <a:custGeom>
          <a:avLst/>
          <a:gdLst/>
          <a:ahLst/>
          <a:cxnLst/>
          <a:rect l="0" t="0" r="0" b="0"/>
          <a:pathLst>
            <a:path>
              <a:moveTo>
                <a:pt x="0" y="0"/>
              </a:moveTo>
              <a:lnTo>
                <a:pt x="74520" y="0"/>
              </a:lnTo>
              <a:lnTo>
                <a:pt x="74520" y="1816996"/>
              </a:lnTo>
              <a:lnTo>
                <a:pt x="149041" y="181699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i="0" kern="1200"/>
        </a:p>
      </dsp:txBody>
      <dsp:txXfrm>
        <a:off x="8324507" y="4428169"/>
        <a:ext cx="91154" cy="91154"/>
      </dsp:txXfrm>
    </dsp:sp>
    <dsp:sp modelId="{0F8A9F54-14DE-4D27-A9F4-C54BC06871CE}">
      <dsp:nvSpPr>
        <dsp:cNvPr id="0" name=""/>
        <dsp:cNvSpPr/>
      </dsp:nvSpPr>
      <dsp:spPr>
        <a:xfrm>
          <a:off x="8295564" y="3565248"/>
          <a:ext cx="167158" cy="1090197"/>
        </a:xfrm>
        <a:custGeom>
          <a:avLst/>
          <a:gdLst/>
          <a:ahLst/>
          <a:cxnLst/>
          <a:rect l="0" t="0" r="0" b="0"/>
          <a:pathLst>
            <a:path>
              <a:moveTo>
                <a:pt x="0" y="0"/>
              </a:moveTo>
              <a:lnTo>
                <a:pt x="83579" y="0"/>
              </a:lnTo>
              <a:lnTo>
                <a:pt x="83579" y="1090197"/>
              </a:lnTo>
              <a:lnTo>
                <a:pt x="167158" y="109019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p>
      </dsp:txBody>
      <dsp:txXfrm>
        <a:off x="8351570" y="4082773"/>
        <a:ext cx="55146" cy="55146"/>
      </dsp:txXfrm>
    </dsp:sp>
    <dsp:sp modelId="{81A2A0C1-D612-4ADC-B9B0-057247E89358}">
      <dsp:nvSpPr>
        <dsp:cNvPr id="0" name=""/>
        <dsp:cNvSpPr/>
      </dsp:nvSpPr>
      <dsp:spPr>
        <a:xfrm>
          <a:off x="8295564" y="3565248"/>
          <a:ext cx="149041" cy="363399"/>
        </a:xfrm>
        <a:custGeom>
          <a:avLst/>
          <a:gdLst/>
          <a:ahLst/>
          <a:cxnLst/>
          <a:rect l="0" t="0" r="0" b="0"/>
          <a:pathLst>
            <a:path>
              <a:moveTo>
                <a:pt x="0" y="0"/>
              </a:moveTo>
              <a:lnTo>
                <a:pt x="74520" y="0"/>
              </a:lnTo>
              <a:lnTo>
                <a:pt x="74520" y="363399"/>
              </a:lnTo>
              <a:lnTo>
                <a:pt x="149041" y="3633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i="0" kern="1200"/>
        </a:p>
      </dsp:txBody>
      <dsp:txXfrm>
        <a:off x="8360265" y="3737128"/>
        <a:ext cx="19638" cy="19638"/>
      </dsp:txXfrm>
    </dsp:sp>
    <dsp:sp modelId="{C4291403-E8C0-4850-9B35-B2B4A43BA215}">
      <dsp:nvSpPr>
        <dsp:cNvPr id="0" name=""/>
        <dsp:cNvSpPr/>
      </dsp:nvSpPr>
      <dsp:spPr>
        <a:xfrm>
          <a:off x="8295564" y="3201849"/>
          <a:ext cx="149041" cy="363399"/>
        </a:xfrm>
        <a:custGeom>
          <a:avLst/>
          <a:gdLst/>
          <a:ahLst/>
          <a:cxnLst/>
          <a:rect l="0" t="0" r="0" b="0"/>
          <a:pathLst>
            <a:path>
              <a:moveTo>
                <a:pt x="0" y="363399"/>
              </a:moveTo>
              <a:lnTo>
                <a:pt x="74520" y="363399"/>
              </a:lnTo>
              <a:lnTo>
                <a:pt x="74520" y="0"/>
              </a:lnTo>
              <a:lnTo>
                <a:pt x="14904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i="0" kern="1200"/>
        </a:p>
      </dsp:txBody>
      <dsp:txXfrm>
        <a:off x="8360265" y="3373729"/>
        <a:ext cx="19638" cy="19638"/>
      </dsp:txXfrm>
    </dsp:sp>
    <dsp:sp modelId="{35BDEC59-74F2-4A5E-BEFD-42A92F42EFDA}">
      <dsp:nvSpPr>
        <dsp:cNvPr id="0" name=""/>
        <dsp:cNvSpPr/>
      </dsp:nvSpPr>
      <dsp:spPr>
        <a:xfrm>
          <a:off x="8295564" y="2475050"/>
          <a:ext cx="149041" cy="1090197"/>
        </a:xfrm>
        <a:custGeom>
          <a:avLst/>
          <a:gdLst/>
          <a:ahLst/>
          <a:cxnLst/>
          <a:rect l="0" t="0" r="0" b="0"/>
          <a:pathLst>
            <a:path>
              <a:moveTo>
                <a:pt x="0" y="1090197"/>
              </a:moveTo>
              <a:lnTo>
                <a:pt x="74520" y="1090197"/>
              </a:lnTo>
              <a:lnTo>
                <a:pt x="74520" y="0"/>
              </a:lnTo>
              <a:lnTo>
                <a:pt x="14904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i="0" kern="1200"/>
        </a:p>
      </dsp:txBody>
      <dsp:txXfrm>
        <a:off x="8342576" y="2992641"/>
        <a:ext cx="55016" cy="55016"/>
      </dsp:txXfrm>
    </dsp:sp>
    <dsp:sp modelId="{236BF2AA-2DEF-4C9D-8AD7-31EE945F849A}">
      <dsp:nvSpPr>
        <dsp:cNvPr id="0" name=""/>
        <dsp:cNvSpPr/>
      </dsp:nvSpPr>
      <dsp:spPr>
        <a:xfrm>
          <a:off x="8295564" y="1748252"/>
          <a:ext cx="149041" cy="1816996"/>
        </a:xfrm>
        <a:custGeom>
          <a:avLst/>
          <a:gdLst/>
          <a:ahLst/>
          <a:cxnLst/>
          <a:rect l="0" t="0" r="0" b="0"/>
          <a:pathLst>
            <a:path>
              <a:moveTo>
                <a:pt x="0" y="1816996"/>
              </a:moveTo>
              <a:lnTo>
                <a:pt x="74520" y="1816996"/>
              </a:lnTo>
              <a:lnTo>
                <a:pt x="74520" y="0"/>
              </a:lnTo>
              <a:lnTo>
                <a:pt x="14904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ES" sz="600" i="0" kern="1200"/>
        </a:p>
      </dsp:txBody>
      <dsp:txXfrm>
        <a:off x="8324507" y="2611172"/>
        <a:ext cx="91154" cy="91154"/>
      </dsp:txXfrm>
    </dsp:sp>
    <dsp:sp modelId="{7794865C-BE17-4D2C-88B9-A35CB48A9686}">
      <dsp:nvSpPr>
        <dsp:cNvPr id="0" name=""/>
        <dsp:cNvSpPr/>
      </dsp:nvSpPr>
      <dsp:spPr>
        <a:xfrm>
          <a:off x="849159" y="1629929"/>
          <a:ext cx="5539285" cy="1935318"/>
        </a:xfrm>
        <a:custGeom>
          <a:avLst/>
          <a:gdLst/>
          <a:ahLst/>
          <a:cxnLst/>
          <a:rect l="0" t="0" r="0" b="0"/>
          <a:pathLst>
            <a:path>
              <a:moveTo>
                <a:pt x="0" y="0"/>
              </a:moveTo>
              <a:lnTo>
                <a:pt x="2769642" y="0"/>
              </a:lnTo>
              <a:lnTo>
                <a:pt x="2769642" y="1935318"/>
              </a:lnTo>
              <a:lnTo>
                <a:pt x="5539285" y="19353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s-ES" sz="1500" i="0" kern="1200"/>
        </a:p>
      </dsp:txBody>
      <dsp:txXfrm>
        <a:off x="3472111" y="2450898"/>
        <a:ext cx="293381" cy="293381"/>
      </dsp:txXfrm>
    </dsp:sp>
    <dsp:sp modelId="{181A3865-E789-4D20-AA21-8B40BBB92C8B}">
      <dsp:nvSpPr>
        <dsp:cNvPr id="0" name=""/>
        <dsp:cNvSpPr/>
      </dsp:nvSpPr>
      <dsp:spPr>
        <a:xfrm>
          <a:off x="5538003" y="975733"/>
          <a:ext cx="381423" cy="91440"/>
        </a:xfrm>
        <a:custGeom>
          <a:avLst/>
          <a:gdLst/>
          <a:ahLst/>
          <a:cxnLst/>
          <a:rect l="0" t="0" r="0" b="0"/>
          <a:pathLst>
            <a:path>
              <a:moveTo>
                <a:pt x="0" y="45720"/>
              </a:moveTo>
              <a:lnTo>
                <a:pt x="381423"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i="0" kern="1200"/>
        </a:p>
      </dsp:txBody>
      <dsp:txXfrm>
        <a:off x="5719180" y="1011918"/>
        <a:ext cx="19071" cy="19071"/>
      </dsp:txXfrm>
    </dsp:sp>
    <dsp:sp modelId="{AC53CB55-F324-4B5B-805F-B7A70B6E39AD}">
      <dsp:nvSpPr>
        <dsp:cNvPr id="0" name=""/>
        <dsp:cNvSpPr/>
      </dsp:nvSpPr>
      <dsp:spPr>
        <a:xfrm>
          <a:off x="849159" y="1021453"/>
          <a:ext cx="2781725" cy="608475"/>
        </a:xfrm>
        <a:custGeom>
          <a:avLst/>
          <a:gdLst/>
          <a:ahLst/>
          <a:cxnLst/>
          <a:rect l="0" t="0" r="0" b="0"/>
          <a:pathLst>
            <a:path>
              <a:moveTo>
                <a:pt x="0" y="608475"/>
              </a:moveTo>
              <a:lnTo>
                <a:pt x="1390862" y="608475"/>
              </a:lnTo>
              <a:lnTo>
                <a:pt x="1390862" y="0"/>
              </a:lnTo>
              <a:lnTo>
                <a:pt x="278172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EC" sz="1000" i="0" kern="1200"/>
        </a:p>
      </dsp:txBody>
      <dsp:txXfrm>
        <a:off x="2168834" y="1254504"/>
        <a:ext cx="142374" cy="142374"/>
      </dsp:txXfrm>
    </dsp:sp>
    <dsp:sp modelId="{7CDE1E6E-79F8-47E2-B712-E5AF4E886DE0}">
      <dsp:nvSpPr>
        <dsp:cNvPr id="0" name=""/>
        <dsp:cNvSpPr/>
      </dsp:nvSpPr>
      <dsp:spPr>
        <a:xfrm>
          <a:off x="5538003" y="248935"/>
          <a:ext cx="381423" cy="91440"/>
        </a:xfrm>
        <a:custGeom>
          <a:avLst/>
          <a:gdLst/>
          <a:ahLst/>
          <a:cxnLst/>
          <a:rect l="0" t="0" r="0" b="0"/>
          <a:pathLst>
            <a:path>
              <a:moveTo>
                <a:pt x="0" y="45720"/>
              </a:moveTo>
              <a:lnTo>
                <a:pt x="381423"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i="0" kern="1200"/>
        </a:p>
      </dsp:txBody>
      <dsp:txXfrm>
        <a:off x="5719180" y="285119"/>
        <a:ext cx="19071" cy="19071"/>
      </dsp:txXfrm>
    </dsp:sp>
    <dsp:sp modelId="{5F0EA7CD-F47F-4E50-BB5F-B282D2D70098}">
      <dsp:nvSpPr>
        <dsp:cNvPr id="0" name=""/>
        <dsp:cNvSpPr/>
      </dsp:nvSpPr>
      <dsp:spPr>
        <a:xfrm>
          <a:off x="849159" y="294655"/>
          <a:ext cx="2781725" cy="1335274"/>
        </a:xfrm>
        <a:custGeom>
          <a:avLst/>
          <a:gdLst/>
          <a:ahLst/>
          <a:cxnLst/>
          <a:rect l="0" t="0" r="0" b="0"/>
          <a:pathLst>
            <a:path>
              <a:moveTo>
                <a:pt x="0" y="1335274"/>
              </a:moveTo>
              <a:lnTo>
                <a:pt x="1390862" y="1335274"/>
              </a:lnTo>
              <a:lnTo>
                <a:pt x="1390862" y="0"/>
              </a:lnTo>
              <a:lnTo>
                <a:pt x="278172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i="0" kern="1200" dirty="0"/>
        </a:p>
      </dsp:txBody>
      <dsp:txXfrm>
        <a:off x="2162882" y="885152"/>
        <a:ext cx="154280" cy="154280"/>
      </dsp:txXfrm>
    </dsp:sp>
    <dsp:sp modelId="{2DFF5AD4-D5AB-44B5-A5E7-D72A91C7BACE}">
      <dsp:nvSpPr>
        <dsp:cNvPr id="0" name=""/>
        <dsp:cNvSpPr/>
      </dsp:nvSpPr>
      <dsp:spPr>
        <a:xfrm rot="16200000">
          <a:off x="-971661" y="1339210"/>
          <a:ext cx="3060203" cy="58143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b="1" i="0" kern="1200" dirty="0">
              <a:effectLst>
                <a:outerShdw blurRad="38100" dist="38100" dir="2700000" algn="tl">
                  <a:srgbClr val="000000">
                    <a:alpha val="43137"/>
                  </a:srgbClr>
                </a:outerShdw>
              </a:effectLst>
            </a:rPr>
            <a:t>Metodología de la investigación</a:t>
          </a:r>
        </a:p>
      </dsp:txBody>
      <dsp:txXfrm>
        <a:off x="-971661" y="1339210"/>
        <a:ext cx="3060203" cy="581438"/>
      </dsp:txXfrm>
    </dsp:sp>
    <dsp:sp modelId="{71694B92-21DE-45C4-8ADE-B90E3D2FC991}">
      <dsp:nvSpPr>
        <dsp:cNvPr id="0" name=""/>
        <dsp:cNvSpPr/>
      </dsp:nvSpPr>
      <dsp:spPr>
        <a:xfrm>
          <a:off x="3630884" y="3936"/>
          <a:ext cx="1907119" cy="581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effectLst>
                <a:outerShdw blurRad="38100" dist="38100" dir="2700000" algn="tl">
                  <a:srgbClr val="000000">
                    <a:alpha val="43137"/>
                  </a:srgbClr>
                </a:outerShdw>
              </a:effectLst>
            </a:rPr>
            <a:t>Enfoque</a:t>
          </a:r>
        </a:p>
      </dsp:txBody>
      <dsp:txXfrm>
        <a:off x="3630884" y="3936"/>
        <a:ext cx="1907119" cy="581438"/>
      </dsp:txXfrm>
    </dsp:sp>
    <dsp:sp modelId="{30A95826-C932-4798-834F-07B2463C4961}">
      <dsp:nvSpPr>
        <dsp:cNvPr id="0" name=""/>
        <dsp:cNvSpPr/>
      </dsp:nvSpPr>
      <dsp:spPr>
        <a:xfrm>
          <a:off x="5919427" y="3936"/>
          <a:ext cx="3101776"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C" sz="1800" i="0" kern="1200" dirty="0"/>
            <a:t>Mixto (cuantitativo y cualitativo)</a:t>
          </a:r>
          <a:endParaRPr lang="es-ES" sz="1800" i="0" kern="1200" dirty="0"/>
        </a:p>
      </dsp:txBody>
      <dsp:txXfrm>
        <a:off x="5919427" y="3936"/>
        <a:ext cx="3101776" cy="581438"/>
      </dsp:txXfrm>
    </dsp:sp>
    <dsp:sp modelId="{F352014D-3334-4470-9310-1FC9A9C20A35}">
      <dsp:nvSpPr>
        <dsp:cNvPr id="0" name=""/>
        <dsp:cNvSpPr/>
      </dsp:nvSpPr>
      <dsp:spPr>
        <a:xfrm>
          <a:off x="3630884" y="730734"/>
          <a:ext cx="1907119" cy="581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effectLst>
                <a:outerShdw blurRad="38100" dist="38100" dir="2700000" algn="tl">
                  <a:srgbClr val="000000">
                    <a:alpha val="43137"/>
                  </a:srgbClr>
                </a:outerShdw>
              </a:effectLst>
            </a:rPr>
            <a:t>Tipo de Investigación</a:t>
          </a:r>
        </a:p>
      </dsp:txBody>
      <dsp:txXfrm>
        <a:off x="3630884" y="730734"/>
        <a:ext cx="1907119" cy="581438"/>
      </dsp:txXfrm>
    </dsp:sp>
    <dsp:sp modelId="{97490DF6-E17B-4D2D-8CB3-45801940215D}">
      <dsp:nvSpPr>
        <dsp:cNvPr id="0" name=""/>
        <dsp:cNvSpPr/>
      </dsp:nvSpPr>
      <dsp:spPr>
        <a:xfrm>
          <a:off x="5919427" y="730734"/>
          <a:ext cx="1901626"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i="0" kern="1200" dirty="0">
              <a:effectLst/>
            </a:rPr>
            <a:t>Exploratoria</a:t>
          </a:r>
        </a:p>
      </dsp:txBody>
      <dsp:txXfrm>
        <a:off x="5919427" y="730734"/>
        <a:ext cx="1901626" cy="581438"/>
      </dsp:txXfrm>
    </dsp:sp>
    <dsp:sp modelId="{117F128A-AA2F-447E-A373-C8A0456B073C}">
      <dsp:nvSpPr>
        <dsp:cNvPr id="0" name=""/>
        <dsp:cNvSpPr/>
      </dsp:nvSpPr>
      <dsp:spPr>
        <a:xfrm>
          <a:off x="6388445" y="3274529"/>
          <a:ext cx="1907119" cy="5814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i="0" kern="1200" dirty="0">
              <a:effectLst>
                <a:outerShdw blurRad="38100" dist="38100" dir="2700000" algn="tl">
                  <a:srgbClr val="000000">
                    <a:alpha val="43137"/>
                  </a:srgbClr>
                </a:outerShdw>
              </a:effectLst>
            </a:rPr>
            <a:t>Diseño </a:t>
          </a:r>
        </a:p>
      </dsp:txBody>
      <dsp:txXfrm>
        <a:off x="6388445" y="3274529"/>
        <a:ext cx="1907119" cy="581438"/>
      </dsp:txXfrm>
    </dsp:sp>
    <dsp:sp modelId="{1EFA1338-FC74-4516-8A59-687F88461D28}">
      <dsp:nvSpPr>
        <dsp:cNvPr id="0" name=""/>
        <dsp:cNvSpPr/>
      </dsp:nvSpPr>
      <dsp:spPr>
        <a:xfrm>
          <a:off x="8444605" y="1457532"/>
          <a:ext cx="3604550"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dirty="0"/>
            <a:t>1. Bibliográfica documental</a:t>
          </a:r>
        </a:p>
      </dsp:txBody>
      <dsp:txXfrm>
        <a:off x="8444605" y="1457532"/>
        <a:ext cx="3604550" cy="581438"/>
      </dsp:txXfrm>
    </dsp:sp>
    <dsp:sp modelId="{3417603C-5119-457D-9AE1-8938EB5DA6CC}">
      <dsp:nvSpPr>
        <dsp:cNvPr id="0" name=""/>
        <dsp:cNvSpPr/>
      </dsp:nvSpPr>
      <dsp:spPr>
        <a:xfrm>
          <a:off x="8444605" y="2184331"/>
          <a:ext cx="3604550"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dirty="0"/>
            <a:t>2. Investigación de campo</a:t>
          </a:r>
        </a:p>
      </dsp:txBody>
      <dsp:txXfrm>
        <a:off x="8444605" y="2184331"/>
        <a:ext cx="3604550" cy="581438"/>
      </dsp:txXfrm>
    </dsp:sp>
    <dsp:sp modelId="{77BA34B9-E81B-465C-8064-AE90DF4516B0}">
      <dsp:nvSpPr>
        <dsp:cNvPr id="0" name=""/>
        <dsp:cNvSpPr/>
      </dsp:nvSpPr>
      <dsp:spPr>
        <a:xfrm>
          <a:off x="8444605" y="2911129"/>
          <a:ext cx="3604550"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dirty="0"/>
            <a:t>3. Método Cualitativo y Cuantitativa</a:t>
          </a:r>
        </a:p>
      </dsp:txBody>
      <dsp:txXfrm>
        <a:off x="8444605" y="2911129"/>
        <a:ext cx="3604550" cy="581438"/>
      </dsp:txXfrm>
    </dsp:sp>
    <dsp:sp modelId="{AC9B38D9-C084-4B31-B979-EB6FE80568B5}">
      <dsp:nvSpPr>
        <dsp:cNvPr id="0" name=""/>
        <dsp:cNvSpPr/>
      </dsp:nvSpPr>
      <dsp:spPr>
        <a:xfrm>
          <a:off x="8444605" y="3637928"/>
          <a:ext cx="3604550"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dirty="0"/>
            <a:t>4.Obtención y Gestión de Datos</a:t>
          </a:r>
        </a:p>
      </dsp:txBody>
      <dsp:txXfrm>
        <a:off x="8444605" y="3637928"/>
        <a:ext cx="3604550" cy="581438"/>
      </dsp:txXfrm>
    </dsp:sp>
    <dsp:sp modelId="{B9EAEB5A-163A-4C23-933D-4EFDDB138E9F}">
      <dsp:nvSpPr>
        <dsp:cNvPr id="0" name=""/>
        <dsp:cNvSpPr/>
      </dsp:nvSpPr>
      <dsp:spPr>
        <a:xfrm>
          <a:off x="8462723" y="4364726"/>
          <a:ext cx="1907119"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a:t>5</a:t>
          </a:r>
          <a:r>
            <a:rPr lang="es-ES" sz="1800" i="0" kern="1200" dirty="0"/>
            <a:t>. Análisis Síntesis</a:t>
          </a:r>
        </a:p>
      </dsp:txBody>
      <dsp:txXfrm>
        <a:off x="8462723" y="4364726"/>
        <a:ext cx="1907119" cy="581438"/>
      </dsp:txXfrm>
    </dsp:sp>
    <dsp:sp modelId="{88398381-B653-407E-AB10-C57DCFEDF9FE}">
      <dsp:nvSpPr>
        <dsp:cNvPr id="0" name=""/>
        <dsp:cNvSpPr/>
      </dsp:nvSpPr>
      <dsp:spPr>
        <a:xfrm>
          <a:off x="8444605" y="5091525"/>
          <a:ext cx="3604550" cy="58143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Font typeface="+mj-lt"/>
            <a:buNone/>
          </a:pPr>
          <a:r>
            <a:rPr lang="es-ES" sz="1800" i="0" kern="1200" dirty="0"/>
            <a:t>6. Propuesta</a:t>
          </a:r>
        </a:p>
      </dsp:txBody>
      <dsp:txXfrm>
        <a:off x="8444605" y="5091525"/>
        <a:ext cx="3604550" cy="581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1346-B5BC-422D-9BD3-DA2D7D681564}">
      <dsp:nvSpPr>
        <dsp:cNvPr id="0" name=""/>
        <dsp:cNvSpPr/>
      </dsp:nvSpPr>
      <dsp:spPr>
        <a:xfrm>
          <a:off x="1802850" y="391"/>
          <a:ext cx="7383100" cy="934655"/>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ES" sz="1600" b="1" kern="1200" dirty="0">
              <a:solidFill>
                <a:schemeClr val="tx1"/>
              </a:solidFill>
              <a:latin typeface="Arial" panose="020B0604020202020204" pitchFamily="34" charset="0"/>
              <a:cs typeface="Arial" panose="020B0604020202020204" pitchFamily="34" charset="0"/>
            </a:rPr>
            <a:t>Describir las afectaciones de la sobrecarga física en el entrenamiento y su impacto de acuerdo a la edad, mediante el estudio bibliográfico del tema.</a:t>
          </a:r>
          <a:endParaRPr lang="es-ES" sz="1600" kern="1200" dirty="0">
            <a:ln/>
            <a:solidFill>
              <a:schemeClr val="tx1"/>
            </a:solidFill>
            <a:latin typeface="Arial Black" panose="020B0A04020102020204" pitchFamily="34" charset="0"/>
          </a:endParaRPr>
        </a:p>
      </dsp:txBody>
      <dsp:txXfrm>
        <a:off x="1830225" y="27766"/>
        <a:ext cx="7328350" cy="879905"/>
      </dsp:txXfrm>
    </dsp:sp>
    <dsp:sp modelId="{405DA6BB-BACB-42C3-8DB6-D1BD9CF804FF}">
      <dsp:nvSpPr>
        <dsp:cNvPr id="0" name=""/>
        <dsp:cNvSpPr/>
      </dsp:nvSpPr>
      <dsp:spPr>
        <a:xfrm>
          <a:off x="1547267" y="1103284"/>
          <a:ext cx="934655" cy="934655"/>
        </a:xfrm>
        <a:prstGeom prst="roundRect">
          <a:avLst>
            <a:gd name="adj" fmla="val 16670"/>
          </a:avLst>
        </a:prstGeom>
        <a:blipFill rotWithShape="1">
          <a:blip xmlns:r="http://schemas.openxmlformats.org/officeDocument/2006/relationships" r:embed="rId1"/>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A3B0CB-7A62-4EB2-BDF5-29153B340EC3}">
      <dsp:nvSpPr>
        <dsp:cNvPr id="0" name=""/>
        <dsp:cNvSpPr/>
      </dsp:nvSpPr>
      <dsp:spPr>
        <a:xfrm>
          <a:off x="2531960" y="1234585"/>
          <a:ext cx="7414697" cy="672054"/>
        </a:xfrm>
        <a:prstGeom prst="roundRect">
          <a:avLst>
            <a:gd name="adj" fmla="val 1667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S" sz="1400" kern="1200" dirty="0">
              <a:solidFill>
                <a:schemeClr val="tx1"/>
              </a:solidFill>
            </a:rPr>
            <a:t>No existen estudios relacionados a la </a:t>
          </a:r>
          <a:r>
            <a:rPr lang="es-ES" sz="1400" kern="1200" dirty="0" err="1">
              <a:solidFill>
                <a:schemeClr val="tx1"/>
              </a:solidFill>
            </a:rPr>
            <a:t>sobre-carga</a:t>
          </a:r>
          <a:r>
            <a:rPr lang="es-ES" sz="1400" kern="1200" dirty="0">
              <a:solidFill>
                <a:schemeClr val="tx1"/>
              </a:solidFill>
            </a:rPr>
            <a:t> física en el entrenamiento militar, en el medio, incluso en el contexto global la información específica para el contexto militar es muy limitada.</a:t>
          </a:r>
        </a:p>
      </dsp:txBody>
      <dsp:txXfrm>
        <a:off x="2564773" y="1267398"/>
        <a:ext cx="7349071" cy="606428"/>
      </dsp:txXfrm>
    </dsp:sp>
    <dsp:sp modelId="{1713EEF4-E7E2-4E09-9DAF-C7D6AE6AD7E9}">
      <dsp:nvSpPr>
        <dsp:cNvPr id="0" name=""/>
        <dsp:cNvSpPr/>
      </dsp:nvSpPr>
      <dsp:spPr>
        <a:xfrm>
          <a:off x="1547267" y="2342941"/>
          <a:ext cx="934655" cy="934655"/>
        </a:xfrm>
        <a:prstGeom prst="roundRect">
          <a:avLst>
            <a:gd name="adj" fmla="val 16670"/>
          </a:avLst>
        </a:prstGeom>
        <a:blipFill rotWithShape="1">
          <a:blip xmlns:r="http://schemas.openxmlformats.org/officeDocument/2006/relationships" r:embed="rId2">
            <a:extLst>
              <a:ext uri="{BEBA8EAE-BF5A-486C-A8C5-ECC9F3942E4B}">
                <a14:imgProps xmlns:a14="http://schemas.microsoft.com/office/drawing/2010/main">
                  <a14:imgLayer r:embed="rId3">
                    <a14:imgEffect>
                      <a14:backgroundRemoval t="10000" b="90000" l="10000" r="90000">
                        <a14:foregroundMark x1="20000" y1="39111" x2="16444" y2="61778"/>
                        <a14:foregroundMark x1="44889" y1="36000" x2="44889" y2="40889"/>
                        <a14:foregroundMark x1="81333" y1="36444" x2="79556" y2="53778"/>
                        <a14:foregroundMark x1="85778" y1="36889" x2="85778" y2="43556"/>
                        <a14:foregroundMark x1="85333" y1="35556" x2="85333" y2="35556"/>
                        <a14:foregroundMark x1="17333" y1="34667" x2="22667" y2="35556"/>
                        <a14:foregroundMark x1="87556" y1="40000" x2="87556" y2="40000"/>
                      </a14:backgroundRemoval>
                    </a14:imgEffect>
                  </a14:imgLayer>
                </a14:imgProps>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A9A7E0-D0D5-4F96-B5C5-54227948AB2C}">
      <dsp:nvSpPr>
        <dsp:cNvPr id="0" name=""/>
        <dsp:cNvSpPr/>
      </dsp:nvSpPr>
      <dsp:spPr>
        <a:xfrm>
          <a:off x="2531960" y="2150098"/>
          <a:ext cx="7414697" cy="1320340"/>
        </a:xfrm>
        <a:prstGeom prst="roundRect">
          <a:avLst>
            <a:gd name="adj" fmla="val 16670"/>
          </a:avLst>
        </a:prstGeom>
        <a:gradFill rotWithShape="0">
          <a:gsLst>
            <a:gs pos="0">
              <a:schemeClr val="accent2">
                <a:shade val="80000"/>
                <a:hueOff val="115667"/>
                <a:satOff val="-2367"/>
                <a:lumOff val="8877"/>
                <a:alphaOff val="0"/>
                <a:satMod val="103000"/>
                <a:lumMod val="102000"/>
                <a:tint val="94000"/>
              </a:schemeClr>
            </a:gs>
            <a:gs pos="50000">
              <a:schemeClr val="accent2">
                <a:shade val="80000"/>
                <a:hueOff val="115667"/>
                <a:satOff val="-2367"/>
                <a:lumOff val="8877"/>
                <a:alphaOff val="0"/>
                <a:satMod val="110000"/>
                <a:lumMod val="100000"/>
                <a:shade val="100000"/>
              </a:schemeClr>
            </a:gs>
            <a:gs pos="100000">
              <a:schemeClr val="accent2">
                <a:shade val="80000"/>
                <a:hueOff val="115667"/>
                <a:satOff val="-2367"/>
                <a:lumOff val="88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S" sz="1400" kern="1200" dirty="0">
              <a:solidFill>
                <a:schemeClr val="tx1"/>
              </a:solidFill>
            </a:rPr>
            <a:t>Se puede observar en diferentes estudios que los soldados de mayor edad y los que tenían más años de servicio demostraron peores características fisiológicas, con grandes disminuciones ocurridas en el mismo período de tiempo de 30 a 35 años y de 11 a 15 años de servicio, ya que la mayoría de los soldados se alistan en el Ejército entre las edades de 19 y 20 años, lo que significa que un soldado de 30 años probablemente tenga 11 años de servicio lo que constituye ya una alta carga de entrenamiento acumulado o previo.</a:t>
          </a:r>
        </a:p>
      </dsp:txBody>
      <dsp:txXfrm>
        <a:off x="2596425" y="2214563"/>
        <a:ext cx="7285767" cy="1191410"/>
      </dsp:txXfrm>
    </dsp:sp>
    <dsp:sp modelId="{89C656BF-7F61-4E79-B127-9BFECB48DBC0}">
      <dsp:nvSpPr>
        <dsp:cNvPr id="0" name=""/>
        <dsp:cNvSpPr/>
      </dsp:nvSpPr>
      <dsp:spPr>
        <a:xfrm>
          <a:off x="1547267" y="3582597"/>
          <a:ext cx="934655" cy="934655"/>
        </a:xfrm>
        <a:prstGeom prst="roundRect">
          <a:avLst>
            <a:gd name="adj" fmla="val 16670"/>
          </a:avLst>
        </a:prstGeom>
        <a:blipFill rotWithShape="1">
          <a:blip xmlns:r="http://schemas.openxmlformats.org/officeDocument/2006/relationships" r:embed="rId4"/>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E7ACC4-0DD1-4B5F-B7F3-D03529F350FD}">
      <dsp:nvSpPr>
        <dsp:cNvPr id="0" name=""/>
        <dsp:cNvSpPr/>
      </dsp:nvSpPr>
      <dsp:spPr>
        <a:xfrm>
          <a:off x="2531960" y="3582597"/>
          <a:ext cx="7414697" cy="934655"/>
        </a:xfrm>
        <a:prstGeom prst="roundRect">
          <a:avLst>
            <a:gd name="adj" fmla="val 16670"/>
          </a:avLst>
        </a:prstGeom>
        <a:gradFill rotWithShape="0">
          <a:gsLst>
            <a:gs pos="0">
              <a:schemeClr val="accent2">
                <a:shade val="80000"/>
                <a:hueOff val="231333"/>
                <a:satOff val="-4734"/>
                <a:lumOff val="17754"/>
                <a:alphaOff val="0"/>
                <a:satMod val="103000"/>
                <a:lumMod val="102000"/>
                <a:tint val="94000"/>
              </a:schemeClr>
            </a:gs>
            <a:gs pos="50000">
              <a:schemeClr val="accent2">
                <a:shade val="80000"/>
                <a:hueOff val="231333"/>
                <a:satOff val="-4734"/>
                <a:lumOff val="17754"/>
                <a:alphaOff val="0"/>
                <a:satMod val="110000"/>
                <a:lumMod val="100000"/>
                <a:shade val="100000"/>
              </a:schemeClr>
            </a:gs>
            <a:gs pos="100000">
              <a:schemeClr val="accent2">
                <a:shade val="80000"/>
                <a:hueOff val="231333"/>
                <a:satOff val="-4734"/>
                <a:lumOff val="1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S" sz="1400" kern="1200" dirty="0">
              <a:solidFill>
                <a:schemeClr val="tx1"/>
              </a:solidFill>
            </a:rPr>
            <a:t>También se ha identificado que aquellos con 11 a 15 años de servicio y entre 30 y 34 años suelen tener un mayor porcentaje de grasa corporal, y menor frecuencia cardíaca máxima, capacidad aeróbica y umbral de lactato que los soldados más jóvenes con menos años de servicio, o que el grupo etario inferior.</a:t>
          </a:r>
        </a:p>
      </dsp:txBody>
      <dsp:txXfrm>
        <a:off x="2577594" y="3628231"/>
        <a:ext cx="7323429" cy="843387"/>
      </dsp:txXfrm>
    </dsp:sp>
    <dsp:sp modelId="{876BABE6-6F6D-432F-888F-5271D7D3A846}">
      <dsp:nvSpPr>
        <dsp:cNvPr id="0" name=""/>
        <dsp:cNvSpPr/>
      </dsp:nvSpPr>
      <dsp:spPr>
        <a:xfrm>
          <a:off x="1547267" y="4629411"/>
          <a:ext cx="934655" cy="934655"/>
        </a:xfrm>
        <a:prstGeom prst="roundRect">
          <a:avLst>
            <a:gd name="adj" fmla="val 16670"/>
          </a:avLst>
        </a:prstGeom>
        <a:blipFill rotWithShape="1">
          <a:blip xmlns:r="http://schemas.openxmlformats.org/officeDocument/2006/relationships" r:embed="rId5"/>
          <a:srcRect/>
          <a:stretch>
            <a:fillRect l="-23000" r="-2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E76E16-E3B4-4732-BF08-7FD875967795}">
      <dsp:nvSpPr>
        <dsp:cNvPr id="0" name=""/>
        <dsp:cNvSpPr/>
      </dsp:nvSpPr>
      <dsp:spPr>
        <a:xfrm>
          <a:off x="2531960" y="4629411"/>
          <a:ext cx="7414697" cy="934655"/>
        </a:xfrm>
        <a:prstGeom prst="roundRect">
          <a:avLst>
            <a:gd name="adj" fmla="val 16670"/>
          </a:avLst>
        </a:prstGeom>
        <a:gradFill rotWithShape="0">
          <a:gsLst>
            <a:gs pos="0">
              <a:schemeClr val="accent2">
                <a:shade val="80000"/>
                <a:hueOff val="347000"/>
                <a:satOff val="-7101"/>
                <a:lumOff val="26631"/>
                <a:alphaOff val="0"/>
                <a:satMod val="103000"/>
                <a:lumMod val="102000"/>
                <a:tint val="94000"/>
              </a:schemeClr>
            </a:gs>
            <a:gs pos="50000">
              <a:schemeClr val="accent2">
                <a:shade val="80000"/>
                <a:hueOff val="347000"/>
                <a:satOff val="-7101"/>
                <a:lumOff val="26631"/>
                <a:alphaOff val="0"/>
                <a:satMod val="110000"/>
                <a:lumMod val="100000"/>
                <a:shade val="100000"/>
              </a:schemeClr>
            </a:gs>
            <a:gs pos="100000">
              <a:schemeClr val="accent2">
                <a:shade val="80000"/>
                <a:hueOff val="347000"/>
                <a:satOff val="-7101"/>
                <a:lumOff val="266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ES_tradnl" sz="1400" kern="1200" dirty="0">
              <a:solidFill>
                <a:schemeClr val="tx1"/>
              </a:solidFill>
            </a:rPr>
            <a:t>Los índices de fuerza en la rodilla y el hombro fueron significativamente diferentes entre los grupos de experiencia, lo que indica que los índices de fuerza pueden ser más sensibles al cambio que las medidas de fuerza discretas.</a:t>
          </a:r>
          <a:endParaRPr lang="es-ES" sz="1400" kern="1200" dirty="0">
            <a:solidFill>
              <a:schemeClr val="tx1"/>
            </a:solidFill>
          </a:endParaRPr>
        </a:p>
      </dsp:txBody>
      <dsp:txXfrm>
        <a:off x="2577594" y="4675045"/>
        <a:ext cx="7323429" cy="8433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1346-B5BC-422D-9BD3-DA2D7D681564}">
      <dsp:nvSpPr>
        <dsp:cNvPr id="0" name=""/>
        <dsp:cNvSpPr/>
      </dsp:nvSpPr>
      <dsp:spPr>
        <a:xfrm>
          <a:off x="525831" y="1742"/>
          <a:ext cx="9937138" cy="10475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sp3d extrusionH="57150">
            <a:bevelT w="38100" h="38100"/>
          </a:sp3d>
        </a:bodyPr>
        <a:lstStyle/>
        <a:p>
          <a:pPr marL="0" lvl="0" indent="0" algn="just" defTabSz="800100">
            <a:lnSpc>
              <a:spcPct val="90000"/>
            </a:lnSpc>
            <a:spcBef>
              <a:spcPct val="0"/>
            </a:spcBef>
            <a:spcAft>
              <a:spcPct val="35000"/>
            </a:spcAft>
            <a:buNone/>
          </a:pPr>
          <a:r>
            <a:rPr lang="es-ES" sz="1800" b="1" kern="1200" dirty="0">
              <a:solidFill>
                <a:schemeClr val="tx1"/>
              </a:solidFill>
              <a:latin typeface="Arial" panose="020B0604020202020204" pitchFamily="34" charset="0"/>
              <a:cs typeface="Arial" panose="020B0604020202020204" pitchFamily="34" charset="0"/>
            </a:rPr>
            <a:t>Describir las afectaciones de la sobrecarga física en el entrenamiento y su impacto de acuerdo a la edad, mediante el estudio bibliográfico del tema.</a:t>
          </a:r>
          <a:endParaRPr lang="es-ES" sz="1800" kern="1200" dirty="0">
            <a:ln/>
            <a:solidFill>
              <a:schemeClr val="tx1"/>
            </a:solidFill>
            <a:latin typeface="Arial Black" panose="020B0A04020102020204" pitchFamily="34" charset="0"/>
          </a:endParaRPr>
        </a:p>
      </dsp:txBody>
      <dsp:txXfrm>
        <a:off x="556513" y="32424"/>
        <a:ext cx="9875774" cy="986208"/>
      </dsp:txXfrm>
    </dsp:sp>
    <dsp:sp modelId="{405DA6BB-BACB-42C3-8DB6-D1BD9CF804FF}">
      <dsp:nvSpPr>
        <dsp:cNvPr id="0" name=""/>
        <dsp:cNvSpPr/>
      </dsp:nvSpPr>
      <dsp:spPr>
        <a:xfrm>
          <a:off x="525831" y="1237877"/>
          <a:ext cx="1047572" cy="1047572"/>
        </a:xfrm>
        <a:prstGeom prst="roundRect">
          <a:avLst>
            <a:gd name="adj" fmla="val 1667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3B0CB-7A62-4EB2-BDF5-29153B340EC3}">
      <dsp:nvSpPr>
        <dsp:cNvPr id="0" name=""/>
        <dsp:cNvSpPr/>
      </dsp:nvSpPr>
      <dsp:spPr>
        <a:xfrm>
          <a:off x="1636257" y="1329366"/>
          <a:ext cx="8826711" cy="864592"/>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S_tradnl" sz="1400" kern="1200" dirty="0">
              <a:solidFill>
                <a:schemeClr val="tx1"/>
              </a:solidFill>
            </a:rPr>
            <a:t>La falta de tiempo de recuperación y reentrenamiento inmediato puede explicar por qué los soldados mayores y aquellos con más años de servicio suelen tener una disminución mayor en las variables de desempeño de lo que se esperaría en una población civil o más joven.</a:t>
          </a:r>
          <a:endParaRPr lang="es-ES" sz="1400" kern="1200" dirty="0">
            <a:solidFill>
              <a:schemeClr val="tx1"/>
            </a:solidFill>
          </a:endParaRPr>
        </a:p>
      </dsp:txBody>
      <dsp:txXfrm>
        <a:off x="1678470" y="1371579"/>
        <a:ext cx="8742285" cy="780166"/>
      </dsp:txXfrm>
    </dsp:sp>
    <dsp:sp modelId="{32BA4A81-7BEC-42EB-976A-A2CA73CB6249}">
      <dsp:nvSpPr>
        <dsp:cNvPr id="0" name=""/>
        <dsp:cNvSpPr/>
      </dsp:nvSpPr>
      <dsp:spPr>
        <a:xfrm>
          <a:off x="525831" y="2411157"/>
          <a:ext cx="1047572" cy="1047572"/>
        </a:xfrm>
        <a:prstGeom prst="roundRect">
          <a:avLst>
            <a:gd name="adj" fmla="val 1667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18E35-28EF-4B03-B4D4-590E4BC81D92}">
      <dsp:nvSpPr>
        <dsp:cNvPr id="0" name=""/>
        <dsp:cNvSpPr/>
      </dsp:nvSpPr>
      <dsp:spPr>
        <a:xfrm>
          <a:off x="1636257" y="2411157"/>
          <a:ext cx="8826711" cy="1047572"/>
        </a:xfrm>
        <a:prstGeom prst="roundRect">
          <a:avLst>
            <a:gd name="adj" fmla="val 16670"/>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ES_tradnl" sz="1400" kern="1200">
              <a:solidFill>
                <a:schemeClr val="tx1"/>
              </a:solidFill>
            </a:rPr>
            <a:t>Un parámetro importante encontrado en diferentes estudios, es el de Astrand sobre el consumo máximo de oxígeno, en uno de estos estudios se observó una disminución del 7% en la (Frecuencia cardiaca máxima) FC máx. Durante un período de observación de 20 años; hubo una disminución del 6,7% en la FC máx. entre los soldados de 20 a 24 años y los de 40 a 44 años. Es decir, el promedio de disminución del consumo máximo de oxígeno fue de un 7%.</a:t>
          </a:r>
          <a:endParaRPr lang="es-ES" sz="1400" kern="1200" dirty="0">
            <a:solidFill>
              <a:schemeClr val="tx1"/>
            </a:solidFill>
          </a:endParaRPr>
        </a:p>
      </dsp:txBody>
      <dsp:txXfrm>
        <a:off x="1687404" y="2462304"/>
        <a:ext cx="8724417" cy="945278"/>
      </dsp:txXfrm>
    </dsp:sp>
    <dsp:sp modelId="{4BB7DE54-AD1C-451B-9ECC-A345ED879DDC}">
      <dsp:nvSpPr>
        <dsp:cNvPr id="0" name=""/>
        <dsp:cNvSpPr/>
      </dsp:nvSpPr>
      <dsp:spPr>
        <a:xfrm>
          <a:off x="525831" y="3584438"/>
          <a:ext cx="1047572" cy="1047572"/>
        </a:xfrm>
        <a:prstGeom prst="roundRect">
          <a:avLst>
            <a:gd name="adj" fmla="val 16670"/>
          </a:avLst>
        </a:prstGeom>
        <a:blipFill rotWithShape="1">
          <a:blip xmlns:r="http://schemas.openxmlformats.org/officeDocument/2006/relationships" r:embed="rId3"/>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58E38-ABFE-4F6E-92AF-A0A12B25C1AF}">
      <dsp:nvSpPr>
        <dsp:cNvPr id="0" name=""/>
        <dsp:cNvSpPr/>
      </dsp:nvSpPr>
      <dsp:spPr>
        <a:xfrm>
          <a:off x="1636257" y="3584438"/>
          <a:ext cx="8826711" cy="1047572"/>
        </a:xfrm>
        <a:prstGeom prst="roundRect">
          <a:avLst>
            <a:gd name="adj" fmla="val 1667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just" defTabSz="622300">
            <a:lnSpc>
              <a:spcPct val="90000"/>
            </a:lnSpc>
            <a:spcBef>
              <a:spcPct val="0"/>
            </a:spcBef>
            <a:spcAft>
              <a:spcPct val="35000"/>
            </a:spcAft>
            <a:buNone/>
          </a:pPr>
          <a:r>
            <a:rPr lang="es-ES_tradnl" sz="1400" kern="1200">
              <a:solidFill>
                <a:schemeClr val="tx1"/>
              </a:solidFill>
            </a:rPr>
            <a:t>La capacidad aeróbica disminuye en un patrón no lineal entre los atletas civiles, con grandes disminuciones en la capacidad aeróbica máxima (CA máx.) medido después de los 45 a 50 años, a diferencia de los hallazgos en medios militares, en donde, estima el estudio una gran disminución entre los 30 y 34 años. </a:t>
          </a:r>
          <a:endParaRPr lang="es-EC" sz="1400" kern="1200">
            <a:solidFill>
              <a:schemeClr val="tx1"/>
            </a:solidFill>
          </a:endParaRPr>
        </a:p>
      </dsp:txBody>
      <dsp:txXfrm>
        <a:off x="1687404" y="3635585"/>
        <a:ext cx="8724417" cy="9452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71346-B5BC-422D-9BD3-DA2D7D681564}">
      <dsp:nvSpPr>
        <dsp:cNvPr id="0" name=""/>
        <dsp:cNvSpPr/>
      </dsp:nvSpPr>
      <dsp:spPr>
        <a:xfrm>
          <a:off x="559274" y="1877"/>
          <a:ext cx="10569146" cy="11288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_tradnl" sz="2000" b="1" kern="1200" dirty="0">
              <a:solidFill>
                <a:schemeClr val="tx1"/>
              </a:solidFill>
            </a:rPr>
            <a:t>Relacionar el conocimiento adquirido con las características del entrenamiento militar y en función de la mejora de la capacidad física del soldado.</a:t>
          </a:r>
          <a:endParaRPr lang="es-ES" sz="2000" kern="1200" dirty="0">
            <a:solidFill>
              <a:schemeClr val="tx1"/>
            </a:solidFill>
          </a:endParaRPr>
        </a:p>
      </dsp:txBody>
      <dsp:txXfrm>
        <a:off x="592337" y="34940"/>
        <a:ext cx="10503020" cy="1062717"/>
      </dsp:txXfrm>
    </dsp:sp>
    <dsp:sp modelId="{405DA6BB-BACB-42C3-8DB6-D1BD9CF804FF}">
      <dsp:nvSpPr>
        <dsp:cNvPr id="0" name=""/>
        <dsp:cNvSpPr/>
      </dsp:nvSpPr>
      <dsp:spPr>
        <a:xfrm>
          <a:off x="559274" y="1333912"/>
          <a:ext cx="1128843" cy="1128843"/>
        </a:xfrm>
        <a:prstGeom prst="roundRect">
          <a:avLst>
            <a:gd name="adj" fmla="val 1667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3B0CB-7A62-4EB2-BDF5-29153B340EC3}">
      <dsp:nvSpPr>
        <dsp:cNvPr id="0" name=""/>
        <dsp:cNvSpPr/>
      </dsp:nvSpPr>
      <dsp:spPr>
        <a:xfrm>
          <a:off x="1755848" y="1333912"/>
          <a:ext cx="9372571" cy="1128843"/>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Como se pudo observar en la revisión bibliográfica de diferentes estudios, parece ser que por las condiciones del entrenamiento militar y su aplicación práctica en operaciones y misiones militares, con la correspondiente carga de estrés debido a la a responsabilidad y riesgos subyacentes, la capacidad aeróbica del soldado parece tener curvas de descenso más rápidas que la población civil, y establecen una edad de riesgo de entre los 30 y 34 años, además la disminución parece constante en periodos de cuatro años y es alrededor del 7 %.</a:t>
          </a:r>
        </a:p>
      </dsp:txBody>
      <dsp:txXfrm>
        <a:off x="1810963" y="1389027"/>
        <a:ext cx="9262341" cy="1018613"/>
      </dsp:txXfrm>
    </dsp:sp>
    <dsp:sp modelId="{567C8F11-F8C0-43C7-9EC0-5418742CC66F}">
      <dsp:nvSpPr>
        <dsp:cNvPr id="0" name=""/>
        <dsp:cNvSpPr/>
      </dsp:nvSpPr>
      <dsp:spPr>
        <a:xfrm>
          <a:off x="559274" y="2598217"/>
          <a:ext cx="1128843" cy="1128843"/>
        </a:xfrm>
        <a:prstGeom prst="roundRect">
          <a:avLst>
            <a:gd name="adj" fmla="val 1667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30E119-E35B-417D-A2D1-7972BB995BA2}">
      <dsp:nvSpPr>
        <dsp:cNvPr id="0" name=""/>
        <dsp:cNvSpPr/>
      </dsp:nvSpPr>
      <dsp:spPr>
        <a:xfrm>
          <a:off x="1755848" y="2598217"/>
          <a:ext cx="9372571" cy="1128843"/>
        </a:xfrm>
        <a:prstGeom prst="roundRect">
          <a:avLst>
            <a:gd name="adj" fmla="val 16670"/>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Debe señalarse a las edades de entre 30 y 35, años como personas que por llevar entre 10 y 15 años de servicio y por el esfuerzo que demanda la vida militar, sin importar el rango debe ser considerado como un grupo etario de especial atención.</a:t>
          </a:r>
        </a:p>
      </dsp:txBody>
      <dsp:txXfrm>
        <a:off x="1810963" y="2653332"/>
        <a:ext cx="9262341" cy="1018613"/>
      </dsp:txXfrm>
    </dsp:sp>
    <dsp:sp modelId="{1713EEF4-E7E2-4E09-9DAF-C7D6AE6AD7E9}">
      <dsp:nvSpPr>
        <dsp:cNvPr id="0" name=""/>
        <dsp:cNvSpPr/>
      </dsp:nvSpPr>
      <dsp:spPr>
        <a:xfrm>
          <a:off x="559274" y="3862522"/>
          <a:ext cx="1128843" cy="1128843"/>
        </a:xfrm>
        <a:prstGeom prst="roundRect">
          <a:avLst>
            <a:gd name="adj" fmla="val 16670"/>
          </a:avLst>
        </a:prstGeom>
        <a:blipFill rotWithShape="1">
          <a:blip xmlns:r="http://schemas.openxmlformats.org/officeDocument/2006/relationships" r:embed="rId3"/>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9A7E0-D0D5-4F96-B5C5-54227948AB2C}">
      <dsp:nvSpPr>
        <dsp:cNvPr id="0" name=""/>
        <dsp:cNvSpPr/>
      </dsp:nvSpPr>
      <dsp:spPr>
        <a:xfrm>
          <a:off x="1755848" y="3862522"/>
          <a:ext cx="9372571" cy="1128843"/>
        </a:xfrm>
        <a:prstGeom prst="roundRect">
          <a:avLst>
            <a:gd name="adj" fmla="val 1667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kern="1200" dirty="0">
              <a:solidFill>
                <a:schemeClr val="tx1"/>
              </a:solidFill>
            </a:rPr>
            <a:t>Para poder focalizar o diferenciar adecuadamente el entrenamiento, si cabe considerar que los hallazgos encontrados como, los períodos de descanso necesarios para una recuperación adecuada en relación al tiempo o carga de entrenamiento, y el probable grupo de riesgo en el cual a diferencia de la población civil se han detectado disminución considerable de la capacidad aeróbica, lo cual es fundamental para la condición física.</a:t>
          </a:r>
        </a:p>
      </dsp:txBody>
      <dsp:txXfrm>
        <a:off x="1810963" y="3917637"/>
        <a:ext cx="9262341" cy="101861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9C207-3CE4-4931-A7CD-A4963C1E2DBB}" type="datetimeFigureOut">
              <a:rPr lang="es-EC" smtClean="0"/>
              <a:t>4/11/2021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84AAB-B4A3-489F-93AF-308CD35EC88D}" type="slidenum">
              <a:rPr lang="es-EC" smtClean="0"/>
              <a:t>‹Nº›</a:t>
            </a:fld>
            <a:endParaRPr lang="es-EC"/>
          </a:p>
        </p:txBody>
      </p:sp>
    </p:spTree>
    <p:extLst>
      <p:ext uri="{BB962C8B-B14F-4D97-AF65-F5344CB8AC3E}">
        <p14:creationId xmlns:p14="http://schemas.microsoft.com/office/powerpoint/2010/main" val="191996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50186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47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32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72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88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4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12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4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80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08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63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6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203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88653A6-0D6B-4345-9247-DD93C737864F}"/>
              </a:ext>
            </a:extLst>
          </p:cNvPr>
          <p:cNvGrpSpPr/>
          <p:nvPr/>
        </p:nvGrpSpPr>
        <p:grpSpPr>
          <a:xfrm>
            <a:off x="0" y="-34869"/>
            <a:ext cx="12599966" cy="6892869"/>
            <a:chOff x="0" y="-34869"/>
            <a:chExt cx="12599966" cy="6892869"/>
          </a:xfrm>
        </p:grpSpPr>
        <p:pic>
          <p:nvPicPr>
            <p:cNvPr id="1030" name="Picture 6" descr="G:\ESTADO MAYOR 2019-2020 PRESENTES\PERDIODICO MURAL\presentaciones\FONDO PARA INICIO DE PRESENTACION.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869"/>
              <a:ext cx="12192000" cy="6892869"/>
            </a:xfrm>
            <a:prstGeom prst="rect">
              <a:avLst/>
            </a:prstGeom>
            <a:noFill/>
            <a:extLst>
              <a:ext uri="{909E8E84-426E-40DD-AFC4-6F175D3DCCD1}">
                <a14:hiddenFill xmlns:a14="http://schemas.microsoft.com/office/drawing/2010/main">
                  <a:solidFill>
                    <a:srgbClr val="FFFFFF"/>
                  </a:solidFill>
                </a14:hiddenFill>
              </a:ext>
            </a:extLst>
          </p:spPr>
        </p:pic>
        <p:sp>
          <p:nvSpPr>
            <p:cNvPr id="47110" name="12 Rectángulo redondeado"/>
            <p:cNvSpPr>
              <a:spLocks noChangeArrowheads="1"/>
            </p:cNvSpPr>
            <p:nvPr/>
          </p:nvSpPr>
          <p:spPr bwMode="auto">
            <a:xfrm>
              <a:off x="4475563" y="3537354"/>
              <a:ext cx="4320779" cy="5393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457189" indent="-457189" algn="just" defTabSz="685800">
                <a:lnSpc>
                  <a:spcPct val="80000"/>
                </a:lnSpc>
              </a:pPr>
              <a:endParaRPr lang="es-EC" sz="1950" b="1" dirty="0">
                <a:solidFill>
                  <a:prstClr val="white"/>
                </a:solidFill>
                <a:latin typeface="Times New Roman" pitchFamily="18" charset="0"/>
              </a:endParaRPr>
            </a:p>
          </p:txBody>
        </p:sp>
        <p:sp>
          <p:nvSpPr>
            <p:cNvPr id="2" name="CuadroTexto 1">
              <a:extLst>
                <a:ext uri="{FF2B5EF4-FFF2-40B4-BE49-F238E27FC236}">
                  <a16:creationId xmlns:a16="http://schemas.microsoft.com/office/drawing/2014/main" id="{854D27A5-E3EF-F74B-B543-867D78BF1695}"/>
                </a:ext>
              </a:extLst>
            </p:cNvPr>
            <p:cNvSpPr txBox="1"/>
            <p:nvPr/>
          </p:nvSpPr>
          <p:spPr>
            <a:xfrm>
              <a:off x="12415235" y="6272011"/>
              <a:ext cx="184731" cy="369332"/>
            </a:xfrm>
            <a:prstGeom prst="rect">
              <a:avLst/>
            </a:prstGeom>
            <a:noFill/>
          </p:spPr>
          <p:txBody>
            <a:bodyPr wrap="none" rtlCol="0">
              <a:spAutoFit/>
            </a:bodyPr>
            <a:lstStyle/>
            <a:p>
              <a:endParaRPr lang="es-ES_tradnl"/>
            </a:p>
          </p:txBody>
        </p:sp>
        <p:sp>
          <p:nvSpPr>
            <p:cNvPr id="7" name="Rectángulo 6">
              <a:extLst>
                <a:ext uri="{FF2B5EF4-FFF2-40B4-BE49-F238E27FC236}">
                  <a16:creationId xmlns:a16="http://schemas.microsoft.com/office/drawing/2014/main" id="{FA5C7086-4452-3E45-BC79-759F189FC80D}"/>
                </a:ext>
              </a:extLst>
            </p:cNvPr>
            <p:cNvSpPr>
              <a:spLocks noChangeArrowheads="1"/>
            </p:cNvSpPr>
            <p:nvPr/>
          </p:nvSpPr>
          <p:spPr bwMode="auto">
            <a:xfrm>
              <a:off x="5176349" y="1359698"/>
              <a:ext cx="6207268" cy="1529276"/>
            </a:xfrm>
            <a:prstGeom prst="rect">
              <a:avLst/>
            </a:prstGeom>
            <a:noFill/>
            <a:ln w="9525">
              <a:noFill/>
              <a:miter lim="800000"/>
              <a:headEnd/>
              <a:tailEnd/>
            </a:ln>
          </p:spPr>
          <p:txBody>
            <a:bodyPr rot="0" vert="horz" wrap="square" lIns="91440" tIns="45720" rIns="91440" bIns="45720" anchor="t" anchorCtr="0" upright="1">
              <a:noAutofit/>
            </a:bodyPr>
            <a:lstStyle/>
            <a:p>
              <a:pPr algn="just">
                <a:spcAft>
                  <a:spcPts val="0"/>
                </a:spcAft>
              </a:pPr>
              <a:r>
                <a:rPr lang="es-MX" b="1" dirty="0">
                  <a:effectLst/>
                  <a:latin typeface="Arial" panose="020B0604020202020204" pitchFamily="34" charset="0"/>
                  <a:ea typeface="Calibri" panose="020F0502020204030204" pitchFamily="34" charset="0"/>
                  <a:cs typeface="Arial" panose="020B0604020202020204" pitchFamily="34" charset="0"/>
                </a:rPr>
                <a:t>TEMA:</a:t>
              </a:r>
              <a:endParaRPr lang="es-EC"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dirty="0">
                  <a:effectLst/>
                  <a:latin typeface="Arial" panose="020B0604020202020204" pitchFamily="34" charset="0"/>
                  <a:ea typeface="Calibri" panose="020F0502020204030204" pitchFamily="34" charset="0"/>
                  <a:cs typeface="Arial" panose="020B0604020202020204" pitchFamily="34" charset="0"/>
                </a:rPr>
                <a:t>ANÁLISIS DE LA AFECTACIÓN DE LA SOBRE CARGA FÍSICA EN EL ENTRENAMIENTO MILITAR Y SU IMPACTO DE ACUERDO A LA EDAD PARA MEJORAR LA CAPACIDAD FÍSICA DEL SOLDADO.</a:t>
              </a:r>
              <a:endParaRPr lang="es-EC"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MX"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6A19453-C418-7947-B3C5-5D01C0AF9069}"/>
                </a:ext>
              </a:extLst>
            </p:cNvPr>
            <p:cNvSpPr>
              <a:spLocks noChangeArrowheads="1"/>
            </p:cNvSpPr>
            <p:nvPr/>
          </p:nvSpPr>
          <p:spPr bwMode="auto">
            <a:xfrm>
              <a:off x="4923693" y="4076707"/>
              <a:ext cx="7045570" cy="1002966"/>
            </a:xfrm>
            <a:prstGeom prst="rect">
              <a:avLst/>
            </a:prstGeom>
            <a:noFill/>
            <a:ln w="9525">
              <a:noFill/>
              <a:miter lim="800000"/>
              <a:headEnd/>
              <a:tailEnd/>
            </a:ln>
          </p:spPr>
          <p:txBody>
            <a:bodyPr rot="0" vert="horz" wrap="square" lIns="91440" tIns="45720" rIns="91440" bIns="45720" anchor="t" anchorCtr="0" upright="1">
              <a:noAutofit/>
            </a:bodyPr>
            <a:lstStyle/>
            <a:p>
              <a:pPr>
                <a:spcAft>
                  <a:spcPts val="0"/>
                </a:spcAft>
              </a:pPr>
              <a:r>
                <a:rPr lang="es-ES" b="1" dirty="0">
                  <a:effectLst/>
                  <a:latin typeface="Arial" panose="020B0604020202020204" pitchFamily="34" charset="0"/>
                  <a:ea typeface="Calibri" panose="020F0502020204030204" pitchFamily="34" charset="0"/>
                  <a:cs typeface="Arial" panose="020B0604020202020204" pitchFamily="34" charset="0"/>
                </a:rPr>
                <a:t>NOMBRES:  </a:t>
              </a:r>
              <a:endParaRPr lang="es-EC"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ES" b="1" dirty="0">
                  <a:latin typeface="Arial" panose="020B0604020202020204" pitchFamily="34" charset="0"/>
                  <a:ea typeface="Calibri" panose="020F0502020204030204" pitchFamily="34" charset="0"/>
                  <a:cs typeface="Arial" panose="020B0604020202020204" pitchFamily="34" charset="0"/>
                </a:rPr>
                <a:t>TCRN</a:t>
              </a: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dirty="0">
                  <a:effectLst/>
                  <a:latin typeface="Arial" panose="020B0604020202020204" pitchFamily="34" charset="0"/>
                  <a:ea typeface="Calibri" panose="020F0502020204030204" pitchFamily="34" charset="0"/>
                  <a:cs typeface="Arial" panose="020B0604020202020204" pitchFamily="34" charset="0"/>
                </a:rPr>
                <a:t>NAVARRETE ENRÍQUEZ LUIS JAVIER	</a:t>
              </a:r>
              <a:endParaRPr lang="es-EC"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ES" b="1" dirty="0">
                  <a:latin typeface="Arial" panose="020B0604020202020204" pitchFamily="34" charset="0"/>
                  <a:ea typeface="Calibri" panose="020F0502020204030204" pitchFamily="34" charset="0"/>
                  <a:cs typeface="Arial" panose="020B0604020202020204" pitchFamily="34" charset="0"/>
                </a:rPr>
                <a:t>TCRN. </a:t>
              </a:r>
              <a:r>
                <a:rPr lang="es-ES" dirty="0">
                  <a:latin typeface="Arial" panose="020B0604020202020204" pitchFamily="34" charset="0"/>
                  <a:ea typeface="Calibri" panose="020F0502020204030204" pitchFamily="34" charset="0"/>
                  <a:cs typeface="Arial" panose="020B0604020202020204" pitchFamily="34" charset="0"/>
                </a:rPr>
                <a:t>VEINTIMILLA </a:t>
              </a:r>
              <a:r>
                <a:rPr lang="es-ES" dirty="0">
                  <a:effectLst/>
                  <a:latin typeface="Arial" panose="020B0604020202020204" pitchFamily="34" charset="0"/>
                  <a:ea typeface="Calibri" panose="020F0502020204030204" pitchFamily="34" charset="0"/>
                  <a:cs typeface="Arial" panose="020B0604020202020204" pitchFamily="34" charset="0"/>
                </a:rPr>
                <a:t>CORRALES HENRY VICENTE</a:t>
              </a:r>
              <a:endParaRPr lang="es-EC"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ES_tradnl"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s-ES" dirty="0">
                  <a:effectLst/>
                  <a:latin typeface="Arial" panose="020B0604020202020204" pitchFamily="34" charset="0"/>
                  <a:ea typeface="Calibri" panose="020F0502020204030204" pitchFamily="34" charset="0"/>
                  <a:cs typeface="Arial" panose="020B0604020202020204" pitchFamily="34" charset="0"/>
                </a:rPr>
                <a:t> </a:t>
              </a:r>
              <a:endParaRPr lang="es-EC"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2528B230-1F30-4156-BDF3-123C97BFC1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739" y="251191"/>
              <a:ext cx="3281778" cy="1529276"/>
            </a:xfrm>
            <a:prstGeom prst="rect">
              <a:avLst/>
            </a:prstGeom>
            <a:noFill/>
            <a:ln>
              <a:noFill/>
            </a:ln>
          </p:spPr>
        </p:pic>
        <p:sp>
          <p:nvSpPr>
            <p:cNvPr id="3" name="Rectángulo 2">
              <a:extLst>
                <a:ext uri="{FF2B5EF4-FFF2-40B4-BE49-F238E27FC236}">
                  <a16:creationId xmlns:a16="http://schemas.microsoft.com/office/drawing/2014/main" id="{79ABAE31-7ED4-4940-9422-F59A5CFA76FF}"/>
                </a:ext>
              </a:extLst>
            </p:cNvPr>
            <p:cNvSpPr/>
            <p:nvPr/>
          </p:nvSpPr>
          <p:spPr>
            <a:xfrm>
              <a:off x="0" y="2222694"/>
              <a:ext cx="2841673" cy="773723"/>
            </a:xfrm>
            <a:prstGeom prst="rect">
              <a:avLst/>
            </a:prstGeom>
            <a:solidFill>
              <a:srgbClr val="84B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2015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3968461" y="2972174"/>
            <a:ext cx="4255077" cy="913652"/>
          </a:xfrm>
          <a:prstGeom prst="round2Diag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Marco teórico</a:t>
            </a:r>
          </a:p>
        </p:txBody>
      </p:sp>
    </p:spTree>
    <p:extLst>
      <p:ext uri="{BB962C8B-B14F-4D97-AF65-F5344CB8AC3E}">
        <p14:creationId xmlns:p14="http://schemas.microsoft.com/office/powerpoint/2010/main" val="2377949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05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868409" y="1324640"/>
            <a:ext cx="10474035" cy="5122941"/>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es-ES_tradnl" sz="2000" dirty="0"/>
              <a:t>El entrenamiento militar, cuyos objetivos específicos varían en relación con la fase de la carrera de un soldado, es el método más eficaz para mejorar o mantener el rendimiento físico, </a:t>
            </a:r>
            <a:r>
              <a:rPr lang="es-ES" sz="2000" dirty="0"/>
              <a:t>varios factores como la edad, el sexo, el historial de entrenamiento, la recuperación, el sueño y la nutrición, así como los factores ambientales, psicológicos y sociales pueden afectar significativamente las adaptaciones al entrenamiento. las demandas de entrenamiento militar son relativamente proporcionales entre diferentes grupos de edades (franjas etarias).</a:t>
            </a:r>
          </a:p>
          <a:p>
            <a:pPr algn="just">
              <a:lnSpc>
                <a:spcPct val="150000"/>
              </a:lnSpc>
            </a:pPr>
            <a:r>
              <a:rPr lang="es-ES" sz="2000" dirty="0"/>
              <a:t>Aunque no existen trabajos relacionados específicamente al tema de investigación fundamentalmente por la ausencia de índices de medición específicos y la falta de registros estadísticos a nivel local se pueden encontrar trabajos relativos al mejoramiento de la condición física del soldado sobre todo a nivel de las escuelas de formación militar, en los cuales se pueden encontrar factores relacionados a las variables de la presente investigación.</a:t>
            </a:r>
            <a:endParaRPr lang="es-ES" sz="2000" dirty="0">
              <a:ea typeface="Calibri" panose="020F0502020204030204" pitchFamily="34" charset="0"/>
              <a:cs typeface="Times New Roman" panose="02020603050405020304" pitchFamily="18" charset="0"/>
            </a:endParaRPr>
          </a:p>
        </p:txBody>
      </p:sp>
      <p:sp>
        <p:nvSpPr>
          <p:cNvPr id="5" name="4 Placa">
            <a:extLst>
              <a:ext uri="{FF2B5EF4-FFF2-40B4-BE49-F238E27FC236}">
                <a16:creationId xmlns:a16="http://schemas.microsoft.com/office/drawing/2014/main" id="{6EDB3A0A-1B7A-4612-B07F-EBCB0DBDF844}"/>
              </a:ext>
            </a:extLst>
          </p:cNvPr>
          <p:cNvSpPr/>
          <p:nvPr/>
        </p:nvSpPr>
        <p:spPr>
          <a:xfrm>
            <a:off x="1769226" y="361572"/>
            <a:ext cx="335141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Antecedentes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26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2550"/>
                            </p:stCondLst>
                            <p:childTnLst>
                              <p:par>
                                <p:cTn id="22" presetID="15" presetClass="emph" presetSubtype="0" grpId="1" nodeType="afterEffect">
                                  <p:stCondLst>
                                    <p:cond delay="0"/>
                                  </p:stCondLst>
                                  <p:iterate type="lt">
                                    <p:tmAbs val="50"/>
                                  </p:iterate>
                                  <p:childTnLst>
                                    <p:set>
                                      <p:cBhvr override="childStyle">
                                        <p:cTn id="2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a:extLst>
              <a:ext uri="{FF2B5EF4-FFF2-40B4-BE49-F238E27FC236}">
                <a16:creationId xmlns:a16="http://schemas.microsoft.com/office/drawing/2014/main" id="{106EF52E-462A-4ED7-BCD4-0D0A4A4B3B11}"/>
              </a:ext>
            </a:extLst>
          </p:cNvPr>
          <p:cNvSpPr/>
          <p:nvPr/>
        </p:nvSpPr>
        <p:spPr>
          <a:xfrm>
            <a:off x="1769226" y="361572"/>
            <a:ext cx="432677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Fundamentación teórica</a:t>
            </a:r>
          </a:p>
        </p:txBody>
      </p:sp>
      <p:cxnSp>
        <p:nvCxnSpPr>
          <p:cNvPr id="6" name="Conector recto 5">
            <a:extLst>
              <a:ext uri="{FF2B5EF4-FFF2-40B4-BE49-F238E27FC236}">
                <a16:creationId xmlns:a16="http://schemas.microsoft.com/office/drawing/2014/main" id="{440F6B41-BCAE-455D-B71A-100B7D3B4096}"/>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8" name="Diagrama 27">
            <a:extLst>
              <a:ext uri="{FF2B5EF4-FFF2-40B4-BE49-F238E27FC236}">
                <a16:creationId xmlns:a16="http://schemas.microsoft.com/office/drawing/2014/main" id="{CB10EF99-297F-41EF-9FFB-C48B559ACFD1}"/>
              </a:ext>
            </a:extLst>
          </p:cNvPr>
          <p:cNvGraphicFramePr/>
          <p:nvPr>
            <p:extLst>
              <p:ext uri="{D42A27DB-BD31-4B8C-83A1-F6EECF244321}">
                <p14:modId xmlns:p14="http://schemas.microsoft.com/office/powerpoint/2010/main" val="1578015051"/>
              </p:ext>
            </p:extLst>
          </p:nvPr>
        </p:nvGraphicFramePr>
        <p:xfrm>
          <a:off x="1435331" y="1273620"/>
          <a:ext cx="819444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704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par>
                                <p:cTn id="16" presetID="53" presetClass="entr" presetSubtype="16" fill="hold" grpId="0" nodeType="withEffect">
                                  <p:stCondLst>
                                    <p:cond delay="0"/>
                                  </p:stCondLst>
                                  <p:childTnLst>
                                    <p:set>
                                      <p:cBhvr>
                                        <p:cTn id="17" dur="1" fill="hold">
                                          <p:stCondLst>
                                            <p:cond delay="0"/>
                                          </p:stCondLst>
                                        </p:cTn>
                                        <p:tgtEl>
                                          <p:spTgt spid="28">
                                            <p:graphicEl>
                                              <a:dgm id="{C02293D3-F180-4791-BFBD-24005C985B26}"/>
                                            </p:graphicEl>
                                          </p:spTgt>
                                        </p:tgtEl>
                                        <p:attrNameLst>
                                          <p:attrName>style.visibility</p:attrName>
                                        </p:attrNameLst>
                                      </p:cBhvr>
                                      <p:to>
                                        <p:strVal val="visible"/>
                                      </p:to>
                                    </p:set>
                                    <p:anim calcmode="lin" valueType="num">
                                      <p:cBhvr>
                                        <p:cTn id="18" dur="500" fill="hold"/>
                                        <p:tgtEl>
                                          <p:spTgt spid="28">
                                            <p:graphicEl>
                                              <a:dgm id="{C02293D3-F180-4791-BFBD-24005C985B26}"/>
                                            </p:graphicEl>
                                          </p:spTgt>
                                        </p:tgtEl>
                                        <p:attrNameLst>
                                          <p:attrName>ppt_w</p:attrName>
                                        </p:attrNameLst>
                                      </p:cBhvr>
                                      <p:tavLst>
                                        <p:tav tm="0">
                                          <p:val>
                                            <p:fltVal val="0"/>
                                          </p:val>
                                        </p:tav>
                                        <p:tav tm="100000">
                                          <p:val>
                                            <p:strVal val="#ppt_w"/>
                                          </p:val>
                                        </p:tav>
                                      </p:tavLst>
                                    </p:anim>
                                    <p:anim calcmode="lin" valueType="num">
                                      <p:cBhvr>
                                        <p:cTn id="19" dur="500" fill="hold"/>
                                        <p:tgtEl>
                                          <p:spTgt spid="28">
                                            <p:graphicEl>
                                              <a:dgm id="{C02293D3-F180-4791-BFBD-24005C985B26}"/>
                                            </p:graphicEl>
                                          </p:spTgt>
                                        </p:tgtEl>
                                        <p:attrNameLst>
                                          <p:attrName>ppt_h</p:attrName>
                                        </p:attrNameLst>
                                      </p:cBhvr>
                                      <p:tavLst>
                                        <p:tav tm="0">
                                          <p:val>
                                            <p:fltVal val="0"/>
                                          </p:val>
                                        </p:tav>
                                        <p:tav tm="100000">
                                          <p:val>
                                            <p:strVal val="#ppt_h"/>
                                          </p:val>
                                        </p:tav>
                                      </p:tavLst>
                                    </p:anim>
                                    <p:animEffect transition="in" filter="fade">
                                      <p:cBhvr>
                                        <p:cTn id="20" dur="500"/>
                                        <p:tgtEl>
                                          <p:spTgt spid="28">
                                            <p:graphicEl>
                                              <a:dgm id="{C02293D3-F180-4791-BFBD-24005C985B26}"/>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graphicEl>
                                              <a:dgm id="{7393884A-2EDF-412D-BFC7-D1E350A94317}"/>
                                            </p:graphicEl>
                                          </p:spTgt>
                                        </p:tgtEl>
                                        <p:attrNameLst>
                                          <p:attrName>style.visibility</p:attrName>
                                        </p:attrNameLst>
                                      </p:cBhvr>
                                      <p:to>
                                        <p:strVal val="visible"/>
                                      </p:to>
                                    </p:set>
                                    <p:anim calcmode="lin" valueType="num">
                                      <p:cBhvr>
                                        <p:cTn id="23" dur="500" fill="hold"/>
                                        <p:tgtEl>
                                          <p:spTgt spid="28">
                                            <p:graphicEl>
                                              <a:dgm id="{7393884A-2EDF-412D-BFC7-D1E350A94317}"/>
                                            </p:graphicEl>
                                          </p:spTgt>
                                        </p:tgtEl>
                                        <p:attrNameLst>
                                          <p:attrName>ppt_w</p:attrName>
                                        </p:attrNameLst>
                                      </p:cBhvr>
                                      <p:tavLst>
                                        <p:tav tm="0">
                                          <p:val>
                                            <p:fltVal val="0"/>
                                          </p:val>
                                        </p:tav>
                                        <p:tav tm="100000">
                                          <p:val>
                                            <p:strVal val="#ppt_w"/>
                                          </p:val>
                                        </p:tav>
                                      </p:tavLst>
                                    </p:anim>
                                    <p:anim calcmode="lin" valueType="num">
                                      <p:cBhvr>
                                        <p:cTn id="24" dur="500" fill="hold"/>
                                        <p:tgtEl>
                                          <p:spTgt spid="28">
                                            <p:graphicEl>
                                              <a:dgm id="{7393884A-2EDF-412D-BFC7-D1E350A94317}"/>
                                            </p:graphicEl>
                                          </p:spTgt>
                                        </p:tgtEl>
                                        <p:attrNameLst>
                                          <p:attrName>ppt_h</p:attrName>
                                        </p:attrNameLst>
                                      </p:cBhvr>
                                      <p:tavLst>
                                        <p:tav tm="0">
                                          <p:val>
                                            <p:fltVal val="0"/>
                                          </p:val>
                                        </p:tav>
                                        <p:tav tm="100000">
                                          <p:val>
                                            <p:strVal val="#ppt_h"/>
                                          </p:val>
                                        </p:tav>
                                      </p:tavLst>
                                    </p:anim>
                                    <p:animEffect transition="in" filter="fade">
                                      <p:cBhvr>
                                        <p:cTn id="25" dur="500"/>
                                        <p:tgtEl>
                                          <p:spTgt spid="28">
                                            <p:graphicEl>
                                              <a:dgm id="{7393884A-2EDF-412D-BFC7-D1E350A94317}"/>
                                            </p:graphic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8">
                                            <p:graphicEl>
                                              <a:dgm id="{243E26DC-D6A6-4D2E-AFB6-2C407D2302BF}"/>
                                            </p:graphicEl>
                                          </p:spTgt>
                                        </p:tgtEl>
                                        <p:attrNameLst>
                                          <p:attrName>style.visibility</p:attrName>
                                        </p:attrNameLst>
                                      </p:cBhvr>
                                      <p:to>
                                        <p:strVal val="visible"/>
                                      </p:to>
                                    </p:set>
                                    <p:anim calcmode="lin" valueType="num">
                                      <p:cBhvr>
                                        <p:cTn id="28" dur="500" fill="hold"/>
                                        <p:tgtEl>
                                          <p:spTgt spid="28">
                                            <p:graphicEl>
                                              <a:dgm id="{243E26DC-D6A6-4D2E-AFB6-2C407D2302BF}"/>
                                            </p:graphicEl>
                                          </p:spTgt>
                                        </p:tgtEl>
                                        <p:attrNameLst>
                                          <p:attrName>ppt_w</p:attrName>
                                        </p:attrNameLst>
                                      </p:cBhvr>
                                      <p:tavLst>
                                        <p:tav tm="0">
                                          <p:val>
                                            <p:fltVal val="0"/>
                                          </p:val>
                                        </p:tav>
                                        <p:tav tm="100000">
                                          <p:val>
                                            <p:strVal val="#ppt_w"/>
                                          </p:val>
                                        </p:tav>
                                      </p:tavLst>
                                    </p:anim>
                                    <p:anim calcmode="lin" valueType="num">
                                      <p:cBhvr>
                                        <p:cTn id="29" dur="500" fill="hold"/>
                                        <p:tgtEl>
                                          <p:spTgt spid="28">
                                            <p:graphicEl>
                                              <a:dgm id="{243E26DC-D6A6-4D2E-AFB6-2C407D2302BF}"/>
                                            </p:graphicEl>
                                          </p:spTgt>
                                        </p:tgtEl>
                                        <p:attrNameLst>
                                          <p:attrName>ppt_h</p:attrName>
                                        </p:attrNameLst>
                                      </p:cBhvr>
                                      <p:tavLst>
                                        <p:tav tm="0">
                                          <p:val>
                                            <p:fltVal val="0"/>
                                          </p:val>
                                        </p:tav>
                                        <p:tav tm="100000">
                                          <p:val>
                                            <p:strVal val="#ppt_h"/>
                                          </p:val>
                                        </p:tav>
                                      </p:tavLst>
                                    </p:anim>
                                    <p:animEffect transition="in" filter="fade">
                                      <p:cBhvr>
                                        <p:cTn id="30" dur="500"/>
                                        <p:tgtEl>
                                          <p:spTgt spid="28">
                                            <p:graphicEl>
                                              <a:dgm id="{243E26DC-D6A6-4D2E-AFB6-2C407D2302BF}"/>
                                            </p:graphic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8">
                                            <p:graphicEl>
                                              <a:dgm id="{8F3B754D-336C-4CE4-9C74-F8841833BB5A}"/>
                                            </p:graphicEl>
                                          </p:spTgt>
                                        </p:tgtEl>
                                        <p:attrNameLst>
                                          <p:attrName>style.visibility</p:attrName>
                                        </p:attrNameLst>
                                      </p:cBhvr>
                                      <p:to>
                                        <p:strVal val="visible"/>
                                      </p:to>
                                    </p:set>
                                    <p:anim calcmode="lin" valueType="num">
                                      <p:cBhvr>
                                        <p:cTn id="33" dur="500" fill="hold"/>
                                        <p:tgtEl>
                                          <p:spTgt spid="28">
                                            <p:graphicEl>
                                              <a:dgm id="{8F3B754D-336C-4CE4-9C74-F8841833BB5A}"/>
                                            </p:graphicEl>
                                          </p:spTgt>
                                        </p:tgtEl>
                                        <p:attrNameLst>
                                          <p:attrName>ppt_w</p:attrName>
                                        </p:attrNameLst>
                                      </p:cBhvr>
                                      <p:tavLst>
                                        <p:tav tm="0">
                                          <p:val>
                                            <p:fltVal val="0"/>
                                          </p:val>
                                        </p:tav>
                                        <p:tav tm="100000">
                                          <p:val>
                                            <p:strVal val="#ppt_w"/>
                                          </p:val>
                                        </p:tav>
                                      </p:tavLst>
                                    </p:anim>
                                    <p:anim calcmode="lin" valueType="num">
                                      <p:cBhvr>
                                        <p:cTn id="34" dur="500" fill="hold"/>
                                        <p:tgtEl>
                                          <p:spTgt spid="28">
                                            <p:graphicEl>
                                              <a:dgm id="{8F3B754D-336C-4CE4-9C74-F8841833BB5A}"/>
                                            </p:graphicEl>
                                          </p:spTgt>
                                        </p:tgtEl>
                                        <p:attrNameLst>
                                          <p:attrName>ppt_h</p:attrName>
                                        </p:attrNameLst>
                                      </p:cBhvr>
                                      <p:tavLst>
                                        <p:tav tm="0">
                                          <p:val>
                                            <p:fltVal val="0"/>
                                          </p:val>
                                        </p:tav>
                                        <p:tav tm="100000">
                                          <p:val>
                                            <p:strVal val="#ppt_h"/>
                                          </p:val>
                                        </p:tav>
                                      </p:tavLst>
                                    </p:anim>
                                    <p:animEffect transition="in" filter="fade">
                                      <p:cBhvr>
                                        <p:cTn id="35" dur="500"/>
                                        <p:tgtEl>
                                          <p:spTgt spid="28">
                                            <p:graphicEl>
                                              <a:dgm id="{8F3B754D-336C-4CE4-9C74-F8841833BB5A}"/>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8">
                                            <p:graphicEl>
                                              <a:dgm id="{6E66DFA3-6816-4F1B-BCE2-E33F945CCCF1}"/>
                                            </p:graphicEl>
                                          </p:spTgt>
                                        </p:tgtEl>
                                        <p:attrNameLst>
                                          <p:attrName>style.visibility</p:attrName>
                                        </p:attrNameLst>
                                      </p:cBhvr>
                                      <p:to>
                                        <p:strVal val="visible"/>
                                      </p:to>
                                    </p:set>
                                    <p:anim calcmode="lin" valueType="num">
                                      <p:cBhvr>
                                        <p:cTn id="38" dur="500" fill="hold"/>
                                        <p:tgtEl>
                                          <p:spTgt spid="28">
                                            <p:graphicEl>
                                              <a:dgm id="{6E66DFA3-6816-4F1B-BCE2-E33F945CCCF1}"/>
                                            </p:graphicEl>
                                          </p:spTgt>
                                        </p:tgtEl>
                                        <p:attrNameLst>
                                          <p:attrName>ppt_w</p:attrName>
                                        </p:attrNameLst>
                                      </p:cBhvr>
                                      <p:tavLst>
                                        <p:tav tm="0">
                                          <p:val>
                                            <p:fltVal val="0"/>
                                          </p:val>
                                        </p:tav>
                                        <p:tav tm="100000">
                                          <p:val>
                                            <p:strVal val="#ppt_w"/>
                                          </p:val>
                                        </p:tav>
                                      </p:tavLst>
                                    </p:anim>
                                    <p:anim calcmode="lin" valueType="num">
                                      <p:cBhvr>
                                        <p:cTn id="39" dur="500" fill="hold"/>
                                        <p:tgtEl>
                                          <p:spTgt spid="28">
                                            <p:graphicEl>
                                              <a:dgm id="{6E66DFA3-6816-4F1B-BCE2-E33F945CCCF1}"/>
                                            </p:graphicEl>
                                          </p:spTgt>
                                        </p:tgtEl>
                                        <p:attrNameLst>
                                          <p:attrName>ppt_h</p:attrName>
                                        </p:attrNameLst>
                                      </p:cBhvr>
                                      <p:tavLst>
                                        <p:tav tm="0">
                                          <p:val>
                                            <p:fltVal val="0"/>
                                          </p:val>
                                        </p:tav>
                                        <p:tav tm="100000">
                                          <p:val>
                                            <p:strVal val="#ppt_h"/>
                                          </p:val>
                                        </p:tav>
                                      </p:tavLst>
                                    </p:anim>
                                    <p:animEffect transition="in" filter="fade">
                                      <p:cBhvr>
                                        <p:cTn id="40" dur="500"/>
                                        <p:tgtEl>
                                          <p:spTgt spid="28">
                                            <p:graphicEl>
                                              <a:dgm id="{6E66DFA3-6816-4F1B-BCE2-E33F945CCCF1}"/>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8">
                                            <p:graphicEl>
                                              <a:dgm id="{9B618DA8-1DB9-4559-A348-8984E005F531}"/>
                                            </p:graphicEl>
                                          </p:spTgt>
                                        </p:tgtEl>
                                        <p:attrNameLst>
                                          <p:attrName>style.visibility</p:attrName>
                                        </p:attrNameLst>
                                      </p:cBhvr>
                                      <p:to>
                                        <p:strVal val="visible"/>
                                      </p:to>
                                    </p:set>
                                    <p:anim calcmode="lin" valueType="num">
                                      <p:cBhvr>
                                        <p:cTn id="43" dur="500" fill="hold"/>
                                        <p:tgtEl>
                                          <p:spTgt spid="28">
                                            <p:graphicEl>
                                              <a:dgm id="{9B618DA8-1DB9-4559-A348-8984E005F531}"/>
                                            </p:graphicEl>
                                          </p:spTgt>
                                        </p:tgtEl>
                                        <p:attrNameLst>
                                          <p:attrName>ppt_w</p:attrName>
                                        </p:attrNameLst>
                                      </p:cBhvr>
                                      <p:tavLst>
                                        <p:tav tm="0">
                                          <p:val>
                                            <p:fltVal val="0"/>
                                          </p:val>
                                        </p:tav>
                                        <p:tav tm="100000">
                                          <p:val>
                                            <p:strVal val="#ppt_w"/>
                                          </p:val>
                                        </p:tav>
                                      </p:tavLst>
                                    </p:anim>
                                    <p:anim calcmode="lin" valueType="num">
                                      <p:cBhvr>
                                        <p:cTn id="44" dur="500" fill="hold"/>
                                        <p:tgtEl>
                                          <p:spTgt spid="28">
                                            <p:graphicEl>
                                              <a:dgm id="{9B618DA8-1DB9-4559-A348-8984E005F531}"/>
                                            </p:graphicEl>
                                          </p:spTgt>
                                        </p:tgtEl>
                                        <p:attrNameLst>
                                          <p:attrName>ppt_h</p:attrName>
                                        </p:attrNameLst>
                                      </p:cBhvr>
                                      <p:tavLst>
                                        <p:tav tm="0">
                                          <p:val>
                                            <p:fltVal val="0"/>
                                          </p:val>
                                        </p:tav>
                                        <p:tav tm="100000">
                                          <p:val>
                                            <p:strVal val="#ppt_h"/>
                                          </p:val>
                                        </p:tav>
                                      </p:tavLst>
                                    </p:anim>
                                    <p:animEffect transition="in" filter="fade">
                                      <p:cBhvr>
                                        <p:cTn id="45" dur="500"/>
                                        <p:tgtEl>
                                          <p:spTgt spid="28">
                                            <p:graphicEl>
                                              <a:dgm id="{9B618DA8-1DB9-4559-A348-8984E005F531}"/>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graphicEl>
                                              <a:dgm id="{81864CE0-9CA5-4B1F-B70F-AF10989F5EB3}"/>
                                            </p:graphicEl>
                                          </p:spTgt>
                                        </p:tgtEl>
                                        <p:attrNameLst>
                                          <p:attrName>style.visibility</p:attrName>
                                        </p:attrNameLst>
                                      </p:cBhvr>
                                      <p:to>
                                        <p:strVal val="visible"/>
                                      </p:to>
                                    </p:set>
                                    <p:anim calcmode="lin" valueType="num">
                                      <p:cBhvr>
                                        <p:cTn id="48" dur="500" fill="hold"/>
                                        <p:tgtEl>
                                          <p:spTgt spid="28">
                                            <p:graphicEl>
                                              <a:dgm id="{81864CE0-9CA5-4B1F-B70F-AF10989F5EB3}"/>
                                            </p:graphicEl>
                                          </p:spTgt>
                                        </p:tgtEl>
                                        <p:attrNameLst>
                                          <p:attrName>ppt_w</p:attrName>
                                        </p:attrNameLst>
                                      </p:cBhvr>
                                      <p:tavLst>
                                        <p:tav tm="0">
                                          <p:val>
                                            <p:fltVal val="0"/>
                                          </p:val>
                                        </p:tav>
                                        <p:tav tm="100000">
                                          <p:val>
                                            <p:strVal val="#ppt_w"/>
                                          </p:val>
                                        </p:tav>
                                      </p:tavLst>
                                    </p:anim>
                                    <p:anim calcmode="lin" valueType="num">
                                      <p:cBhvr>
                                        <p:cTn id="49" dur="500" fill="hold"/>
                                        <p:tgtEl>
                                          <p:spTgt spid="28">
                                            <p:graphicEl>
                                              <a:dgm id="{81864CE0-9CA5-4B1F-B70F-AF10989F5EB3}"/>
                                            </p:graphicEl>
                                          </p:spTgt>
                                        </p:tgtEl>
                                        <p:attrNameLst>
                                          <p:attrName>ppt_h</p:attrName>
                                        </p:attrNameLst>
                                      </p:cBhvr>
                                      <p:tavLst>
                                        <p:tav tm="0">
                                          <p:val>
                                            <p:fltVal val="0"/>
                                          </p:val>
                                        </p:tav>
                                        <p:tav tm="100000">
                                          <p:val>
                                            <p:strVal val="#ppt_h"/>
                                          </p:val>
                                        </p:tav>
                                      </p:tavLst>
                                    </p:anim>
                                    <p:animEffect transition="in" filter="fade">
                                      <p:cBhvr>
                                        <p:cTn id="50" dur="500"/>
                                        <p:tgtEl>
                                          <p:spTgt spid="28">
                                            <p:graphicEl>
                                              <a:dgm id="{81864CE0-9CA5-4B1F-B70F-AF10989F5EB3}"/>
                                            </p:graphic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graphicEl>
                                              <a:dgm id="{7FD5BDBB-D107-42A4-A428-06149773B496}"/>
                                            </p:graphicEl>
                                          </p:spTgt>
                                        </p:tgtEl>
                                        <p:attrNameLst>
                                          <p:attrName>style.visibility</p:attrName>
                                        </p:attrNameLst>
                                      </p:cBhvr>
                                      <p:to>
                                        <p:strVal val="visible"/>
                                      </p:to>
                                    </p:set>
                                    <p:anim calcmode="lin" valueType="num">
                                      <p:cBhvr>
                                        <p:cTn id="53" dur="500" fill="hold"/>
                                        <p:tgtEl>
                                          <p:spTgt spid="28">
                                            <p:graphicEl>
                                              <a:dgm id="{7FD5BDBB-D107-42A4-A428-06149773B496}"/>
                                            </p:graphicEl>
                                          </p:spTgt>
                                        </p:tgtEl>
                                        <p:attrNameLst>
                                          <p:attrName>ppt_w</p:attrName>
                                        </p:attrNameLst>
                                      </p:cBhvr>
                                      <p:tavLst>
                                        <p:tav tm="0">
                                          <p:val>
                                            <p:fltVal val="0"/>
                                          </p:val>
                                        </p:tav>
                                        <p:tav tm="100000">
                                          <p:val>
                                            <p:strVal val="#ppt_w"/>
                                          </p:val>
                                        </p:tav>
                                      </p:tavLst>
                                    </p:anim>
                                    <p:anim calcmode="lin" valueType="num">
                                      <p:cBhvr>
                                        <p:cTn id="54" dur="500" fill="hold"/>
                                        <p:tgtEl>
                                          <p:spTgt spid="28">
                                            <p:graphicEl>
                                              <a:dgm id="{7FD5BDBB-D107-42A4-A428-06149773B496}"/>
                                            </p:graphicEl>
                                          </p:spTgt>
                                        </p:tgtEl>
                                        <p:attrNameLst>
                                          <p:attrName>ppt_h</p:attrName>
                                        </p:attrNameLst>
                                      </p:cBhvr>
                                      <p:tavLst>
                                        <p:tav tm="0">
                                          <p:val>
                                            <p:fltVal val="0"/>
                                          </p:val>
                                        </p:tav>
                                        <p:tav tm="100000">
                                          <p:val>
                                            <p:strVal val="#ppt_h"/>
                                          </p:val>
                                        </p:tav>
                                      </p:tavLst>
                                    </p:anim>
                                    <p:animEffect transition="in" filter="fade">
                                      <p:cBhvr>
                                        <p:cTn id="55" dur="500"/>
                                        <p:tgtEl>
                                          <p:spTgt spid="28">
                                            <p:graphicEl>
                                              <a:dgm id="{7FD5BDBB-D107-42A4-A428-06149773B496}"/>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graphicEl>
                                              <a:dgm id="{287670F4-2F17-440E-A4A8-88B8903CB198}"/>
                                            </p:graphicEl>
                                          </p:spTgt>
                                        </p:tgtEl>
                                        <p:attrNameLst>
                                          <p:attrName>style.visibility</p:attrName>
                                        </p:attrNameLst>
                                      </p:cBhvr>
                                      <p:to>
                                        <p:strVal val="visible"/>
                                      </p:to>
                                    </p:set>
                                    <p:anim calcmode="lin" valueType="num">
                                      <p:cBhvr>
                                        <p:cTn id="58" dur="500" fill="hold"/>
                                        <p:tgtEl>
                                          <p:spTgt spid="28">
                                            <p:graphicEl>
                                              <a:dgm id="{287670F4-2F17-440E-A4A8-88B8903CB198}"/>
                                            </p:graphicEl>
                                          </p:spTgt>
                                        </p:tgtEl>
                                        <p:attrNameLst>
                                          <p:attrName>ppt_w</p:attrName>
                                        </p:attrNameLst>
                                      </p:cBhvr>
                                      <p:tavLst>
                                        <p:tav tm="0">
                                          <p:val>
                                            <p:fltVal val="0"/>
                                          </p:val>
                                        </p:tav>
                                        <p:tav tm="100000">
                                          <p:val>
                                            <p:strVal val="#ppt_w"/>
                                          </p:val>
                                        </p:tav>
                                      </p:tavLst>
                                    </p:anim>
                                    <p:anim calcmode="lin" valueType="num">
                                      <p:cBhvr>
                                        <p:cTn id="59" dur="500" fill="hold"/>
                                        <p:tgtEl>
                                          <p:spTgt spid="28">
                                            <p:graphicEl>
                                              <a:dgm id="{287670F4-2F17-440E-A4A8-88B8903CB198}"/>
                                            </p:graphicEl>
                                          </p:spTgt>
                                        </p:tgtEl>
                                        <p:attrNameLst>
                                          <p:attrName>ppt_h</p:attrName>
                                        </p:attrNameLst>
                                      </p:cBhvr>
                                      <p:tavLst>
                                        <p:tav tm="0">
                                          <p:val>
                                            <p:fltVal val="0"/>
                                          </p:val>
                                        </p:tav>
                                        <p:tav tm="100000">
                                          <p:val>
                                            <p:strVal val="#ppt_h"/>
                                          </p:val>
                                        </p:tav>
                                      </p:tavLst>
                                    </p:anim>
                                    <p:animEffect transition="in" filter="fade">
                                      <p:cBhvr>
                                        <p:cTn id="60" dur="500"/>
                                        <p:tgtEl>
                                          <p:spTgt spid="28">
                                            <p:graphicEl>
                                              <a:dgm id="{287670F4-2F17-440E-A4A8-88B8903CB198}"/>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8">
                                            <p:graphicEl>
                                              <a:dgm id="{B107450A-185B-427D-B4E8-AB66955D961F}"/>
                                            </p:graphicEl>
                                          </p:spTgt>
                                        </p:tgtEl>
                                        <p:attrNameLst>
                                          <p:attrName>style.visibility</p:attrName>
                                        </p:attrNameLst>
                                      </p:cBhvr>
                                      <p:to>
                                        <p:strVal val="visible"/>
                                      </p:to>
                                    </p:set>
                                    <p:anim calcmode="lin" valueType="num">
                                      <p:cBhvr>
                                        <p:cTn id="63" dur="500" fill="hold"/>
                                        <p:tgtEl>
                                          <p:spTgt spid="28">
                                            <p:graphicEl>
                                              <a:dgm id="{B107450A-185B-427D-B4E8-AB66955D961F}"/>
                                            </p:graphicEl>
                                          </p:spTgt>
                                        </p:tgtEl>
                                        <p:attrNameLst>
                                          <p:attrName>ppt_w</p:attrName>
                                        </p:attrNameLst>
                                      </p:cBhvr>
                                      <p:tavLst>
                                        <p:tav tm="0">
                                          <p:val>
                                            <p:fltVal val="0"/>
                                          </p:val>
                                        </p:tav>
                                        <p:tav tm="100000">
                                          <p:val>
                                            <p:strVal val="#ppt_w"/>
                                          </p:val>
                                        </p:tav>
                                      </p:tavLst>
                                    </p:anim>
                                    <p:anim calcmode="lin" valueType="num">
                                      <p:cBhvr>
                                        <p:cTn id="64" dur="500" fill="hold"/>
                                        <p:tgtEl>
                                          <p:spTgt spid="28">
                                            <p:graphicEl>
                                              <a:dgm id="{B107450A-185B-427D-B4E8-AB66955D961F}"/>
                                            </p:graphicEl>
                                          </p:spTgt>
                                        </p:tgtEl>
                                        <p:attrNameLst>
                                          <p:attrName>ppt_h</p:attrName>
                                        </p:attrNameLst>
                                      </p:cBhvr>
                                      <p:tavLst>
                                        <p:tav tm="0">
                                          <p:val>
                                            <p:fltVal val="0"/>
                                          </p:val>
                                        </p:tav>
                                        <p:tav tm="100000">
                                          <p:val>
                                            <p:strVal val="#ppt_h"/>
                                          </p:val>
                                        </p:tav>
                                      </p:tavLst>
                                    </p:anim>
                                    <p:animEffect transition="in" filter="fade">
                                      <p:cBhvr>
                                        <p:cTn id="65" dur="500"/>
                                        <p:tgtEl>
                                          <p:spTgt spid="28">
                                            <p:graphicEl>
                                              <a:dgm id="{B107450A-185B-427D-B4E8-AB66955D961F}"/>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graphicEl>
                                              <a:dgm id="{002CD56A-2C02-4FF5-956E-8B5C7A169A9E}"/>
                                            </p:graphicEl>
                                          </p:spTgt>
                                        </p:tgtEl>
                                        <p:attrNameLst>
                                          <p:attrName>style.visibility</p:attrName>
                                        </p:attrNameLst>
                                      </p:cBhvr>
                                      <p:to>
                                        <p:strVal val="visible"/>
                                      </p:to>
                                    </p:set>
                                    <p:anim calcmode="lin" valueType="num">
                                      <p:cBhvr>
                                        <p:cTn id="68" dur="500" fill="hold"/>
                                        <p:tgtEl>
                                          <p:spTgt spid="28">
                                            <p:graphicEl>
                                              <a:dgm id="{002CD56A-2C02-4FF5-956E-8B5C7A169A9E}"/>
                                            </p:graphicEl>
                                          </p:spTgt>
                                        </p:tgtEl>
                                        <p:attrNameLst>
                                          <p:attrName>ppt_w</p:attrName>
                                        </p:attrNameLst>
                                      </p:cBhvr>
                                      <p:tavLst>
                                        <p:tav tm="0">
                                          <p:val>
                                            <p:fltVal val="0"/>
                                          </p:val>
                                        </p:tav>
                                        <p:tav tm="100000">
                                          <p:val>
                                            <p:strVal val="#ppt_w"/>
                                          </p:val>
                                        </p:tav>
                                      </p:tavLst>
                                    </p:anim>
                                    <p:anim calcmode="lin" valueType="num">
                                      <p:cBhvr>
                                        <p:cTn id="69" dur="500" fill="hold"/>
                                        <p:tgtEl>
                                          <p:spTgt spid="28">
                                            <p:graphicEl>
                                              <a:dgm id="{002CD56A-2C02-4FF5-956E-8B5C7A169A9E}"/>
                                            </p:graphicEl>
                                          </p:spTgt>
                                        </p:tgtEl>
                                        <p:attrNameLst>
                                          <p:attrName>ppt_h</p:attrName>
                                        </p:attrNameLst>
                                      </p:cBhvr>
                                      <p:tavLst>
                                        <p:tav tm="0">
                                          <p:val>
                                            <p:fltVal val="0"/>
                                          </p:val>
                                        </p:tav>
                                        <p:tav tm="100000">
                                          <p:val>
                                            <p:strVal val="#ppt_h"/>
                                          </p:val>
                                        </p:tav>
                                      </p:tavLst>
                                    </p:anim>
                                    <p:animEffect transition="in" filter="fade">
                                      <p:cBhvr>
                                        <p:cTn id="70" dur="500"/>
                                        <p:tgtEl>
                                          <p:spTgt spid="28">
                                            <p:graphicEl>
                                              <a:dgm id="{002CD56A-2C02-4FF5-956E-8B5C7A169A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Graphic spid="28"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a:extLst>
              <a:ext uri="{FF2B5EF4-FFF2-40B4-BE49-F238E27FC236}">
                <a16:creationId xmlns:a16="http://schemas.microsoft.com/office/drawing/2014/main" id="{106EF52E-462A-4ED7-BCD4-0D0A4A4B3B11}"/>
              </a:ext>
            </a:extLst>
          </p:cNvPr>
          <p:cNvSpPr/>
          <p:nvPr/>
        </p:nvSpPr>
        <p:spPr>
          <a:xfrm>
            <a:off x="1769226" y="361572"/>
            <a:ext cx="4880956"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Fundamentación conceptual</a:t>
            </a:r>
          </a:p>
        </p:txBody>
      </p:sp>
      <p:cxnSp>
        <p:nvCxnSpPr>
          <p:cNvPr id="6" name="Conector recto 5">
            <a:extLst>
              <a:ext uri="{FF2B5EF4-FFF2-40B4-BE49-F238E27FC236}">
                <a16:creationId xmlns:a16="http://schemas.microsoft.com/office/drawing/2014/main" id="{440F6B41-BCAE-455D-B71A-100B7D3B4096}"/>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1232EF3A-FD3D-493D-8D54-5AAA0EB5C690}"/>
              </a:ext>
            </a:extLst>
          </p:cNvPr>
          <p:cNvGraphicFramePr/>
          <p:nvPr>
            <p:extLst>
              <p:ext uri="{D42A27DB-BD31-4B8C-83A1-F6EECF244321}">
                <p14:modId xmlns:p14="http://schemas.microsoft.com/office/powerpoint/2010/main" val="2696530211"/>
              </p:ext>
            </p:extLst>
          </p:nvPr>
        </p:nvGraphicFramePr>
        <p:xfrm>
          <a:off x="1928370" y="1085857"/>
          <a:ext cx="9704159" cy="541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610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6" presetClass="emph" presetSubtype="0" fill="hold" grpId="1" nodeType="withEffect">
                                  <p:stCondLst>
                                    <p:cond delay="0"/>
                                  </p:stCondLst>
                                  <p:iterate type="lt">
                                    <p:tmPct val="0"/>
                                  </p:iterate>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1163188" y="2828835"/>
            <a:ext cx="10474035" cy="1384995"/>
          </a:xfrm>
          <a:prstGeom prst="rect">
            <a:avLst/>
          </a:prstGeom>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sz="2800" dirty="0"/>
              <a:t>La falta de conocimiento de la afectación de la sobrecarga física en el entrenamiento militar es un factor de incidencia negativa en la mejora de la capacidad física del soldado.</a:t>
            </a:r>
            <a:endParaRPr lang="es-EC" sz="2800" dirty="0"/>
          </a:p>
        </p:txBody>
      </p:sp>
      <p:sp>
        <p:nvSpPr>
          <p:cNvPr id="5" name="4 Placa">
            <a:extLst>
              <a:ext uri="{FF2B5EF4-FFF2-40B4-BE49-F238E27FC236}">
                <a16:creationId xmlns:a16="http://schemas.microsoft.com/office/drawing/2014/main" id="{6EDB3A0A-1B7A-4612-B07F-EBCB0DBDF844}"/>
              </a:ext>
            </a:extLst>
          </p:cNvPr>
          <p:cNvSpPr/>
          <p:nvPr/>
        </p:nvSpPr>
        <p:spPr>
          <a:xfrm>
            <a:off x="1769226" y="361572"/>
            <a:ext cx="217100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Hipótesis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021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4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2400"/>
                            </p:stCondLst>
                            <p:childTnLst>
                              <p:par>
                                <p:cTn id="22" presetID="15" presetClass="emph" presetSubtype="0" grpId="1" nodeType="afterEffect">
                                  <p:stCondLst>
                                    <p:cond delay="0"/>
                                  </p:stCondLst>
                                  <p:iterate type="lt">
                                    <p:tmAbs val="50"/>
                                  </p:iterate>
                                  <p:childTnLst>
                                    <p:set>
                                      <p:cBhvr override="childStyle">
                                        <p:cTn id="2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514592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Variables de la investigación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9" name="Group 73">
            <a:extLst>
              <a:ext uri="{FF2B5EF4-FFF2-40B4-BE49-F238E27FC236}">
                <a16:creationId xmlns:a16="http://schemas.microsoft.com/office/drawing/2014/main" id="{87D3EDC9-3CC1-4F41-8134-A3A4DBBF628A}"/>
              </a:ext>
            </a:extLst>
          </p:cNvPr>
          <p:cNvGrpSpPr/>
          <p:nvPr/>
        </p:nvGrpSpPr>
        <p:grpSpPr>
          <a:xfrm>
            <a:off x="1833659" y="1761536"/>
            <a:ext cx="4363505" cy="655107"/>
            <a:chOff x="5830771" y="583473"/>
            <a:chExt cx="4363505" cy="947379"/>
          </a:xfrm>
          <a:effectLst>
            <a:outerShdw blurRad="50800" dist="38100" algn="l" rotWithShape="0">
              <a:prstClr val="black">
                <a:alpha val="40000"/>
              </a:prstClr>
            </a:outerShdw>
          </a:effectLst>
        </p:grpSpPr>
        <p:sp>
          <p:nvSpPr>
            <p:cNvPr id="40" name="Freeform: Shape 12">
              <a:extLst>
                <a:ext uri="{FF2B5EF4-FFF2-40B4-BE49-F238E27FC236}">
                  <a16:creationId xmlns:a16="http://schemas.microsoft.com/office/drawing/2014/main" id="{491CC09C-5DFE-4DE1-9950-18C7C3340B17}"/>
                </a:ext>
              </a:extLst>
            </p:cNvPr>
            <p:cNvSpPr/>
            <p:nvPr/>
          </p:nvSpPr>
          <p:spPr>
            <a:xfrm>
              <a:off x="5830771" y="583473"/>
              <a:ext cx="4363505" cy="947379"/>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4" name="TextBox 55">
              <a:extLst>
                <a:ext uri="{FF2B5EF4-FFF2-40B4-BE49-F238E27FC236}">
                  <a16:creationId xmlns:a16="http://schemas.microsoft.com/office/drawing/2014/main" id="{C93091EF-7FF6-4A42-87A8-C499E09524FF}"/>
                </a:ext>
              </a:extLst>
            </p:cNvPr>
            <p:cNvSpPr txBox="1"/>
            <p:nvPr/>
          </p:nvSpPr>
          <p:spPr>
            <a:xfrm>
              <a:off x="6734742" y="723635"/>
              <a:ext cx="2288423" cy="738658"/>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Independiente</a:t>
              </a:r>
            </a:p>
          </p:txBody>
        </p:sp>
      </p:grpSp>
      <p:sp>
        <p:nvSpPr>
          <p:cNvPr id="48" name="Oval 43">
            <a:extLst>
              <a:ext uri="{FF2B5EF4-FFF2-40B4-BE49-F238E27FC236}">
                <a16:creationId xmlns:a16="http://schemas.microsoft.com/office/drawing/2014/main" id="{A11AE37D-8738-4C3C-B3CB-9B9BC8769CBF}"/>
              </a:ext>
            </a:extLst>
          </p:cNvPr>
          <p:cNvSpPr/>
          <p:nvPr/>
        </p:nvSpPr>
        <p:spPr>
          <a:xfrm flipH="1">
            <a:off x="10155614" y="1413290"/>
            <a:ext cx="492920" cy="49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5">
            <a:extLst>
              <a:ext uri="{FF2B5EF4-FFF2-40B4-BE49-F238E27FC236}">
                <a16:creationId xmlns:a16="http://schemas.microsoft.com/office/drawing/2014/main" id="{522F84A6-58F4-4B64-BCE7-4CFE98CE3767}"/>
              </a:ext>
            </a:extLst>
          </p:cNvPr>
          <p:cNvGrpSpPr/>
          <p:nvPr/>
        </p:nvGrpSpPr>
        <p:grpSpPr>
          <a:xfrm>
            <a:off x="1879873" y="4076368"/>
            <a:ext cx="4363505" cy="655107"/>
            <a:chOff x="5830771" y="2018186"/>
            <a:chExt cx="4363505" cy="947379"/>
          </a:xfrm>
          <a:effectLst>
            <a:outerShdw blurRad="50800" dist="38100" algn="l" rotWithShape="0">
              <a:prstClr val="black">
                <a:alpha val="40000"/>
              </a:prstClr>
            </a:outerShdw>
          </a:effectLst>
        </p:grpSpPr>
        <p:sp>
          <p:nvSpPr>
            <p:cNvPr id="52" name="Freeform: Shape 14">
              <a:extLst>
                <a:ext uri="{FF2B5EF4-FFF2-40B4-BE49-F238E27FC236}">
                  <a16:creationId xmlns:a16="http://schemas.microsoft.com/office/drawing/2014/main" id="{5EF9AF86-0A8F-4E4B-90E5-4BD75CCB81BA}"/>
                </a:ext>
              </a:extLst>
            </p:cNvPr>
            <p:cNvSpPr/>
            <p:nvPr/>
          </p:nvSpPr>
          <p:spPr>
            <a:xfrm>
              <a:off x="5830771" y="2018186"/>
              <a:ext cx="4363505" cy="94737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TextBox 56">
              <a:extLst>
                <a:ext uri="{FF2B5EF4-FFF2-40B4-BE49-F238E27FC236}">
                  <a16:creationId xmlns:a16="http://schemas.microsoft.com/office/drawing/2014/main" id="{135F576B-6F0E-4928-A25D-A17955AFED86}"/>
                </a:ext>
              </a:extLst>
            </p:cNvPr>
            <p:cNvSpPr txBox="1"/>
            <p:nvPr/>
          </p:nvSpPr>
          <p:spPr>
            <a:xfrm>
              <a:off x="6654261" y="2120955"/>
              <a:ext cx="2341742" cy="73865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Dependiente</a:t>
              </a:r>
            </a:p>
          </p:txBody>
        </p:sp>
      </p:grpSp>
      <p:sp>
        <p:nvSpPr>
          <p:cNvPr id="57" name="TextBox 63">
            <a:extLst>
              <a:ext uri="{FF2B5EF4-FFF2-40B4-BE49-F238E27FC236}">
                <a16:creationId xmlns:a16="http://schemas.microsoft.com/office/drawing/2014/main" id="{27E846D5-373D-4A15-B6FB-792870F977AB}"/>
              </a:ext>
            </a:extLst>
          </p:cNvPr>
          <p:cNvSpPr txBox="1"/>
          <p:nvPr/>
        </p:nvSpPr>
        <p:spPr>
          <a:xfrm>
            <a:off x="2172133" y="2561598"/>
            <a:ext cx="9142014" cy="830997"/>
          </a:xfrm>
          <a:prstGeom prst="rect">
            <a:avLst/>
          </a:prstGeom>
          <a:noFill/>
        </p:spPr>
        <p:txBody>
          <a:bodyPr wrap="square" rtlCol="0">
            <a:spAutoFit/>
          </a:bodyPr>
          <a:lstStyle/>
          <a:p>
            <a:pPr algn="just"/>
            <a:r>
              <a:rPr lang="es-ES_tradnl" sz="2400" dirty="0"/>
              <a:t>Conocimiento de la Sobre carga física en el entrenamiento militar y su impacto de acuerdo a la edad.</a:t>
            </a:r>
            <a:endParaRPr lang="es-EC" sz="2400" dirty="0"/>
          </a:p>
        </p:txBody>
      </p:sp>
      <p:sp>
        <p:nvSpPr>
          <p:cNvPr id="58" name="TextBox 64">
            <a:extLst>
              <a:ext uri="{FF2B5EF4-FFF2-40B4-BE49-F238E27FC236}">
                <a16:creationId xmlns:a16="http://schemas.microsoft.com/office/drawing/2014/main" id="{622FF489-B646-4BE3-AE8F-2111A09643EE}"/>
              </a:ext>
            </a:extLst>
          </p:cNvPr>
          <p:cNvSpPr txBox="1"/>
          <p:nvPr/>
        </p:nvSpPr>
        <p:spPr>
          <a:xfrm>
            <a:off x="2288199" y="5032504"/>
            <a:ext cx="6617260" cy="461665"/>
          </a:xfrm>
          <a:prstGeom prst="rect">
            <a:avLst/>
          </a:prstGeom>
          <a:noFill/>
        </p:spPr>
        <p:txBody>
          <a:bodyPr wrap="square" rtlCol="0">
            <a:spAutoFit/>
          </a:bodyPr>
          <a:lstStyle>
            <a:defPPr>
              <a:defRPr lang="es-EC"/>
            </a:defPPr>
            <a:lvl1pPr lvl="0">
              <a:defRPr sz="2800" b="1">
                <a:effectLst>
                  <a:outerShdw blurRad="38100" dist="38100" dir="2700000" algn="tl">
                    <a:srgbClr val="000000">
                      <a:alpha val="43137"/>
                    </a:srgbClr>
                  </a:outerShdw>
                </a:effectLst>
              </a:defRPr>
            </a:lvl1pPr>
          </a:lstStyle>
          <a:p>
            <a:pPr algn="just"/>
            <a:r>
              <a:rPr lang="es-ES" sz="2400" b="0" dirty="0">
                <a:effectLst/>
              </a:rPr>
              <a:t>Mejora de la capacidad física del soldado.</a:t>
            </a:r>
          </a:p>
        </p:txBody>
      </p:sp>
    </p:spTree>
    <p:extLst>
      <p:ext uri="{BB962C8B-B14F-4D97-AF65-F5344CB8AC3E}">
        <p14:creationId xmlns:p14="http://schemas.microsoft.com/office/powerpoint/2010/main" val="1220963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2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17"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ppt_x</p:attrName>
                                        </p:attrNameLst>
                                      </p:cBhvr>
                                      <p:tavLst>
                                        <p:tav tm="0">
                                          <p:val>
                                            <p:strVal val="#ppt_x-#ppt_w/2"/>
                                          </p:val>
                                        </p:tav>
                                        <p:tav tm="100000">
                                          <p:val>
                                            <p:strVal val="#ppt_x"/>
                                          </p:val>
                                        </p:tav>
                                      </p:tavLst>
                                    </p:anim>
                                    <p:anim calcmode="lin" valueType="num">
                                      <p:cBhvr>
                                        <p:cTn id="24" dur="500" fill="hold"/>
                                        <p:tgtEl>
                                          <p:spTgt spid="39"/>
                                        </p:tgtEl>
                                        <p:attrNameLst>
                                          <p:attrName>ppt_y</p:attrName>
                                        </p:attrNameLst>
                                      </p:cBhvr>
                                      <p:tavLst>
                                        <p:tav tm="0">
                                          <p:val>
                                            <p:strVal val="#ppt_y"/>
                                          </p:val>
                                        </p:tav>
                                        <p:tav tm="100000">
                                          <p:val>
                                            <p:strVal val="#ppt_y"/>
                                          </p:val>
                                        </p:tav>
                                      </p:tavLst>
                                    </p:anim>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3250"/>
                            </p:stCondLst>
                            <p:childTnLst>
                              <p:par>
                                <p:cTn id="28" presetID="1" presetClass="entr" presetSubtype="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par>
                          <p:cTn id="30" fill="hold">
                            <p:stCondLst>
                              <p:cond delay="3250"/>
                            </p:stCondLst>
                            <p:childTnLst>
                              <p:par>
                                <p:cTn id="31" presetID="17"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ppt_x</p:attrName>
                                        </p:attrNameLst>
                                      </p:cBhvr>
                                      <p:tavLst>
                                        <p:tav tm="0">
                                          <p:val>
                                            <p:strVal val="#ppt_x-#ppt_w/2"/>
                                          </p:val>
                                        </p:tav>
                                        <p:tav tm="100000">
                                          <p:val>
                                            <p:strVal val="#ppt_x"/>
                                          </p:val>
                                        </p:tav>
                                      </p:tavLst>
                                    </p:anim>
                                    <p:anim calcmode="lin" valueType="num">
                                      <p:cBhvr>
                                        <p:cTn id="34" dur="500" fill="hold"/>
                                        <p:tgtEl>
                                          <p:spTgt spid="51"/>
                                        </p:tgtEl>
                                        <p:attrNameLst>
                                          <p:attrName>ppt_y</p:attrName>
                                        </p:attrNameLst>
                                      </p:cBhvr>
                                      <p:tavLst>
                                        <p:tav tm="0">
                                          <p:val>
                                            <p:strVal val="#ppt_y"/>
                                          </p:val>
                                        </p:tav>
                                        <p:tav tm="100000">
                                          <p:val>
                                            <p:strVal val="#ppt_y"/>
                                          </p:val>
                                        </p:tav>
                                      </p:tavLst>
                                    </p:anim>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strVal val="#ppt_h"/>
                                          </p:val>
                                        </p:tav>
                                        <p:tav tm="100000">
                                          <p:val>
                                            <p:strVal val="#ppt_h"/>
                                          </p:val>
                                        </p:tav>
                                      </p:tavLst>
                                    </p:anim>
                                  </p:childTnLst>
                                </p:cTn>
                              </p:par>
                            </p:childTnLst>
                          </p:cTn>
                        </p:par>
                        <p:par>
                          <p:cTn id="37" fill="hold">
                            <p:stCondLst>
                              <p:cond delay="3750"/>
                            </p:stCondLst>
                            <p:childTnLst>
                              <p:par>
                                <p:cTn id="38" presetID="1"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8" grpId="0" animBg="1"/>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385052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Operacionalización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5" name="Diagrama 24">
            <a:extLst>
              <a:ext uri="{FF2B5EF4-FFF2-40B4-BE49-F238E27FC236}">
                <a16:creationId xmlns:a16="http://schemas.microsoft.com/office/drawing/2014/main" id="{BCD2E449-D99E-459C-9B17-0C425FBC9C7E}"/>
              </a:ext>
            </a:extLst>
          </p:cNvPr>
          <p:cNvGraphicFramePr/>
          <p:nvPr>
            <p:extLst>
              <p:ext uri="{D42A27DB-BD31-4B8C-83A1-F6EECF244321}">
                <p14:modId xmlns:p14="http://schemas.microsoft.com/office/powerpoint/2010/main" val="2026592724"/>
              </p:ext>
            </p:extLst>
          </p:nvPr>
        </p:nvGraphicFramePr>
        <p:xfrm>
          <a:off x="175491" y="1508973"/>
          <a:ext cx="11844528" cy="5051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6921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2350"/>
                            </p:stCondLst>
                            <p:childTnLst>
                              <p:par>
                                <p:cTn id="17" presetID="53" presetClass="entr" presetSubtype="16" fill="hold" grpId="0" nodeType="afterEffect">
                                  <p:stCondLst>
                                    <p:cond delay="0"/>
                                  </p:stCondLst>
                                  <p:childTnLst>
                                    <p:set>
                                      <p:cBhvr>
                                        <p:cTn id="18" dur="1" fill="hold">
                                          <p:stCondLst>
                                            <p:cond delay="0"/>
                                          </p:stCondLst>
                                        </p:cTn>
                                        <p:tgtEl>
                                          <p:spTgt spid="25">
                                            <p:graphicEl>
                                              <a:dgm id="{1FA5A989-0953-459D-AA6E-5205B348F1EC}"/>
                                            </p:graphicEl>
                                          </p:spTgt>
                                        </p:tgtEl>
                                        <p:attrNameLst>
                                          <p:attrName>style.visibility</p:attrName>
                                        </p:attrNameLst>
                                      </p:cBhvr>
                                      <p:to>
                                        <p:strVal val="visible"/>
                                      </p:to>
                                    </p:set>
                                    <p:anim calcmode="lin" valueType="num">
                                      <p:cBhvr>
                                        <p:cTn id="19" dur="250" fill="hold"/>
                                        <p:tgtEl>
                                          <p:spTgt spid="25">
                                            <p:graphicEl>
                                              <a:dgm id="{1FA5A989-0953-459D-AA6E-5205B348F1EC}"/>
                                            </p:graphicEl>
                                          </p:spTgt>
                                        </p:tgtEl>
                                        <p:attrNameLst>
                                          <p:attrName>ppt_w</p:attrName>
                                        </p:attrNameLst>
                                      </p:cBhvr>
                                      <p:tavLst>
                                        <p:tav tm="0">
                                          <p:val>
                                            <p:fltVal val="0"/>
                                          </p:val>
                                        </p:tav>
                                        <p:tav tm="100000">
                                          <p:val>
                                            <p:strVal val="#ppt_w"/>
                                          </p:val>
                                        </p:tav>
                                      </p:tavLst>
                                    </p:anim>
                                    <p:anim calcmode="lin" valueType="num">
                                      <p:cBhvr>
                                        <p:cTn id="20" dur="250" fill="hold"/>
                                        <p:tgtEl>
                                          <p:spTgt spid="25">
                                            <p:graphicEl>
                                              <a:dgm id="{1FA5A989-0953-459D-AA6E-5205B348F1EC}"/>
                                            </p:graphicEl>
                                          </p:spTgt>
                                        </p:tgtEl>
                                        <p:attrNameLst>
                                          <p:attrName>ppt_h</p:attrName>
                                        </p:attrNameLst>
                                      </p:cBhvr>
                                      <p:tavLst>
                                        <p:tav tm="0">
                                          <p:val>
                                            <p:fltVal val="0"/>
                                          </p:val>
                                        </p:tav>
                                        <p:tav tm="100000">
                                          <p:val>
                                            <p:strVal val="#ppt_h"/>
                                          </p:val>
                                        </p:tav>
                                      </p:tavLst>
                                    </p:anim>
                                    <p:animEffect transition="in" filter="fade">
                                      <p:cBhvr>
                                        <p:cTn id="21" dur="250"/>
                                        <p:tgtEl>
                                          <p:spTgt spid="25">
                                            <p:graphicEl>
                                              <a:dgm id="{1FA5A989-0953-459D-AA6E-5205B348F1EC}"/>
                                            </p:graphicEl>
                                          </p:spTgt>
                                        </p:tgtEl>
                                      </p:cBhvr>
                                    </p:animEffect>
                                  </p:childTnLst>
                                </p:cTn>
                              </p:par>
                            </p:childTnLst>
                          </p:cTn>
                        </p:par>
                        <p:par>
                          <p:cTn id="22" fill="hold">
                            <p:stCondLst>
                              <p:cond delay="2600"/>
                            </p:stCondLst>
                            <p:childTnLst>
                              <p:par>
                                <p:cTn id="23" presetID="53" presetClass="entr" presetSubtype="16" fill="hold" grpId="0" nodeType="afterEffect">
                                  <p:stCondLst>
                                    <p:cond delay="0"/>
                                  </p:stCondLst>
                                  <p:childTnLst>
                                    <p:set>
                                      <p:cBhvr>
                                        <p:cTn id="24" dur="1" fill="hold">
                                          <p:stCondLst>
                                            <p:cond delay="0"/>
                                          </p:stCondLst>
                                        </p:cTn>
                                        <p:tgtEl>
                                          <p:spTgt spid="25">
                                            <p:graphicEl>
                                              <a:dgm id="{F8CE2DFB-4FA2-4939-A36B-4D38CE42B2C1}"/>
                                            </p:graphicEl>
                                          </p:spTgt>
                                        </p:tgtEl>
                                        <p:attrNameLst>
                                          <p:attrName>style.visibility</p:attrName>
                                        </p:attrNameLst>
                                      </p:cBhvr>
                                      <p:to>
                                        <p:strVal val="visible"/>
                                      </p:to>
                                    </p:set>
                                    <p:anim calcmode="lin" valueType="num">
                                      <p:cBhvr>
                                        <p:cTn id="25" dur="250" fill="hold"/>
                                        <p:tgtEl>
                                          <p:spTgt spid="25">
                                            <p:graphicEl>
                                              <a:dgm id="{F8CE2DFB-4FA2-4939-A36B-4D38CE42B2C1}"/>
                                            </p:graphicEl>
                                          </p:spTgt>
                                        </p:tgtEl>
                                        <p:attrNameLst>
                                          <p:attrName>ppt_w</p:attrName>
                                        </p:attrNameLst>
                                      </p:cBhvr>
                                      <p:tavLst>
                                        <p:tav tm="0">
                                          <p:val>
                                            <p:fltVal val="0"/>
                                          </p:val>
                                        </p:tav>
                                        <p:tav tm="100000">
                                          <p:val>
                                            <p:strVal val="#ppt_w"/>
                                          </p:val>
                                        </p:tav>
                                      </p:tavLst>
                                    </p:anim>
                                    <p:anim calcmode="lin" valueType="num">
                                      <p:cBhvr>
                                        <p:cTn id="26" dur="250" fill="hold"/>
                                        <p:tgtEl>
                                          <p:spTgt spid="25">
                                            <p:graphicEl>
                                              <a:dgm id="{F8CE2DFB-4FA2-4939-A36B-4D38CE42B2C1}"/>
                                            </p:graphicEl>
                                          </p:spTgt>
                                        </p:tgtEl>
                                        <p:attrNameLst>
                                          <p:attrName>ppt_h</p:attrName>
                                        </p:attrNameLst>
                                      </p:cBhvr>
                                      <p:tavLst>
                                        <p:tav tm="0">
                                          <p:val>
                                            <p:fltVal val="0"/>
                                          </p:val>
                                        </p:tav>
                                        <p:tav tm="100000">
                                          <p:val>
                                            <p:strVal val="#ppt_h"/>
                                          </p:val>
                                        </p:tav>
                                      </p:tavLst>
                                    </p:anim>
                                    <p:animEffect transition="in" filter="fade">
                                      <p:cBhvr>
                                        <p:cTn id="27" dur="250"/>
                                        <p:tgtEl>
                                          <p:spTgt spid="25">
                                            <p:graphicEl>
                                              <a:dgm id="{F8CE2DFB-4FA2-4939-A36B-4D38CE42B2C1}"/>
                                            </p:graphicEl>
                                          </p:spTgt>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25">
                                            <p:graphicEl>
                                              <a:dgm id="{AEFBCB92-ED87-45F8-A022-FB7CBE2ADDFA}"/>
                                            </p:graphicEl>
                                          </p:spTgt>
                                        </p:tgtEl>
                                        <p:attrNameLst>
                                          <p:attrName>style.visibility</p:attrName>
                                        </p:attrNameLst>
                                      </p:cBhvr>
                                      <p:to>
                                        <p:strVal val="visible"/>
                                      </p:to>
                                    </p:set>
                                    <p:anim calcmode="lin" valueType="num">
                                      <p:cBhvr>
                                        <p:cTn id="31" dur="250" fill="hold"/>
                                        <p:tgtEl>
                                          <p:spTgt spid="25">
                                            <p:graphicEl>
                                              <a:dgm id="{AEFBCB92-ED87-45F8-A022-FB7CBE2ADDFA}"/>
                                            </p:graphicEl>
                                          </p:spTgt>
                                        </p:tgtEl>
                                        <p:attrNameLst>
                                          <p:attrName>ppt_w</p:attrName>
                                        </p:attrNameLst>
                                      </p:cBhvr>
                                      <p:tavLst>
                                        <p:tav tm="0">
                                          <p:val>
                                            <p:fltVal val="0"/>
                                          </p:val>
                                        </p:tav>
                                        <p:tav tm="100000">
                                          <p:val>
                                            <p:strVal val="#ppt_w"/>
                                          </p:val>
                                        </p:tav>
                                      </p:tavLst>
                                    </p:anim>
                                    <p:anim calcmode="lin" valueType="num">
                                      <p:cBhvr>
                                        <p:cTn id="32" dur="250" fill="hold"/>
                                        <p:tgtEl>
                                          <p:spTgt spid="25">
                                            <p:graphicEl>
                                              <a:dgm id="{AEFBCB92-ED87-45F8-A022-FB7CBE2ADDFA}"/>
                                            </p:graphicEl>
                                          </p:spTgt>
                                        </p:tgtEl>
                                        <p:attrNameLst>
                                          <p:attrName>ppt_h</p:attrName>
                                        </p:attrNameLst>
                                      </p:cBhvr>
                                      <p:tavLst>
                                        <p:tav tm="0">
                                          <p:val>
                                            <p:fltVal val="0"/>
                                          </p:val>
                                        </p:tav>
                                        <p:tav tm="100000">
                                          <p:val>
                                            <p:strVal val="#ppt_h"/>
                                          </p:val>
                                        </p:tav>
                                      </p:tavLst>
                                    </p:anim>
                                    <p:animEffect transition="in" filter="fade">
                                      <p:cBhvr>
                                        <p:cTn id="33" dur="250"/>
                                        <p:tgtEl>
                                          <p:spTgt spid="25">
                                            <p:graphicEl>
                                              <a:dgm id="{AEFBCB92-ED87-45F8-A022-FB7CBE2ADDFA}"/>
                                            </p:graphicEl>
                                          </p:spTgt>
                                        </p:tgtEl>
                                      </p:cBhvr>
                                    </p:animEffect>
                                  </p:childTnLst>
                                </p:cTn>
                              </p:par>
                            </p:childTnLst>
                          </p:cTn>
                        </p:par>
                        <p:par>
                          <p:cTn id="34" fill="hold">
                            <p:stCondLst>
                              <p:cond delay="3100"/>
                            </p:stCondLst>
                            <p:childTnLst>
                              <p:par>
                                <p:cTn id="35" presetID="53" presetClass="entr" presetSubtype="16" fill="hold" grpId="0" nodeType="afterEffect">
                                  <p:stCondLst>
                                    <p:cond delay="0"/>
                                  </p:stCondLst>
                                  <p:childTnLst>
                                    <p:set>
                                      <p:cBhvr>
                                        <p:cTn id="36" dur="1" fill="hold">
                                          <p:stCondLst>
                                            <p:cond delay="0"/>
                                          </p:stCondLst>
                                        </p:cTn>
                                        <p:tgtEl>
                                          <p:spTgt spid="25">
                                            <p:graphicEl>
                                              <a:dgm id="{2BC2F716-9345-43B3-83BE-B9153FD5274E}"/>
                                            </p:graphicEl>
                                          </p:spTgt>
                                        </p:tgtEl>
                                        <p:attrNameLst>
                                          <p:attrName>style.visibility</p:attrName>
                                        </p:attrNameLst>
                                      </p:cBhvr>
                                      <p:to>
                                        <p:strVal val="visible"/>
                                      </p:to>
                                    </p:set>
                                    <p:anim calcmode="lin" valueType="num">
                                      <p:cBhvr>
                                        <p:cTn id="37" dur="250" fill="hold"/>
                                        <p:tgtEl>
                                          <p:spTgt spid="25">
                                            <p:graphicEl>
                                              <a:dgm id="{2BC2F716-9345-43B3-83BE-B9153FD5274E}"/>
                                            </p:graphicEl>
                                          </p:spTgt>
                                        </p:tgtEl>
                                        <p:attrNameLst>
                                          <p:attrName>ppt_w</p:attrName>
                                        </p:attrNameLst>
                                      </p:cBhvr>
                                      <p:tavLst>
                                        <p:tav tm="0">
                                          <p:val>
                                            <p:fltVal val="0"/>
                                          </p:val>
                                        </p:tav>
                                        <p:tav tm="100000">
                                          <p:val>
                                            <p:strVal val="#ppt_w"/>
                                          </p:val>
                                        </p:tav>
                                      </p:tavLst>
                                    </p:anim>
                                    <p:anim calcmode="lin" valueType="num">
                                      <p:cBhvr>
                                        <p:cTn id="38" dur="250" fill="hold"/>
                                        <p:tgtEl>
                                          <p:spTgt spid="25">
                                            <p:graphicEl>
                                              <a:dgm id="{2BC2F716-9345-43B3-83BE-B9153FD5274E}"/>
                                            </p:graphicEl>
                                          </p:spTgt>
                                        </p:tgtEl>
                                        <p:attrNameLst>
                                          <p:attrName>ppt_h</p:attrName>
                                        </p:attrNameLst>
                                      </p:cBhvr>
                                      <p:tavLst>
                                        <p:tav tm="0">
                                          <p:val>
                                            <p:fltVal val="0"/>
                                          </p:val>
                                        </p:tav>
                                        <p:tav tm="100000">
                                          <p:val>
                                            <p:strVal val="#ppt_h"/>
                                          </p:val>
                                        </p:tav>
                                      </p:tavLst>
                                    </p:anim>
                                    <p:animEffect transition="in" filter="fade">
                                      <p:cBhvr>
                                        <p:cTn id="39" dur="250"/>
                                        <p:tgtEl>
                                          <p:spTgt spid="25">
                                            <p:graphicEl>
                                              <a:dgm id="{2BC2F716-9345-43B3-83BE-B9153FD5274E}"/>
                                            </p:graphicEl>
                                          </p:spTgt>
                                        </p:tgtEl>
                                      </p:cBhvr>
                                    </p:animEffect>
                                  </p:childTnLst>
                                </p:cTn>
                              </p:par>
                            </p:childTnLst>
                          </p:cTn>
                        </p:par>
                        <p:par>
                          <p:cTn id="40" fill="hold">
                            <p:stCondLst>
                              <p:cond delay="3350"/>
                            </p:stCondLst>
                            <p:childTnLst>
                              <p:par>
                                <p:cTn id="41" presetID="53" presetClass="entr" presetSubtype="16" fill="hold" grpId="0" nodeType="afterEffect">
                                  <p:stCondLst>
                                    <p:cond delay="0"/>
                                  </p:stCondLst>
                                  <p:childTnLst>
                                    <p:set>
                                      <p:cBhvr>
                                        <p:cTn id="42" dur="1" fill="hold">
                                          <p:stCondLst>
                                            <p:cond delay="0"/>
                                          </p:stCondLst>
                                        </p:cTn>
                                        <p:tgtEl>
                                          <p:spTgt spid="25">
                                            <p:graphicEl>
                                              <a:dgm id="{6816A9ED-2BAF-4A29-BE5F-F714EAA238DE}"/>
                                            </p:graphicEl>
                                          </p:spTgt>
                                        </p:tgtEl>
                                        <p:attrNameLst>
                                          <p:attrName>style.visibility</p:attrName>
                                        </p:attrNameLst>
                                      </p:cBhvr>
                                      <p:to>
                                        <p:strVal val="visible"/>
                                      </p:to>
                                    </p:set>
                                    <p:anim calcmode="lin" valueType="num">
                                      <p:cBhvr>
                                        <p:cTn id="43" dur="250" fill="hold"/>
                                        <p:tgtEl>
                                          <p:spTgt spid="25">
                                            <p:graphicEl>
                                              <a:dgm id="{6816A9ED-2BAF-4A29-BE5F-F714EAA238DE}"/>
                                            </p:graphicEl>
                                          </p:spTgt>
                                        </p:tgtEl>
                                        <p:attrNameLst>
                                          <p:attrName>ppt_w</p:attrName>
                                        </p:attrNameLst>
                                      </p:cBhvr>
                                      <p:tavLst>
                                        <p:tav tm="0">
                                          <p:val>
                                            <p:fltVal val="0"/>
                                          </p:val>
                                        </p:tav>
                                        <p:tav tm="100000">
                                          <p:val>
                                            <p:strVal val="#ppt_w"/>
                                          </p:val>
                                        </p:tav>
                                      </p:tavLst>
                                    </p:anim>
                                    <p:anim calcmode="lin" valueType="num">
                                      <p:cBhvr>
                                        <p:cTn id="44" dur="250" fill="hold"/>
                                        <p:tgtEl>
                                          <p:spTgt spid="25">
                                            <p:graphicEl>
                                              <a:dgm id="{6816A9ED-2BAF-4A29-BE5F-F714EAA238DE}"/>
                                            </p:graphicEl>
                                          </p:spTgt>
                                        </p:tgtEl>
                                        <p:attrNameLst>
                                          <p:attrName>ppt_h</p:attrName>
                                        </p:attrNameLst>
                                      </p:cBhvr>
                                      <p:tavLst>
                                        <p:tav tm="0">
                                          <p:val>
                                            <p:fltVal val="0"/>
                                          </p:val>
                                        </p:tav>
                                        <p:tav tm="100000">
                                          <p:val>
                                            <p:strVal val="#ppt_h"/>
                                          </p:val>
                                        </p:tav>
                                      </p:tavLst>
                                    </p:anim>
                                    <p:animEffect transition="in" filter="fade">
                                      <p:cBhvr>
                                        <p:cTn id="45" dur="250"/>
                                        <p:tgtEl>
                                          <p:spTgt spid="25">
                                            <p:graphicEl>
                                              <a:dgm id="{6816A9ED-2BAF-4A29-BE5F-F714EAA238DE}"/>
                                            </p:graphicEl>
                                          </p:spTgt>
                                        </p:tgtEl>
                                      </p:cBhvr>
                                    </p:animEffect>
                                  </p:childTnLst>
                                </p:cTn>
                              </p:par>
                            </p:childTnLst>
                          </p:cTn>
                        </p:par>
                        <p:par>
                          <p:cTn id="46" fill="hold">
                            <p:stCondLst>
                              <p:cond delay="3600"/>
                            </p:stCondLst>
                            <p:childTnLst>
                              <p:par>
                                <p:cTn id="47" presetID="53" presetClass="entr" presetSubtype="16" fill="hold" grpId="0" nodeType="afterEffect">
                                  <p:stCondLst>
                                    <p:cond delay="0"/>
                                  </p:stCondLst>
                                  <p:childTnLst>
                                    <p:set>
                                      <p:cBhvr>
                                        <p:cTn id="48" dur="1" fill="hold">
                                          <p:stCondLst>
                                            <p:cond delay="0"/>
                                          </p:stCondLst>
                                        </p:cTn>
                                        <p:tgtEl>
                                          <p:spTgt spid="25">
                                            <p:graphicEl>
                                              <a:dgm id="{49C3244C-E9E5-4BC0-9D54-9DA230DAD9F9}"/>
                                            </p:graphicEl>
                                          </p:spTgt>
                                        </p:tgtEl>
                                        <p:attrNameLst>
                                          <p:attrName>style.visibility</p:attrName>
                                        </p:attrNameLst>
                                      </p:cBhvr>
                                      <p:to>
                                        <p:strVal val="visible"/>
                                      </p:to>
                                    </p:set>
                                    <p:anim calcmode="lin" valueType="num">
                                      <p:cBhvr>
                                        <p:cTn id="49" dur="250" fill="hold"/>
                                        <p:tgtEl>
                                          <p:spTgt spid="25">
                                            <p:graphicEl>
                                              <a:dgm id="{49C3244C-E9E5-4BC0-9D54-9DA230DAD9F9}"/>
                                            </p:graphicEl>
                                          </p:spTgt>
                                        </p:tgtEl>
                                        <p:attrNameLst>
                                          <p:attrName>ppt_w</p:attrName>
                                        </p:attrNameLst>
                                      </p:cBhvr>
                                      <p:tavLst>
                                        <p:tav tm="0">
                                          <p:val>
                                            <p:fltVal val="0"/>
                                          </p:val>
                                        </p:tav>
                                        <p:tav tm="100000">
                                          <p:val>
                                            <p:strVal val="#ppt_w"/>
                                          </p:val>
                                        </p:tav>
                                      </p:tavLst>
                                    </p:anim>
                                    <p:anim calcmode="lin" valueType="num">
                                      <p:cBhvr>
                                        <p:cTn id="50" dur="250" fill="hold"/>
                                        <p:tgtEl>
                                          <p:spTgt spid="25">
                                            <p:graphicEl>
                                              <a:dgm id="{49C3244C-E9E5-4BC0-9D54-9DA230DAD9F9}"/>
                                            </p:graphicEl>
                                          </p:spTgt>
                                        </p:tgtEl>
                                        <p:attrNameLst>
                                          <p:attrName>ppt_h</p:attrName>
                                        </p:attrNameLst>
                                      </p:cBhvr>
                                      <p:tavLst>
                                        <p:tav tm="0">
                                          <p:val>
                                            <p:fltVal val="0"/>
                                          </p:val>
                                        </p:tav>
                                        <p:tav tm="100000">
                                          <p:val>
                                            <p:strVal val="#ppt_h"/>
                                          </p:val>
                                        </p:tav>
                                      </p:tavLst>
                                    </p:anim>
                                    <p:animEffect transition="in" filter="fade">
                                      <p:cBhvr>
                                        <p:cTn id="51" dur="250"/>
                                        <p:tgtEl>
                                          <p:spTgt spid="25">
                                            <p:graphicEl>
                                              <a:dgm id="{49C3244C-E9E5-4BC0-9D54-9DA230DAD9F9}"/>
                                            </p:graphicEl>
                                          </p:spTgt>
                                        </p:tgtEl>
                                      </p:cBhvr>
                                    </p:animEffect>
                                  </p:childTnLst>
                                </p:cTn>
                              </p:par>
                            </p:childTnLst>
                          </p:cTn>
                        </p:par>
                        <p:par>
                          <p:cTn id="52" fill="hold">
                            <p:stCondLst>
                              <p:cond delay="3850"/>
                            </p:stCondLst>
                            <p:childTnLst>
                              <p:par>
                                <p:cTn id="53" presetID="53" presetClass="entr" presetSubtype="16" fill="hold" grpId="0" nodeType="afterEffect">
                                  <p:stCondLst>
                                    <p:cond delay="0"/>
                                  </p:stCondLst>
                                  <p:childTnLst>
                                    <p:set>
                                      <p:cBhvr>
                                        <p:cTn id="54" dur="1" fill="hold">
                                          <p:stCondLst>
                                            <p:cond delay="0"/>
                                          </p:stCondLst>
                                        </p:cTn>
                                        <p:tgtEl>
                                          <p:spTgt spid="25">
                                            <p:graphicEl>
                                              <a:dgm id="{0FD15F84-446B-4BE0-8984-6C84DE07AE9A}"/>
                                            </p:graphicEl>
                                          </p:spTgt>
                                        </p:tgtEl>
                                        <p:attrNameLst>
                                          <p:attrName>style.visibility</p:attrName>
                                        </p:attrNameLst>
                                      </p:cBhvr>
                                      <p:to>
                                        <p:strVal val="visible"/>
                                      </p:to>
                                    </p:set>
                                    <p:anim calcmode="lin" valueType="num">
                                      <p:cBhvr>
                                        <p:cTn id="55" dur="250" fill="hold"/>
                                        <p:tgtEl>
                                          <p:spTgt spid="25">
                                            <p:graphicEl>
                                              <a:dgm id="{0FD15F84-446B-4BE0-8984-6C84DE07AE9A}"/>
                                            </p:graphicEl>
                                          </p:spTgt>
                                        </p:tgtEl>
                                        <p:attrNameLst>
                                          <p:attrName>ppt_w</p:attrName>
                                        </p:attrNameLst>
                                      </p:cBhvr>
                                      <p:tavLst>
                                        <p:tav tm="0">
                                          <p:val>
                                            <p:fltVal val="0"/>
                                          </p:val>
                                        </p:tav>
                                        <p:tav tm="100000">
                                          <p:val>
                                            <p:strVal val="#ppt_w"/>
                                          </p:val>
                                        </p:tav>
                                      </p:tavLst>
                                    </p:anim>
                                    <p:anim calcmode="lin" valueType="num">
                                      <p:cBhvr>
                                        <p:cTn id="56" dur="250" fill="hold"/>
                                        <p:tgtEl>
                                          <p:spTgt spid="25">
                                            <p:graphicEl>
                                              <a:dgm id="{0FD15F84-446B-4BE0-8984-6C84DE07AE9A}"/>
                                            </p:graphicEl>
                                          </p:spTgt>
                                        </p:tgtEl>
                                        <p:attrNameLst>
                                          <p:attrName>ppt_h</p:attrName>
                                        </p:attrNameLst>
                                      </p:cBhvr>
                                      <p:tavLst>
                                        <p:tav tm="0">
                                          <p:val>
                                            <p:fltVal val="0"/>
                                          </p:val>
                                        </p:tav>
                                        <p:tav tm="100000">
                                          <p:val>
                                            <p:strVal val="#ppt_h"/>
                                          </p:val>
                                        </p:tav>
                                      </p:tavLst>
                                    </p:anim>
                                    <p:animEffect transition="in" filter="fade">
                                      <p:cBhvr>
                                        <p:cTn id="57" dur="250"/>
                                        <p:tgtEl>
                                          <p:spTgt spid="25">
                                            <p:graphicEl>
                                              <a:dgm id="{0FD15F84-446B-4BE0-8984-6C84DE07AE9A}"/>
                                            </p:graphicEl>
                                          </p:spTgt>
                                        </p:tgtEl>
                                      </p:cBhvr>
                                    </p:animEffect>
                                  </p:childTnLst>
                                </p:cTn>
                              </p:par>
                            </p:childTnLst>
                          </p:cTn>
                        </p:par>
                        <p:par>
                          <p:cTn id="58" fill="hold">
                            <p:stCondLst>
                              <p:cond delay="4100"/>
                            </p:stCondLst>
                            <p:childTnLst>
                              <p:par>
                                <p:cTn id="59" presetID="53" presetClass="entr" presetSubtype="16" fill="hold" grpId="0" nodeType="afterEffect">
                                  <p:stCondLst>
                                    <p:cond delay="0"/>
                                  </p:stCondLst>
                                  <p:childTnLst>
                                    <p:set>
                                      <p:cBhvr>
                                        <p:cTn id="60" dur="1" fill="hold">
                                          <p:stCondLst>
                                            <p:cond delay="0"/>
                                          </p:stCondLst>
                                        </p:cTn>
                                        <p:tgtEl>
                                          <p:spTgt spid="25">
                                            <p:graphicEl>
                                              <a:dgm id="{C99FB8E0-EA80-4CE5-BFE8-F726995DF50C}"/>
                                            </p:graphicEl>
                                          </p:spTgt>
                                        </p:tgtEl>
                                        <p:attrNameLst>
                                          <p:attrName>style.visibility</p:attrName>
                                        </p:attrNameLst>
                                      </p:cBhvr>
                                      <p:to>
                                        <p:strVal val="visible"/>
                                      </p:to>
                                    </p:set>
                                    <p:anim calcmode="lin" valueType="num">
                                      <p:cBhvr>
                                        <p:cTn id="61" dur="250" fill="hold"/>
                                        <p:tgtEl>
                                          <p:spTgt spid="25">
                                            <p:graphicEl>
                                              <a:dgm id="{C99FB8E0-EA80-4CE5-BFE8-F726995DF50C}"/>
                                            </p:graphicEl>
                                          </p:spTgt>
                                        </p:tgtEl>
                                        <p:attrNameLst>
                                          <p:attrName>ppt_w</p:attrName>
                                        </p:attrNameLst>
                                      </p:cBhvr>
                                      <p:tavLst>
                                        <p:tav tm="0">
                                          <p:val>
                                            <p:fltVal val="0"/>
                                          </p:val>
                                        </p:tav>
                                        <p:tav tm="100000">
                                          <p:val>
                                            <p:strVal val="#ppt_w"/>
                                          </p:val>
                                        </p:tav>
                                      </p:tavLst>
                                    </p:anim>
                                    <p:anim calcmode="lin" valueType="num">
                                      <p:cBhvr>
                                        <p:cTn id="62" dur="250" fill="hold"/>
                                        <p:tgtEl>
                                          <p:spTgt spid="25">
                                            <p:graphicEl>
                                              <a:dgm id="{C99FB8E0-EA80-4CE5-BFE8-F726995DF50C}"/>
                                            </p:graphicEl>
                                          </p:spTgt>
                                        </p:tgtEl>
                                        <p:attrNameLst>
                                          <p:attrName>ppt_h</p:attrName>
                                        </p:attrNameLst>
                                      </p:cBhvr>
                                      <p:tavLst>
                                        <p:tav tm="0">
                                          <p:val>
                                            <p:fltVal val="0"/>
                                          </p:val>
                                        </p:tav>
                                        <p:tav tm="100000">
                                          <p:val>
                                            <p:strVal val="#ppt_h"/>
                                          </p:val>
                                        </p:tav>
                                      </p:tavLst>
                                    </p:anim>
                                    <p:animEffect transition="in" filter="fade">
                                      <p:cBhvr>
                                        <p:cTn id="63" dur="250"/>
                                        <p:tgtEl>
                                          <p:spTgt spid="25">
                                            <p:graphicEl>
                                              <a:dgm id="{C99FB8E0-EA80-4CE5-BFE8-F726995DF50C}"/>
                                            </p:graphicEl>
                                          </p:spTgt>
                                        </p:tgtEl>
                                      </p:cBhvr>
                                    </p:animEffect>
                                  </p:childTnLst>
                                </p:cTn>
                              </p:par>
                            </p:childTnLst>
                          </p:cTn>
                        </p:par>
                        <p:par>
                          <p:cTn id="64" fill="hold">
                            <p:stCondLst>
                              <p:cond delay="4350"/>
                            </p:stCondLst>
                            <p:childTnLst>
                              <p:par>
                                <p:cTn id="65" presetID="53" presetClass="entr" presetSubtype="16" fill="hold" grpId="0" nodeType="afterEffect">
                                  <p:stCondLst>
                                    <p:cond delay="0"/>
                                  </p:stCondLst>
                                  <p:childTnLst>
                                    <p:set>
                                      <p:cBhvr>
                                        <p:cTn id="66" dur="1" fill="hold">
                                          <p:stCondLst>
                                            <p:cond delay="0"/>
                                          </p:stCondLst>
                                        </p:cTn>
                                        <p:tgtEl>
                                          <p:spTgt spid="25">
                                            <p:graphicEl>
                                              <a:dgm id="{9A200046-F136-4329-9EE2-BF1345D602F4}"/>
                                            </p:graphicEl>
                                          </p:spTgt>
                                        </p:tgtEl>
                                        <p:attrNameLst>
                                          <p:attrName>style.visibility</p:attrName>
                                        </p:attrNameLst>
                                      </p:cBhvr>
                                      <p:to>
                                        <p:strVal val="visible"/>
                                      </p:to>
                                    </p:set>
                                    <p:anim calcmode="lin" valueType="num">
                                      <p:cBhvr>
                                        <p:cTn id="67" dur="250" fill="hold"/>
                                        <p:tgtEl>
                                          <p:spTgt spid="25">
                                            <p:graphicEl>
                                              <a:dgm id="{9A200046-F136-4329-9EE2-BF1345D602F4}"/>
                                            </p:graphicEl>
                                          </p:spTgt>
                                        </p:tgtEl>
                                        <p:attrNameLst>
                                          <p:attrName>ppt_w</p:attrName>
                                        </p:attrNameLst>
                                      </p:cBhvr>
                                      <p:tavLst>
                                        <p:tav tm="0">
                                          <p:val>
                                            <p:fltVal val="0"/>
                                          </p:val>
                                        </p:tav>
                                        <p:tav tm="100000">
                                          <p:val>
                                            <p:strVal val="#ppt_w"/>
                                          </p:val>
                                        </p:tav>
                                      </p:tavLst>
                                    </p:anim>
                                    <p:anim calcmode="lin" valueType="num">
                                      <p:cBhvr>
                                        <p:cTn id="68" dur="250" fill="hold"/>
                                        <p:tgtEl>
                                          <p:spTgt spid="25">
                                            <p:graphicEl>
                                              <a:dgm id="{9A200046-F136-4329-9EE2-BF1345D602F4}"/>
                                            </p:graphicEl>
                                          </p:spTgt>
                                        </p:tgtEl>
                                        <p:attrNameLst>
                                          <p:attrName>ppt_h</p:attrName>
                                        </p:attrNameLst>
                                      </p:cBhvr>
                                      <p:tavLst>
                                        <p:tav tm="0">
                                          <p:val>
                                            <p:fltVal val="0"/>
                                          </p:val>
                                        </p:tav>
                                        <p:tav tm="100000">
                                          <p:val>
                                            <p:strVal val="#ppt_h"/>
                                          </p:val>
                                        </p:tav>
                                      </p:tavLst>
                                    </p:anim>
                                    <p:animEffect transition="in" filter="fade">
                                      <p:cBhvr>
                                        <p:cTn id="69" dur="250"/>
                                        <p:tgtEl>
                                          <p:spTgt spid="25">
                                            <p:graphicEl>
                                              <a:dgm id="{9A200046-F136-4329-9EE2-BF1345D602F4}"/>
                                            </p:graphicEl>
                                          </p:spTgt>
                                        </p:tgtEl>
                                      </p:cBhvr>
                                    </p:animEffect>
                                  </p:childTnLst>
                                </p:cTn>
                              </p:par>
                            </p:childTnLst>
                          </p:cTn>
                        </p:par>
                        <p:par>
                          <p:cTn id="70" fill="hold">
                            <p:stCondLst>
                              <p:cond delay="4600"/>
                            </p:stCondLst>
                            <p:childTnLst>
                              <p:par>
                                <p:cTn id="71" presetID="53" presetClass="entr" presetSubtype="16" fill="hold" grpId="0" nodeType="afterEffect">
                                  <p:stCondLst>
                                    <p:cond delay="0"/>
                                  </p:stCondLst>
                                  <p:childTnLst>
                                    <p:set>
                                      <p:cBhvr>
                                        <p:cTn id="72" dur="1" fill="hold">
                                          <p:stCondLst>
                                            <p:cond delay="0"/>
                                          </p:stCondLst>
                                        </p:cTn>
                                        <p:tgtEl>
                                          <p:spTgt spid="25">
                                            <p:graphicEl>
                                              <a:dgm id="{365A81A9-E6AE-4FE8-892D-0C3534544F5F}"/>
                                            </p:graphicEl>
                                          </p:spTgt>
                                        </p:tgtEl>
                                        <p:attrNameLst>
                                          <p:attrName>style.visibility</p:attrName>
                                        </p:attrNameLst>
                                      </p:cBhvr>
                                      <p:to>
                                        <p:strVal val="visible"/>
                                      </p:to>
                                    </p:set>
                                    <p:anim calcmode="lin" valueType="num">
                                      <p:cBhvr>
                                        <p:cTn id="73" dur="250" fill="hold"/>
                                        <p:tgtEl>
                                          <p:spTgt spid="25">
                                            <p:graphicEl>
                                              <a:dgm id="{365A81A9-E6AE-4FE8-892D-0C3534544F5F}"/>
                                            </p:graphicEl>
                                          </p:spTgt>
                                        </p:tgtEl>
                                        <p:attrNameLst>
                                          <p:attrName>ppt_w</p:attrName>
                                        </p:attrNameLst>
                                      </p:cBhvr>
                                      <p:tavLst>
                                        <p:tav tm="0">
                                          <p:val>
                                            <p:fltVal val="0"/>
                                          </p:val>
                                        </p:tav>
                                        <p:tav tm="100000">
                                          <p:val>
                                            <p:strVal val="#ppt_w"/>
                                          </p:val>
                                        </p:tav>
                                      </p:tavLst>
                                    </p:anim>
                                    <p:anim calcmode="lin" valueType="num">
                                      <p:cBhvr>
                                        <p:cTn id="74" dur="250" fill="hold"/>
                                        <p:tgtEl>
                                          <p:spTgt spid="25">
                                            <p:graphicEl>
                                              <a:dgm id="{365A81A9-E6AE-4FE8-892D-0C3534544F5F}"/>
                                            </p:graphicEl>
                                          </p:spTgt>
                                        </p:tgtEl>
                                        <p:attrNameLst>
                                          <p:attrName>ppt_h</p:attrName>
                                        </p:attrNameLst>
                                      </p:cBhvr>
                                      <p:tavLst>
                                        <p:tav tm="0">
                                          <p:val>
                                            <p:fltVal val="0"/>
                                          </p:val>
                                        </p:tav>
                                        <p:tav tm="100000">
                                          <p:val>
                                            <p:strVal val="#ppt_h"/>
                                          </p:val>
                                        </p:tav>
                                      </p:tavLst>
                                    </p:anim>
                                    <p:animEffect transition="in" filter="fade">
                                      <p:cBhvr>
                                        <p:cTn id="75" dur="250"/>
                                        <p:tgtEl>
                                          <p:spTgt spid="25">
                                            <p:graphicEl>
                                              <a:dgm id="{365A81A9-E6AE-4FE8-892D-0C3534544F5F}"/>
                                            </p:graphicEl>
                                          </p:spTgt>
                                        </p:tgtEl>
                                      </p:cBhvr>
                                    </p:animEffect>
                                  </p:childTnLst>
                                </p:cTn>
                              </p:par>
                            </p:childTnLst>
                          </p:cTn>
                        </p:par>
                        <p:par>
                          <p:cTn id="76" fill="hold">
                            <p:stCondLst>
                              <p:cond delay="4850"/>
                            </p:stCondLst>
                            <p:childTnLst>
                              <p:par>
                                <p:cTn id="77" presetID="53" presetClass="entr" presetSubtype="16" fill="hold" grpId="0" nodeType="afterEffect">
                                  <p:stCondLst>
                                    <p:cond delay="0"/>
                                  </p:stCondLst>
                                  <p:childTnLst>
                                    <p:set>
                                      <p:cBhvr>
                                        <p:cTn id="78" dur="1" fill="hold">
                                          <p:stCondLst>
                                            <p:cond delay="0"/>
                                          </p:stCondLst>
                                        </p:cTn>
                                        <p:tgtEl>
                                          <p:spTgt spid="25">
                                            <p:graphicEl>
                                              <a:dgm id="{5EBCAA51-EDA5-4565-B034-98CF7F139E58}"/>
                                            </p:graphicEl>
                                          </p:spTgt>
                                        </p:tgtEl>
                                        <p:attrNameLst>
                                          <p:attrName>style.visibility</p:attrName>
                                        </p:attrNameLst>
                                      </p:cBhvr>
                                      <p:to>
                                        <p:strVal val="visible"/>
                                      </p:to>
                                    </p:set>
                                    <p:anim calcmode="lin" valueType="num">
                                      <p:cBhvr>
                                        <p:cTn id="79" dur="250" fill="hold"/>
                                        <p:tgtEl>
                                          <p:spTgt spid="25">
                                            <p:graphicEl>
                                              <a:dgm id="{5EBCAA51-EDA5-4565-B034-98CF7F139E58}"/>
                                            </p:graphicEl>
                                          </p:spTgt>
                                        </p:tgtEl>
                                        <p:attrNameLst>
                                          <p:attrName>ppt_w</p:attrName>
                                        </p:attrNameLst>
                                      </p:cBhvr>
                                      <p:tavLst>
                                        <p:tav tm="0">
                                          <p:val>
                                            <p:fltVal val="0"/>
                                          </p:val>
                                        </p:tav>
                                        <p:tav tm="100000">
                                          <p:val>
                                            <p:strVal val="#ppt_w"/>
                                          </p:val>
                                        </p:tav>
                                      </p:tavLst>
                                    </p:anim>
                                    <p:anim calcmode="lin" valueType="num">
                                      <p:cBhvr>
                                        <p:cTn id="80" dur="250" fill="hold"/>
                                        <p:tgtEl>
                                          <p:spTgt spid="25">
                                            <p:graphicEl>
                                              <a:dgm id="{5EBCAA51-EDA5-4565-B034-98CF7F139E58}"/>
                                            </p:graphicEl>
                                          </p:spTgt>
                                        </p:tgtEl>
                                        <p:attrNameLst>
                                          <p:attrName>ppt_h</p:attrName>
                                        </p:attrNameLst>
                                      </p:cBhvr>
                                      <p:tavLst>
                                        <p:tav tm="0">
                                          <p:val>
                                            <p:fltVal val="0"/>
                                          </p:val>
                                        </p:tav>
                                        <p:tav tm="100000">
                                          <p:val>
                                            <p:strVal val="#ppt_h"/>
                                          </p:val>
                                        </p:tav>
                                      </p:tavLst>
                                    </p:anim>
                                    <p:animEffect transition="in" filter="fade">
                                      <p:cBhvr>
                                        <p:cTn id="81" dur="250"/>
                                        <p:tgtEl>
                                          <p:spTgt spid="25">
                                            <p:graphicEl>
                                              <a:dgm id="{5EBCAA51-EDA5-4565-B034-98CF7F139E58}"/>
                                            </p:graphicEl>
                                          </p:spTgt>
                                        </p:tgtEl>
                                      </p:cBhvr>
                                    </p:animEffect>
                                  </p:childTnLst>
                                </p:cTn>
                              </p:par>
                            </p:childTnLst>
                          </p:cTn>
                        </p:par>
                        <p:par>
                          <p:cTn id="82" fill="hold">
                            <p:stCondLst>
                              <p:cond delay="5100"/>
                            </p:stCondLst>
                            <p:childTnLst>
                              <p:par>
                                <p:cTn id="83" presetID="53" presetClass="entr" presetSubtype="16" fill="hold" grpId="0" nodeType="afterEffect">
                                  <p:stCondLst>
                                    <p:cond delay="0"/>
                                  </p:stCondLst>
                                  <p:childTnLst>
                                    <p:set>
                                      <p:cBhvr>
                                        <p:cTn id="84" dur="1" fill="hold">
                                          <p:stCondLst>
                                            <p:cond delay="0"/>
                                          </p:stCondLst>
                                        </p:cTn>
                                        <p:tgtEl>
                                          <p:spTgt spid="25">
                                            <p:graphicEl>
                                              <a:dgm id="{134E84A3-D247-4D2B-AA94-A3B6B0EFB425}"/>
                                            </p:graphicEl>
                                          </p:spTgt>
                                        </p:tgtEl>
                                        <p:attrNameLst>
                                          <p:attrName>style.visibility</p:attrName>
                                        </p:attrNameLst>
                                      </p:cBhvr>
                                      <p:to>
                                        <p:strVal val="visible"/>
                                      </p:to>
                                    </p:set>
                                    <p:anim calcmode="lin" valueType="num">
                                      <p:cBhvr>
                                        <p:cTn id="85" dur="250" fill="hold"/>
                                        <p:tgtEl>
                                          <p:spTgt spid="25">
                                            <p:graphicEl>
                                              <a:dgm id="{134E84A3-D247-4D2B-AA94-A3B6B0EFB425}"/>
                                            </p:graphicEl>
                                          </p:spTgt>
                                        </p:tgtEl>
                                        <p:attrNameLst>
                                          <p:attrName>ppt_w</p:attrName>
                                        </p:attrNameLst>
                                      </p:cBhvr>
                                      <p:tavLst>
                                        <p:tav tm="0">
                                          <p:val>
                                            <p:fltVal val="0"/>
                                          </p:val>
                                        </p:tav>
                                        <p:tav tm="100000">
                                          <p:val>
                                            <p:strVal val="#ppt_w"/>
                                          </p:val>
                                        </p:tav>
                                      </p:tavLst>
                                    </p:anim>
                                    <p:anim calcmode="lin" valueType="num">
                                      <p:cBhvr>
                                        <p:cTn id="86" dur="250" fill="hold"/>
                                        <p:tgtEl>
                                          <p:spTgt spid="25">
                                            <p:graphicEl>
                                              <a:dgm id="{134E84A3-D247-4D2B-AA94-A3B6B0EFB425}"/>
                                            </p:graphicEl>
                                          </p:spTgt>
                                        </p:tgtEl>
                                        <p:attrNameLst>
                                          <p:attrName>ppt_h</p:attrName>
                                        </p:attrNameLst>
                                      </p:cBhvr>
                                      <p:tavLst>
                                        <p:tav tm="0">
                                          <p:val>
                                            <p:fltVal val="0"/>
                                          </p:val>
                                        </p:tav>
                                        <p:tav tm="100000">
                                          <p:val>
                                            <p:strVal val="#ppt_h"/>
                                          </p:val>
                                        </p:tav>
                                      </p:tavLst>
                                    </p:anim>
                                    <p:animEffect transition="in" filter="fade">
                                      <p:cBhvr>
                                        <p:cTn id="87" dur="250"/>
                                        <p:tgtEl>
                                          <p:spTgt spid="25">
                                            <p:graphicEl>
                                              <a:dgm id="{134E84A3-D247-4D2B-AA94-A3B6B0EFB425}"/>
                                            </p:graphicEl>
                                          </p:spTgt>
                                        </p:tgtEl>
                                      </p:cBhvr>
                                    </p:animEffect>
                                  </p:childTnLst>
                                </p:cTn>
                              </p:par>
                            </p:childTnLst>
                          </p:cTn>
                        </p:par>
                        <p:par>
                          <p:cTn id="88" fill="hold">
                            <p:stCondLst>
                              <p:cond delay="5350"/>
                            </p:stCondLst>
                            <p:childTnLst>
                              <p:par>
                                <p:cTn id="89" presetID="53" presetClass="entr" presetSubtype="16" fill="hold" grpId="0" nodeType="afterEffect">
                                  <p:stCondLst>
                                    <p:cond delay="0"/>
                                  </p:stCondLst>
                                  <p:childTnLst>
                                    <p:set>
                                      <p:cBhvr>
                                        <p:cTn id="90" dur="1" fill="hold">
                                          <p:stCondLst>
                                            <p:cond delay="0"/>
                                          </p:stCondLst>
                                        </p:cTn>
                                        <p:tgtEl>
                                          <p:spTgt spid="25">
                                            <p:graphicEl>
                                              <a:dgm id="{055311F1-064F-4920-A7C6-DFD8D461A7F9}"/>
                                            </p:graphicEl>
                                          </p:spTgt>
                                        </p:tgtEl>
                                        <p:attrNameLst>
                                          <p:attrName>style.visibility</p:attrName>
                                        </p:attrNameLst>
                                      </p:cBhvr>
                                      <p:to>
                                        <p:strVal val="visible"/>
                                      </p:to>
                                    </p:set>
                                    <p:anim calcmode="lin" valueType="num">
                                      <p:cBhvr>
                                        <p:cTn id="91" dur="250" fill="hold"/>
                                        <p:tgtEl>
                                          <p:spTgt spid="25">
                                            <p:graphicEl>
                                              <a:dgm id="{055311F1-064F-4920-A7C6-DFD8D461A7F9}"/>
                                            </p:graphicEl>
                                          </p:spTgt>
                                        </p:tgtEl>
                                        <p:attrNameLst>
                                          <p:attrName>ppt_w</p:attrName>
                                        </p:attrNameLst>
                                      </p:cBhvr>
                                      <p:tavLst>
                                        <p:tav tm="0">
                                          <p:val>
                                            <p:fltVal val="0"/>
                                          </p:val>
                                        </p:tav>
                                        <p:tav tm="100000">
                                          <p:val>
                                            <p:strVal val="#ppt_w"/>
                                          </p:val>
                                        </p:tav>
                                      </p:tavLst>
                                    </p:anim>
                                    <p:anim calcmode="lin" valueType="num">
                                      <p:cBhvr>
                                        <p:cTn id="92" dur="250" fill="hold"/>
                                        <p:tgtEl>
                                          <p:spTgt spid="25">
                                            <p:graphicEl>
                                              <a:dgm id="{055311F1-064F-4920-A7C6-DFD8D461A7F9}"/>
                                            </p:graphicEl>
                                          </p:spTgt>
                                        </p:tgtEl>
                                        <p:attrNameLst>
                                          <p:attrName>ppt_h</p:attrName>
                                        </p:attrNameLst>
                                      </p:cBhvr>
                                      <p:tavLst>
                                        <p:tav tm="0">
                                          <p:val>
                                            <p:fltVal val="0"/>
                                          </p:val>
                                        </p:tav>
                                        <p:tav tm="100000">
                                          <p:val>
                                            <p:strVal val="#ppt_h"/>
                                          </p:val>
                                        </p:tav>
                                      </p:tavLst>
                                    </p:anim>
                                    <p:animEffect transition="in" filter="fade">
                                      <p:cBhvr>
                                        <p:cTn id="93" dur="250"/>
                                        <p:tgtEl>
                                          <p:spTgt spid="25">
                                            <p:graphicEl>
                                              <a:dgm id="{055311F1-064F-4920-A7C6-DFD8D461A7F9}"/>
                                            </p:graphicEl>
                                          </p:spTgt>
                                        </p:tgtEl>
                                      </p:cBhvr>
                                    </p:animEffect>
                                  </p:childTnLst>
                                </p:cTn>
                              </p:par>
                            </p:childTnLst>
                          </p:cTn>
                        </p:par>
                        <p:par>
                          <p:cTn id="94" fill="hold">
                            <p:stCondLst>
                              <p:cond delay="5600"/>
                            </p:stCondLst>
                            <p:childTnLst>
                              <p:par>
                                <p:cTn id="95" presetID="53" presetClass="entr" presetSubtype="16" fill="hold" grpId="0" nodeType="afterEffect">
                                  <p:stCondLst>
                                    <p:cond delay="0"/>
                                  </p:stCondLst>
                                  <p:childTnLst>
                                    <p:set>
                                      <p:cBhvr>
                                        <p:cTn id="96" dur="1" fill="hold">
                                          <p:stCondLst>
                                            <p:cond delay="0"/>
                                          </p:stCondLst>
                                        </p:cTn>
                                        <p:tgtEl>
                                          <p:spTgt spid="25">
                                            <p:graphicEl>
                                              <a:dgm id="{E59C713D-2008-426F-871C-B645665BBD67}"/>
                                            </p:graphicEl>
                                          </p:spTgt>
                                        </p:tgtEl>
                                        <p:attrNameLst>
                                          <p:attrName>style.visibility</p:attrName>
                                        </p:attrNameLst>
                                      </p:cBhvr>
                                      <p:to>
                                        <p:strVal val="visible"/>
                                      </p:to>
                                    </p:set>
                                    <p:anim calcmode="lin" valueType="num">
                                      <p:cBhvr>
                                        <p:cTn id="97" dur="250" fill="hold"/>
                                        <p:tgtEl>
                                          <p:spTgt spid="25">
                                            <p:graphicEl>
                                              <a:dgm id="{E59C713D-2008-426F-871C-B645665BBD67}"/>
                                            </p:graphicEl>
                                          </p:spTgt>
                                        </p:tgtEl>
                                        <p:attrNameLst>
                                          <p:attrName>ppt_w</p:attrName>
                                        </p:attrNameLst>
                                      </p:cBhvr>
                                      <p:tavLst>
                                        <p:tav tm="0">
                                          <p:val>
                                            <p:fltVal val="0"/>
                                          </p:val>
                                        </p:tav>
                                        <p:tav tm="100000">
                                          <p:val>
                                            <p:strVal val="#ppt_w"/>
                                          </p:val>
                                        </p:tav>
                                      </p:tavLst>
                                    </p:anim>
                                    <p:anim calcmode="lin" valueType="num">
                                      <p:cBhvr>
                                        <p:cTn id="98" dur="250" fill="hold"/>
                                        <p:tgtEl>
                                          <p:spTgt spid="25">
                                            <p:graphicEl>
                                              <a:dgm id="{E59C713D-2008-426F-871C-B645665BBD67}"/>
                                            </p:graphicEl>
                                          </p:spTgt>
                                        </p:tgtEl>
                                        <p:attrNameLst>
                                          <p:attrName>ppt_h</p:attrName>
                                        </p:attrNameLst>
                                      </p:cBhvr>
                                      <p:tavLst>
                                        <p:tav tm="0">
                                          <p:val>
                                            <p:fltVal val="0"/>
                                          </p:val>
                                        </p:tav>
                                        <p:tav tm="100000">
                                          <p:val>
                                            <p:strVal val="#ppt_h"/>
                                          </p:val>
                                        </p:tav>
                                      </p:tavLst>
                                    </p:anim>
                                    <p:animEffect transition="in" filter="fade">
                                      <p:cBhvr>
                                        <p:cTn id="99" dur="250"/>
                                        <p:tgtEl>
                                          <p:spTgt spid="25">
                                            <p:graphicEl>
                                              <a:dgm id="{E59C713D-2008-426F-871C-B645665BBD67}"/>
                                            </p:graphicEl>
                                          </p:spTgt>
                                        </p:tgtEl>
                                      </p:cBhvr>
                                    </p:animEffect>
                                  </p:childTnLst>
                                </p:cTn>
                              </p:par>
                            </p:childTnLst>
                          </p:cTn>
                        </p:par>
                        <p:par>
                          <p:cTn id="100" fill="hold">
                            <p:stCondLst>
                              <p:cond delay="5850"/>
                            </p:stCondLst>
                            <p:childTnLst>
                              <p:par>
                                <p:cTn id="101" presetID="53" presetClass="entr" presetSubtype="16" fill="hold" grpId="0" nodeType="afterEffect">
                                  <p:stCondLst>
                                    <p:cond delay="0"/>
                                  </p:stCondLst>
                                  <p:childTnLst>
                                    <p:set>
                                      <p:cBhvr>
                                        <p:cTn id="102" dur="1" fill="hold">
                                          <p:stCondLst>
                                            <p:cond delay="0"/>
                                          </p:stCondLst>
                                        </p:cTn>
                                        <p:tgtEl>
                                          <p:spTgt spid="25">
                                            <p:graphicEl>
                                              <a:dgm id="{8C5C43BB-ED17-44B7-86F0-A829CE7EB682}"/>
                                            </p:graphicEl>
                                          </p:spTgt>
                                        </p:tgtEl>
                                        <p:attrNameLst>
                                          <p:attrName>style.visibility</p:attrName>
                                        </p:attrNameLst>
                                      </p:cBhvr>
                                      <p:to>
                                        <p:strVal val="visible"/>
                                      </p:to>
                                    </p:set>
                                    <p:anim calcmode="lin" valueType="num">
                                      <p:cBhvr>
                                        <p:cTn id="103" dur="250" fill="hold"/>
                                        <p:tgtEl>
                                          <p:spTgt spid="25">
                                            <p:graphicEl>
                                              <a:dgm id="{8C5C43BB-ED17-44B7-86F0-A829CE7EB682}"/>
                                            </p:graphicEl>
                                          </p:spTgt>
                                        </p:tgtEl>
                                        <p:attrNameLst>
                                          <p:attrName>ppt_w</p:attrName>
                                        </p:attrNameLst>
                                      </p:cBhvr>
                                      <p:tavLst>
                                        <p:tav tm="0">
                                          <p:val>
                                            <p:fltVal val="0"/>
                                          </p:val>
                                        </p:tav>
                                        <p:tav tm="100000">
                                          <p:val>
                                            <p:strVal val="#ppt_w"/>
                                          </p:val>
                                        </p:tav>
                                      </p:tavLst>
                                    </p:anim>
                                    <p:anim calcmode="lin" valueType="num">
                                      <p:cBhvr>
                                        <p:cTn id="104" dur="250" fill="hold"/>
                                        <p:tgtEl>
                                          <p:spTgt spid="25">
                                            <p:graphicEl>
                                              <a:dgm id="{8C5C43BB-ED17-44B7-86F0-A829CE7EB682}"/>
                                            </p:graphicEl>
                                          </p:spTgt>
                                        </p:tgtEl>
                                        <p:attrNameLst>
                                          <p:attrName>ppt_h</p:attrName>
                                        </p:attrNameLst>
                                      </p:cBhvr>
                                      <p:tavLst>
                                        <p:tav tm="0">
                                          <p:val>
                                            <p:fltVal val="0"/>
                                          </p:val>
                                        </p:tav>
                                        <p:tav tm="100000">
                                          <p:val>
                                            <p:strVal val="#ppt_h"/>
                                          </p:val>
                                        </p:tav>
                                      </p:tavLst>
                                    </p:anim>
                                    <p:animEffect transition="in" filter="fade">
                                      <p:cBhvr>
                                        <p:cTn id="105" dur="250"/>
                                        <p:tgtEl>
                                          <p:spTgt spid="25">
                                            <p:graphicEl>
                                              <a:dgm id="{8C5C43BB-ED17-44B7-86F0-A829CE7EB682}"/>
                                            </p:graphicEl>
                                          </p:spTgt>
                                        </p:tgtEl>
                                      </p:cBhvr>
                                    </p:animEffect>
                                  </p:childTnLst>
                                </p:cTn>
                              </p:par>
                            </p:childTnLst>
                          </p:cTn>
                        </p:par>
                        <p:par>
                          <p:cTn id="106" fill="hold">
                            <p:stCondLst>
                              <p:cond delay="6100"/>
                            </p:stCondLst>
                            <p:childTnLst>
                              <p:par>
                                <p:cTn id="107" presetID="32" presetClass="emph" presetSubtype="0" fill="hold" grpId="1" nodeType="afterEffect">
                                  <p:stCondLst>
                                    <p:cond delay="0"/>
                                  </p:stCondLst>
                                  <p:childTnLst>
                                    <p:animRot by="120000">
                                      <p:cBhvr>
                                        <p:cTn id="108" dur="75" fill="hold">
                                          <p:stCondLst>
                                            <p:cond delay="0"/>
                                          </p:stCondLst>
                                        </p:cTn>
                                        <p:tgtEl>
                                          <p:spTgt spid="25">
                                            <p:graphicEl>
                                              <a:dgm id="{1FA5A989-0953-459D-AA6E-5205B348F1EC}"/>
                                            </p:graphicEl>
                                          </p:spTgt>
                                        </p:tgtEl>
                                        <p:attrNameLst>
                                          <p:attrName>r</p:attrName>
                                        </p:attrNameLst>
                                      </p:cBhvr>
                                    </p:animRot>
                                    <p:animRot by="-240000">
                                      <p:cBhvr>
                                        <p:cTn id="109" dur="150" fill="hold">
                                          <p:stCondLst>
                                            <p:cond delay="150"/>
                                          </p:stCondLst>
                                        </p:cTn>
                                        <p:tgtEl>
                                          <p:spTgt spid="25">
                                            <p:graphicEl>
                                              <a:dgm id="{1FA5A989-0953-459D-AA6E-5205B348F1EC}"/>
                                            </p:graphicEl>
                                          </p:spTgt>
                                        </p:tgtEl>
                                        <p:attrNameLst>
                                          <p:attrName>r</p:attrName>
                                        </p:attrNameLst>
                                      </p:cBhvr>
                                    </p:animRot>
                                    <p:animRot by="240000">
                                      <p:cBhvr>
                                        <p:cTn id="110" dur="150" fill="hold">
                                          <p:stCondLst>
                                            <p:cond delay="300"/>
                                          </p:stCondLst>
                                        </p:cTn>
                                        <p:tgtEl>
                                          <p:spTgt spid="25">
                                            <p:graphicEl>
                                              <a:dgm id="{1FA5A989-0953-459D-AA6E-5205B348F1EC}"/>
                                            </p:graphicEl>
                                          </p:spTgt>
                                        </p:tgtEl>
                                        <p:attrNameLst>
                                          <p:attrName>r</p:attrName>
                                        </p:attrNameLst>
                                      </p:cBhvr>
                                    </p:animRot>
                                    <p:animRot by="-240000">
                                      <p:cBhvr>
                                        <p:cTn id="111" dur="150" fill="hold">
                                          <p:stCondLst>
                                            <p:cond delay="450"/>
                                          </p:stCondLst>
                                        </p:cTn>
                                        <p:tgtEl>
                                          <p:spTgt spid="25">
                                            <p:graphicEl>
                                              <a:dgm id="{1FA5A989-0953-459D-AA6E-5205B348F1EC}"/>
                                            </p:graphicEl>
                                          </p:spTgt>
                                        </p:tgtEl>
                                        <p:attrNameLst>
                                          <p:attrName>r</p:attrName>
                                        </p:attrNameLst>
                                      </p:cBhvr>
                                    </p:animRot>
                                    <p:animRot by="120000">
                                      <p:cBhvr>
                                        <p:cTn id="112" dur="150" fill="hold">
                                          <p:stCondLst>
                                            <p:cond delay="600"/>
                                          </p:stCondLst>
                                        </p:cTn>
                                        <p:tgtEl>
                                          <p:spTgt spid="25">
                                            <p:graphicEl>
                                              <a:dgm id="{1FA5A989-0953-459D-AA6E-5205B348F1EC}"/>
                                            </p:graphicEl>
                                          </p:spTgt>
                                        </p:tgtEl>
                                        <p:attrNameLst>
                                          <p:attrName>r</p:attrName>
                                        </p:attrNameLst>
                                      </p:cBhvr>
                                    </p:animRot>
                                  </p:childTnLst>
                                </p:cTn>
                              </p:par>
                            </p:childTnLst>
                          </p:cTn>
                        </p:par>
                        <p:par>
                          <p:cTn id="113" fill="hold">
                            <p:stCondLst>
                              <p:cond delay="6850"/>
                            </p:stCondLst>
                            <p:childTnLst>
                              <p:par>
                                <p:cTn id="114" presetID="32" presetClass="emph" presetSubtype="0" fill="hold" grpId="1" nodeType="afterEffect">
                                  <p:stCondLst>
                                    <p:cond delay="0"/>
                                  </p:stCondLst>
                                  <p:childTnLst>
                                    <p:animRot by="120000">
                                      <p:cBhvr>
                                        <p:cTn id="115" dur="75" fill="hold">
                                          <p:stCondLst>
                                            <p:cond delay="0"/>
                                          </p:stCondLst>
                                        </p:cTn>
                                        <p:tgtEl>
                                          <p:spTgt spid="25">
                                            <p:graphicEl>
                                              <a:dgm id="{F8CE2DFB-4FA2-4939-A36B-4D38CE42B2C1}"/>
                                            </p:graphicEl>
                                          </p:spTgt>
                                        </p:tgtEl>
                                        <p:attrNameLst>
                                          <p:attrName>r</p:attrName>
                                        </p:attrNameLst>
                                      </p:cBhvr>
                                    </p:animRot>
                                    <p:animRot by="-240000">
                                      <p:cBhvr>
                                        <p:cTn id="116" dur="150" fill="hold">
                                          <p:stCondLst>
                                            <p:cond delay="150"/>
                                          </p:stCondLst>
                                        </p:cTn>
                                        <p:tgtEl>
                                          <p:spTgt spid="25">
                                            <p:graphicEl>
                                              <a:dgm id="{F8CE2DFB-4FA2-4939-A36B-4D38CE42B2C1}"/>
                                            </p:graphicEl>
                                          </p:spTgt>
                                        </p:tgtEl>
                                        <p:attrNameLst>
                                          <p:attrName>r</p:attrName>
                                        </p:attrNameLst>
                                      </p:cBhvr>
                                    </p:animRot>
                                    <p:animRot by="240000">
                                      <p:cBhvr>
                                        <p:cTn id="117" dur="150" fill="hold">
                                          <p:stCondLst>
                                            <p:cond delay="300"/>
                                          </p:stCondLst>
                                        </p:cTn>
                                        <p:tgtEl>
                                          <p:spTgt spid="25">
                                            <p:graphicEl>
                                              <a:dgm id="{F8CE2DFB-4FA2-4939-A36B-4D38CE42B2C1}"/>
                                            </p:graphicEl>
                                          </p:spTgt>
                                        </p:tgtEl>
                                        <p:attrNameLst>
                                          <p:attrName>r</p:attrName>
                                        </p:attrNameLst>
                                      </p:cBhvr>
                                    </p:animRot>
                                    <p:animRot by="-240000">
                                      <p:cBhvr>
                                        <p:cTn id="118" dur="150" fill="hold">
                                          <p:stCondLst>
                                            <p:cond delay="450"/>
                                          </p:stCondLst>
                                        </p:cTn>
                                        <p:tgtEl>
                                          <p:spTgt spid="25">
                                            <p:graphicEl>
                                              <a:dgm id="{F8CE2DFB-4FA2-4939-A36B-4D38CE42B2C1}"/>
                                            </p:graphicEl>
                                          </p:spTgt>
                                        </p:tgtEl>
                                        <p:attrNameLst>
                                          <p:attrName>r</p:attrName>
                                        </p:attrNameLst>
                                      </p:cBhvr>
                                    </p:animRot>
                                    <p:animRot by="120000">
                                      <p:cBhvr>
                                        <p:cTn id="119" dur="150" fill="hold">
                                          <p:stCondLst>
                                            <p:cond delay="600"/>
                                          </p:stCondLst>
                                        </p:cTn>
                                        <p:tgtEl>
                                          <p:spTgt spid="25">
                                            <p:graphicEl>
                                              <a:dgm id="{F8CE2DFB-4FA2-4939-A36B-4D38CE42B2C1}"/>
                                            </p:graphicEl>
                                          </p:spTgt>
                                        </p:tgtEl>
                                        <p:attrNameLst>
                                          <p:attrName>r</p:attrName>
                                        </p:attrNameLst>
                                      </p:cBhvr>
                                    </p:animRot>
                                  </p:childTnLst>
                                </p:cTn>
                              </p:par>
                            </p:childTnLst>
                          </p:cTn>
                        </p:par>
                        <p:par>
                          <p:cTn id="120" fill="hold">
                            <p:stCondLst>
                              <p:cond delay="7600"/>
                            </p:stCondLst>
                            <p:childTnLst>
                              <p:par>
                                <p:cTn id="121" presetID="32" presetClass="emph" presetSubtype="0" fill="hold" grpId="1" nodeType="afterEffect">
                                  <p:stCondLst>
                                    <p:cond delay="0"/>
                                  </p:stCondLst>
                                  <p:childTnLst>
                                    <p:animRot by="120000">
                                      <p:cBhvr>
                                        <p:cTn id="122" dur="75" fill="hold">
                                          <p:stCondLst>
                                            <p:cond delay="0"/>
                                          </p:stCondLst>
                                        </p:cTn>
                                        <p:tgtEl>
                                          <p:spTgt spid="25">
                                            <p:graphicEl>
                                              <a:dgm id="{AEFBCB92-ED87-45F8-A022-FB7CBE2ADDFA}"/>
                                            </p:graphicEl>
                                          </p:spTgt>
                                        </p:tgtEl>
                                        <p:attrNameLst>
                                          <p:attrName>r</p:attrName>
                                        </p:attrNameLst>
                                      </p:cBhvr>
                                    </p:animRot>
                                    <p:animRot by="-240000">
                                      <p:cBhvr>
                                        <p:cTn id="123" dur="150" fill="hold">
                                          <p:stCondLst>
                                            <p:cond delay="150"/>
                                          </p:stCondLst>
                                        </p:cTn>
                                        <p:tgtEl>
                                          <p:spTgt spid="25">
                                            <p:graphicEl>
                                              <a:dgm id="{AEFBCB92-ED87-45F8-A022-FB7CBE2ADDFA}"/>
                                            </p:graphicEl>
                                          </p:spTgt>
                                        </p:tgtEl>
                                        <p:attrNameLst>
                                          <p:attrName>r</p:attrName>
                                        </p:attrNameLst>
                                      </p:cBhvr>
                                    </p:animRot>
                                    <p:animRot by="240000">
                                      <p:cBhvr>
                                        <p:cTn id="124" dur="150" fill="hold">
                                          <p:stCondLst>
                                            <p:cond delay="300"/>
                                          </p:stCondLst>
                                        </p:cTn>
                                        <p:tgtEl>
                                          <p:spTgt spid="25">
                                            <p:graphicEl>
                                              <a:dgm id="{AEFBCB92-ED87-45F8-A022-FB7CBE2ADDFA}"/>
                                            </p:graphicEl>
                                          </p:spTgt>
                                        </p:tgtEl>
                                        <p:attrNameLst>
                                          <p:attrName>r</p:attrName>
                                        </p:attrNameLst>
                                      </p:cBhvr>
                                    </p:animRot>
                                    <p:animRot by="-240000">
                                      <p:cBhvr>
                                        <p:cTn id="125" dur="150" fill="hold">
                                          <p:stCondLst>
                                            <p:cond delay="450"/>
                                          </p:stCondLst>
                                        </p:cTn>
                                        <p:tgtEl>
                                          <p:spTgt spid="25">
                                            <p:graphicEl>
                                              <a:dgm id="{AEFBCB92-ED87-45F8-A022-FB7CBE2ADDFA}"/>
                                            </p:graphicEl>
                                          </p:spTgt>
                                        </p:tgtEl>
                                        <p:attrNameLst>
                                          <p:attrName>r</p:attrName>
                                        </p:attrNameLst>
                                      </p:cBhvr>
                                    </p:animRot>
                                    <p:animRot by="120000">
                                      <p:cBhvr>
                                        <p:cTn id="126" dur="150" fill="hold">
                                          <p:stCondLst>
                                            <p:cond delay="600"/>
                                          </p:stCondLst>
                                        </p:cTn>
                                        <p:tgtEl>
                                          <p:spTgt spid="25">
                                            <p:graphicEl>
                                              <a:dgm id="{AEFBCB92-ED87-45F8-A022-FB7CBE2ADDFA}"/>
                                            </p:graphicEl>
                                          </p:spTgt>
                                        </p:tgtEl>
                                        <p:attrNameLst>
                                          <p:attrName>r</p:attrName>
                                        </p:attrNameLst>
                                      </p:cBhvr>
                                    </p:animRot>
                                  </p:childTnLst>
                                </p:cTn>
                              </p:par>
                            </p:childTnLst>
                          </p:cTn>
                        </p:par>
                        <p:par>
                          <p:cTn id="127" fill="hold">
                            <p:stCondLst>
                              <p:cond delay="8350"/>
                            </p:stCondLst>
                            <p:childTnLst>
                              <p:par>
                                <p:cTn id="128" presetID="32" presetClass="emph" presetSubtype="0" fill="hold" grpId="1" nodeType="afterEffect">
                                  <p:stCondLst>
                                    <p:cond delay="0"/>
                                  </p:stCondLst>
                                  <p:childTnLst>
                                    <p:animRot by="120000">
                                      <p:cBhvr>
                                        <p:cTn id="129" dur="75" fill="hold">
                                          <p:stCondLst>
                                            <p:cond delay="0"/>
                                          </p:stCondLst>
                                        </p:cTn>
                                        <p:tgtEl>
                                          <p:spTgt spid="25">
                                            <p:graphicEl>
                                              <a:dgm id="{2BC2F716-9345-43B3-83BE-B9153FD5274E}"/>
                                            </p:graphicEl>
                                          </p:spTgt>
                                        </p:tgtEl>
                                        <p:attrNameLst>
                                          <p:attrName>r</p:attrName>
                                        </p:attrNameLst>
                                      </p:cBhvr>
                                    </p:animRot>
                                    <p:animRot by="-240000">
                                      <p:cBhvr>
                                        <p:cTn id="130" dur="150" fill="hold">
                                          <p:stCondLst>
                                            <p:cond delay="150"/>
                                          </p:stCondLst>
                                        </p:cTn>
                                        <p:tgtEl>
                                          <p:spTgt spid="25">
                                            <p:graphicEl>
                                              <a:dgm id="{2BC2F716-9345-43B3-83BE-B9153FD5274E}"/>
                                            </p:graphicEl>
                                          </p:spTgt>
                                        </p:tgtEl>
                                        <p:attrNameLst>
                                          <p:attrName>r</p:attrName>
                                        </p:attrNameLst>
                                      </p:cBhvr>
                                    </p:animRot>
                                    <p:animRot by="240000">
                                      <p:cBhvr>
                                        <p:cTn id="131" dur="150" fill="hold">
                                          <p:stCondLst>
                                            <p:cond delay="300"/>
                                          </p:stCondLst>
                                        </p:cTn>
                                        <p:tgtEl>
                                          <p:spTgt spid="25">
                                            <p:graphicEl>
                                              <a:dgm id="{2BC2F716-9345-43B3-83BE-B9153FD5274E}"/>
                                            </p:graphicEl>
                                          </p:spTgt>
                                        </p:tgtEl>
                                        <p:attrNameLst>
                                          <p:attrName>r</p:attrName>
                                        </p:attrNameLst>
                                      </p:cBhvr>
                                    </p:animRot>
                                    <p:animRot by="-240000">
                                      <p:cBhvr>
                                        <p:cTn id="132" dur="150" fill="hold">
                                          <p:stCondLst>
                                            <p:cond delay="450"/>
                                          </p:stCondLst>
                                        </p:cTn>
                                        <p:tgtEl>
                                          <p:spTgt spid="25">
                                            <p:graphicEl>
                                              <a:dgm id="{2BC2F716-9345-43B3-83BE-B9153FD5274E}"/>
                                            </p:graphicEl>
                                          </p:spTgt>
                                        </p:tgtEl>
                                        <p:attrNameLst>
                                          <p:attrName>r</p:attrName>
                                        </p:attrNameLst>
                                      </p:cBhvr>
                                    </p:animRot>
                                    <p:animRot by="120000">
                                      <p:cBhvr>
                                        <p:cTn id="133" dur="150" fill="hold">
                                          <p:stCondLst>
                                            <p:cond delay="600"/>
                                          </p:stCondLst>
                                        </p:cTn>
                                        <p:tgtEl>
                                          <p:spTgt spid="25">
                                            <p:graphicEl>
                                              <a:dgm id="{2BC2F716-9345-43B3-83BE-B9153FD5274E}"/>
                                            </p:graphicEl>
                                          </p:spTgt>
                                        </p:tgtEl>
                                        <p:attrNameLst>
                                          <p:attrName>r</p:attrName>
                                        </p:attrNameLst>
                                      </p:cBhvr>
                                    </p:animRot>
                                  </p:childTnLst>
                                </p:cTn>
                              </p:par>
                            </p:childTnLst>
                          </p:cTn>
                        </p:par>
                        <p:par>
                          <p:cTn id="134" fill="hold">
                            <p:stCondLst>
                              <p:cond delay="9100"/>
                            </p:stCondLst>
                            <p:childTnLst>
                              <p:par>
                                <p:cTn id="135" presetID="32" presetClass="emph" presetSubtype="0" fill="hold" grpId="1" nodeType="afterEffect">
                                  <p:stCondLst>
                                    <p:cond delay="0"/>
                                  </p:stCondLst>
                                  <p:childTnLst>
                                    <p:animRot by="120000">
                                      <p:cBhvr>
                                        <p:cTn id="136" dur="75" fill="hold">
                                          <p:stCondLst>
                                            <p:cond delay="0"/>
                                          </p:stCondLst>
                                        </p:cTn>
                                        <p:tgtEl>
                                          <p:spTgt spid="25">
                                            <p:graphicEl>
                                              <a:dgm id="{6816A9ED-2BAF-4A29-BE5F-F714EAA238DE}"/>
                                            </p:graphicEl>
                                          </p:spTgt>
                                        </p:tgtEl>
                                        <p:attrNameLst>
                                          <p:attrName>r</p:attrName>
                                        </p:attrNameLst>
                                      </p:cBhvr>
                                    </p:animRot>
                                    <p:animRot by="-240000">
                                      <p:cBhvr>
                                        <p:cTn id="137" dur="150" fill="hold">
                                          <p:stCondLst>
                                            <p:cond delay="150"/>
                                          </p:stCondLst>
                                        </p:cTn>
                                        <p:tgtEl>
                                          <p:spTgt spid="25">
                                            <p:graphicEl>
                                              <a:dgm id="{6816A9ED-2BAF-4A29-BE5F-F714EAA238DE}"/>
                                            </p:graphicEl>
                                          </p:spTgt>
                                        </p:tgtEl>
                                        <p:attrNameLst>
                                          <p:attrName>r</p:attrName>
                                        </p:attrNameLst>
                                      </p:cBhvr>
                                    </p:animRot>
                                    <p:animRot by="240000">
                                      <p:cBhvr>
                                        <p:cTn id="138" dur="150" fill="hold">
                                          <p:stCondLst>
                                            <p:cond delay="300"/>
                                          </p:stCondLst>
                                        </p:cTn>
                                        <p:tgtEl>
                                          <p:spTgt spid="25">
                                            <p:graphicEl>
                                              <a:dgm id="{6816A9ED-2BAF-4A29-BE5F-F714EAA238DE}"/>
                                            </p:graphicEl>
                                          </p:spTgt>
                                        </p:tgtEl>
                                        <p:attrNameLst>
                                          <p:attrName>r</p:attrName>
                                        </p:attrNameLst>
                                      </p:cBhvr>
                                    </p:animRot>
                                    <p:animRot by="-240000">
                                      <p:cBhvr>
                                        <p:cTn id="139" dur="150" fill="hold">
                                          <p:stCondLst>
                                            <p:cond delay="450"/>
                                          </p:stCondLst>
                                        </p:cTn>
                                        <p:tgtEl>
                                          <p:spTgt spid="25">
                                            <p:graphicEl>
                                              <a:dgm id="{6816A9ED-2BAF-4A29-BE5F-F714EAA238DE}"/>
                                            </p:graphicEl>
                                          </p:spTgt>
                                        </p:tgtEl>
                                        <p:attrNameLst>
                                          <p:attrName>r</p:attrName>
                                        </p:attrNameLst>
                                      </p:cBhvr>
                                    </p:animRot>
                                    <p:animRot by="120000">
                                      <p:cBhvr>
                                        <p:cTn id="140" dur="150" fill="hold">
                                          <p:stCondLst>
                                            <p:cond delay="600"/>
                                          </p:stCondLst>
                                        </p:cTn>
                                        <p:tgtEl>
                                          <p:spTgt spid="25">
                                            <p:graphicEl>
                                              <a:dgm id="{6816A9ED-2BAF-4A29-BE5F-F714EAA238DE}"/>
                                            </p:graphicEl>
                                          </p:spTgt>
                                        </p:tgtEl>
                                        <p:attrNameLst>
                                          <p:attrName>r</p:attrName>
                                        </p:attrNameLst>
                                      </p:cBhvr>
                                    </p:animRot>
                                  </p:childTnLst>
                                </p:cTn>
                              </p:par>
                            </p:childTnLst>
                          </p:cTn>
                        </p:par>
                        <p:par>
                          <p:cTn id="141" fill="hold">
                            <p:stCondLst>
                              <p:cond delay="9850"/>
                            </p:stCondLst>
                            <p:childTnLst>
                              <p:par>
                                <p:cTn id="142" presetID="32" presetClass="emph" presetSubtype="0" fill="hold" grpId="1" nodeType="afterEffect">
                                  <p:stCondLst>
                                    <p:cond delay="0"/>
                                  </p:stCondLst>
                                  <p:childTnLst>
                                    <p:animRot by="120000">
                                      <p:cBhvr>
                                        <p:cTn id="143" dur="75" fill="hold">
                                          <p:stCondLst>
                                            <p:cond delay="0"/>
                                          </p:stCondLst>
                                        </p:cTn>
                                        <p:tgtEl>
                                          <p:spTgt spid="25">
                                            <p:graphicEl>
                                              <a:dgm id="{49C3244C-E9E5-4BC0-9D54-9DA230DAD9F9}"/>
                                            </p:graphicEl>
                                          </p:spTgt>
                                        </p:tgtEl>
                                        <p:attrNameLst>
                                          <p:attrName>r</p:attrName>
                                        </p:attrNameLst>
                                      </p:cBhvr>
                                    </p:animRot>
                                    <p:animRot by="-240000">
                                      <p:cBhvr>
                                        <p:cTn id="144" dur="150" fill="hold">
                                          <p:stCondLst>
                                            <p:cond delay="150"/>
                                          </p:stCondLst>
                                        </p:cTn>
                                        <p:tgtEl>
                                          <p:spTgt spid="25">
                                            <p:graphicEl>
                                              <a:dgm id="{49C3244C-E9E5-4BC0-9D54-9DA230DAD9F9}"/>
                                            </p:graphicEl>
                                          </p:spTgt>
                                        </p:tgtEl>
                                        <p:attrNameLst>
                                          <p:attrName>r</p:attrName>
                                        </p:attrNameLst>
                                      </p:cBhvr>
                                    </p:animRot>
                                    <p:animRot by="240000">
                                      <p:cBhvr>
                                        <p:cTn id="145" dur="150" fill="hold">
                                          <p:stCondLst>
                                            <p:cond delay="300"/>
                                          </p:stCondLst>
                                        </p:cTn>
                                        <p:tgtEl>
                                          <p:spTgt spid="25">
                                            <p:graphicEl>
                                              <a:dgm id="{49C3244C-E9E5-4BC0-9D54-9DA230DAD9F9}"/>
                                            </p:graphicEl>
                                          </p:spTgt>
                                        </p:tgtEl>
                                        <p:attrNameLst>
                                          <p:attrName>r</p:attrName>
                                        </p:attrNameLst>
                                      </p:cBhvr>
                                    </p:animRot>
                                    <p:animRot by="-240000">
                                      <p:cBhvr>
                                        <p:cTn id="146" dur="150" fill="hold">
                                          <p:stCondLst>
                                            <p:cond delay="450"/>
                                          </p:stCondLst>
                                        </p:cTn>
                                        <p:tgtEl>
                                          <p:spTgt spid="25">
                                            <p:graphicEl>
                                              <a:dgm id="{49C3244C-E9E5-4BC0-9D54-9DA230DAD9F9}"/>
                                            </p:graphicEl>
                                          </p:spTgt>
                                        </p:tgtEl>
                                        <p:attrNameLst>
                                          <p:attrName>r</p:attrName>
                                        </p:attrNameLst>
                                      </p:cBhvr>
                                    </p:animRot>
                                    <p:animRot by="120000">
                                      <p:cBhvr>
                                        <p:cTn id="147" dur="150" fill="hold">
                                          <p:stCondLst>
                                            <p:cond delay="600"/>
                                          </p:stCondLst>
                                        </p:cTn>
                                        <p:tgtEl>
                                          <p:spTgt spid="25">
                                            <p:graphicEl>
                                              <a:dgm id="{49C3244C-E9E5-4BC0-9D54-9DA230DAD9F9}"/>
                                            </p:graphicEl>
                                          </p:spTgt>
                                        </p:tgtEl>
                                        <p:attrNameLst>
                                          <p:attrName>r</p:attrName>
                                        </p:attrNameLst>
                                      </p:cBhvr>
                                    </p:animRot>
                                  </p:childTnLst>
                                </p:cTn>
                              </p:par>
                            </p:childTnLst>
                          </p:cTn>
                        </p:par>
                        <p:par>
                          <p:cTn id="148" fill="hold">
                            <p:stCondLst>
                              <p:cond delay="10600"/>
                            </p:stCondLst>
                            <p:childTnLst>
                              <p:par>
                                <p:cTn id="149" presetID="32" presetClass="emph" presetSubtype="0" fill="hold" grpId="1" nodeType="afterEffect">
                                  <p:stCondLst>
                                    <p:cond delay="0"/>
                                  </p:stCondLst>
                                  <p:childTnLst>
                                    <p:animRot by="120000">
                                      <p:cBhvr>
                                        <p:cTn id="150" dur="75" fill="hold">
                                          <p:stCondLst>
                                            <p:cond delay="0"/>
                                          </p:stCondLst>
                                        </p:cTn>
                                        <p:tgtEl>
                                          <p:spTgt spid="25">
                                            <p:graphicEl>
                                              <a:dgm id="{0FD15F84-446B-4BE0-8984-6C84DE07AE9A}"/>
                                            </p:graphicEl>
                                          </p:spTgt>
                                        </p:tgtEl>
                                        <p:attrNameLst>
                                          <p:attrName>r</p:attrName>
                                        </p:attrNameLst>
                                      </p:cBhvr>
                                    </p:animRot>
                                    <p:animRot by="-240000">
                                      <p:cBhvr>
                                        <p:cTn id="151" dur="150" fill="hold">
                                          <p:stCondLst>
                                            <p:cond delay="150"/>
                                          </p:stCondLst>
                                        </p:cTn>
                                        <p:tgtEl>
                                          <p:spTgt spid="25">
                                            <p:graphicEl>
                                              <a:dgm id="{0FD15F84-446B-4BE0-8984-6C84DE07AE9A}"/>
                                            </p:graphicEl>
                                          </p:spTgt>
                                        </p:tgtEl>
                                        <p:attrNameLst>
                                          <p:attrName>r</p:attrName>
                                        </p:attrNameLst>
                                      </p:cBhvr>
                                    </p:animRot>
                                    <p:animRot by="240000">
                                      <p:cBhvr>
                                        <p:cTn id="152" dur="150" fill="hold">
                                          <p:stCondLst>
                                            <p:cond delay="300"/>
                                          </p:stCondLst>
                                        </p:cTn>
                                        <p:tgtEl>
                                          <p:spTgt spid="25">
                                            <p:graphicEl>
                                              <a:dgm id="{0FD15F84-446B-4BE0-8984-6C84DE07AE9A}"/>
                                            </p:graphicEl>
                                          </p:spTgt>
                                        </p:tgtEl>
                                        <p:attrNameLst>
                                          <p:attrName>r</p:attrName>
                                        </p:attrNameLst>
                                      </p:cBhvr>
                                    </p:animRot>
                                    <p:animRot by="-240000">
                                      <p:cBhvr>
                                        <p:cTn id="153" dur="150" fill="hold">
                                          <p:stCondLst>
                                            <p:cond delay="450"/>
                                          </p:stCondLst>
                                        </p:cTn>
                                        <p:tgtEl>
                                          <p:spTgt spid="25">
                                            <p:graphicEl>
                                              <a:dgm id="{0FD15F84-446B-4BE0-8984-6C84DE07AE9A}"/>
                                            </p:graphicEl>
                                          </p:spTgt>
                                        </p:tgtEl>
                                        <p:attrNameLst>
                                          <p:attrName>r</p:attrName>
                                        </p:attrNameLst>
                                      </p:cBhvr>
                                    </p:animRot>
                                    <p:animRot by="120000">
                                      <p:cBhvr>
                                        <p:cTn id="154" dur="150" fill="hold">
                                          <p:stCondLst>
                                            <p:cond delay="600"/>
                                          </p:stCondLst>
                                        </p:cTn>
                                        <p:tgtEl>
                                          <p:spTgt spid="25">
                                            <p:graphicEl>
                                              <a:dgm id="{0FD15F84-446B-4BE0-8984-6C84DE07AE9A}"/>
                                            </p:graphicEl>
                                          </p:spTgt>
                                        </p:tgtEl>
                                        <p:attrNameLst>
                                          <p:attrName>r</p:attrName>
                                        </p:attrNameLst>
                                      </p:cBhvr>
                                    </p:animRot>
                                  </p:childTnLst>
                                </p:cTn>
                              </p:par>
                            </p:childTnLst>
                          </p:cTn>
                        </p:par>
                        <p:par>
                          <p:cTn id="155" fill="hold">
                            <p:stCondLst>
                              <p:cond delay="11350"/>
                            </p:stCondLst>
                            <p:childTnLst>
                              <p:par>
                                <p:cTn id="156" presetID="32" presetClass="emph" presetSubtype="0" fill="hold" grpId="1" nodeType="afterEffect">
                                  <p:stCondLst>
                                    <p:cond delay="0"/>
                                  </p:stCondLst>
                                  <p:childTnLst>
                                    <p:animRot by="120000">
                                      <p:cBhvr>
                                        <p:cTn id="157" dur="75" fill="hold">
                                          <p:stCondLst>
                                            <p:cond delay="0"/>
                                          </p:stCondLst>
                                        </p:cTn>
                                        <p:tgtEl>
                                          <p:spTgt spid="25">
                                            <p:graphicEl>
                                              <a:dgm id="{C99FB8E0-EA80-4CE5-BFE8-F726995DF50C}"/>
                                            </p:graphicEl>
                                          </p:spTgt>
                                        </p:tgtEl>
                                        <p:attrNameLst>
                                          <p:attrName>r</p:attrName>
                                        </p:attrNameLst>
                                      </p:cBhvr>
                                    </p:animRot>
                                    <p:animRot by="-240000">
                                      <p:cBhvr>
                                        <p:cTn id="158" dur="150" fill="hold">
                                          <p:stCondLst>
                                            <p:cond delay="150"/>
                                          </p:stCondLst>
                                        </p:cTn>
                                        <p:tgtEl>
                                          <p:spTgt spid="25">
                                            <p:graphicEl>
                                              <a:dgm id="{C99FB8E0-EA80-4CE5-BFE8-F726995DF50C}"/>
                                            </p:graphicEl>
                                          </p:spTgt>
                                        </p:tgtEl>
                                        <p:attrNameLst>
                                          <p:attrName>r</p:attrName>
                                        </p:attrNameLst>
                                      </p:cBhvr>
                                    </p:animRot>
                                    <p:animRot by="240000">
                                      <p:cBhvr>
                                        <p:cTn id="159" dur="150" fill="hold">
                                          <p:stCondLst>
                                            <p:cond delay="300"/>
                                          </p:stCondLst>
                                        </p:cTn>
                                        <p:tgtEl>
                                          <p:spTgt spid="25">
                                            <p:graphicEl>
                                              <a:dgm id="{C99FB8E0-EA80-4CE5-BFE8-F726995DF50C}"/>
                                            </p:graphicEl>
                                          </p:spTgt>
                                        </p:tgtEl>
                                        <p:attrNameLst>
                                          <p:attrName>r</p:attrName>
                                        </p:attrNameLst>
                                      </p:cBhvr>
                                    </p:animRot>
                                    <p:animRot by="-240000">
                                      <p:cBhvr>
                                        <p:cTn id="160" dur="150" fill="hold">
                                          <p:stCondLst>
                                            <p:cond delay="450"/>
                                          </p:stCondLst>
                                        </p:cTn>
                                        <p:tgtEl>
                                          <p:spTgt spid="25">
                                            <p:graphicEl>
                                              <a:dgm id="{C99FB8E0-EA80-4CE5-BFE8-F726995DF50C}"/>
                                            </p:graphicEl>
                                          </p:spTgt>
                                        </p:tgtEl>
                                        <p:attrNameLst>
                                          <p:attrName>r</p:attrName>
                                        </p:attrNameLst>
                                      </p:cBhvr>
                                    </p:animRot>
                                    <p:animRot by="120000">
                                      <p:cBhvr>
                                        <p:cTn id="161" dur="150" fill="hold">
                                          <p:stCondLst>
                                            <p:cond delay="600"/>
                                          </p:stCondLst>
                                        </p:cTn>
                                        <p:tgtEl>
                                          <p:spTgt spid="25">
                                            <p:graphicEl>
                                              <a:dgm id="{C99FB8E0-EA80-4CE5-BFE8-F726995DF50C}"/>
                                            </p:graphicEl>
                                          </p:spTgt>
                                        </p:tgtEl>
                                        <p:attrNameLst>
                                          <p:attrName>r</p:attrName>
                                        </p:attrNameLst>
                                      </p:cBhvr>
                                    </p:animRot>
                                  </p:childTnLst>
                                </p:cTn>
                              </p:par>
                            </p:childTnLst>
                          </p:cTn>
                        </p:par>
                        <p:par>
                          <p:cTn id="162" fill="hold">
                            <p:stCondLst>
                              <p:cond delay="12100"/>
                            </p:stCondLst>
                            <p:childTnLst>
                              <p:par>
                                <p:cTn id="163" presetID="32" presetClass="emph" presetSubtype="0" fill="hold" grpId="1" nodeType="afterEffect">
                                  <p:stCondLst>
                                    <p:cond delay="0"/>
                                  </p:stCondLst>
                                  <p:childTnLst>
                                    <p:animRot by="120000">
                                      <p:cBhvr>
                                        <p:cTn id="164" dur="75" fill="hold">
                                          <p:stCondLst>
                                            <p:cond delay="0"/>
                                          </p:stCondLst>
                                        </p:cTn>
                                        <p:tgtEl>
                                          <p:spTgt spid="25">
                                            <p:graphicEl>
                                              <a:dgm id="{9A200046-F136-4329-9EE2-BF1345D602F4}"/>
                                            </p:graphicEl>
                                          </p:spTgt>
                                        </p:tgtEl>
                                        <p:attrNameLst>
                                          <p:attrName>r</p:attrName>
                                        </p:attrNameLst>
                                      </p:cBhvr>
                                    </p:animRot>
                                    <p:animRot by="-240000">
                                      <p:cBhvr>
                                        <p:cTn id="165" dur="150" fill="hold">
                                          <p:stCondLst>
                                            <p:cond delay="150"/>
                                          </p:stCondLst>
                                        </p:cTn>
                                        <p:tgtEl>
                                          <p:spTgt spid="25">
                                            <p:graphicEl>
                                              <a:dgm id="{9A200046-F136-4329-9EE2-BF1345D602F4}"/>
                                            </p:graphicEl>
                                          </p:spTgt>
                                        </p:tgtEl>
                                        <p:attrNameLst>
                                          <p:attrName>r</p:attrName>
                                        </p:attrNameLst>
                                      </p:cBhvr>
                                    </p:animRot>
                                    <p:animRot by="240000">
                                      <p:cBhvr>
                                        <p:cTn id="166" dur="150" fill="hold">
                                          <p:stCondLst>
                                            <p:cond delay="300"/>
                                          </p:stCondLst>
                                        </p:cTn>
                                        <p:tgtEl>
                                          <p:spTgt spid="25">
                                            <p:graphicEl>
                                              <a:dgm id="{9A200046-F136-4329-9EE2-BF1345D602F4}"/>
                                            </p:graphicEl>
                                          </p:spTgt>
                                        </p:tgtEl>
                                        <p:attrNameLst>
                                          <p:attrName>r</p:attrName>
                                        </p:attrNameLst>
                                      </p:cBhvr>
                                    </p:animRot>
                                    <p:animRot by="-240000">
                                      <p:cBhvr>
                                        <p:cTn id="167" dur="150" fill="hold">
                                          <p:stCondLst>
                                            <p:cond delay="450"/>
                                          </p:stCondLst>
                                        </p:cTn>
                                        <p:tgtEl>
                                          <p:spTgt spid="25">
                                            <p:graphicEl>
                                              <a:dgm id="{9A200046-F136-4329-9EE2-BF1345D602F4}"/>
                                            </p:graphicEl>
                                          </p:spTgt>
                                        </p:tgtEl>
                                        <p:attrNameLst>
                                          <p:attrName>r</p:attrName>
                                        </p:attrNameLst>
                                      </p:cBhvr>
                                    </p:animRot>
                                    <p:animRot by="120000">
                                      <p:cBhvr>
                                        <p:cTn id="168" dur="150" fill="hold">
                                          <p:stCondLst>
                                            <p:cond delay="600"/>
                                          </p:stCondLst>
                                        </p:cTn>
                                        <p:tgtEl>
                                          <p:spTgt spid="25">
                                            <p:graphicEl>
                                              <a:dgm id="{9A200046-F136-4329-9EE2-BF1345D602F4}"/>
                                            </p:graphicEl>
                                          </p:spTgt>
                                        </p:tgtEl>
                                        <p:attrNameLst>
                                          <p:attrName>r</p:attrName>
                                        </p:attrNameLst>
                                      </p:cBhvr>
                                    </p:animRot>
                                  </p:childTnLst>
                                </p:cTn>
                              </p:par>
                            </p:childTnLst>
                          </p:cTn>
                        </p:par>
                        <p:par>
                          <p:cTn id="169" fill="hold">
                            <p:stCondLst>
                              <p:cond delay="12850"/>
                            </p:stCondLst>
                            <p:childTnLst>
                              <p:par>
                                <p:cTn id="170" presetID="32" presetClass="emph" presetSubtype="0" fill="hold" grpId="1" nodeType="afterEffect">
                                  <p:stCondLst>
                                    <p:cond delay="0"/>
                                  </p:stCondLst>
                                  <p:childTnLst>
                                    <p:animRot by="120000">
                                      <p:cBhvr>
                                        <p:cTn id="171" dur="75" fill="hold">
                                          <p:stCondLst>
                                            <p:cond delay="0"/>
                                          </p:stCondLst>
                                        </p:cTn>
                                        <p:tgtEl>
                                          <p:spTgt spid="25">
                                            <p:graphicEl>
                                              <a:dgm id="{365A81A9-E6AE-4FE8-892D-0C3534544F5F}"/>
                                            </p:graphicEl>
                                          </p:spTgt>
                                        </p:tgtEl>
                                        <p:attrNameLst>
                                          <p:attrName>r</p:attrName>
                                        </p:attrNameLst>
                                      </p:cBhvr>
                                    </p:animRot>
                                    <p:animRot by="-240000">
                                      <p:cBhvr>
                                        <p:cTn id="172" dur="150" fill="hold">
                                          <p:stCondLst>
                                            <p:cond delay="150"/>
                                          </p:stCondLst>
                                        </p:cTn>
                                        <p:tgtEl>
                                          <p:spTgt spid="25">
                                            <p:graphicEl>
                                              <a:dgm id="{365A81A9-E6AE-4FE8-892D-0C3534544F5F}"/>
                                            </p:graphicEl>
                                          </p:spTgt>
                                        </p:tgtEl>
                                        <p:attrNameLst>
                                          <p:attrName>r</p:attrName>
                                        </p:attrNameLst>
                                      </p:cBhvr>
                                    </p:animRot>
                                    <p:animRot by="240000">
                                      <p:cBhvr>
                                        <p:cTn id="173" dur="150" fill="hold">
                                          <p:stCondLst>
                                            <p:cond delay="300"/>
                                          </p:stCondLst>
                                        </p:cTn>
                                        <p:tgtEl>
                                          <p:spTgt spid="25">
                                            <p:graphicEl>
                                              <a:dgm id="{365A81A9-E6AE-4FE8-892D-0C3534544F5F}"/>
                                            </p:graphicEl>
                                          </p:spTgt>
                                        </p:tgtEl>
                                        <p:attrNameLst>
                                          <p:attrName>r</p:attrName>
                                        </p:attrNameLst>
                                      </p:cBhvr>
                                    </p:animRot>
                                    <p:animRot by="-240000">
                                      <p:cBhvr>
                                        <p:cTn id="174" dur="150" fill="hold">
                                          <p:stCondLst>
                                            <p:cond delay="450"/>
                                          </p:stCondLst>
                                        </p:cTn>
                                        <p:tgtEl>
                                          <p:spTgt spid="25">
                                            <p:graphicEl>
                                              <a:dgm id="{365A81A9-E6AE-4FE8-892D-0C3534544F5F}"/>
                                            </p:graphicEl>
                                          </p:spTgt>
                                        </p:tgtEl>
                                        <p:attrNameLst>
                                          <p:attrName>r</p:attrName>
                                        </p:attrNameLst>
                                      </p:cBhvr>
                                    </p:animRot>
                                    <p:animRot by="120000">
                                      <p:cBhvr>
                                        <p:cTn id="175" dur="150" fill="hold">
                                          <p:stCondLst>
                                            <p:cond delay="600"/>
                                          </p:stCondLst>
                                        </p:cTn>
                                        <p:tgtEl>
                                          <p:spTgt spid="25">
                                            <p:graphicEl>
                                              <a:dgm id="{365A81A9-E6AE-4FE8-892D-0C3534544F5F}"/>
                                            </p:graphicEl>
                                          </p:spTgt>
                                        </p:tgtEl>
                                        <p:attrNameLst>
                                          <p:attrName>r</p:attrName>
                                        </p:attrNameLst>
                                      </p:cBhvr>
                                    </p:animRot>
                                  </p:childTnLst>
                                </p:cTn>
                              </p:par>
                            </p:childTnLst>
                          </p:cTn>
                        </p:par>
                        <p:par>
                          <p:cTn id="176" fill="hold">
                            <p:stCondLst>
                              <p:cond delay="13600"/>
                            </p:stCondLst>
                            <p:childTnLst>
                              <p:par>
                                <p:cTn id="177" presetID="32" presetClass="emph" presetSubtype="0" fill="hold" grpId="1" nodeType="afterEffect">
                                  <p:stCondLst>
                                    <p:cond delay="0"/>
                                  </p:stCondLst>
                                  <p:childTnLst>
                                    <p:animRot by="120000">
                                      <p:cBhvr>
                                        <p:cTn id="178" dur="75" fill="hold">
                                          <p:stCondLst>
                                            <p:cond delay="0"/>
                                          </p:stCondLst>
                                        </p:cTn>
                                        <p:tgtEl>
                                          <p:spTgt spid="25">
                                            <p:graphicEl>
                                              <a:dgm id="{5EBCAA51-EDA5-4565-B034-98CF7F139E58}"/>
                                            </p:graphicEl>
                                          </p:spTgt>
                                        </p:tgtEl>
                                        <p:attrNameLst>
                                          <p:attrName>r</p:attrName>
                                        </p:attrNameLst>
                                      </p:cBhvr>
                                    </p:animRot>
                                    <p:animRot by="-240000">
                                      <p:cBhvr>
                                        <p:cTn id="179" dur="150" fill="hold">
                                          <p:stCondLst>
                                            <p:cond delay="150"/>
                                          </p:stCondLst>
                                        </p:cTn>
                                        <p:tgtEl>
                                          <p:spTgt spid="25">
                                            <p:graphicEl>
                                              <a:dgm id="{5EBCAA51-EDA5-4565-B034-98CF7F139E58}"/>
                                            </p:graphicEl>
                                          </p:spTgt>
                                        </p:tgtEl>
                                        <p:attrNameLst>
                                          <p:attrName>r</p:attrName>
                                        </p:attrNameLst>
                                      </p:cBhvr>
                                    </p:animRot>
                                    <p:animRot by="240000">
                                      <p:cBhvr>
                                        <p:cTn id="180" dur="150" fill="hold">
                                          <p:stCondLst>
                                            <p:cond delay="300"/>
                                          </p:stCondLst>
                                        </p:cTn>
                                        <p:tgtEl>
                                          <p:spTgt spid="25">
                                            <p:graphicEl>
                                              <a:dgm id="{5EBCAA51-EDA5-4565-B034-98CF7F139E58}"/>
                                            </p:graphicEl>
                                          </p:spTgt>
                                        </p:tgtEl>
                                        <p:attrNameLst>
                                          <p:attrName>r</p:attrName>
                                        </p:attrNameLst>
                                      </p:cBhvr>
                                    </p:animRot>
                                    <p:animRot by="-240000">
                                      <p:cBhvr>
                                        <p:cTn id="181" dur="150" fill="hold">
                                          <p:stCondLst>
                                            <p:cond delay="450"/>
                                          </p:stCondLst>
                                        </p:cTn>
                                        <p:tgtEl>
                                          <p:spTgt spid="25">
                                            <p:graphicEl>
                                              <a:dgm id="{5EBCAA51-EDA5-4565-B034-98CF7F139E58}"/>
                                            </p:graphicEl>
                                          </p:spTgt>
                                        </p:tgtEl>
                                        <p:attrNameLst>
                                          <p:attrName>r</p:attrName>
                                        </p:attrNameLst>
                                      </p:cBhvr>
                                    </p:animRot>
                                    <p:animRot by="120000">
                                      <p:cBhvr>
                                        <p:cTn id="182" dur="150" fill="hold">
                                          <p:stCondLst>
                                            <p:cond delay="600"/>
                                          </p:stCondLst>
                                        </p:cTn>
                                        <p:tgtEl>
                                          <p:spTgt spid="25">
                                            <p:graphicEl>
                                              <a:dgm id="{5EBCAA51-EDA5-4565-B034-98CF7F139E58}"/>
                                            </p:graphicEl>
                                          </p:spTgt>
                                        </p:tgtEl>
                                        <p:attrNameLst>
                                          <p:attrName>r</p:attrName>
                                        </p:attrNameLst>
                                      </p:cBhvr>
                                    </p:animRot>
                                  </p:childTnLst>
                                </p:cTn>
                              </p:par>
                            </p:childTnLst>
                          </p:cTn>
                        </p:par>
                        <p:par>
                          <p:cTn id="183" fill="hold">
                            <p:stCondLst>
                              <p:cond delay="14350"/>
                            </p:stCondLst>
                            <p:childTnLst>
                              <p:par>
                                <p:cTn id="184" presetID="32" presetClass="emph" presetSubtype="0" fill="hold" grpId="1" nodeType="afterEffect">
                                  <p:stCondLst>
                                    <p:cond delay="0"/>
                                  </p:stCondLst>
                                  <p:childTnLst>
                                    <p:animRot by="120000">
                                      <p:cBhvr>
                                        <p:cTn id="185" dur="75" fill="hold">
                                          <p:stCondLst>
                                            <p:cond delay="0"/>
                                          </p:stCondLst>
                                        </p:cTn>
                                        <p:tgtEl>
                                          <p:spTgt spid="25">
                                            <p:graphicEl>
                                              <a:dgm id="{134E84A3-D247-4D2B-AA94-A3B6B0EFB425}"/>
                                            </p:graphicEl>
                                          </p:spTgt>
                                        </p:tgtEl>
                                        <p:attrNameLst>
                                          <p:attrName>r</p:attrName>
                                        </p:attrNameLst>
                                      </p:cBhvr>
                                    </p:animRot>
                                    <p:animRot by="-240000">
                                      <p:cBhvr>
                                        <p:cTn id="186" dur="150" fill="hold">
                                          <p:stCondLst>
                                            <p:cond delay="150"/>
                                          </p:stCondLst>
                                        </p:cTn>
                                        <p:tgtEl>
                                          <p:spTgt spid="25">
                                            <p:graphicEl>
                                              <a:dgm id="{134E84A3-D247-4D2B-AA94-A3B6B0EFB425}"/>
                                            </p:graphicEl>
                                          </p:spTgt>
                                        </p:tgtEl>
                                        <p:attrNameLst>
                                          <p:attrName>r</p:attrName>
                                        </p:attrNameLst>
                                      </p:cBhvr>
                                    </p:animRot>
                                    <p:animRot by="240000">
                                      <p:cBhvr>
                                        <p:cTn id="187" dur="150" fill="hold">
                                          <p:stCondLst>
                                            <p:cond delay="300"/>
                                          </p:stCondLst>
                                        </p:cTn>
                                        <p:tgtEl>
                                          <p:spTgt spid="25">
                                            <p:graphicEl>
                                              <a:dgm id="{134E84A3-D247-4D2B-AA94-A3B6B0EFB425}"/>
                                            </p:graphicEl>
                                          </p:spTgt>
                                        </p:tgtEl>
                                        <p:attrNameLst>
                                          <p:attrName>r</p:attrName>
                                        </p:attrNameLst>
                                      </p:cBhvr>
                                    </p:animRot>
                                    <p:animRot by="-240000">
                                      <p:cBhvr>
                                        <p:cTn id="188" dur="150" fill="hold">
                                          <p:stCondLst>
                                            <p:cond delay="450"/>
                                          </p:stCondLst>
                                        </p:cTn>
                                        <p:tgtEl>
                                          <p:spTgt spid="25">
                                            <p:graphicEl>
                                              <a:dgm id="{134E84A3-D247-4D2B-AA94-A3B6B0EFB425}"/>
                                            </p:graphicEl>
                                          </p:spTgt>
                                        </p:tgtEl>
                                        <p:attrNameLst>
                                          <p:attrName>r</p:attrName>
                                        </p:attrNameLst>
                                      </p:cBhvr>
                                    </p:animRot>
                                    <p:animRot by="120000">
                                      <p:cBhvr>
                                        <p:cTn id="189" dur="150" fill="hold">
                                          <p:stCondLst>
                                            <p:cond delay="600"/>
                                          </p:stCondLst>
                                        </p:cTn>
                                        <p:tgtEl>
                                          <p:spTgt spid="25">
                                            <p:graphicEl>
                                              <a:dgm id="{134E84A3-D247-4D2B-AA94-A3B6B0EFB425}"/>
                                            </p:graphicEl>
                                          </p:spTgt>
                                        </p:tgtEl>
                                        <p:attrNameLst>
                                          <p:attrName>r</p:attrName>
                                        </p:attrNameLst>
                                      </p:cBhvr>
                                    </p:animRot>
                                  </p:childTnLst>
                                </p:cTn>
                              </p:par>
                            </p:childTnLst>
                          </p:cTn>
                        </p:par>
                        <p:par>
                          <p:cTn id="190" fill="hold">
                            <p:stCondLst>
                              <p:cond delay="15100"/>
                            </p:stCondLst>
                            <p:childTnLst>
                              <p:par>
                                <p:cTn id="191" presetID="32" presetClass="emph" presetSubtype="0" fill="hold" grpId="1" nodeType="afterEffect">
                                  <p:stCondLst>
                                    <p:cond delay="0"/>
                                  </p:stCondLst>
                                  <p:childTnLst>
                                    <p:animRot by="120000">
                                      <p:cBhvr>
                                        <p:cTn id="192" dur="75" fill="hold">
                                          <p:stCondLst>
                                            <p:cond delay="0"/>
                                          </p:stCondLst>
                                        </p:cTn>
                                        <p:tgtEl>
                                          <p:spTgt spid="25">
                                            <p:graphicEl>
                                              <a:dgm id="{055311F1-064F-4920-A7C6-DFD8D461A7F9}"/>
                                            </p:graphicEl>
                                          </p:spTgt>
                                        </p:tgtEl>
                                        <p:attrNameLst>
                                          <p:attrName>r</p:attrName>
                                        </p:attrNameLst>
                                      </p:cBhvr>
                                    </p:animRot>
                                    <p:animRot by="-240000">
                                      <p:cBhvr>
                                        <p:cTn id="193" dur="150" fill="hold">
                                          <p:stCondLst>
                                            <p:cond delay="150"/>
                                          </p:stCondLst>
                                        </p:cTn>
                                        <p:tgtEl>
                                          <p:spTgt spid="25">
                                            <p:graphicEl>
                                              <a:dgm id="{055311F1-064F-4920-A7C6-DFD8D461A7F9}"/>
                                            </p:graphicEl>
                                          </p:spTgt>
                                        </p:tgtEl>
                                        <p:attrNameLst>
                                          <p:attrName>r</p:attrName>
                                        </p:attrNameLst>
                                      </p:cBhvr>
                                    </p:animRot>
                                    <p:animRot by="240000">
                                      <p:cBhvr>
                                        <p:cTn id="194" dur="150" fill="hold">
                                          <p:stCondLst>
                                            <p:cond delay="300"/>
                                          </p:stCondLst>
                                        </p:cTn>
                                        <p:tgtEl>
                                          <p:spTgt spid="25">
                                            <p:graphicEl>
                                              <a:dgm id="{055311F1-064F-4920-A7C6-DFD8D461A7F9}"/>
                                            </p:graphicEl>
                                          </p:spTgt>
                                        </p:tgtEl>
                                        <p:attrNameLst>
                                          <p:attrName>r</p:attrName>
                                        </p:attrNameLst>
                                      </p:cBhvr>
                                    </p:animRot>
                                    <p:animRot by="-240000">
                                      <p:cBhvr>
                                        <p:cTn id="195" dur="150" fill="hold">
                                          <p:stCondLst>
                                            <p:cond delay="450"/>
                                          </p:stCondLst>
                                        </p:cTn>
                                        <p:tgtEl>
                                          <p:spTgt spid="25">
                                            <p:graphicEl>
                                              <a:dgm id="{055311F1-064F-4920-A7C6-DFD8D461A7F9}"/>
                                            </p:graphicEl>
                                          </p:spTgt>
                                        </p:tgtEl>
                                        <p:attrNameLst>
                                          <p:attrName>r</p:attrName>
                                        </p:attrNameLst>
                                      </p:cBhvr>
                                    </p:animRot>
                                    <p:animRot by="120000">
                                      <p:cBhvr>
                                        <p:cTn id="196" dur="150" fill="hold">
                                          <p:stCondLst>
                                            <p:cond delay="600"/>
                                          </p:stCondLst>
                                        </p:cTn>
                                        <p:tgtEl>
                                          <p:spTgt spid="25">
                                            <p:graphicEl>
                                              <a:dgm id="{055311F1-064F-4920-A7C6-DFD8D461A7F9}"/>
                                            </p:graphicEl>
                                          </p:spTgt>
                                        </p:tgtEl>
                                        <p:attrNameLst>
                                          <p:attrName>r</p:attrName>
                                        </p:attrNameLst>
                                      </p:cBhvr>
                                    </p:animRot>
                                  </p:childTnLst>
                                </p:cTn>
                              </p:par>
                            </p:childTnLst>
                          </p:cTn>
                        </p:par>
                        <p:par>
                          <p:cTn id="197" fill="hold">
                            <p:stCondLst>
                              <p:cond delay="15850"/>
                            </p:stCondLst>
                            <p:childTnLst>
                              <p:par>
                                <p:cTn id="198" presetID="32" presetClass="emph" presetSubtype="0" fill="hold" grpId="1" nodeType="afterEffect">
                                  <p:stCondLst>
                                    <p:cond delay="0"/>
                                  </p:stCondLst>
                                  <p:childTnLst>
                                    <p:animRot by="120000">
                                      <p:cBhvr>
                                        <p:cTn id="199" dur="75" fill="hold">
                                          <p:stCondLst>
                                            <p:cond delay="0"/>
                                          </p:stCondLst>
                                        </p:cTn>
                                        <p:tgtEl>
                                          <p:spTgt spid="25">
                                            <p:graphicEl>
                                              <a:dgm id="{E59C713D-2008-426F-871C-B645665BBD67}"/>
                                            </p:graphicEl>
                                          </p:spTgt>
                                        </p:tgtEl>
                                        <p:attrNameLst>
                                          <p:attrName>r</p:attrName>
                                        </p:attrNameLst>
                                      </p:cBhvr>
                                    </p:animRot>
                                    <p:animRot by="-240000">
                                      <p:cBhvr>
                                        <p:cTn id="200" dur="150" fill="hold">
                                          <p:stCondLst>
                                            <p:cond delay="150"/>
                                          </p:stCondLst>
                                        </p:cTn>
                                        <p:tgtEl>
                                          <p:spTgt spid="25">
                                            <p:graphicEl>
                                              <a:dgm id="{E59C713D-2008-426F-871C-B645665BBD67}"/>
                                            </p:graphicEl>
                                          </p:spTgt>
                                        </p:tgtEl>
                                        <p:attrNameLst>
                                          <p:attrName>r</p:attrName>
                                        </p:attrNameLst>
                                      </p:cBhvr>
                                    </p:animRot>
                                    <p:animRot by="240000">
                                      <p:cBhvr>
                                        <p:cTn id="201" dur="150" fill="hold">
                                          <p:stCondLst>
                                            <p:cond delay="300"/>
                                          </p:stCondLst>
                                        </p:cTn>
                                        <p:tgtEl>
                                          <p:spTgt spid="25">
                                            <p:graphicEl>
                                              <a:dgm id="{E59C713D-2008-426F-871C-B645665BBD67}"/>
                                            </p:graphicEl>
                                          </p:spTgt>
                                        </p:tgtEl>
                                        <p:attrNameLst>
                                          <p:attrName>r</p:attrName>
                                        </p:attrNameLst>
                                      </p:cBhvr>
                                    </p:animRot>
                                    <p:animRot by="-240000">
                                      <p:cBhvr>
                                        <p:cTn id="202" dur="150" fill="hold">
                                          <p:stCondLst>
                                            <p:cond delay="450"/>
                                          </p:stCondLst>
                                        </p:cTn>
                                        <p:tgtEl>
                                          <p:spTgt spid="25">
                                            <p:graphicEl>
                                              <a:dgm id="{E59C713D-2008-426F-871C-B645665BBD67}"/>
                                            </p:graphicEl>
                                          </p:spTgt>
                                        </p:tgtEl>
                                        <p:attrNameLst>
                                          <p:attrName>r</p:attrName>
                                        </p:attrNameLst>
                                      </p:cBhvr>
                                    </p:animRot>
                                    <p:animRot by="120000">
                                      <p:cBhvr>
                                        <p:cTn id="203" dur="150" fill="hold">
                                          <p:stCondLst>
                                            <p:cond delay="600"/>
                                          </p:stCondLst>
                                        </p:cTn>
                                        <p:tgtEl>
                                          <p:spTgt spid="25">
                                            <p:graphicEl>
                                              <a:dgm id="{E59C713D-2008-426F-871C-B645665BBD67}"/>
                                            </p:graphicEl>
                                          </p:spTgt>
                                        </p:tgtEl>
                                        <p:attrNameLst>
                                          <p:attrName>r</p:attrName>
                                        </p:attrNameLst>
                                      </p:cBhvr>
                                    </p:animRot>
                                  </p:childTnLst>
                                </p:cTn>
                              </p:par>
                            </p:childTnLst>
                          </p:cTn>
                        </p:par>
                        <p:par>
                          <p:cTn id="204" fill="hold">
                            <p:stCondLst>
                              <p:cond delay="16600"/>
                            </p:stCondLst>
                            <p:childTnLst>
                              <p:par>
                                <p:cTn id="205" presetID="32" presetClass="emph" presetSubtype="0" fill="hold" grpId="1" nodeType="afterEffect">
                                  <p:stCondLst>
                                    <p:cond delay="0"/>
                                  </p:stCondLst>
                                  <p:childTnLst>
                                    <p:animRot by="120000">
                                      <p:cBhvr>
                                        <p:cTn id="206" dur="75" fill="hold">
                                          <p:stCondLst>
                                            <p:cond delay="0"/>
                                          </p:stCondLst>
                                        </p:cTn>
                                        <p:tgtEl>
                                          <p:spTgt spid="25">
                                            <p:graphicEl>
                                              <a:dgm id="{8C5C43BB-ED17-44B7-86F0-A829CE7EB682}"/>
                                            </p:graphicEl>
                                          </p:spTgt>
                                        </p:tgtEl>
                                        <p:attrNameLst>
                                          <p:attrName>r</p:attrName>
                                        </p:attrNameLst>
                                      </p:cBhvr>
                                    </p:animRot>
                                    <p:animRot by="-240000">
                                      <p:cBhvr>
                                        <p:cTn id="207" dur="150" fill="hold">
                                          <p:stCondLst>
                                            <p:cond delay="150"/>
                                          </p:stCondLst>
                                        </p:cTn>
                                        <p:tgtEl>
                                          <p:spTgt spid="25">
                                            <p:graphicEl>
                                              <a:dgm id="{8C5C43BB-ED17-44B7-86F0-A829CE7EB682}"/>
                                            </p:graphicEl>
                                          </p:spTgt>
                                        </p:tgtEl>
                                        <p:attrNameLst>
                                          <p:attrName>r</p:attrName>
                                        </p:attrNameLst>
                                      </p:cBhvr>
                                    </p:animRot>
                                    <p:animRot by="240000">
                                      <p:cBhvr>
                                        <p:cTn id="208" dur="150" fill="hold">
                                          <p:stCondLst>
                                            <p:cond delay="300"/>
                                          </p:stCondLst>
                                        </p:cTn>
                                        <p:tgtEl>
                                          <p:spTgt spid="25">
                                            <p:graphicEl>
                                              <a:dgm id="{8C5C43BB-ED17-44B7-86F0-A829CE7EB682}"/>
                                            </p:graphicEl>
                                          </p:spTgt>
                                        </p:tgtEl>
                                        <p:attrNameLst>
                                          <p:attrName>r</p:attrName>
                                        </p:attrNameLst>
                                      </p:cBhvr>
                                    </p:animRot>
                                    <p:animRot by="-240000">
                                      <p:cBhvr>
                                        <p:cTn id="209" dur="150" fill="hold">
                                          <p:stCondLst>
                                            <p:cond delay="450"/>
                                          </p:stCondLst>
                                        </p:cTn>
                                        <p:tgtEl>
                                          <p:spTgt spid="25">
                                            <p:graphicEl>
                                              <a:dgm id="{8C5C43BB-ED17-44B7-86F0-A829CE7EB682}"/>
                                            </p:graphicEl>
                                          </p:spTgt>
                                        </p:tgtEl>
                                        <p:attrNameLst>
                                          <p:attrName>r</p:attrName>
                                        </p:attrNameLst>
                                      </p:cBhvr>
                                    </p:animRot>
                                    <p:animRot by="120000">
                                      <p:cBhvr>
                                        <p:cTn id="210" dur="150" fill="hold">
                                          <p:stCondLst>
                                            <p:cond delay="600"/>
                                          </p:stCondLst>
                                        </p:cTn>
                                        <p:tgtEl>
                                          <p:spTgt spid="25">
                                            <p:graphicEl>
                                              <a:dgm id="{8C5C43BB-ED17-44B7-86F0-A829CE7EB682}"/>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5" grpId="0" uiExpand="1">
        <p:bldSub>
          <a:bldDgm bld="one"/>
        </p:bldSub>
      </p:bldGraphic>
      <p:bldGraphic spid="25" grpId="1"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684137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Objeto de estudio y Campo  de Acción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Right Triangle 2">
            <a:extLst>
              <a:ext uri="{FF2B5EF4-FFF2-40B4-BE49-F238E27FC236}">
                <a16:creationId xmlns:a16="http://schemas.microsoft.com/office/drawing/2014/main" id="{EAC903ED-6A87-485B-9FD0-E02BFBA9B6CB}"/>
              </a:ext>
            </a:extLst>
          </p:cNvPr>
          <p:cNvSpPr/>
          <p:nvPr/>
        </p:nvSpPr>
        <p:spPr>
          <a:xfrm flipV="1">
            <a:off x="1310319" y="2992826"/>
            <a:ext cx="4932029"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3">
            <a:extLst>
              <a:ext uri="{FF2B5EF4-FFF2-40B4-BE49-F238E27FC236}">
                <a16:creationId xmlns:a16="http://schemas.microsoft.com/office/drawing/2014/main" id="{CFB4C16C-FA8D-49E8-9252-24ECD4AD7461}"/>
              </a:ext>
            </a:extLst>
          </p:cNvPr>
          <p:cNvSpPr/>
          <p:nvPr/>
        </p:nvSpPr>
        <p:spPr>
          <a:xfrm flipV="1">
            <a:off x="1300452" y="4802653"/>
            <a:ext cx="4363505" cy="519679"/>
          </a:xfrm>
          <a:prstGeom prst="rtTriangle">
            <a:avLst/>
          </a:prstGeom>
          <a:solidFill>
            <a:schemeClr val="tx1">
              <a:alpha val="2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73">
            <a:extLst>
              <a:ext uri="{FF2B5EF4-FFF2-40B4-BE49-F238E27FC236}">
                <a16:creationId xmlns:a16="http://schemas.microsoft.com/office/drawing/2014/main" id="{87D3EDC9-3CC1-4F41-8134-A3A4DBBF628A}"/>
              </a:ext>
            </a:extLst>
          </p:cNvPr>
          <p:cNvGrpSpPr/>
          <p:nvPr/>
        </p:nvGrpSpPr>
        <p:grpSpPr>
          <a:xfrm>
            <a:off x="1346627" y="2122091"/>
            <a:ext cx="4895721" cy="947379"/>
            <a:chOff x="5830771" y="583473"/>
            <a:chExt cx="4363505" cy="947379"/>
          </a:xfrm>
          <a:effectLst>
            <a:outerShdw blurRad="50800" dist="38100" algn="l" rotWithShape="0">
              <a:prstClr val="black">
                <a:alpha val="40000"/>
              </a:prstClr>
            </a:outerShdw>
          </a:effectLst>
        </p:grpSpPr>
        <p:sp>
          <p:nvSpPr>
            <p:cNvPr id="40" name="Freeform: Shape 12">
              <a:extLst>
                <a:ext uri="{FF2B5EF4-FFF2-40B4-BE49-F238E27FC236}">
                  <a16:creationId xmlns:a16="http://schemas.microsoft.com/office/drawing/2014/main" id="{491CC09C-5DFE-4DE1-9950-18C7C3340B17}"/>
                </a:ext>
              </a:extLst>
            </p:cNvPr>
            <p:cNvSpPr/>
            <p:nvPr/>
          </p:nvSpPr>
          <p:spPr>
            <a:xfrm>
              <a:off x="5830771" y="583473"/>
              <a:ext cx="4363505" cy="947379"/>
            </a:xfrm>
            <a:prstGeom prst="snip1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44" name="TextBox 55">
              <a:extLst>
                <a:ext uri="{FF2B5EF4-FFF2-40B4-BE49-F238E27FC236}">
                  <a16:creationId xmlns:a16="http://schemas.microsoft.com/office/drawing/2014/main" id="{C93091EF-7FF6-4A42-87A8-C499E09524FF}"/>
                </a:ext>
              </a:extLst>
            </p:cNvPr>
            <p:cNvSpPr txBox="1"/>
            <p:nvPr/>
          </p:nvSpPr>
          <p:spPr>
            <a:xfrm>
              <a:off x="6734742" y="791798"/>
              <a:ext cx="3136899" cy="501848"/>
            </a:xfrm>
            <a:prstGeom prst="snip1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Objeto de Estudio</a:t>
              </a:r>
            </a:p>
          </p:txBody>
        </p:sp>
      </p:grpSp>
      <p:grpSp>
        <p:nvGrpSpPr>
          <p:cNvPr id="51" name="Group 75">
            <a:extLst>
              <a:ext uri="{FF2B5EF4-FFF2-40B4-BE49-F238E27FC236}">
                <a16:creationId xmlns:a16="http://schemas.microsoft.com/office/drawing/2014/main" id="{522F84A6-58F4-4B64-BCE7-4CFE98CE3767}"/>
              </a:ext>
            </a:extLst>
          </p:cNvPr>
          <p:cNvGrpSpPr/>
          <p:nvPr/>
        </p:nvGrpSpPr>
        <p:grpSpPr>
          <a:xfrm>
            <a:off x="1337396" y="3924821"/>
            <a:ext cx="4904952" cy="947379"/>
            <a:chOff x="5830771" y="2018186"/>
            <a:chExt cx="4363505" cy="947379"/>
          </a:xfrm>
          <a:effectLst>
            <a:outerShdw blurRad="50800" dist="38100" algn="l" rotWithShape="0">
              <a:prstClr val="black">
                <a:alpha val="40000"/>
              </a:prstClr>
            </a:outerShdw>
          </a:effectLst>
        </p:grpSpPr>
        <p:sp>
          <p:nvSpPr>
            <p:cNvPr id="52" name="Freeform: Shape 14">
              <a:extLst>
                <a:ext uri="{FF2B5EF4-FFF2-40B4-BE49-F238E27FC236}">
                  <a16:creationId xmlns:a16="http://schemas.microsoft.com/office/drawing/2014/main" id="{5EF9AF86-0A8F-4E4B-90E5-4BD75CCB81BA}"/>
                </a:ext>
              </a:extLst>
            </p:cNvPr>
            <p:cNvSpPr/>
            <p:nvPr/>
          </p:nvSpPr>
          <p:spPr>
            <a:xfrm>
              <a:off x="5830771" y="2018186"/>
              <a:ext cx="4363505" cy="947379"/>
            </a:xfrm>
            <a:prstGeom prst="snip1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6" name="TextBox 56">
              <a:extLst>
                <a:ext uri="{FF2B5EF4-FFF2-40B4-BE49-F238E27FC236}">
                  <a16:creationId xmlns:a16="http://schemas.microsoft.com/office/drawing/2014/main" id="{135F576B-6F0E-4928-A25D-A17955AFED86}"/>
                </a:ext>
              </a:extLst>
            </p:cNvPr>
            <p:cNvSpPr txBox="1"/>
            <p:nvPr/>
          </p:nvSpPr>
          <p:spPr>
            <a:xfrm>
              <a:off x="6757450" y="2226505"/>
              <a:ext cx="3114798" cy="501848"/>
            </a:xfrm>
            <a:prstGeom prst="snip1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Campo de Acción</a:t>
              </a:r>
            </a:p>
          </p:txBody>
        </p:sp>
      </p:grpSp>
      <p:sp>
        <p:nvSpPr>
          <p:cNvPr id="57" name="TextBox 63">
            <a:extLst>
              <a:ext uri="{FF2B5EF4-FFF2-40B4-BE49-F238E27FC236}">
                <a16:creationId xmlns:a16="http://schemas.microsoft.com/office/drawing/2014/main" id="{27E846D5-373D-4A15-B6FB-792870F977AB}"/>
              </a:ext>
            </a:extLst>
          </p:cNvPr>
          <p:cNvSpPr txBox="1"/>
          <p:nvPr/>
        </p:nvSpPr>
        <p:spPr>
          <a:xfrm>
            <a:off x="3004306" y="3312951"/>
            <a:ext cx="6476084" cy="523220"/>
          </a:xfrm>
          <a:prstGeom prst="rect">
            <a:avLst/>
          </a:prstGeom>
          <a:noFill/>
        </p:spPr>
        <p:txBody>
          <a:bodyPr wrap="square" rtlCol="0">
            <a:spAutoFit/>
          </a:bodyPr>
          <a:lstStyle/>
          <a:p>
            <a:r>
              <a:rPr lang="es-ES" sz="2800" b="1" dirty="0">
                <a:solidFill>
                  <a:schemeClr val="accent6">
                    <a:lumMod val="50000"/>
                  </a:schemeClr>
                </a:solidFill>
                <a:effectLst>
                  <a:outerShdw blurRad="38100" dist="38100" dir="2700000" algn="tl">
                    <a:srgbClr val="000000">
                      <a:alpha val="43137"/>
                    </a:srgbClr>
                  </a:outerShdw>
                </a:effectLst>
              </a:rPr>
              <a:t>Seguridad y Defensa</a:t>
            </a:r>
          </a:p>
        </p:txBody>
      </p:sp>
      <p:sp>
        <p:nvSpPr>
          <p:cNvPr id="58" name="TextBox 64">
            <a:extLst>
              <a:ext uri="{FF2B5EF4-FFF2-40B4-BE49-F238E27FC236}">
                <a16:creationId xmlns:a16="http://schemas.microsoft.com/office/drawing/2014/main" id="{622FF489-B646-4BE3-AE8F-2111A09643EE}"/>
              </a:ext>
            </a:extLst>
          </p:cNvPr>
          <p:cNvSpPr txBox="1"/>
          <p:nvPr/>
        </p:nvSpPr>
        <p:spPr>
          <a:xfrm>
            <a:off x="2979878" y="5104517"/>
            <a:ext cx="6476084" cy="523220"/>
          </a:xfrm>
          <a:prstGeom prst="rect">
            <a:avLst/>
          </a:prstGeom>
          <a:noFill/>
        </p:spPr>
        <p:txBody>
          <a:bodyPr wrap="square" rtlCol="0">
            <a:spAutoFit/>
          </a:bodyPr>
          <a:lstStyle/>
          <a:p>
            <a:r>
              <a:rPr lang="es-EC" sz="2800" b="1" dirty="0">
                <a:solidFill>
                  <a:schemeClr val="accent6">
                    <a:lumMod val="50000"/>
                  </a:schemeClr>
                </a:solidFill>
                <a:effectLst>
                  <a:outerShdw blurRad="38100" dist="38100" dir="2700000" algn="tl">
                    <a:srgbClr val="000000">
                      <a:alpha val="43137"/>
                    </a:srgbClr>
                  </a:outerShdw>
                </a:effectLst>
              </a:rPr>
              <a:t>Entrenamiento Militar</a:t>
            </a:r>
            <a:endParaRPr lang="es-ES" sz="2800" b="1" dirty="0">
              <a:solidFill>
                <a:schemeClr val="accent6">
                  <a:lumMod val="50000"/>
                </a:schemeClr>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589C9B21-D502-4200-AA52-BEE4D80A7A26}"/>
              </a:ext>
            </a:extLst>
          </p:cNvPr>
          <p:cNvPicPr>
            <a:picLocks noChangeAspect="1"/>
          </p:cNvPicPr>
          <p:nvPr/>
        </p:nvPicPr>
        <p:blipFill>
          <a:blip r:embed="rId2"/>
          <a:stretch>
            <a:fillRect/>
          </a:stretch>
        </p:blipFill>
        <p:spPr>
          <a:xfrm>
            <a:off x="796908" y="173634"/>
            <a:ext cx="947379" cy="947379"/>
          </a:xfrm>
          <a:prstGeom prst="rect">
            <a:avLst/>
          </a:prstGeom>
        </p:spPr>
      </p:pic>
    </p:spTree>
    <p:extLst>
      <p:ext uri="{BB962C8B-B14F-4D97-AF65-F5344CB8AC3E}">
        <p14:creationId xmlns:p14="http://schemas.microsoft.com/office/powerpoint/2010/main" val="270568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4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2900"/>
                            </p:stCondLst>
                            <p:childTnLst>
                              <p:par>
                                <p:cTn id="17" presetID="17"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ppt_x</p:attrName>
                                        </p:attrNameLst>
                                      </p:cBhvr>
                                      <p:tavLst>
                                        <p:tav tm="0">
                                          <p:val>
                                            <p:strVal val="#ppt_x-#ppt_w/2"/>
                                          </p:val>
                                        </p:tav>
                                        <p:tav tm="100000">
                                          <p:val>
                                            <p:strVal val="#ppt_x"/>
                                          </p:val>
                                        </p:tav>
                                      </p:tavLst>
                                    </p:anim>
                                    <p:anim calcmode="lin" valueType="num">
                                      <p:cBhvr>
                                        <p:cTn id="20" dur="500" fill="hold"/>
                                        <p:tgtEl>
                                          <p:spTgt spid="39"/>
                                        </p:tgtEl>
                                        <p:attrNameLst>
                                          <p:attrName>ppt_y</p:attrName>
                                        </p:attrNameLst>
                                      </p:cBhvr>
                                      <p:tavLst>
                                        <p:tav tm="0">
                                          <p:val>
                                            <p:strVal val="#ppt_y"/>
                                          </p:val>
                                        </p:tav>
                                        <p:tav tm="100000">
                                          <p:val>
                                            <p:strVal val="#ppt_y"/>
                                          </p:val>
                                        </p:tav>
                                      </p:tavLst>
                                    </p:anim>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2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3650"/>
                            </p:stCondLst>
                            <p:childTnLst>
                              <p:par>
                                <p:cTn id="27" presetID="1" presetClass="entr" presetSubtype="0"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par>
                          <p:cTn id="29" fill="hold">
                            <p:stCondLst>
                              <p:cond delay="3650"/>
                            </p:stCondLst>
                            <p:childTnLst>
                              <p:par>
                                <p:cTn id="30" presetID="17" presetClass="entr" presetSubtype="8"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ppt_x</p:attrName>
                                        </p:attrNameLst>
                                      </p:cBhvr>
                                      <p:tavLst>
                                        <p:tav tm="0">
                                          <p:val>
                                            <p:strVal val="#ppt_x-#ppt_w/2"/>
                                          </p:val>
                                        </p:tav>
                                        <p:tav tm="100000">
                                          <p:val>
                                            <p:strVal val="#ppt_x"/>
                                          </p:val>
                                        </p:tav>
                                      </p:tavLst>
                                    </p:anim>
                                    <p:anim calcmode="lin" valueType="num">
                                      <p:cBhvr>
                                        <p:cTn id="33" dur="500" fill="hold"/>
                                        <p:tgtEl>
                                          <p:spTgt spid="51"/>
                                        </p:tgtEl>
                                        <p:attrNameLst>
                                          <p:attrName>ppt_y</p:attrName>
                                        </p:attrNameLst>
                                      </p:cBhvr>
                                      <p:tavLst>
                                        <p:tav tm="0">
                                          <p:val>
                                            <p:strVal val="#ppt_y"/>
                                          </p:val>
                                        </p:tav>
                                        <p:tav tm="100000">
                                          <p:val>
                                            <p:strVal val="#ppt_y"/>
                                          </p:val>
                                        </p:tav>
                                      </p:tavLst>
                                    </p:anim>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4400"/>
                            </p:stCondLst>
                            <p:childTnLst>
                              <p:par>
                                <p:cTn id="40" presetID="1"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3" grpId="0" animBg="1"/>
      <p:bldP spid="35" grpId="0" animBg="1"/>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4261069" y="2972174"/>
            <a:ext cx="3669861" cy="913652"/>
          </a:xfrm>
          <a:prstGeom prst="snip2Diag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Metodología</a:t>
            </a:r>
          </a:p>
        </p:txBody>
      </p:sp>
    </p:spTree>
    <p:extLst>
      <p:ext uri="{BB962C8B-B14F-4D97-AF65-F5344CB8AC3E}">
        <p14:creationId xmlns:p14="http://schemas.microsoft.com/office/powerpoint/2010/main" val="3245631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00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40456D-4028-4FB2-AF32-FCA85D8D0C75}"/>
              </a:ext>
            </a:extLst>
          </p:cNvPr>
          <p:cNvGraphicFramePr/>
          <p:nvPr>
            <p:extLst>
              <p:ext uri="{D42A27DB-BD31-4B8C-83A1-F6EECF244321}">
                <p14:modId xmlns:p14="http://schemas.microsoft.com/office/powerpoint/2010/main" val="1896876903"/>
              </p:ext>
            </p:extLst>
          </p:nvPr>
        </p:nvGraphicFramePr>
        <p:xfrm>
          <a:off x="0" y="857250"/>
          <a:ext cx="121920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517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graphicEl>
                                              <a:dgm id="{2DFF5AD4-D5AB-44B5-A5E7-D72A91C7BACE}"/>
                                            </p:graphicEl>
                                          </p:spTgt>
                                        </p:tgtEl>
                                        <p:attrNameLst>
                                          <p:attrName>style.visibility</p:attrName>
                                        </p:attrNameLst>
                                      </p:cBhvr>
                                      <p:to>
                                        <p:strVal val="visible"/>
                                      </p:to>
                                    </p:set>
                                    <p:anim calcmode="lin" valueType="num">
                                      <p:cBhvr>
                                        <p:cTn id="7" dur="1000" fill="hold"/>
                                        <p:tgtEl>
                                          <p:spTgt spid="2">
                                            <p:graphicEl>
                                              <a:dgm id="{2DFF5AD4-D5AB-44B5-A5E7-D72A91C7BACE}"/>
                                            </p:graphicEl>
                                          </p:spTgt>
                                        </p:tgtEl>
                                        <p:attrNameLst>
                                          <p:attrName>ppt_w</p:attrName>
                                        </p:attrNameLst>
                                      </p:cBhvr>
                                      <p:tavLst>
                                        <p:tav tm="0">
                                          <p:val>
                                            <p:strVal val="#ppt_w*0.70"/>
                                          </p:val>
                                        </p:tav>
                                        <p:tav tm="100000">
                                          <p:val>
                                            <p:strVal val="#ppt_w"/>
                                          </p:val>
                                        </p:tav>
                                      </p:tavLst>
                                    </p:anim>
                                    <p:anim calcmode="lin" valueType="num">
                                      <p:cBhvr>
                                        <p:cTn id="8" dur="1000" fill="hold"/>
                                        <p:tgtEl>
                                          <p:spTgt spid="2">
                                            <p:graphicEl>
                                              <a:dgm id="{2DFF5AD4-D5AB-44B5-A5E7-D72A91C7BACE}"/>
                                            </p:graphicEl>
                                          </p:spTgt>
                                        </p:tgtEl>
                                        <p:attrNameLst>
                                          <p:attrName>ppt_h</p:attrName>
                                        </p:attrNameLst>
                                      </p:cBhvr>
                                      <p:tavLst>
                                        <p:tav tm="0">
                                          <p:val>
                                            <p:strVal val="#ppt_h"/>
                                          </p:val>
                                        </p:tav>
                                        <p:tav tm="100000">
                                          <p:val>
                                            <p:strVal val="#ppt_h"/>
                                          </p:val>
                                        </p:tav>
                                      </p:tavLst>
                                    </p:anim>
                                    <p:animEffect transition="in" filter="fade">
                                      <p:cBhvr>
                                        <p:cTn id="9" dur="1000"/>
                                        <p:tgtEl>
                                          <p:spTgt spid="2">
                                            <p:graphicEl>
                                              <a:dgm id="{2DFF5AD4-D5AB-44B5-A5E7-D72A91C7BACE}"/>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graphicEl>
                                              <a:dgm id="{5F0EA7CD-F47F-4E50-BB5F-B282D2D70098}"/>
                                            </p:graphicEl>
                                          </p:spTgt>
                                        </p:tgtEl>
                                        <p:attrNameLst>
                                          <p:attrName>style.visibility</p:attrName>
                                        </p:attrNameLst>
                                      </p:cBhvr>
                                      <p:to>
                                        <p:strVal val="visible"/>
                                      </p:to>
                                    </p:set>
                                    <p:anim calcmode="lin" valueType="num">
                                      <p:cBhvr>
                                        <p:cTn id="12" dur="1000" fill="hold"/>
                                        <p:tgtEl>
                                          <p:spTgt spid="2">
                                            <p:graphicEl>
                                              <a:dgm id="{5F0EA7CD-F47F-4E50-BB5F-B282D2D70098}"/>
                                            </p:graphicEl>
                                          </p:spTgt>
                                        </p:tgtEl>
                                        <p:attrNameLst>
                                          <p:attrName>ppt_w</p:attrName>
                                        </p:attrNameLst>
                                      </p:cBhvr>
                                      <p:tavLst>
                                        <p:tav tm="0">
                                          <p:val>
                                            <p:strVal val="#ppt_w*0.70"/>
                                          </p:val>
                                        </p:tav>
                                        <p:tav tm="100000">
                                          <p:val>
                                            <p:strVal val="#ppt_w"/>
                                          </p:val>
                                        </p:tav>
                                      </p:tavLst>
                                    </p:anim>
                                    <p:anim calcmode="lin" valueType="num">
                                      <p:cBhvr>
                                        <p:cTn id="13" dur="1000" fill="hold"/>
                                        <p:tgtEl>
                                          <p:spTgt spid="2">
                                            <p:graphicEl>
                                              <a:dgm id="{5F0EA7CD-F47F-4E50-BB5F-B282D2D70098}"/>
                                            </p:graphicEl>
                                          </p:spTgt>
                                        </p:tgtEl>
                                        <p:attrNameLst>
                                          <p:attrName>ppt_h</p:attrName>
                                        </p:attrNameLst>
                                      </p:cBhvr>
                                      <p:tavLst>
                                        <p:tav tm="0">
                                          <p:val>
                                            <p:strVal val="#ppt_h"/>
                                          </p:val>
                                        </p:tav>
                                        <p:tav tm="100000">
                                          <p:val>
                                            <p:strVal val="#ppt_h"/>
                                          </p:val>
                                        </p:tav>
                                      </p:tavLst>
                                    </p:anim>
                                    <p:animEffect transition="in" filter="fade">
                                      <p:cBhvr>
                                        <p:cTn id="14" dur="1000"/>
                                        <p:tgtEl>
                                          <p:spTgt spid="2">
                                            <p:graphicEl>
                                              <a:dgm id="{5F0EA7CD-F47F-4E50-BB5F-B282D2D70098}"/>
                                            </p:graphic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graphicEl>
                                              <a:dgm id="{71694B92-21DE-45C4-8ADE-B90E3D2FC991}"/>
                                            </p:graphicEl>
                                          </p:spTgt>
                                        </p:tgtEl>
                                        <p:attrNameLst>
                                          <p:attrName>style.visibility</p:attrName>
                                        </p:attrNameLst>
                                      </p:cBhvr>
                                      <p:to>
                                        <p:strVal val="visible"/>
                                      </p:to>
                                    </p:set>
                                    <p:anim calcmode="lin" valueType="num">
                                      <p:cBhvr>
                                        <p:cTn id="17" dur="1000" fill="hold"/>
                                        <p:tgtEl>
                                          <p:spTgt spid="2">
                                            <p:graphicEl>
                                              <a:dgm id="{71694B92-21DE-45C4-8ADE-B90E3D2FC991}"/>
                                            </p:graphicEl>
                                          </p:spTgt>
                                        </p:tgtEl>
                                        <p:attrNameLst>
                                          <p:attrName>ppt_w</p:attrName>
                                        </p:attrNameLst>
                                      </p:cBhvr>
                                      <p:tavLst>
                                        <p:tav tm="0">
                                          <p:val>
                                            <p:strVal val="#ppt_w*0.70"/>
                                          </p:val>
                                        </p:tav>
                                        <p:tav tm="100000">
                                          <p:val>
                                            <p:strVal val="#ppt_w"/>
                                          </p:val>
                                        </p:tav>
                                      </p:tavLst>
                                    </p:anim>
                                    <p:anim calcmode="lin" valueType="num">
                                      <p:cBhvr>
                                        <p:cTn id="18" dur="1000" fill="hold"/>
                                        <p:tgtEl>
                                          <p:spTgt spid="2">
                                            <p:graphicEl>
                                              <a:dgm id="{71694B92-21DE-45C4-8ADE-B90E3D2FC991}"/>
                                            </p:graphicEl>
                                          </p:spTgt>
                                        </p:tgtEl>
                                        <p:attrNameLst>
                                          <p:attrName>ppt_h</p:attrName>
                                        </p:attrNameLst>
                                      </p:cBhvr>
                                      <p:tavLst>
                                        <p:tav tm="0">
                                          <p:val>
                                            <p:strVal val="#ppt_h"/>
                                          </p:val>
                                        </p:tav>
                                        <p:tav tm="100000">
                                          <p:val>
                                            <p:strVal val="#ppt_h"/>
                                          </p:val>
                                        </p:tav>
                                      </p:tavLst>
                                    </p:anim>
                                    <p:animEffect transition="in" filter="fade">
                                      <p:cBhvr>
                                        <p:cTn id="19" dur="1000"/>
                                        <p:tgtEl>
                                          <p:spTgt spid="2">
                                            <p:graphicEl>
                                              <a:dgm id="{71694B92-21DE-45C4-8ADE-B90E3D2FC991}"/>
                                            </p:graphic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
                                            <p:graphicEl>
                                              <a:dgm id="{AC53CB55-F324-4B5B-805F-B7A70B6E39AD}"/>
                                            </p:graphicEl>
                                          </p:spTgt>
                                        </p:tgtEl>
                                        <p:attrNameLst>
                                          <p:attrName>style.visibility</p:attrName>
                                        </p:attrNameLst>
                                      </p:cBhvr>
                                      <p:to>
                                        <p:strVal val="visible"/>
                                      </p:to>
                                    </p:set>
                                    <p:anim calcmode="lin" valueType="num">
                                      <p:cBhvr>
                                        <p:cTn id="22" dur="1000" fill="hold"/>
                                        <p:tgtEl>
                                          <p:spTgt spid="2">
                                            <p:graphicEl>
                                              <a:dgm id="{AC53CB55-F324-4B5B-805F-B7A70B6E39AD}"/>
                                            </p:graphicEl>
                                          </p:spTgt>
                                        </p:tgtEl>
                                        <p:attrNameLst>
                                          <p:attrName>ppt_w</p:attrName>
                                        </p:attrNameLst>
                                      </p:cBhvr>
                                      <p:tavLst>
                                        <p:tav tm="0">
                                          <p:val>
                                            <p:strVal val="#ppt_w*0.70"/>
                                          </p:val>
                                        </p:tav>
                                        <p:tav tm="100000">
                                          <p:val>
                                            <p:strVal val="#ppt_w"/>
                                          </p:val>
                                        </p:tav>
                                      </p:tavLst>
                                    </p:anim>
                                    <p:anim calcmode="lin" valueType="num">
                                      <p:cBhvr>
                                        <p:cTn id="23" dur="1000" fill="hold"/>
                                        <p:tgtEl>
                                          <p:spTgt spid="2">
                                            <p:graphicEl>
                                              <a:dgm id="{AC53CB55-F324-4B5B-805F-B7A70B6E39AD}"/>
                                            </p:graphicEl>
                                          </p:spTgt>
                                        </p:tgtEl>
                                        <p:attrNameLst>
                                          <p:attrName>ppt_h</p:attrName>
                                        </p:attrNameLst>
                                      </p:cBhvr>
                                      <p:tavLst>
                                        <p:tav tm="0">
                                          <p:val>
                                            <p:strVal val="#ppt_h"/>
                                          </p:val>
                                        </p:tav>
                                        <p:tav tm="100000">
                                          <p:val>
                                            <p:strVal val="#ppt_h"/>
                                          </p:val>
                                        </p:tav>
                                      </p:tavLst>
                                    </p:anim>
                                    <p:animEffect transition="in" filter="fade">
                                      <p:cBhvr>
                                        <p:cTn id="24" dur="1000"/>
                                        <p:tgtEl>
                                          <p:spTgt spid="2">
                                            <p:graphicEl>
                                              <a:dgm id="{AC53CB55-F324-4B5B-805F-B7A70B6E39AD}"/>
                                            </p:graphic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
                                            <p:graphicEl>
                                              <a:dgm id="{F352014D-3334-4470-9310-1FC9A9C20A35}"/>
                                            </p:graphicEl>
                                          </p:spTgt>
                                        </p:tgtEl>
                                        <p:attrNameLst>
                                          <p:attrName>style.visibility</p:attrName>
                                        </p:attrNameLst>
                                      </p:cBhvr>
                                      <p:to>
                                        <p:strVal val="visible"/>
                                      </p:to>
                                    </p:set>
                                    <p:anim calcmode="lin" valueType="num">
                                      <p:cBhvr>
                                        <p:cTn id="27" dur="1000" fill="hold"/>
                                        <p:tgtEl>
                                          <p:spTgt spid="2">
                                            <p:graphicEl>
                                              <a:dgm id="{F352014D-3334-4470-9310-1FC9A9C20A35}"/>
                                            </p:graphicEl>
                                          </p:spTgt>
                                        </p:tgtEl>
                                        <p:attrNameLst>
                                          <p:attrName>ppt_w</p:attrName>
                                        </p:attrNameLst>
                                      </p:cBhvr>
                                      <p:tavLst>
                                        <p:tav tm="0">
                                          <p:val>
                                            <p:strVal val="#ppt_w*0.70"/>
                                          </p:val>
                                        </p:tav>
                                        <p:tav tm="100000">
                                          <p:val>
                                            <p:strVal val="#ppt_w"/>
                                          </p:val>
                                        </p:tav>
                                      </p:tavLst>
                                    </p:anim>
                                    <p:anim calcmode="lin" valueType="num">
                                      <p:cBhvr>
                                        <p:cTn id="28" dur="1000" fill="hold"/>
                                        <p:tgtEl>
                                          <p:spTgt spid="2">
                                            <p:graphicEl>
                                              <a:dgm id="{F352014D-3334-4470-9310-1FC9A9C20A35}"/>
                                            </p:graphicEl>
                                          </p:spTgt>
                                        </p:tgtEl>
                                        <p:attrNameLst>
                                          <p:attrName>ppt_h</p:attrName>
                                        </p:attrNameLst>
                                      </p:cBhvr>
                                      <p:tavLst>
                                        <p:tav tm="0">
                                          <p:val>
                                            <p:strVal val="#ppt_h"/>
                                          </p:val>
                                        </p:tav>
                                        <p:tav tm="100000">
                                          <p:val>
                                            <p:strVal val="#ppt_h"/>
                                          </p:val>
                                        </p:tav>
                                      </p:tavLst>
                                    </p:anim>
                                    <p:animEffect transition="in" filter="fade">
                                      <p:cBhvr>
                                        <p:cTn id="29" dur="1000"/>
                                        <p:tgtEl>
                                          <p:spTgt spid="2">
                                            <p:graphicEl>
                                              <a:dgm id="{F352014D-3334-4470-9310-1FC9A9C20A35}"/>
                                            </p:graphic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
                                            <p:graphicEl>
                                              <a:dgm id="{7794865C-BE17-4D2C-88B9-A35CB48A9686}"/>
                                            </p:graphicEl>
                                          </p:spTgt>
                                        </p:tgtEl>
                                        <p:attrNameLst>
                                          <p:attrName>style.visibility</p:attrName>
                                        </p:attrNameLst>
                                      </p:cBhvr>
                                      <p:to>
                                        <p:strVal val="visible"/>
                                      </p:to>
                                    </p:set>
                                    <p:anim calcmode="lin" valueType="num">
                                      <p:cBhvr>
                                        <p:cTn id="32" dur="1000" fill="hold"/>
                                        <p:tgtEl>
                                          <p:spTgt spid="2">
                                            <p:graphicEl>
                                              <a:dgm id="{7794865C-BE17-4D2C-88B9-A35CB48A9686}"/>
                                            </p:graphicEl>
                                          </p:spTgt>
                                        </p:tgtEl>
                                        <p:attrNameLst>
                                          <p:attrName>ppt_w</p:attrName>
                                        </p:attrNameLst>
                                      </p:cBhvr>
                                      <p:tavLst>
                                        <p:tav tm="0">
                                          <p:val>
                                            <p:strVal val="#ppt_w*0.70"/>
                                          </p:val>
                                        </p:tav>
                                        <p:tav tm="100000">
                                          <p:val>
                                            <p:strVal val="#ppt_w"/>
                                          </p:val>
                                        </p:tav>
                                      </p:tavLst>
                                    </p:anim>
                                    <p:anim calcmode="lin" valueType="num">
                                      <p:cBhvr>
                                        <p:cTn id="33" dur="1000" fill="hold"/>
                                        <p:tgtEl>
                                          <p:spTgt spid="2">
                                            <p:graphicEl>
                                              <a:dgm id="{7794865C-BE17-4D2C-88B9-A35CB48A9686}"/>
                                            </p:graphicEl>
                                          </p:spTgt>
                                        </p:tgtEl>
                                        <p:attrNameLst>
                                          <p:attrName>ppt_h</p:attrName>
                                        </p:attrNameLst>
                                      </p:cBhvr>
                                      <p:tavLst>
                                        <p:tav tm="0">
                                          <p:val>
                                            <p:strVal val="#ppt_h"/>
                                          </p:val>
                                        </p:tav>
                                        <p:tav tm="100000">
                                          <p:val>
                                            <p:strVal val="#ppt_h"/>
                                          </p:val>
                                        </p:tav>
                                      </p:tavLst>
                                    </p:anim>
                                    <p:animEffect transition="in" filter="fade">
                                      <p:cBhvr>
                                        <p:cTn id="34" dur="1000"/>
                                        <p:tgtEl>
                                          <p:spTgt spid="2">
                                            <p:graphicEl>
                                              <a:dgm id="{7794865C-BE17-4D2C-88B9-A35CB48A9686}"/>
                                            </p:graphic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
                                            <p:graphicEl>
                                              <a:dgm id="{117F128A-AA2F-447E-A373-C8A0456B073C}"/>
                                            </p:graphicEl>
                                          </p:spTgt>
                                        </p:tgtEl>
                                        <p:attrNameLst>
                                          <p:attrName>style.visibility</p:attrName>
                                        </p:attrNameLst>
                                      </p:cBhvr>
                                      <p:to>
                                        <p:strVal val="visible"/>
                                      </p:to>
                                    </p:set>
                                    <p:anim calcmode="lin" valueType="num">
                                      <p:cBhvr>
                                        <p:cTn id="37" dur="1000" fill="hold"/>
                                        <p:tgtEl>
                                          <p:spTgt spid="2">
                                            <p:graphicEl>
                                              <a:dgm id="{117F128A-AA2F-447E-A373-C8A0456B073C}"/>
                                            </p:graphicEl>
                                          </p:spTgt>
                                        </p:tgtEl>
                                        <p:attrNameLst>
                                          <p:attrName>ppt_w</p:attrName>
                                        </p:attrNameLst>
                                      </p:cBhvr>
                                      <p:tavLst>
                                        <p:tav tm="0">
                                          <p:val>
                                            <p:strVal val="#ppt_w*0.70"/>
                                          </p:val>
                                        </p:tav>
                                        <p:tav tm="100000">
                                          <p:val>
                                            <p:strVal val="#ppt_w"/>
                                          </p:val>
                                        </p:tav>
                                      </p:tavLst>
                                    </p:anim>
                                    <p:anim calcmode="lin" valueType="num">
                                      <p:cBhvr>
                                        <p:cTn id="38" dur="1000" fill="hold"/>
                                        <p:tgtEl>
                                          <p:spTgt spid="2">
                                            <p:graphicEl>
                                              <a:dgm id="{117F128A-AA2F-447E-A373-C8A0456B073C}"/>
                                            </p:graphicEl>
                                          </p:spTgt>
                                        </p:tgtEl>
                                        <p:attrNameLst>
                                          <p:attrName>ppt_h</p:attrName>
                                        </p:attrNameLst>
                                      </p:cBhvr>
                                      <p:tavLst>
                                        <p:tav tm="0">
                                          <p:val>
                                            <p:strVal val="#ppt_h"/>
                                          </p:val>
                                        </p:tav>
                                        <p:tav tm="100000">
                                          <p:val>
                                            <p:strVal val="#ppt_h"/>
                                          </p:val>
                                        </p:tav>
                                      </p:tavLst>
                                    </p:anim>
                                    <p:animEffect transition="in" filter="fade">
                                      <p:cBhvr>
                                        <p:cTn id="39" dur="1000"/>
                                        <p:tgtEl>
                                          <p:spTgt spid="2">
                                            <p:graphicEl>
                                              <a:dgm id="{117F128A-AA2F-447E-A373-C8A0456B073C}"/>
                                            </p:graphic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
                                            <p:graphicEl>
                                              <a:dgm id="{7CDE1E6E-79F8-47E2-B712-E5AF4E886DE0}"/>
                                            </p:graphicEl>
                                          </p:spTgt>
                                        </p:tgtEl>
                                        <p:attrNameLst>
                                          <p:attrName>style.visibility</p:attrName>
                                        </p:attrNameLst>
                                      </p:cBhvr>
                                      <p:to>
                                        <p:strVal val="visible"/>
                                      </p:to>
                                    </p:set>
                                    <p:anim calcmode="lin" valueType="num">
                                      <p:cBhvr>
                                        <p:cTn id="42" dur="1000" fill="hold"/>
                                        <p:tgtEl>
                                          <p:spTgt spid="2">
                                            <p:graphicEl>
                                              <a:dgm id="{7CDE1E6E-79F8-47E2-B712-E5AF4E886DE0}"/>
                                            </p:graphicEl>
                                          </p:spTgt>
                                        </p:tgtEl>
                                        <p:attrNameLst>
                                          <p:attrName>ppt_w</p:attrName>
                                        </p:attrNameLst>
                                      </p:cBhvr>
                                      <p:tavLst>
                                        <p:tav tm="0">
                                          <p:val>
                                            <p:strVal val="#ppt_w*0.70"/>
                                          </p:val>
                                        </p:tav>
                                        <p:tav tm="100000">
                                          <p:val>
                                            <p:strVal val="#ppt_w"/>
                                          </p:val>
                                        </p:tav>
                                      </p:tavLst>
                                    </p:anim>
                                    <p:anim calcmode="lin" valueType="num">
                                      <p:cBhvr>
                                        <p:cTn id="43" dur="1000" fill="hold"/>
                                        <p:tgtEl>
                                          <p:spTgt spid="2">
                                            <p:graphicEl>
                                              <a:dgm id="{7CDE1E6E-79F8-47E2-B712-E5AF4E886DE0}"/>
                                            </p:graphicEl>
                                          </p:spTgt>
                                        </p:tgtEl>
                                        <p:attrNameLst>
                                          <p:attrName>ppt_h</p:attrName>
                                        </p:attrNameLst>
                                      </p:cBhvr>
                                      <p:tavLst>
                                        <p:tav tm="0">
                                          <p:val>
                                            <p:strVal val="#ppt_h"/>
                                          </p:val>
                                        </p:tav>
                                        <p:tav tm="100000">
                                          <p:val>
                                            <p:strVal val="#ppt_h"/>
                                          </p:val>
                                        </p:tav>
                                      </p:tavLst>
                                    </p:anim>
                                    <p:animEffect transition="in" filter="fade">
                                      <p:cBhvr>
                                        <p:cTn id="44" dur="1000"/>
                                        <p:tgtEl>
                                          <p:spTgt spid="2">
                                            <p:graphicEl>
                                              <a:dgm id="{7CDE1E6E-79F8-47E2-B712-E5AF4E886DE0}"/>
                                            </p:graphic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
                                            <p:graphicEl>
                                              <a:dgm id="{30A95826-C932-4798-834F-07B2463C4961}"/>
                                            </p:graphicEl>
                                          </p:spTgt>
                                        </p:tgtEl>
                                        <p:attrNameLst>
                                          <p:attrName>style.visibility</p:attrName>
                                        </p:attrNameLst>
                                      </p:cBhvr>
                                      <p:to>
                                        <p:strVal val="visible"/>
                                      </p:to>
                                    </p:set>
                                    <p:anim calcmode="lin" valueType="num">
                                      <p:cBhvr>
                                        <p:cTn id="47" dur="1000" fill="hold"/>
                                        <p:tgtEl>
                                          <p:spTgt spid="2">
                                            <p:graphicEl>
                                              <a:dgm id="{30A95826-C932-4798-834F-07B2463C4961}"/>
                                            </p:graphicEl>
                                          </p:spTgt>
                                        </p:tgtEl>
                                        <p:attrNameLst>
                                          <p:attrName>ppt_w</p:attrName>
                                        </p:attrNameLst>
                                      </p:cBhvr>
                                      <p:tavLst>
                                        <p:tav tm="0">
                                          <p:val>
                                            <p:strVal val="#ppt_w*0.70"/>
                                          </p:val>
                                        </p:tav>
                                        <p:tav tm="100000">
                                          <p:val>
                                            <p:strVal val="#ppt_w"/>
                                          </p:val>
                                        </p:tav>
                                      </p:tavLst>
                                    </p:anim>
                                    <p:anim calcmode="lin" valueType="num">
                                      <p:cBhvr>
                                        <p:cTn id="48" dur="1000" fill="hold"/>
                                        <p:tgtEl>
                                          <p:spTgt spid="2">
                                            <p:graphicEl>
                                              <a:dgm id="{30A95826-C932-4798-834F-07B2463C4961}"/>
                                            </p:graphicEl>
                                          </p:spTgt>
                                        </p:tgtEl>
                                        <p:attrNameLst>
                                          <p:attrName>ppt_h</p:attrName>
                                        </p:attrNameLst>
                                      </p:cBhvr>
                                      <p:tavLst>
                                        <p:tav tm="0">
                                          <p:val>
                                            <p:strVal val="#ppt_h"/>
                                          </p:val>
                                        </p:tav>
                                        <p:tav tm="100000">
                                          <p:val>
                                            <p:strVal val="#ppt_h"/>
                                          </p:val>
                                        </p:tav>
                                      </p:tavLst>
                                    </p:anim>
                                    <p:animEffect transition="in" filter="fade">
                                      <p:cBhvr>
                                        <p:cTn id="49" dur="1000"/>
                                        <p:tgtEl>
                                          <p:spTgt spid="2">
                                            <p:graphicEl>
                                              <a:dgm id="{30A95826-C932-4798-834F-07B2463C4961}"/>
                                            </p:graphic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
                                            <p:graphicEl>
                                              <a:dgm id="{181A3865-E789-4D20-AA21-8B40BBB92C8B}"/>
                                            </p:graphicEl>
                                          </p:spTgt>
                                        </p:tgtEl>
                                        <p:attrNameLst>
                                          <p:attrName>style.visibility</p:attrName>
                                        </p:attrNameLst>
                                      </p:cBhvr>
                                      <p:to>
                                        <p:strVal val="visible"/>
                                      </p:to>
                                    </p:set>
                                    <p:anim calcmode="lin" valueType="num">
                                      <p:cBhvr>
                                        <p:cTn id="52" dur="1000" fill="hold"/>
                                        <p:tgtEl>
                                          <p:spTgt spid="2">
                                            <p:graphicEl>
                                              <a:dgm id="{181A3865-E789-4D20-AA21-8B40BBB92C8B}"/>
                                            </p:graphicEl>
                                          </p:spTgt>
                                        </p:tgtEl>
                                        <p:attrNameLst>
                                          <p:attrName>ppt_w</p:attrName>
                                        </p:attrNameLst>
                                      </p:cBhvr>
                                      <p:tavLst>
                                        <p:tav tm="0">
                                          <p:val>
                                            <p:strVal val="#ppt_w*0.70"/>
                                          </p:val>
                                        </p:tav>
                                        <p:tav tm="100000">
                                          <p:val>
                                            <p:strVal val="#ppt_w"/>
                                          </p:val>
                                        </p:tav>
                                      </p:tavLst>
                                    </p:anim>
                                    <p:anim calcmode="lin" valueType="num">
                                      <p:cBhvr>
                                        <p:cTn id="53" dur="1000" fill="hold"/>
                                        <p:tgtEl>
                                          <p:spTgt spid="2">
                                            <p:graphicEl>
                                              <a:dgm id="{181A3865-E789-4D20-AA21-8B40BBB92C8B}"/>
                                            </p:graphicEl>
                                          </p:spTgt>
                                        </p:tgtEl>
                                        <p:attrNameLst>
                                          <p:attrName>ppt_h</p:attrName>
                                        </p:attrNameLst>
                                      </p:cBhvr>
                                      <p:tavLst>
                                        <p:tav tm="0">
                                          <p:val>
                                            <p:strVal val="#ppt_h"/>
                                          </p:val>
                                        </p:tav>
                                        <p:tav tm="100000">
                                          <p:val>
                                            <p:strVal val="#ppt_h"/>
                                          </p:val>
                                        </p:tav>
                                      </p:tavLst>
                                    </p:anim>
                                    <p:animEffect transition="in" filter="fade">
                                      <p:cBhvr>
                                        <p:cTn id="54" dur="1000"/>
                                        <p:tgtEl>
                                          <p:spTgt spid="2">
                                            <p:graphicEl>
                                              <a:dgm id="{181A3865-E789-4D20-AA21-8B40BBB92C8B}"/>
                                            </p:graphic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
                                            <p:graphicEl>
                                              <a:dgm id="{97490DF6-E17B-4D2D-8CB3-45801940215D}"/>
                                            </p:graphicEl>
                                          </p:spTgt>
                                        </p:tgtEl>
                                        <p:attrNameLst>
                                          <p:attrName>style.visibility</p:attrName>
                                        </p:attrNameLst>
                                      </p:cBhvr>
                                      <p:to>
                                        <p:strVal val="visible"/>
                                      </p:to>
                                    </p:set>
                                    <p:anim calcmode="lin" valueType="num">
                                      <p:cBhvr>
                                        <p:cTn id="57" dur="1000" fill="hold"/>
                                        <p:tgtEl>
                                          <p:spTgt spid="2">
                                            <p:graphicEl>
                                              <a:dgm id="{97490DF6-E17B-4D2D-8CB3-45801940215D}"/>
                                            </p:graphicEl>
                                          </p:spTgt>
                                        </p:tgtEl>
                                        <p:attrNameLst>
                                          <p:attrName>ppt_w</p:attrName>
                                        </p:attrNameLst>
                                      </p:cBhvr>
                                      <p:tavLst>
                                        <p:tav tm="0">
                                          <p:val>
                                            <p:strVal val="#ppt_w*0.70"/>
                                          </p:val>
                                        </p:tav>
                                        <p:tav tm="100000">
                                          <p:val>
                                            <p:strVal val="#ppt_w"/>
                                          </p:val>
                                        </p:tav>
                                      </p:tavLst>
                                    </p:anim>
                                    <p:anim calcmode="lin" valueType="num">
                                      <p:cBhvr>
                                        <p:cTn id="58" dur="1000" fill="hold"/>
                                        <p:tgtEl>
                                          <p:spTgt spid="2">
                                            <p:graphicEl>
                                              <a:dgm id="{97490DF6-E17B-4D2D-8CB3-45801940215D}"/>
                                            </p:graphicEl>
                                          </p:spTgt>
                                        </p:tgtEl>
                                        <p:attrNameLst>
                                          <p:attrName>ppt_h</p:attrName>
                                        </p:attrNameLst>
                                      </p:cBhvr>
                                      <p:tavLst>
                                        <p:tav tm="0">
                                          <p:val>
                                            <p:strVal val="#ppt_h"/>
                                          </p:val>
                                        </p:tav>
                                        <p:tav tm="100000">
                                          <p:val>
                                            <p:strVal val="#ppt_h"/>
                                          </p:val>
                                        </p:tav>
                                      </p:tavLst>
                                    </p:anim>
                                    <p:animEffect transition="in" filter="fade">
                                      <p:cBhvr>
                                        <p:cTn id="59" dur="1000"/>
                                        <p:tgtEl>
                                          <p:spTgt spid="2">
                                            <p:graphicEl>
                                              <a:dgm id="{97490DF6-E17B-4D2D-8CB3-45801940215D}"/>
                                            </p:graphic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
                                            <p:graphicEl>
                                              <a:dgm id="{236BF2AA-2DEF-4C9D-8AD7-31EE945F849A}"/>
                                            </p:graphicEl>
                                          </p:spTgt>
                                        </p:tgtEl>
                                        <p:attrNameLst>
                                          <p:attrName>style.visibility</p:attrName>
                                        </p:attrNameLst>
                                      </p:cBhvr>
                                      <p:to>
                                        <p:strVal val="visible"/>
                                      </p:to>
                                    </p:set>
                                    <p:anim calcmode="lin" valueType="num">
                                      <p:cBhvr>
                                        <p:cTn id="62" dur="1000" fill="hold"/>
                                        <p:tgtEl>
                                          <p:spTgt spid="2">
                                            <p:graphicEl>
                                              <a:dgm id="{236BF2AA-2DEF-4C9D-8AD7-31EE945F849A}"/>
                                            </p:graphicEl>
                                          </p:spTgt>
                                        </p:tgtEl>
                                        <p:attrNameLst>
                                          <p:attrName>ppt_w</p:attrName>
                                        </p:attrNameLst>
                                      </p:cBhvr>
                                      <p:tavLst>
                                        <p:tav tm="0">
                                          <p:val>
                                            <p:strVal val="#ppt_w*0.70"/>
                                          </p:val>
                                        </p:tav>
                                        <p:tav tm="100000">
                                          <p:val>
                                            <p:strVal val="#ppt_w"/>
                                          </p:val>
                                        </p:tav>
                                      </p:tavLst>
                                    </p:anim>
                                    <p:anim calcmode="lin" valueType="num">
                                      <p:cBhvr>
                                        <p:cTn id="63" dur="1000" fill="hold"/>
                                        <p:tgtEl>
                                          <p:spTgt spid="2">
                                            <p:graphicEl>
                                              <a:dgm id="{236BF2AA-2DEF-4C9D-8AD7-31EE945F849A}"/>
                                            </p:graphicEl>
                                          </p:spTgt>
                                        </p:tgtEl>
                                        <p:attrNameLst>
                                          <p:attrName>ppt_h</p:attrName>
                                        </p:attrNameLst>
                                      </p:cBhvr>
                                      <p:tavLst>
                                        <p:tav tm="0">
                                          <p:val>
                                            <p:strVal val="#ppt_h"/>
                                          </p:val>
                                        </p:tav>
                                        <p:tav tm="100000">
                                          <p:val>
                                            <p:strVal val="#ppt_h"/>
                                          </p:val>
                                        </p:tav>
                                      </p:tavLst>
                                    </p:anim>
                                    <p:animEffect transition="in" filter="fade">
                                      <p:cBhvr>
                                        <p:cTn id="64" dur="1000"/>
                                        <p:tgtEl>
                                          <p:spTgt spid="2">
                                            <p:graphicEl>
                                              <a:dgm id="{236BF2AA-2DEF-4C9D-8AD7-31EE945F849A}"/>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
                                            <p:graphicEl>
                                              <a:dgm id="{1EFA1338-FC74-4516-8A59-687F88461D28}"/>
                                            </p:graphicEl>
                                          </p:spTgt>
                                        </p:tgtEl>
                                        <p:attrNameLst>
                                          <p:attrName>style.visibility</p:attrName>
                                        </p:attrNameLst>
                                      </p:cBhvr>
                                      <p:to>
                                        <p:strVal val="visible"/>
                                      </p:to>
                                    </p:set>
                                    <p:anim calcmode="lin" valueType="num">
                                      <p:cBhvr>
                                        <p:cTn id="67" dur="1000" fill="hold"/>
                                        <p:tgtEl>
                                          <p:spTgt spid="2">
                                            <p:graphicEl>
                                              <a:dgm id="{1EFA1338-FC74-4516-8A59-687F88461D28}"/>
                                            </p:graphicEl>
                                          </p:spTgt>
                                        </p:tgtEl>
                                        <p:attrNameLst>
                                          <p:attrName>ppt_w</p:attrName>
                                        </p:attrNameLst>
                                      </p:cBhvr>
                                      <p:tavLst>
                                        <p:tav tm="0">
                                          <p:val>
                                            <p:strVal val="#ppt_w*0.70"/>
                                          </p:val>
                                        </p:tav>
                                        <p:tav tm="100000">
                                          <p:val>
                                            <p:strVal val="#ppt_w"/>
                                          </p:val>
                                        </p:tav>
                                      </p:tavLst>
                                    </p:anim>
                                    <p:anim calcmode="lin" valueType="num">
                                      <p:cBhvr>
                                        <p:cTn id="68" dur="1000" fill="hold"/>
                                        <p:tgtEl>
                                          <p:spTgt spid="2">
                                            <p:graphicEl>
                                              <a:dgm id="{1EFA1338-FC74-4516-8A59-687F88461D28}"/>
                                            </p:graphicEl>
                                          </p:spTgt>
                                        </p:tgtEl>
                                        <p:attrNameLst>
                                          <p:attrName>ppt_h</p:attrName>
                                        </p:attrNameLst>
                                      </p:cBhvr>
                                      <p:tavLst>
                                        <p:tav tm="0">
                                          <p:val>
                                            <p:strVal val="#ppt_h"/>
                                          </p:val>
                                        </p:tav>
                                        <p:tav tm="100000">
                                          <p:val>
                                            <p:strVal val="#ppt_h"/>
                                          </p:val>
                                        </p:tav>
                                      </p:tavLst>
                                    </p:anim>
                                    <p:animEffect transition="in" filter="fade">
                                      <p:cBhvr>
                                        <p:cTn id="69" dur="1000"/>
                                        <p:tgtEl>
                                          <p:spTgt spid="2">
                                            <p:graphicEl>
                                              <a:dgm id="{1EFA1338-FC74-4516-8A59-687F88461D28}"/>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
                                            <p:graphicEl>
                                              <a:dgm id="{35BDEC59-74F2-4A5E-BEFD-42A92F42EFDA}"/>
                                            </p:graphicEl>
                                          </p:spTgt>
                                        </p:tgtEl>
                                        <p:attrNameLst>
                                          <p:attrName>style.visibility</p:attrName>
                                        </p:attrNameLst>
                                      </p:cBhvr>
                                      <p:to>
                                        <p:strVal val="visible"/>
                                      </p:to>
                                    </p:set>
                                    <p:anim calcmode="lin" valueType="num">
                                      <p:cBhvr>
                                        <p:cTn id="72" dur="1000" fill="hold"/>
                                        <p:tgtEl>
                                          <p:spTgt spid="2">
                                            <p:graphicEl>
                                              <a:dgm id="{35BDEC59-74F2-4A5E-BEFD-42A92F42EFDA}"/>
                                            </p:graphicEl>
                                          </p:spTgt>
                                        </p:tgtEl>
                                        <p:attrNameLst>
                                          <p:attrName>ppt_w</p:attrName>
                                        </p:attrNameLst>
                                      </p:cBhvr>
                                      <p:tavLst>
                                        <p:tav tm="0">
                                          <p:val>
                                            <p:strVal val="#ppt_w*0.70"/>
                                          </p:val>
                                        </p:tav>
                                        <p:tav tm="100000">
                                          <p:val>
                                            <p:strVal val="#ppt_w"/>
                                          </p:val>
                                        </p:tav>
                                      </p:tavLst>
                                    </p:anim>
                                    <p:anim calcmode="lin" valueType="num">
                                      <p:cBhvr>
                                        <p:cTn id="73" dur="1000" fill="hold"/>
                                        <p:tgtEl>
                                          <p:spTgt spid="2">
                                            <p:graphicEl>
                                              <a:dgm id="{35BDEC59-74F2-4A5E-BEFD-42A92F42EFDA}"/>
                                            </p:graphicEl>
                                          </p:spTgt>
                                        </p:tgtEl>
                                        <p:attrNameLst>
                                          <p:attrName>ppt_h</p:attrName>
                                        </p:attrNameLst>
                                      </p:cBhvr>
                                      <p:tavLst>
                                        <p:tav tm="0">
                                          <p:val>
                                            <p:strVal val="#ppt_h"/>
                                          </p:val>
                                        </p:tav>
                                        <p:tav tm="100000">
                                          <p:val>
                                            <p:strVal val="#ppt_h"/>
                                          </p:val>
                                        </p:tav>
                                      </p:tavLst>
                                    </p:anim>
                                    <p:animEffect transition="in" filter="fade">
                                      <p:cBhvr>
                                        <p:cTn id="74" dur="1000"/>
                                        <p:tgtEl>
                                          <p:spTgt spid="2">
                                            <p:graphicEl>
                                              <a:dgm id="{35BDEC59-74F2-4A5E-BEFD-42A92F42EFDA}"/>
                                            </p:graphicEl>
                                          </p:spTgt>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
                                            <p:graphicEl>
                                              <a:dgm id="{3417603C-5119-457D-9AE1-8938EB5DA6CC}"/>
                                            </p:graphicEl>
                                          </p:spTgt>
                                        </p:tgtEl>
                                        <p:attrNameLst>
                                          <p:attrName>style.visibility</p:attrName>
                                        </p:attrNameLst>
                                      </p:cBhvr>
                                      <p:to>
                                        <p:strVal val="visible"/>
                                      </p:to>
                                    </p:set>
                                    <p:anim calcmode="lin" valueType="num">
                                      <p:cBhvr>
                                        <p:cTn id="77" dur="1000" fill="hold"/>
                                        <p:tgtEl>
                                          <p:spTgt spid="2">
                                            <p:graphicEl>
                                              <a:dgm id="{3417603C-5119-457D-9AE1-8938EB5DA6CC}"/>
                                            </p:graphicEl>
                                          </p:spTgt>
                                        </p:tgtEl>
                                        <p:attrNameLst>
                                          <p:attrName>ppt_w</p:attrName>
                                        </p:attrNameLst>
                                      </p:cBhvr>
                                      <p:tavLst>
                                        <p:tav tm="0">
                                          <p:val>
                                            <p:strVal val="#ppt_w*0.70"/>
                                          </p:val>
                                        </p:tav>
                                        <p:tav tm="100000">
                                          <p:val>
                                            <p:strVal val="#ppt_w"/>
                                          </p:val>
                                        </p:tav>
                                      </p:tavLst>
                                    </p:anim>
                                    <p:anim calcmode="lin" valueType="num">
                                      <p:cBhvr>
                                        <p:cTn id="78" dur="1000" fill="hold"/>
                                        <p:tgtEl>
                                          <p:spTgt spid="2">
                                            <p:graphicEl>
                                              <a:dgm id="{3417603C-5119-457D-9AE1-8938EB5DA6CC}"/>
                                            </p:graphicEl>
                                          </p:spTgt>
                                        </p:tgtEl>
                                        <p:attrNameLst>
                                          <p:attrName>ppt_h</p:attrName>
                                        </p:attrNameLst>
                                      </p:cBhvr>
                                      <p:tavLst>
                                        <p:tav tm="0">
                                          <p:val>
                                            <p:strVal val="#ppt_h"/>
                                          </p:val>
                                        </p:tav>
                                        <p:tav tm="100000">
                                          <p:val>
                                            <p:strVal val="#ppt_h"/>
                                          </p:val>
                                        </p:tav>
                                      </p:tavLst>
                                    </p:anim>
                                    <p:animEffect transition="in" filter="fade">
                                      <p:cBhvr>
                                        <p:cTn id="79" dur="1000"/>
                                        <p:tgtEl>
                                          <p:spTgt spid="2">
                                            <p:graphicEl>
                                              <a:dgm id="{3417603C-5119-457D-9AE1-8938EB5DA6CC}"/>
                                            </p:graphicEl>
                                          </p:spTgt>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
                                            <p:graphicEl>
                                              <a:dgm id="{C4291403-E8C0-4850-9B35-B2B4A43BA215}"/>
                                            </p:graphicEl>
                                          </p:spTgt>
                                        </p:tgtEl>
                                        <p:attrNameLst>
                                          <p:attrName>style.visibility</p:attrName>
                                        </p:attrNameLst>
                                      </p:cBhvr>
                                      <p:to>
                                        <p:strVal val="visible"/>
                                      </p:to>
                                    </p:set>
                                    <p:anim calcmode="lin" valueType="num">
                                      <p:cBhvr>
                                        <p:cTn id="82" dur="1000" fill="hold"/>
                                        <p:tgtEl>
                                          <p:spTgt spid="2">
                                            <p:graphicEl>
                                              <a:dgm id="{C4291403-E8C0-4850-9B35-B2B4A43BA215}"/>
                                            </p:graphicEl>
                                          </p:spTgt>
                                        </p:tgtEl>
                                        <p:attrNameLst>
                                          <p:attrName>ppt_w</p:attrName>
                                        </p:attrNameLst>
                                      </p:cBhvr>
                                      <p:tavLst>
                                        <p:tav tm="0">
                                          <p:val>
                                            <p:strVal val="#ppt_w*0.70"/>
                                          </p:val>
                                        </p:tav>
                                        <p:tav tm="100000">
                                          <p:val>
                                            <p:strVal val="#ppt_w"/>
                                          </p:val>
                                        </p:tav>
                                      </p:tavLst>
                                    </p:anim>
                                    <p:anim calcmode="lin" valueType="num">
                                      <p:cBhvr>
                                        <p:cTn id="83" dur="1000" fill="hold"/>
                                        <p:tgtEl>
                                          <p:spTgt spid="2">
                                            <p:graphicEl>
                                              <a:dgm id="{C4291403-E8C0-4850-9B35-B2B4A43BA215}"/>
                                            </p:graphicEl>
                                          </p:spTgt>
                                        </p:tgtEl>
                                        <p:attrNameLst>
                                          <p:attrName>ppt_h</p:attrName>
                                        </p:attrNameLst>
                                      </p:cBhvr>
                                      <p:tavLst>
                                        <p:tav tm="0">
                                          <p:val>
                                            <p:strVal val="#ppt_h"/>
                                          </p:val>
                                        </p:tav>
                                        <p:tav tm="100000">
                                          <p:val>
                                            <p:strVal val="#ppt_h"/>
                                          </p:val>
                                        </p:tav>
                                      </p:tavLst>
                                    </p:anim>
                                    <p:animEffect transition="in" filter="fade">
                                      <p:cBhvr>
                                        <p:cTn id="84" dur="1000"/>
                                        <p:tgtEl>
                                          <p:spTgt spid="2">
                                            <p:graphicEl>
                                              <a:dgm id="{C4291403-E8C0-4850-9B35-B2B4A43BA215}"/>
                                            </p:graphicEl>
                                          </p:spTgt>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
                                            <p:graphicEl>
                                              <a:dgm id="{77BA34B9-E81B-465C-8064-AE90DF4516B0}"/>
                                            </p:graphicEl>
                                          </p:spTgt>
                                        </p:tgtEl>
                                        <p:attrNameLst>
                                          <p:attrName>style.visibility</p:attrName>
                                        </p:attrNameLst>
                                      </p:cBhvr>
                                      <p:to>
                                        <p:strVal val="visible"/>
                                      </p:to>
                                    </p:set>
                                    <p:anim calcmode="lin" valueType="num">
                                      <p:cBhvr>
                                        <p:cTn id="87" dur="1000" fill="hold"/>
                                        <p:tgtEl>
                                          <p:spTgt spid="2">
                                            <p:graphicEl>
                                              <a:dgm id="{77BA34B9-E81B-465C-8064-AE90DF4516B0}"/>
                                            </p:graphicEl>
                                          </p:spTgt>
                                        </p:tgtEl>
                                        <p:attrNameLst>
                                          <p:attrName>ppt_w</p:attrName>
                                        </p:attrNameLst>
                                      </p:cBhvr>
                                      <p:tavLst>
                                        <p:tav tm="0">
                                          <p:val>
                                            <p:strVal val="#ppt_w*0.70"/>
                                          </p:val>
                                        </p:tav>
                                        <p:tav tm="100000">
                                          <p:val>
                                            <p:strVal val="#ppt_w"/>
                                          </p:val>
                                        </p:tav>
                                      </p:tavLst>
                                    </p:anim>
                                    <p:anim calcmode="lin" valueType="num">
                                      <p:cBhvr>
                                        <p:cTn id="88" dur="1000" fill="hold"/>
                                        <p:tgtEl>
                                          <p:spTgt spid="2">
                                            <p:graphicEl>
                                              <a:dgm id="{77BA34B9-E81B-465C-8064-AE90DF4516B0}"/>
                                            </p:graphicEl>
                                          </p:spTgt>
                                        </p:tgtEl>
                                        <p:attrNameLst>
                                          <p:attrName>ppt_h</p:attrName>
                                        </p:attrNameLst>
                                      </p:cBhvr>
                                      <p:tavLst>
                                        <p:tav tm="0">
                                          <p:val>
                                            <p:strVal val="#ppt_h"/>
                                          </p:val>
                                        </p:tav>
                                        <p:tav tm="100000">
                                          <p:val>
                                            <p:strVal val="#ppt_h"/>
                                          </p:val>
                                        </p:tav>
                                      </p:tavLst>
                                    </p:anim>
                                    <p:animEffect transition="in" filter="fade">
                                      <p:cBhvr>
                                        <p:cTn id="89" dur="1000"/>
                                        <p:tgtEl>
                                          <p:spTgt spid="2">
                                            <p:graphicEl>
                                              <a:dgm id="{77BA34B9-E81B-465C-8064-AE90DF4516B0}"/>
                                            </p:graphicEl>
                                          </p:spTgt>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
                                            <p:graphicEl>
                                              <a:dgm id="{81A2A0C1-D612-4ADC-B9B0-057247E89358}"/>
                                            </p:graphicEl>
                                          </p:spTgt>
                                        </p:tgtEl>
                                        <p:attrNameLst>
                                          <p:attrName>style.visibility</p:attrName>
                                        </p:attrNameLst>
                                      </p:cBhvr>
                                      <p:to>
                                        <p:strVal val="visible"/>
                                      </p:to>
                                    </p:set>
                                    <p:anim calcmode="lin" valueType="num">
                                      <p:cBhvr>
                                        <p:cTn id="92" dur="1000" fill="hold"/>
                                        <p:tgtEl>
                                          <p:spTgt spid="2">
                                            <p:graphicEl>
                                              <a:dgm id="{81A2A0C1-D612-4ADC-B9B0-057247E89358}"/>
                                            </p:graphicEl>
                                          </p:spTgt>
                                        </p:tgtEl>
                                        <p:attrNameLst>
                                          <p:attrName>ppt_w</p:attrName>
                                        </p:attrNameLst>
                                      </p:cBhvr>
                                      <p:tavLst>
                                        <p:tav tm="0">
                                          <p:val>
                                            <p:strVal val="#ppt_w*0.70"/>
                                          </p:val>
                                        </p:tav>
                                        <p:tav tm="100000">
                                          <p:val>
                                            <p:strVal val="#ppt_w"/>
                                          </p:val>
                                        </p:tav>
                                      </p:tavLst>
                                    </p:anim>
                                    <p:anim calcmode="lin" valueType="num">
                                      <p:cBhvr>
                                        <p:cTn id="93" dur="1000" fill="hold"/>
                                        <p:tgtEl>
                                          <p:spTgt spid="2">
                                            <p:graphicEl>
                                              <a:dgm id="{81A2A0C1-D612-4ADC-B9B0-057247E89358}"/>
                                            </p:graphicEl>
                                          </p:spTgt>
                                        </p:tgtEl>
                                        <p:attrNameLst>
                                          <p:attrName>ppt_h</p:attrName>
                                        </p:attrNameLst>
                                      </p:cBhvr>
                                      <p:tavLst>
                                        <p:tav tm="0">
                                          <p:val>
                                            <p:strVal val="#ppt_h"/>
                                          </p:val>
                                        </p:tav>
                                        <p:tav tm="100000">
                                          <p:val>
                                            <p:strVal val="#ppt_h"/>
                                          </p:val>
                                        </p:tav>
                                      </p:tavLst>
                                    </p:anim>
                                    <p:animEffect transition="in" filter="fade">
                                      <p:cBhvr>
                                        <p:cTn id="94" dur="1000"/>
                                        <p:tgtEl>
                                          <p:spTgt spid="2">
                                            <p:graphicEl>
                                              <a:dgm id="{81A2A0C1-D612-4ADC-B9B0-057247E89358}"/>
                                            </p:graphicEl>
                                          </p:spTgt>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
                                            <p:graphicEl>
                                              <a:dgm id="{AC9B38D9-C084-4B31-B979-EB6FE80568B5}"/>
                                            </p:graphicEl>
                                          </p:spTgt>
                                        </p:tgtEl>
                                        <p:attrNameLst>
                                          <p:attrName>style.visibility</p:attrName>
                                        </p:attrNameLst>
                                      </p:cBhvr>
                                      <p:to>
                                        <p:strVal val="visible"/>
                                      </p:to>
                                    </p:set>
                                    <p:anim calcmode="lin" valueType="num">
                                      <p:cBhvr>
                                        <p:cTn id="97" dur="1000" fill="hold"/>
                                        <p:tgtEl>
                                          <p:spTgt spid="2">
                                            <p:graphicEl>
                                              <a:dgm id="{AC9B38D9-C084-4B31-B979-EB6FE80568B5}"/>
                                            </p:graphicEl>
                                          </p:spTgt>
                                        </p:tgtEl>
                                        <p:attrNameLst>
                                          <p:attrName>ppt_w</p:attrName>
                                        </p:attrNameLst>
                                      </p:cBhvr>
                                      <p:tavLst>
                                        <p:tav tm="0">
                                          <p:val>
                                            <p:strVal val="#ppt_w*0.70"/>
                                          </p:val>
                                        </p:tav>
                                        <p:tav tm="100000">
                                          <p:val>
                                            <p:strVal val="#ppt_w"/>
                                          </p:val>
                                        </p:tav>
                                      </p:tavLst>
                                    </p:anim>
                                    <p:anim calcmode="lin" valueType="num">
                                      <p:cBhvr>
                                        <p:cTn id="98" dur="1000" fill="hold"/>
                                        <p:tgtEl>
                                          <p:spTgt spid="2">
                                            <p:graphicEl>
                                              <a:dgm id="{AC9B38D9-C084-4B31-B979-EB6FE80568B5}"/>
                                            </p:graphicEl>
                                          </p:spTgt>
                                        </p:tgtEl>
                                        <p:attrNameLst>
                                          <p:attrName>ppt_h</p:attrName>
                                        </p:attrNameLst>
                                      </p:cBhvr>
                                      <p:tavLst>
                                        <p:tav tm="0">
                                          <p:val>
                                            <p:strVal val="#ppt_h"/>
                                          </p:val>
                                        </p:tav>
                                        <p:tav tm="100000">
                                          <p:val>
                                            <p:strVal val="#ppt_h"/>
                                          </p:val>
                                        </p:tav>
                                      </p:tavLst>
                                    </p:anim>
                                    <p:animEffect transition="in" filter="fade">
                                      <p:cBhvr>
                                        <p:cTn id="99" dur="1000"/>
                                        <p:tgtEl>
                                          <p:spTgt spid="2">
                                            <p:graphicEl>
                                              <a:dgm id="{AC9B38D9-C084-4B31-B979-EB6FE80568B5}"/>
                                            </p:graphicEl>
                                          </p:spTgt>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
                                            <p:graphicEl>
                                              <a:dgm id="{0F8A9F54-14DE-4D27-A9F4-C54BC06871CE}"/>
                                            </p:graphicEl>
                                          </p:spTgt>
                                        </p:tgtEl>
                                        <p:attrNameLst>
                                          <p:attrName>style.visibility</p:attrName>
                                        </p:attrNameLst>
                                      </p:cBhvr>
                                      <p:to>
                                        <p:strVal val="visible"/>
                                      </p:to>
                                    </p:set>
                                    <p:anim calcmode="lin" valueType="num">
                                      <p:cBhvr>
                                        <p:cTn id="102" dur="1000" fill="hold"/>
                                        <p:tgtEl>
                                          <p:spTgt spid="2">
                                            <p:graphicEl>
                                              <a:dgm id="{0F8A9F54-14DE-4D27-A9F4-C54BC06871CE}"/>
                                            </p:graphicEl>
                                          </p:spTgt>
                                        </p:tgtEl>
                                        <p:attrNameLst>
                                          <p:attrName>ppt_w</p:attrName>
                                        </p:attrNameLst>
                                      </p:cBhvr>
                                      <p:tavLst>
                                        <p:tav tm="0">
                                          <p:val>
                                            <p:strVal val="#ppt_w*0.70"/>
                                          </p:val>
                                        </p:tav>
                                        <p:tav tm="100000">
                                          <p:val>
                                            <p:strVal val="#ppt_w"/>
                                          </p:val>
                                        </p:tav>
                                      </p:tavLst>
                                    </p:anim>
                                    <p:anim calcmode="lin" valueType="num">
                                      <p:cBhvr>
                                        <p:cTn id="103" dur="1000" fill="hold"/>
                                        <p:tgtEl>
                                          <p:spTgt spid="2">
                                            <p:graphicEl>
                                              <a:dgm id="{0F8A9F54-14DE-4D27-A9F4-C54BC06871CE}"/>
                                            </p:graphicEl>
                                          </p:spTgt>
                                        </p:tgtEl>
                                        <p:attrNameLst>
                                          <p:attrName>ppt_h</p:attrName>
                                        </p:attrNameLst>
                                      </p:cBhvr>
                                      <p:tavLst>
                                        <p:tav tm="0">
                                          <p:val>
                                            <p:strVal val="#ppt_h"/>
                                          </p:val>
                                        </p:tav>
                                        <p:tav tm="100000">
                                          <p:val>
                                            <p:strVal val="#ppt_h"/>
                                          </p:val>
                                        </p:tav>
                                      </p:tavLst>
                                    </p:anim>
                                    <p:animEffect transition="in" filter="fade">
                                      <p:cBhvr>
                                        <p:cTn id="104" dur="1000"/>
                                        <p:tgtEl>
                                          <p:spTgt spid="2">
                                            <p:graphicEl>
                                              <a:dgm id="{0F8A9F54-14DE-4D27-A9F4-C54BC06871CE}"/>
                                            </p:graphicEl>
                                          </p:spTgt>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2">
                                            <p:graphicEl>
                                              <a:dgm id="{B9EAEB5A-163A-4C23-933D-4EFDDB138E9F}"/>
                                            </p:graphicEl>
                                          </p:spTgt>
                                        </p:tgtEl>
                                        <p:attrNameLst>
                                          <p:attrName>style.visibility</p:attrName>
                                        </p:attrNameLst>
                                      </p:cBhvr>
                                      <p:to>
                                        <p:strVal val="visible"/>
                                      </p:to>
                                    </p:set>
                                    <p:anim calcmode="lin" valueType="num">
                                      <p:cBhvr>
                                        <p:cTn id="107" dur="1000" fill="hold"/>
                                        <p:tgtEl>
                                          <p:spTgt spid="2">
                                            <p:graphicEl>
                                              <a:dgm id="{B9EAEB5A-163A-4C23-933D-4EFDDB138E9F}"/>
                                            </p:graphicEl>
                                          </p:spTgt>
                                        </p:tgtEl>
                                        <p:attrNameLst>
                                          <p:attrName>ppt_w</p:attrName>
                                        </p:attrNameLst>
                                      </p:cBhvr>
                                      <p:tavLst>
                                        <p:tav tm="0">
                                          <p:val>
                                            <p:strVal val="#ppt_w*0.70"/>
                                          </p:val>
                                        </p:tav>
                                        <p:tav tm="100000">
                                          <p:val>
                                            <p:strVal val="#ppt_w"/>
                                          </p:val>
                                        </p:tav>
                                      </p:tavLst>
                                    </p:anim>
                                    <p:anim calcmode="lin" valueType="num">
                                      <p:cBhvr>
                                        <p:cTn id="108" dur="1000" fill="hold"/>
                                        <p:tgtEl>
                                          <p:spTgt spid="2">
                                            <p:graphicEl>
                                              <a:dgm id="{B9EAEB5A-163A-4C23-933D-4EFDDB138E9F}"/>
                                            </p:graphicEl>
                                          </p:spTgt>
                                        </p:tgtEl>
                                        <p:attrNameLst>
                                          <p:attrName>ppt_h</p:attrName>
                                        </p:attrNameLst>
                                      </p:cBhvr>
                                      <p:tavLst>
                                        <p:tav tm="0">
                                          <p:val>
                                            <p:strVal val="#ppt_h"/>
                                          </p:val>
                                        </p:tav>
                                        <p:tav tm="100000">
                                          <p:val>
                                            <p:strVal val="#ppt_h"/>
                                          </p:val>
                                        </p:tav>
                                      </p:tavLst>
                                    </p:anim>
                                    <p:animEffect transition="in" filter="fade">
                                      <p:cBhvr>
                                        <p:cTn id="109" dur="1000"/>
                                        <p:tgtEl>
                                          <p:spTgt spid="2">
                                            <p:graphicEl>
                                              <a:dgm id="{B9EAEB5A-163A-4C23-933D-4EFDDB138E9F}"/>
                                            </p:graphicEl>
                                          </p:spTgt>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2">
                                            <p:graphicEl>
                                              <a:dgm id="{E2A7567A-BA32-4239-90BE-E4E15D46120A}"/>
                                            </p:graphicEl>
                                          </p:spTgt>
                                        </p:tgtEl>
                                        <p:attrNameLst>
                                          <p:attrName>style.visibility</p:attrName>
                                        </p:attrNameLst>
                                      </p:cBhvr>
                                      <p:to>
                                        <p:strVal val="visible"/>
                                      </p:to>
                                    </p:set>
                                    <p:anim calcmode="lin" valueType="num">
                                      <p:cBhvr>
                                        <p:cTn id="112" dur="1000" fill="hold"/>
                                        <p:tgtEl>
                                          <p:spTgt spid="2">
                                            <p:graphicEl>
                                              <a:dgm id="{E2A7567A-BA32-4239-90BE-E4E15D46120A}"/>
                                            </p:graphicEl>
                                          </p:spTgt>
                                        </p:tgtEl>
                                        <p:attrNameLst>
                                          <p:attrName>ppt_w</p:attrName>
                                        </p:attrNameLst>
                                      </p:cBhvr>
                                      <p:tavLst>
                                        <p:tav tm="0">
                                          <p:val>
                                            <p:strVal val="#ppt_w*0.70"/>
                                          </p:val>
                                        </p:tav>
                                        <p:tav tm="100000">
                                          <p:val>
                                            <p:strVal val="#ppt_w"/>
                                          </p:val>
                                        </p:tav>
                                      </p:tavLst>
                                    </p:anim>
                                    <p:anim calcmode="lin" valueType="num">
                                      <p:cBhvr>
                                        <p:cTn id="113" dur="1000" fill="hold"/>
                                        <p:tgtEl>
                                          <p:spTgt spid="2">
                                            <p:graphicEl>
                                              <a:dgm id="{E2A7567A-BA32-4239-90BE-E4E15D46120A}"/>
                                            </p:graphicEl>
                                          </p:spTgt>
                                        </p:tgtEl>
                                        <p:attrNameLst>
                                          <p:attrName>ppt_h</p:attrName>
                                        </p:attrNameLst>
                                      </p:cBhvr>
                                      <p:tavLst>
                                        <p:tav tm="0">
                                          <p:val>
                                            <p:strVal val="#ppt_h"/>
                                          </p:val>
                                        </p:tav>
                                        <p:tav tm="100000">
                                          <p:val>
                                            <p:strVal val="#ppt_h"/>
                                          </p:val>
                                        </p:tav>
                                      </p:tavLst>
                                    </p:anim>
                                    <p:animEffect transition="in" filter="fade">
                                      <p:cBhvr>
                                        <p:cTn id="114" dur="1000"/>
                                        <p:tgtEl>
                                          <p:spTgt spid="2">
                                            <p:graphicEl>
                                              <a:dgm id="{E2A7567A-BA32-4239-90BE-E4E15D46120A}"/>
                                            </p:graphicEl>
                                          </p:spTgt>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2">
                                            <p:graphicEl>
                                              <a:dgm id="{88398381-B653-407E-AB10-C57DCFEDF9FE}"/>
                                            </p:graphicEl>
                                          </p:spTgt>
                                        </p:tgtEl>
                                        <p:attrNameLst>
                                          <p:attrName>style.visibility</p:attrName>
                                        </p:attrNameLst>
                                      </p:cBhvr>
                                      <p:to>
                                        <p:strVal val="visible"/>
                                      </p:to>
                                    </p:set>
                                    <p:anim calcmode="lin" valueType="num">
                                      <p:cBhvr>
                                        <p:cTn id="117" dur="1000" fill="hold"/>
                                        <p:tgtEl>
                                          <p:spTgt spid="2">
                                            <p:graphicEl>
                                              <a:dgm id="{88398381-B653-407E-AB10-C57DCFEDF9FE}"/>
                                            </p:graphicEl>
                                          </p:spTgt>
                                        </p:tgtEl>
                                        <p:attrNameLst>
                                          <p:attrName>ppt_w</p:attrName>
                                        </p:attrNameLst>
                                      </p:cBhvr>
                                      <p:tavLst>
                                        <p:tav tm="0">
                                          <p:val>
                                            <p:strVal val="#ppt_w*0.70"/>
                                          </p:val>
                                        </p:tav>
                                        <p:tav tm="100000">
                                          <p:val>
                                            <p:strVal val="#ppt_w"/>
                                          </p:val>
                                        </p:tav>
                                      </p:tavLst>
                                    </p:anim>
                                    <p:anim calcmode="lin" valueType="num">
                                      <p:cBhvr>
                                        <p:cTn id="118" dur="1000" fill="hold"/>
                                        <p:tgtEl>
                                          <p:spTgt spid="2">
                                            <p:graphicEl>
                                              <a:dgm id="{88398381-B653-407E-AB10-C57DCFEDF9FE}"/>
                                            </p:graphicEl>
                                          </p:spTgt>
                                        </p:tgtEl>
                                        <p:attrNameLst>
                                          <p:attrName>ppt_h</p:attrName>
                                        </p:attrNameLst>
                                      </p:cBhvr>
                                      <p:tavLst>
                                        <p:tav tm="0">
                                          <p:val>
                                            <p:strVal val="#ppt_h"/>
                                          </p:val>
                                        </p:tav>
                                        <p:tav tm="100000">
                                          <p:val>
                                            <p:strVal val="#ppt_h"/>
                                          </p:val>
                                        </p:tav>
                                      </p:tavLst>
                                    </p:anim>
                                    <p:animEffect transition="in" filter="fade">
                                      <p:cBhvr>
                                        <p:cTn id="119" dur="1000"/>
                                        <p:tgtEl>
                                          <p:spTgt spid="2">
                                            <p:graphicEl>
                                              <a:dgm id="{88398381-B653-407E-AB10-C57DCFEDF9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63FAFE08-F86E-4271-8539-8EA8F715CA90}"/>
              </a:ext>
            </a:extLst>
          </p:cNvPr>
          <p:cNvSpPr txBox="1"/>
          <p:nvPr/>
        </p:nvSpPr>
        <p:spPr>
          <a:xfrm>
            <a:off x="6820273" y="5423238"/>
            <a:ext cx="1175065" cy="369332"/>
          </a:xfrm>
          <a:prstGeom prst="rect">
            <a:avLst/>
          </a:prstGeom>
          <a:noFill/>
        </p:spPr>
        <p:txBody>
          <a:bodyPr wrap="none" rtlCol="0">
            <a:spAutoFit/>
          </a:bodyPr>
          <a:lstStyle/>
          <a:p>
            <a:pPr marR="0" lvl="0" defTabSz="914400" rtl="0" eaLnBrk="1" fontAlgn="auto" latinLnBrk="0" hangingPunct="1">
              <a:lnSpc>
                <a:spcPct val="100000"/>
              </a:lnSpc>
              <a:spcBef>
                <a:spcPts val="0"/>
              </a:spcBef>
              <a:spcAft>
                <a:spcPts val="0"/>
              </a:spcAft>
              <a:buClrTx/>
              <a:buSzTx/>
              <a:tabLst/>
              <a:defRPr/>
            </a:pPr>
            <a:r>
              <a:rPr lang="es-EC" b="1" dirty="0">
                <a:ln w="22225">
                  <a:solidFill>
                    <a:schemeClr val="accent2"/>
                  </a:solidFill>
                  <a:prstDash val="solid"/>
                </a:ln>
                <a:solidFill>
                  <a:schemeClr val="accent2">
                    <a:lumMod val="40000"/>
                    <a:lumOff val="60000"/>
                  </a:schemeClr>
                </a:solidFill>
                <a:latin typeface="Tw Cen MT" panose="020B0602020104020603" pitchFamily="34" charset="0"/>
              </a:rPr>
              <a:t>AUTORES:</a:t>
            </a:r>
            <a:endParaRPr kumimoji="0" lang="es-EC" b="1" i="0" u="none" strike="noStrike" kern="1200" normalizeH="0" baseline="0" noProof="0" dirty="0">
              <a:ln w="22225">
                <a:solidFill>
                  <a:schemeClr val="accent2"/>
                </a:solidFill>
                <a:prstDash val="solid"/>
              </a:ln>
              <a:solidFill>
                <a:schemeClr val="accent2">
                  <a:lumMod val="40000"/>
                  <a:lumOff val="60000"/>
                </a:schemeClr>
              </a:solidFill>
              <a:uLnTx/>
              <a:uFillTx/>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FE8FFA9-29C9-4BE7-A4DB-7A05A39082B9}"/>
              </a:ext>
            </a:extLst>
          </p:cNvPr>
          <p:cNvSpPr txBox="1"/>
          <p:nvPr/>
        </p:nvSpPr>
        <p:spPr>
          <a:xfrm>
            <a:off x="6820273" y="6004875"/>
            <a:ext cx="5157694" cy="646331"/>
          </a:xfrm>
          <a:prstGeom prst="rect">
            <a:avLst/>
          </a:prstGeom>
          <a:noFill/>
        </p:spPr>
        <p:txBody>
          <a:bodyPr wrap="none" rtlCol="0">
            <a:spAutoFit/>
          </a:bodyPr>
          <a:lstStyle/>
          <a:p>
            <a:pPr>
              <a:defRPr/>
            </a:pPr>
            <a:r>
              <a:rPr lang="es-ES" b="1" dirty="0">
                <a:ln w="22225">
                  <a:solidFill>
                    <a:schemeClr val="accent2"/>
                  </a:solidFill>
                  <a:prstDash val="solid"/>
                </a:ln>
                <a:solidFill>
                  <a:schemeClr val="accent2">
                    <a:lumMod val="40000"/>
                    <a:lumOff val="60000"/>
                  </a:schemeClr>
                </a:solidFill>
                <a:latin typeface="Tw Cen MT" panose="020B0602020104020603" pitchFamily="34" charset="0"/>
              </a:rPr>
              <a:t>TCRN. DE E.M NAVARRETE ENRÍQUEZ LUIS JAVIER</a:t>
            </a:r>
          </a:p>
          <a:p>
            <a:pPr>
              <a:defRPr/>
            </a:pPr>
            <a:r>
              <a:rPr lang="es-ES" b="1" dirty="0">
                <a:ln w="22225">
                  <a:solidFill>
                    <a:schemeClr val="accent2"/>
                  </a:solidFill>
                  <a:prstDash val="solid"/>
                </a:ln>
                <a:solidFill>
                  <a:schemeClr val="accent2">
                    <a:lumMod val="40000"/>
                    <a:lumOff val="60000"/>
                  </a:schemeClr>
                </a:solidFill>
                <a:latin typeface="Tw Cen MT" panose="020B0602020104020603" pitchFamily="34" charset="0"/>
              </a:rPr>
              <a:t>TCRN. </a:t>
            </a:r>
            <a:r>
              <a:rPr lang="es-ES" b="1" dirty="0" err="1">
                <a:ln w="22225">
                  <a:solidFill>
                    <a:schemeClr val="accent2"/>
                  </a:solidFill>
                  <a:prstDash val="solid"/>
                </a:ln>
                <a:solidFill>
                  <a:schemeClr val="accent2">
                    <a:lumMod val="40000"/>
                    <a:lumOff val="60000"/>
                  </a:schemeClr>
                </a:solidFill>
                <a:latin typeface="Tw Cen MT" panose="020B0602020104020603" pitchFamily="34" charset="0"/>
              </a:rPr>
              <a:t>S.P</a:t>
            </a:r>
            <a:r>
              <a:rPr lang="es-ES" b="1" dirty="0">
                <a:ln w="22225">
                  <a:solidFill>
                    <a:schemeClr val="accent2"/>
                  </a:solidFill>
                  <a:prstDash val="solid"/>
                </a:ln>
                <a:solidFill>
                  <a:schemeClr val="accent2">
                    <a:lumMod val="40000"/>
                    <a:lumOff val="60000"/>
                  </a:schemeClr>
                </a:solidFill>
                <a:latin typeface="Tw Cen MT" panose="020B0602020104020603" pitchFamily="34" charset="0"/>
              </a:rPr>
              <a:t> VEINTIMILLA CORRALES HENRY VICENTE</a:t>
            </a:r>
          </a:p>
        </p:txBody>
      </p:sp>
      <p:sp>
        <p:nvSpPr>
          <p:cNvPr id="16" name="CuadroTexto 15">
            <a:extLst>
              <a:ext uri="{FF2B5EF4-FFF2-40B4-BE49-F238E27FC236}">
                <a16:creationId xmlns:a16="http://schemas.microsoft.com/office/drawing/2014/main" id="{F47D6CAA-8B5A-4D02-9232-5CC5AF8B028C}"/>
              </a:ext>
            </a:extLst>
          </p:cNvPr>
          <p:cNvSpPr txBox="1"/>
          <p:nvPr/>
        </p:nvSpPr>
        <p:spPr>
          <a:xfrm>
            <a:off x="2102321" y="616816"/>
            <a:ext cx="7987355" cy="619850"/>
          </a:xfrm>
          <a:prstGeom prst="rect">
            <a:avLst/>
          </a:prstGeom>
          <a:noFill/>
        </p:spPr>
        <p:txBody>
          <a:bodyPr wrap="square">
            <a:spAutoFit/>
          </a:bodyPr>
          <a:lstStyle/>
          <a:p>
            <a:pPr algn="ctr">
              <a:lnSpc>
                <a:spcPct val="200000"/>
              </a:lnSpc>
            </a:pPr>
            <a:r>
              <a:rPr lang="es-EC" sz="2000" b="1" spc="50" dirty="0">
                <a:ln w="0"/>
                <a:solidFill>
                  <a:schemeClr val="accent5">
                    <a:lumMod val="60000"/>
                    <a:lumOff val="40000"/>
                  </a:schemeClr>
                </a:solidFill>
                <a:effectLst>
                  <a:outerShdw blurRad="38100" dist="38100" dir="2700000" algn="tl">
                    <a:srgbClr val="000000">
                      <a:alpha val="43137"/>
                    </a:srgbClr>
                  </a:outerShdw>
                </a:effectLst>
                <a:latin typeface="Tw Cen MT" panose="020B0602020104020603" pitchFamily="34" charset="0"/>
              </a:rPr>
              <a:t>ESPE</a:t>
            </a:r>
            <a:endParaRPr lang="es-ES" sz="2000" b="1" spc="50" dirty="0">
              <a:ln w="0"/>
              <a:solidFill>
                <a:schemeClr val="accent5">
                  <a:lumMod val="60000"/>
                  <a:lumOff val="40000"/>
                </a:schemeClr>
              </a:solidFill>
              <a:effectLst>
                <a:outerShdw blurRad="38100" dist="38100" dir="2700000" algn="tl">
                  <a:srgbClr val="000000">
                    <a:alpha val="43137"/>
                  </a:srgbClr>
                </a:outerShdw>
              </a:effectLst>
              <a:latin typeface="Tw Cen MT" panose="020B0602020104020603" pitchFamily="34" charset="0"/>
            </a:endParaRPr>
          </a:p>
        </p:txBody>
      </p:sp>
      <p:sp>
        <p:nvSpPr>
          <p:cNvPr id="6" name="Rectángulo 5">
            <a:extLst>
              <a:ext uri="{FF2B5EF4-FFF2-40B4-BE49-F238E27FC236}">
                <a16:creationId xmlns:a16="http://schemas.microsoft.com/office/drawing/2014/main" id="{1C372BE9-D89D-4E6A-8278-57B2E5035929}"/>
              </a:ext>
            </a:extLst>
          </p:cNvPr>
          <p:cNvSpPr/>
          <p:nvPr/>
        </p:nvSpPr>
        <p:spPr>
          <a:xfrm>
            <a:off x="388897" y="3249716"/>
            <a:ext cx="11414205" cy="966098"/>
          </a:xfrm>
          <a:prstGeom prst="rect">
            <a:avLst/>
          </a:prstGeom>
          <a:noFill/>
          <a:effectLst>
            <a:glow rad="1117600">
              <a:schemeClr val="accent1">
                <a:alpha val="40000"/>
              </a:schemeClr>
            </a:glow>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s-ES" sz="2000" b="1" dirty="0">
                <a:ln/>
                <a:solidFill>
                  <a:schemeClr val="accent5">
                    <a:lumMod val="40000"/>
                    <a:lumOff val="60000"/>
                  </a:schemeClr>
                </a:solidFill>
                <a:latin typeface="Tw Cen MT" panose="020B0602020104020603" pitchFamily="34" charset="0"/>
              </a:rPr>
              <a:t>“ANÁLISIS DE LA AFECTACIÓN DE LA SOBRE CARGA FÍSICA EN EL ENTRENAMIENTO MILITAR Y SU IMPACTO DE ACUERDO A LA EDAD PARA MEJORAR LA CAPACIDAD FÍSICA DEL SOLDADO”</a:t>
            </a:r>
          </a:p>
        </p:txBody>
      </p:sp>
      <p:sp>
        <p:nvSpPr>
          <p:cNvPr id="10" name="CuadroTexto 9">
            <a:extLst>
              <a:ext uri="{FF2B5EF4-FFF2-40B4-BE49-F238E27FC236}">
                <a16:creationId xmlns:a16="http://schemas.microsoft.com/office/drawing/2014/main" id="{B4F9FE2F-46D9-43A6-A0CC-2585A4BA095C}"/>
              </a:ext>
            </a:extLst>
          </p:cNvPr>
          <p:cNvSpPr txBox="1"/>
          <p:nvPr/>
        </p:nvSpPr>
        <p:spPr>
          <a:xfrm>
            <a:off x="1766170" y="2444090"/>
            <a:ext cx="10036931" cy="523220"/>
          </a:xfrm>
          <a:prstGeom prst="rect">
            <a:avLst/>
          </a:prstGeom>
          <a:noFill/>
        </p:spPr>
        <p:txBody>
          <a:bodyPr wrap="square" rtlCol="0">
            <a:spAutoFit/>
          </a:bodyPr>
          <a:lstStyle/>
          <a:p>
            <a:pPr algn="ctr"/>
            <a:r>
              <a:rPr lang="es-EC" sz="2800" b="1" dirty="0">
                <a:ln w="22225">
                  <a:solidFill>
                    <a:schemeClr val="accent2"/>
                  </a:solidFill>
                  <a:prstDash val="solid"/>
                </a:ln>
                <a:solidFill>
                  <a:schemeClr val="accent2">
                    <a:lumMod val="40000"/>
                    <a:lumOff val="60000"/>
                  </a:schemeClr>
                </a:solidFill>
                <a:latin typeface="Tw Cen MT" panose="020B0602020104020603" pitchFamily="34" charset="0"/>
              </a:rPr>
              <a:t>TESIS DE GRADO EN MAESTRIA DE SEGURIDAD Y DEFENSA</a:t>
            </a:r>
            <a:endParaRPr lang="es-ES" sz="2800" b="1" dirty="0">
              <a:ln w="22225">
                <a:solidFill>
                  <a:schemeClr val="accent2"/>
                </a:solidFill>
                <a:prstDash val="solid"/>
              </a:ln>
              <a:solidFill>
                <a:schemeClr val="accent2">
                  <a:lumMod val="40000"/>
                  <a:lumOff val="60000"/>
                </a:schemeClr>
              </a:solidFill>
              <a:latin typeface="Tw Cen MT" panose="020B0602020104020603" pitchFamily="34" charset="0"/>
            </a:endParaRPr>
          </a:p>
        </p:txBody>
      </p:sp>
      <p:sp>
        <p:nvSpPr>
          <p:cNvPr id="12" name="CuadroTexto 11">
            <a:extLst>
              <a:ext uri="{FF2B5EF4-FFF2-40B4-BE49-F238E27FC236}">
                <a16:creationId xmlns:a16="http://schemas.microsoft.com/office/drawing/2014/main" id="{908AE07A-C908-4F4D-9BDF-CDA13190633E}"/>
              </a:ext>
            </a:extLst>
          </p:cNvPr>
          <p:cNvSpPr txBox="1"/>
          <p:nvPr/>
        </p:nvSpPr>
        <p:spPr>
          <a:xfrm>
            <a:off x="551821" y="5303847"/>
            <a:ext cx="6268452" cy="977447"/>
          </a:xfrm>
          <a:prstGeom prst="rect">
            <a:avLst/>
          </a:prstGeom>
          <a:noFill/>
        </p:spPr>
        <p:txBody>
          <a:bodyPr wrap="square">
            <a:spAutoFit/>
          </a:bodyPr>
          <a:lstStyle/>
          <a:p>
            <a:pPr indent="457200">
              <a:lnSpc>
                <a:spcPct val="150000"/>
              </a:lnSpc>
              <a:defRPr/>
            </a:pPr>
            <a:r>
              <a:rPr lang="es-ES_tradnl" b="1" dirty="0">
                <a:ln w="22225">
                  <a:solidFill>
                    <a:schemeClr val="accent2"/>
                  </a:solidFill>
                  <a:prstDash val="solid"/>
                </a:ln>
                <a:solidFill>
                  <a:schemeClr val="accent2">
                    <a:lumMod val="40000"/>
                    <a:lumOff val="60000"/>
                  </a:schemeClr>
                </a:solidFill>
                <a:latin typeface="Tw Cen MT" panose="020B0602020104020603" pitchFamily="34" charset="0"/>
              </a:rPr>
              <a:t>DIRECTOR:</a:t>
            </a:r>
            <a:endParaRPr lang="es-EC" b="1" dirty="0">
              <a:ln w="22225">
                <a:solidFill>
                  <a:schemeClr val="accent2"/>
                </a:solidFill>
                <a:prstDash val="solid"/>
              </a:ln>
              <a:solidFill>
                <a:schemeClr val="accent2">
                  <a:lumMod val="40000"/>
                  <a:lumOff val="60000"/>
                </a:schemeClr>
              </a:solidFill>
              <a:latin typeface="Tw Cen MT" panose="020B0602020104020603" pitchFamily="34" charset="0"/>
            </a:endParaRPr>
          </a:p>
          <a:p>
            <a:pPr indent="457200">
              <a:lnSpc>
                <a:spcPct val="200000"/>
              </a:lnSpc>
              <a:defRPr/>
            </a:pPr>
            <a:r>
              <a:rPr lang="es-ES_tradnl" b="1" dirty="0">
                <a:ln w="22225">
                  <a:solidFill>
                    <a:schemeClr val="accent2"/>
                  </a:solidFill>
                  <a:prstDash val="solid"/>
                </a:ln>
                <a:solidFill>
                  <a:schemeClr val="accent2">
                    <a:lumMod val="40000"/>
                    <a:lumOff val="60000"/>
                  </a:schemeClr>
                </a:solidFill>
                <a:latin typeface="Tw Cen MT" panose="020B0602020104020603" pitchFamily="34" charset="0"/>
              </a:rPr>
              <a:t>TCRN. DE E.M. JIMÉNEZ MARCO</a:t>
            </a:r>
            <a:endParaRPr lang="es-EC" b="1" dirty="0">
              <a:ln w="22225">
                <a:solidFill>
                  <a:schemeClr val="accent2"/>
                </a:solidFill>
                <a:prstDash val="solid"/>
              </a:ln>
              <a:solidFill>
                <a:schemeClr val="accent2">
                  <a:lumMod val="40000"/>
                  <a:lumOff val="60000"/>
                </a:schemeClr>
              </a:solidFill>
              <a:latin typeface="Tw Cen MT" panose="020B0602020104020603" pitchFamily="34" charset="0"/>
            </a:endParaRPr>
          </a:p>
        </p:txBody>
      </p:sp>
    </p:spTree>
    <p:extLst>
      <p:ext uri="{BB962C8B-B14F-4D97-AF65-F5344CB8AC3E}">
        <p14:creationId xmlns:p14="http://schemas.microsoft.com/office/powerpoint/2010/main" val="1324075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iterate type="wd">
                                    <p:tmPct val="0"/>
                                  </p:iterate>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4" presetID="3" presetClass="emph" presetSubtype="2" fill="hold" nodeType="withEffect">
                                  <p:stCondLst>
                                    <p:cond delay="0"/>
                                  </p:stCondLst>
                                  <p:iterate type="wd">
                                    <p:tmPct val="0"/>
                                  </p:iterate>
                                  <p:childTnLst>
                                    <p:animClr clrSpc="rgb" dir="cw">
                                      <p:cBhvr override="childStyle">
                                        <p:cTn id="15" dur="2000" fill="hold"/>
                                        <p:tgtEl>
                                          <p:spTgt spid="10">
                                            <p:txEl>
                                              <p:pRg st="0" end="0"/>
                                            </p:txEl>
                                          </p:spTgt>
                                        </p:tgtEl>
                                        <p:attrNameLst>
                                          <p:attrName>style.color</p:attrName>
                                        </p:attrNameLst>
                                      </p:cBhvr>
                                      <p:to>
                                        <a:srgbClr val="0E4D3C"/>
                                      </p:to>
                                    </p:animClr>
                                  </p:childTnLst>
                                </p:cTn>
                              </p:par>
                            </p:childTnLst>
                          </p:cTn>
                        </p:par>
                        <p:par>
                          <p:cTn id="16" fill="hold">
                            <p:stCondLst>
                              <p:cond delay="2500"/>
                            </p:stCondLst>
                            <p:childTnLst>
                              <p:par>
                                <p:cTn id="17" presetID="2" presetClass="entr" presetSubtype="8" accel="22000" decel="22000" fill="hold" grpId="0" nodeType="afterEffect">
                                  <p:stCondLst>
                                    <p:cond delay="0"/>
                                  </p:stCondLst>
                                  <p:iterate type="lt">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6025"/>
                            </p:stCondLst>
                            <p:childTnLst>
                              <p:par>
                                <p:cTn id="22" presetID="42" presetClass="entr" presetSubtype="0" fill="hold" grpId="1" nodeType="afterEffect">
                                  <p:stCondLst>
                                    <p:cond delay="0"/>
                                  </p:stCondLst>
                                  <p:iterate type="wd">
                                    <p:tmPct val="0"/>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7025"/>
                            </p:stCondLst>
                            <p:childTnLst>
                              <p:par>
                                <p:cTn id="28" presetID="42" presetClass="entr" presetSubtype="0" fill="hold" grpId="1"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8025"/>
                            </p:stCondLst>
                            <p:childTnLst>
                              <p:par>
                                <p:cTn id="34" presetID="42" presetClass="entr" presetSubtype="0" fill="hold" grpId="0" nodeType="afterEffect">
                                  <p:stCondLst>
                                    <p:cond delay="0"/>
                                  </p:stCondLst>
                                  <p:iterate type="wd">
                                    <p:tmPct val="0"/>
                                  </p:iterate>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1000"/>
                                        <p:tgtEl>
                                          <p:spTgt spid="11">
                                            <p:txEl>
                                              <p:pRg st="0" end="0"/>
                                            </p:txEl>
                                          </p:spTgt>
                                        </p:tgtEl>
                                      </p:cBhvr>
                                    </p:animEffect>
                                    <p:anim calcmode="lin" valueType="num">
                                      <p:cBhvr>
                                        <p:cTn id="3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iterate type="wd">
                                    <p:tmPct val="0"/>
                                  </p:iterate>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1000"/>
                                        <p:tgtEl>
                                          <p:spTgt spid="11">
                                            <p:txEl>
                                              <p:pRg st="1" end="1"/>
                                            </p:txEl>
                                          </p:spTgt>
                                        </p:tgtEl>
                                      </p:cBhvr>
                                    </p:animEffect>
                                    <p:anim calcmode="lin" valueType="num">
                                      <p:cBhvr>
                                        <p:cTn id="4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1" grpId="0" uiExpand="1" build="allAtOnce"/>
      <p:bldP spid="16" grpId="0"/>
      <p:bldP spid="6" grpId="0" uiExpand="1" build="p"/>
      <p:bldP spid="10" grpId="0" build="allAtOnce"/>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217100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Variables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39" name="Group 73">
            <a:extLst>
              <a:ext uri="{FF2B5EF4-FFF2-40B4-BE49-F238E27FC236}">
                <a16:creationId xmlns:a16="http://schemas.microsoft.com/office/drawing/2014/main" id="{87D3EDC9-3CC1-4F41-8134-A3A4DBBF628A}"/>
              </a:ext>
            </a:extLst>
          </p:cNvPr>
          <p:cNvGrpSpPr/>
          <p:nvPr/>
        </p:nvGrpSpPr>
        <p:grpSpPr>
          <a:xfrm>
            <a:off x="506209" y="1455213"/>
            <a:ext cx="4363505" cy="655107"/>
            <a:chOff x="5830771" y="583473"/>
            <a:chExt cx="4363505" cy="947379"/>
          </a:xfrm>
          <a:effectLst>
            <a:outerShdw blurRad="50800" dist="38100" algn="l" rotWithShape="0">
              <a:prstClr val="black">
                <a:alpha val="40000"/>
              </a:prstClr>
            </a:outerShdw>
          </a:effectLst>
        </p:grpSpPr>
        <p:sp>
          <p:nvSpPr>
            <p:cNvPr id="40" name="Freeform: Shape 12">
              <a:extLst>
                <a:ext uri="{FF2B5EF4-FFF2-40B4-BE49-F238E27FC236}">
                  <a16:creationId xmlns:a16="http://schemas.microsoft.com/office/drawing/2014/main" id="{491CC09C-5DFE-4DE1-9950-18C7C3340B17}"/>
                </a:ext>
              </a:extLst>
            </p:cNvPr>
            <p:cNvSpPr/>
            <p:nvPr/>
          </p:nvSpPr>
          <p:spPr>
            <a:xfrm>
              <a:off x="5830771" y="583473"/>
              <a:ext cx="4363505" cy="94737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55">
              <a:extLst>
                <a:ext uri="{FF2B5EF4-FFF2-40B4-BE49-F238E27FC236}">
                  <a16:creationId xmlns:a16="http://schemas.microsoft.com/office/drawing/2014/main" id="{C93091EF-7FF6-4A42-87A8-C499E09524FF}"/>
                </a:ext>
              </a:extLst>
            </p:cNvPr>
            <p:cNvSpPr txBox="1"/>
            <p:nvPr/>
          </p:nvSpPr>
          <p:spPr>
            <a:xfrm>
              <a:off x="6734742" y="791799"/>
              <a:ext cx="2288423" cy="64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Población</a:t>
              </a:r>
            </a:p>
          </p:txBody>
        </p:sp>
      </p:grpSp>
      <p:sp>
        <p:nvSpPr>
          <p:cNvPr id="48" name="Oval 43">
            <a:extLst>
              <a:ext uri="{FF2B5EF4-FFF2-40B4-BE49-F238E27FC236}">
                <a16:creationId xmlns:a16="http://schemas.microsoft.com/office/drawing/2014/main" id="{A11AE37D-8738-4C3C-B3CB-9B9BC8769CBF}"/>
              </a:ext>
            </a:extLst>
          </p:cNvPr>
          <p:cNvSpPr/>
          <p:nvPr/>
        </p:nvSpPr>
        <p:spPr>
          <a:xfrm flipH="1">
            <a:off x="10155614" y="1413290"/>
            <a:ext cx="492920" cy="49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5">
            <a:extLst>
              <a:ext uri="{FF2B5EF4-FFF2-40B4-BE49-F238E27FC236}">
                <a16:creationId xmlns:a16="http://schemas.microsoft.com/office/drawing/2014/main" id="{522F84A6-58F4-4B64-BCE7-4CFE98CE3767}"/>
              </a:ext>
            </a:extLst>
          </p:cNvPr>
          <p:cNvGrpSpPr/>
          <p:nvPr/>
        </p:nvGrpSpPr>
        <p:grpSpPr>
          <a:xfrm>
            <a:off x="477544" y="3325464"/>
            <a:ext cx="4363505" cy="655107"/>
            <a:chOff x="5830771" y="2018186"/>
            <a:chExt cx="4363505" cy="947379"/>
          </a:xfrm>
          <a:effectLst>
            <a:outerShdw blurRad="50800" dist="38100" algn="l" rotWithShape="0">
              <a:prstClr val="black">
                <a:alpha val="40000"/>
              </a:prstClr>
            </a:outerShdw>
          </a:effectLst>
        </p:grpSpPr>
        <p:sp>
          <p:nvSpPr>
            <p:cNvPr id="52" name="Freeform: Shape 14">
              <a:extLst>
                <a:ext uri="{FF2B5EF4-FFF2-40B4-BE49-F238E27FC236}">
                  <a16:creationId xmlns:a16="http://schemas.microsoft.com/office/drawing/2014/main" id="{5EF9AF86-0A8F-4E4B-90E5-4BD75CCB81BA}"/>
                </a:ext>
              </a:extLst>
            </p:cNvPr>
            <p:cNvSpPr/>
            <p:nvPr/>
          </p:nvSpPr>
          <p:spPr>
            <a:xfrm>
              <a:off x="5830771" y="2018186"/>
              <a:ext cx="4363505" cy="94737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TextBox 56">
              <a:extLst>
                <a:ext uri="{FF2B5EF4-FFF2-40B4-BE49-F238E27FC236}">
                  <a16:creationId xmlns:a16="http://schemas.microsoft.com/office/drawing/2014/main" id="{135F576B-6F0E-4928-A25D-A17955AFED86}"/>
                </a:ext>
              </a:extLst>
            </p:cNvPr>
            <p:cNvSpPr txBox="1"/>
            <p:nvPr/>
          </p:nvSpPr>
          <p:spPr>
            <a:xfrm>
              <a:off x="6786239" y="2161853"/>
              <a:ext cx="2341742" cy="6401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Muestra</a:t>
              </a:r>
            </a:p>
          </p:txBody>
        </p:sp>
      </p:grpSp>
      <p:sp>
        <p:nvSpPr>
          <p:cNvPr id="57" name="TextBox 63">
            <a:extLst>
              <a:ext uri="{FF2B5EF4-FFF2-40B4-BE49-F238E27FC236}">
                <a16:creationId xmlns:a16="http://schemas.microsoft.com/office/drawing/2014/main" id="{27E846D5-373D-4A15-B6FB-792870F977AB}"/>
              </a:ext>
            </a:extLst>
          </p:cNvPr>
          <p:cNvSpPr txBox="1"/>
          <p:nvPr/>
        </p:nvSpPr>
        <p:spPr>
          <a:xfrm>
            <a:off x="477545" y="2295959"/>
            <a:ext cx="5618456" cy="400110"/>
          </a:xfrm>
          <a:prstGeom prst="rect">
            <a:avLst/>
          </a:prstGeom>
          <a:noFill/>
        </p:spPr>
        <p:txBody>
          <a:bodyPr wrap="square" rtlCol="0">
            <a:spAutoFit/>
          </a:bodyPr>
          <a:lstStyle>
            <a:defPPr>
              <a:defRPr lang="en-US"/>
            </a:defPPr>
            <a:lvl1pPr lvl="0">
              <a:defRPr sz="2000" b="1">
                <a:effectLst/>
              </a:defRPr>
            </a:lvl1pPr>
          </a:lstStyle>
          <a:p>
            <a:r>
              <a:rPr lang="es-ES" b="0" dirty="0"/>
              <a:t>La población corresponde al Ejército Ecuatoriano.</a:t>
            </a:r>
          </a:p>
        </p:txBody>
      </p:sp>
      <p:sp>
        <p:nvSpPr>
          <p:cNvPr id="58" name="TextBox 64">
            <a:extLst>
              <a:ext uri="{FF2B5EF4-FFF2-40B4-BE49-F238E27FC236}">
                <a16:creationId xmlns:a16="http://schemas.microsoft.com/office/drawing/2014/main" id="{622FF489-B646-4BE3-AE8F-2111A09643EE}"/>
              </a:ext>
            </a:extLst>
          </p:cNvPr>
          <p:cNvSpPr txBox="1"/>
          <p:nvPr/>
        </p:nvSpPr>
        <p:spPr>
          <a:xfrm>
            <a:off x="506209" y="4224824"/>
            <a:ext cx="5387524" cy="1938992"/>
          </a:xfrm>
          <a:prstGeom prst="rect">
            <a:avLst/>
          </a:prstGeom>
          <a:noFill/>
        </p:spPr>
        <p:txBody>
          <a:bodyPr wrap="square" rtlCol="0">
            <a:spAutoFit/>
          </a:bodyPr>
          <a:lstStyle>
            <a:defPPr>
              <a:defRPr lang="es-EC"/>
            </a:defPPr>
            <a:lvl1pPr lvl="0">
              <a:defRPr sz="2800" b="1">
                <a:effectLst>
                  <a:outerShdw blurRad="38100" dist="38100" dir="2700000" algn="tl">
                    <a:srgbClr val="000000">
                      <a:alpha val="43137"/>
                    </a:srgbClr>
                  </a:outerShdw>
                </a:effectLst>
              </a:defRPr>
            </a:lvl1pPr>
          </a:lstStyle>
          <a:p>
            <a:pPr algn="just"/>
            <a:r>
              <a:rPr lang="es-ES_tradnl" sz="2000" b="0" dirty="0">
                <a:effectLst/>
              </a:rPr>
              <a:t>Por las características de la investigación se tomará como muestra a directivos y oficiales expertos en el tema y a personal que tiene relación directa con el entrenamiento militar, se ha determinado un número de 52 personas, pertenecientes a distintas unidades</a:t>
            </a:r>
            <a:endParaRPr lang="es-EC" sz="2000" b="0" dirty="0">
              <a:effectLst/>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83DA3AAE-D163-4365-9399-7901689648F9}"/>
                  </a:ext>
                </a:extLst>
              </p:cNvPr>
              <p:cNvSpPr txBox="1"/>
              <p:nvPr/>
            </p:nvSpPr>
            <p:spPr>
              <a:xfrm>
                <a:off x="5779401" y="4927365"/>
                <a:ext cx="6093228" cy="6873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𝒏</m:t>
                      </m:r>
                      <m:r>
                        <a:rPr lang="es-ES" b="0" i="0">
                          <a:latin typeface="Cambria Math" panose="02040503050406030204" pitchFamily="18" charset="0"/>
                        </a:rPr>
                        <m:t>=</m:t>
                      </m:r>
                      <m:f>
                        <m:fPr>
                          <m:ctrlPr>
                            <a:rPr lang="es-ES" b="0" i="1">
                              <a:solidFill>
                                <a:srgbClr val="836967"/>
                              </a:solidFill>
                              <a:latin typeface="Cambria Math" panose="02040503050406030204" pitchFamily="18" charset="0"/>
                            </a:rPr>
                          </m:ctrlPr>
                        </m:fPr>
                        <m:num>
                          <m:sSup>
                            <m:sSupPr>
                              <m:ctrlPr>
                                <a:rPr lang="es-ES" b="0" i="1">
                                  <a:solidFill>
                                    <a:srgbClr val="836967"/>
                                  </a:solidFill>
                                  <a:latin typeface="Cambria Math" panose="02040503050406030204" pitchFamily="18" charset="0"/>
                                </a:rPr>
                              </m:ctrlPr>
                            </m:sSupPr>
                            <m:e>
                              <m:r>
                                <a:rPr lang="es-ES" b="0" i="0">
                                  <a:latin typeface="Cambria Math" panose="02040503050406030204" pitchFamily="18" charset="0"/>
                                </a:rPr>
                                <m:t>1.96</m:t>
                              </m:r>
                            </m:e>
                            <m:sup>
                              <m:r>
                                <a:rPr lang="es-ES" b="0" i="0">
                                  <a:latin typeface="Cambria Math" panose="02040503050406030204" pitchFamily="18" charset="0"/>
                                </a:rPr>
                                <m:t>2</m:t>
                              </m:r>
                            </m:sup>
                          </m:sSup>
                          <m:d>
                            <m:dPr>
                              <m:ctrlPr>
                                <a:rPr lang="es-ES" b="0" i="1">
                                  <a:latin typeface="Cambria Math" panose="02040503050406030204" pitchFamily="18" charset="0"/>
                                </a:rPr>
                              </m:ctrlPr>
                            </m:dPr>
                            <m:e>
                              <m:r>
                                <a:rPr lang="es-ES" b="0" i="0">
                                  <a:latin typeface="Cambria Math" panose="02040503050406030204" pitchFamily="18" charset="0"/>
                                </a:rPr>
                                <m:t>0.25</m:t>
                              </m:r>
                            </m:e>
                          </m:d>
                          <m:r>
                            <a:rPr lang="es-ES" b="0" i="1" smtClean="0">
                              <a:latin typeface="Cambria Math" panose="02040503050406030204" pitchFamily="18" charset="0"/>
                            </a:rPr>
                            <m:t>60</m:t>
                          </m:r>
                        </m:num>
                        <m:den>
                          <m:sSup>
                            <m:sSupPr>
                              <m:ctrlPr>
                                <a:rPr lang="es-ES" b="0" i="1">
                                  <a:solidFill>
                                    <a:srgbClr val="836967"/>
                                  </a:solidFill>
                                  <a:latin typeface="Cambria Math" panose="02040503050406030204" pitchFamily="18" charset="0"/>
                                </a:rPr>
                              </m:ctrlPr>
                            </m:sSupPr>
                            <m:e>
                              <m:r>
                                <a:rPr lang="es-ES" b="0" i="0">
                                  <a:latin typeface="Cambria Math" panose="02040503050406030204" pitchFamily="18" charset="0"/>
                                </a:rPr>
                                <m:t>0.05</m:t>
                              </m:r>
                            </m:e>
                            <m:sup>
                              <m:r>
                                <a:rPr lang="es-ES" b="0" i="0">
                                  <a:latin typeface="Cambria Math" panose="02040503050406030204" pitchFamily="18" charset="0"/>
                                </a:rPr>
                                <m:t>2</m:t>
                              </m:r>
                            </m:sup>
                          </m:sSup>
                          <m:d>
                            <m:dPr>
                              <m:ctrlPr>
                                <a:rPr lang="es-ES" b="0" i="1">
                                  <a:solidFill>
                                    <a:srgbClr val="836967"/>
                                  </a:solidFill>
                                  <a:latin typeface="Cambria Math" panose="02040503050406030204" pitchFamily="18" charset="0"/>
                                </a:rPr>
                              </m:ctrlPr>
                            </m:dPr>
                            <m:e>
                              <m:r>
                                <a:rPr lang="es-ES" b="0" i="0" smtClean="0">
                                  <a:latin typeface="Cambria Math" panose="02040503050406030204" pitchFamily="18" charset="0"/>
                                </a:rPr>
                                <m:t>60</m:t>
                              </m:r>
                              <m:r>
                                <a:rPr lang="es-ES" b="0" i="0">
                                  <a:latin typeface="Cambria Math" panose="02040503050406030204" pitchFamily="18" charset="0"/>
                                </a:rPr>
                                <m:t>−1</m:t>
                              </m:r>
                            </m:e>
                          </m:d>
                          <m:r>
                            <a:rPr lang="es-ES" b="0" i="0">
                              <a:latin typeface="Cambria Math" panose="02040503050406030204" pitchFamily="18" charset="0"/>
                            </a:rPr>
                            <m:t> </m:t>
                          </m:r>
                          <m:sSup>
                            <m:sSupPr>
                              <m:ctrlPr>
                                <a:rPr lang="es-ES" b="0" i="1">
                                  <a:solidFill>
                                    <a:srgbClr val="836967"/>
                                  </a:solidFill>
                                  <a:latin typeface="Cambria Math" panose="02040503050406030204" pitchFamily="18" charset="0"/>
                                </a:rPr>
                              </m:ctrlPr>
                            </m:sSupPr>
                            <m:e>
                              <m:r>
                                <a:rPr lang="es-ES" b="0" i="0">
                                  <a:latin typeface="Cambria Math" panose="02040503050406030204" pitchFamily="18" charset="0"/>
                                </a:rPr>
                                <m:t>+1.96</m:t>
                              </m:r>
                            </m:e>
                            <m:sup>
                              <m:r>
                                <a:rPr lang="es-ES" b="0" i="0">
                                  <a:latin typeface="Cambria Math" panose="02040503050406030204" pitchFamily="18" charset="0"/>
                                </a:rPr>
                                <m:t>2</m:t>
                              </m:r>
                            </m:sup>
                          </m:sSup>
                          <m:r>
                            <a:rPr lang="es-ES" b="0" i="0">
                              <a:latin typeface="Cambria Math" panose="02040503050406030204" pitchFamily="18" charset="0"/>
                            </a:rPr>
                            <m:t>∗0.25</m:t>
                          </m:r>
                        </m:den>
                      </m:f>
                    </m:oMath>
                  </m:oMathPara>
                </a14:m>
                <a:endParaRPr lang="es-ES" dirty="0"/>
              </a:p>
            </p:txBody>
          </p:sp>
        </mc:Choice>
        <mc:Fallback xmlns="">
          <p:sp>
            <p:nvSpPr>
              <p:cNvPr id="18" name="CuadroTexto 17">
                <a:extLst>
                  <a:ext uri="{FF2B5EF4-FFF2-40B4-BE49-F238E27FC236}">
                    <a16:creationId xmlns:a16="http://schemas.microsoft.com/office/drawing/2014/main" id="{83DA3AAE-D163-4365-9399-7901689648F9}"/>
                  </a:ext>
                </a:extLst>
              </p:cNvPr>
              <p:cNvSpPr txBox="1">
                <a:spLocks noRot="1" noChangeAspect="1" noMove="1" noResize="1" noEditPoints="1" noAdjustHandles="1" noChangeArrowheads="1" noChangeShapeType="1" noTextEdit="1"/>
              </p:cNvSpPr>
              <p:nvPr/>
            </p:nvSpPr>
            <p:spPr>
              <a:xfrm>
                <a:off x="5779401" y="4927365"/>
                <a:ext cx="6093228" cy="687368"/>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DA030F0-1680-453E-B9E8-A3D679F421AD}"/>
                  </a:ext>
                </a:extLst>
              </p:cNvPr>
              <p:cNvSpPr txBox="1"/>
              <p:nvPr/>
            </p:nvSpPr>
            <p:spPr>
              <a:xfrm>
                <a:off x="5302223" y="3959030"/>
                <a:ext cx="6093228" cy="689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𝒏</m:t>
                      </m:r>
                      <m:r>
                        <a:rPr lang="es-ES" b="0" i="0">
                          <a:latin typeface="Cambria Math" panose="02040503050406030204" pitchFamily="18" charset="0"/>
                        </a:rPr>
                        <m:t>=</m:t>
                      </m:r>
                      <m:f>
                        <m:fPr>
                          <m:ctrlPr>
                            <a:rPr lang="es-ES" b="0" i="1">
                              <a:solidFill>
                                <a:srgbClr val="836967"/>
                              </a:solidFill>
                              <a:latin typeface="Cambria Math" panose="02040503050406030204" pitchFamily="18" charset="0"/>
                            </a:rPr>
                          </m:ctrlPr>
                        </m:fPr>
                        <m:num>
                          <m:sSup>
                            <m:sSupPr>
                              <m:ctrlPr>
                                <a:rPr lang="es-ES" b="0" i="1">
                                  <a:solidFill>
                                    <a:srgbClr val="836967"/>
                                  </a:solidFill>
                                  <a:latin typeface="Cambria Math" panose="02040503050406030204" pitchFamily="18" charset="0"/>
                                </a:rPr>
                              </m:ctrlPr>
                            </m:sSupPr>
                            <m:e>
                              <m:r>
                                <a:rPr lang="es-ES" b="0" i="1">
                                  <a:latin typeface="Cambria Math" panose="02040503050406030204" pitchFamily="18" charset="0"/>
                                </a:rPr>
                                <m:t>𝐾</m:t>
                              </m:r>
                            </m:e>
                            <m:sup>
                              <m:r>
                                <a:rPr lang="es-ES" b="0" i="0">
                                  <a:latin typeface="Cambria Math" panose="02040503050406030204" pitchFamily="18" charset="0"/>
                                </a:rPr>
                                <m:t>2</m:t>
                              </m:r>
                            </m:sup>
                          </m:sSup>
                          <m:r>
                            <a:rPr lang="es-ES" b="0" i="1">
                              <a:latin typeface="Cambria Math" panose="02040503050406030204" pitchFamily="18" charset="0"/>
                            </a:rPr>
                            <m:t>𝑁𝑃𝑄</m:t>
                          </m:r>
                        </m:num>
                        <m:den>
                          <m:sSup>
                            <m:sSupPr>
                              <m:ctrlPr>
                                <a:rPr lang="es-ES" b="0" i="1">
                                  <a:solidFill>
                                    <a:srgbClr val="836967"/>
                                  </a:solidFill>
                                  <a:latin typeface="Cambria Math" panose="02040503050406030204" pitchFamily="18" charset="0"/>
                                </a:rPr>
                              </m:ctrlPr>
                            </m:sSupPr>
                            <m:e>
                              <m:r>
                                <a:rPr lang="es-ES" b="0" i="1">
                                  <a:latin typeface="Cambria Math" panose="02040503050406030204" pitchFamily="18" charset="0"/>
                                </a:rPr>
                                <m:t>𝑒</m:t>
                              </m:r>
                            </m:e>
                            <m:sup>
                              <m:r>
                                <a:rPr lang="es-ES" b="0" i="0">
                                  <a:latin typeface="Cambria Math" panose="02040503050406030204" pitchFamily="18" charset="0"/>
                                </a:rPr>
                                <m:t>2</m:t>
                              </m:r>
                            </m:sup>
                          </m:sSup>
                          <m:d>
                            <m:dPr>
                              <m:ctrlPr>
                                <a:rPr lang="es-ES" b="0" i="1">
                                  <a:solidFill>
                                    <a:srgbClr val="836967"/>
                                  </a:solidFill>
                                  <a:latin typeface="Cambria Math" panose="02040503050406030204" pitchFamily="18" charset="0"/>
                                </a:rPr>
                              </m:ctrlPr>
                            </m:dPr>
                            <m:e>
                              <m:r>
                                <a:rPr lang="es-ES" b="0" i="1">
                                  <a:latin typeface="Cambria Math" panose="02040503050406030204" pitchFamily="18" charset="0"/>
                                </a:rPr>
                                <m:t>𝑁</m:t>
                              </m:r>
                              <m:r>
                                <a:rPr lang="es-ES" b="0" i="0">
                                  <a:latin typeface="Cambria Math" panose="02040503050406030204" pitchFamily="18" charset="0"/>
                                </a:rPr>
                                <m:t>−1</m:t>
                              </m:r>
                            </m:e>
                          </m:d>
                          <m:r>
                            <a:rPr lang="es-ES" b="0" i="0">
                              <a:latin typeface="Cambria Math" panose="02040503050406030204" pitchFamily="18" charset="0"/>
                            </a:rPr>
                            <m:t> +</m:t>
                          </m:r>
                          <m:sSup>
                            <m:sSupPr>
                              <m:ctrlPr>
                                <a:rPr lang="es-ES" b="0" i="1">
                                  <a:solidFill>
                                    <a:srgbClr val="836967"/>
                                  </a:solidFill>
                                  <a:latin typeface="Cambria Math" panose="02040503050406030204" pitchFamily="18" charset="0"/>
                                </a:rPr>
                              </m:ctrlPr>
                            </m:sSupPr>
                            <m:e>
                              <m:r>
                                <a:rPr lang="es-ES" b="0" i="1">
                                  <a:latin typeface="Cambria Math" panose="02040503050406030204" pitchFamily="18" charset="0"/>
                                </a:rPr>
                                <m:t>𝐾</m:t>
                              </m:r>
                            </m:e>
                            <m:sup>
                              <m:r>
                                <a:rPr lang="es-ES" b="0" i="0">
                                  <a:latin typeface="Cambria Math" panose="02040503050406030204" pitchFamily="18" charset="0"/>
                                </a:rPr>
                                <m:t>2</m:t>
                              </m:r>
                            </m:sup>
                          </m:sSup>
                          <m:r>
                            <a:rPr lang="es-ES" b="0" i="1">
                              <a:latin typeface="Cambria Math" panose="02040503050406030204" pitchFamily="18" charset="0"/>
                            </a:rPr>
                            <m:t>𝑃𝑄</m:t>
                          </m:r>
                        </m:den>
                      </m:f>
                    </m:oMath>
                  </m:oMathPara>
                </a14:m>
                <a:endParaRPr lang="es-ES" dirty="0"/>
              </a:p>
            </p:txBody>
          </p:sp>
        </mc:Choice>
        <mc:Fallback xmlns="">
          <p:sp>
            <p:nvSpPr>
              <p:cNvPr id="20" name="CuadroTexto 19">
                <a:extLst>
                  <a:ext uri="{FF2B5EF4-FFF2-40B4-BE49-F238E27FC236}">
                    <a16:creationId xmlns:a16="http://schemas.microsoft.com/office/drawing/2014/main" id="{BDA030F0-1680-453E-B9E8-A3D679F421AD}"/>
                  </a:ext>
                </a:extLst>
              </p:cNvPr>
              <p:cNvSpPr txBox="1">
                <a:spLocks noRot="1" noChangeAspect="1" noMove="1" noResize="1" noEditPoints="1" noAdjustHandles="1" noChangeArrowheads="1" noChangeShapeType="1" noTextEdit="1"/>
              </p:cNvSpPr>
              <p:nvPr/>
            </p:nvSpPr>
            <p:spPr>
              <a:xfrm>
                <a:off x="5302223" y="3959030"/>
                <a:ext cx="6093228" cy="689356"/>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B35F43DC-C8F3-44D7-BA13-A2BB9636ED69}"/>
                  </a:ext>
                </a:extLst>
              </p:cNvPr>
              <p:cNvSpPr txBox="1"/>
              <p:nvPr/>
            </p:nvSpPr>
            <p:spPr>
              <a:xfrm>
                <a:off x="5302223" y="5921974"/>
                <a:ext cx="609322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2400" b="1" i="1" smtClean="0">
                          <a:latin typeface="Cambria Math" panose="02040503050406030204" pitchFamily="18" charset="0"/>
                        </a:rPr>
                        <m:t>𝒏</m:t>
                      </m:r>
                      <m:r>
                        <a:rPr lang="es-ES" sz="2400" b="0" i="0">
                          <a:latin typeface="Cambria Math" panose="02040503050406030204" pitchFamily="18" charset="0"/>
                        </a:rPr>
                        <m:t>=</m:t>
                      </m:r>
                      <m:r>
                        <a:rPr lang="es-ES" sz="2400" b="1" i="0" smtClean="0">
                          <a:solidFill>
                            <a:schemeClr val="accent1"/>
                          </a:solidFill>
                          <a:latin typeface="Cambria Math" panose="02040503050406030204" pitchFamily="18" charset="0"/>
                        </a:rPr>
                        <m:t>𝟓𝟐</m:t>
                      </m:r>
                    </m:oMath>
                  </m:oMathPara>
                </a14:m>
                <a:endParaRPr lang="es-ES" sz="2400" b="1" dirty="0"/>
              </a:p>
            </p:txBody>
          </p:sp>
        </mc:Choice>
        <mc:Fallback xmlns="">
          <p:sp>
            <p:nvSpPr>
              <p:cNvPr id="22" name="CuadroTexto 21">
                <a:extLst>
                  <a:ext uri="{FF2B5EF4-FFF2-40B4-BE49-F238E27FC236}">
                    <a16:creationId xmlns:a16="http://schemas.microsoft.com/office/drawing/2014/main" id="{B35F43DC-C8F3-44D7-BA13-A2BB9636ED69}"/>
                  </a:ext>
                </a:extLst>
              </p:cNvPr>
              <p:cNvSpPr txBox="1">
                <a:spLocks noRot="1" noChangeAspect="1" noMove="1" noResize="1" noEditPoints="1" noAdjustHandles="1" noChangeArrowheads="1" noChangeShapeType="1" noTextEdit="1"/>
              </p:cNvSpPr>
              <p:nvPr/>
            </p:nvSpPr>
            <p:spPr>
              <a:xfrm>
                <a:off x="5302223" y="5921974"/>
                <a:ext cx="6093228" cy="461665"/>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394443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4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childTnLst>
                          </p:cTn>
                        </p:par>
                        <p:par>
                          <p:cTn id="20" fill="hold">
                            <p:stCondLst>
                              <p:cond delay="1900"/>
                            </p:stCondLst>
                            <p:childTnLst>
                              <p:par>
                                <p:cTn id="21" presetID="17"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ppt_x</p:attrName>
                                        </p:attrNameLst>
                                      </p:cBhvr>
                                      <p:tavLst>
                                        <p:tav tm="0">
                                          <p:val>
                                            <p:strVal val="#ppt_x-#ppt_w/2"/>
                                          </p:val>
                                        </p:tav>
                                        <p:tav tm="100000">
                                          <p:val>
                                            <p:strVal val="#ppt_x"/>
                                          </p:val>
                                        </p:tav>
                                      </p:tavLst>
                                    </p:anim>
                                    <p:anim calcmode="lin" valueType="num">
                                      <p:cBhvr>
                                        <p:cTn id="24" dur="500" fill="hold"/>
                                        <p:tgtEl>
                                          <p:spTgt spid="39"/>
                                        </p:tgtEl>
                                        <p:attrNameLst>
                                          <p:attrName>ppt_y</p:attrName>
                                        </p:attrNameLst>
                                      </p:cBhvr>
                                      <p:tavLst>
                                        <p:tav tm="0">
                                          <p:val>
                                            <p:strVal val="#ppt_y"/>
                                          </p:val>
                                        </p:tav>
                                        <p:tav tm="100000">
                                          <p:val>
                                            <p:strVal val="#ppt_y"/>
                                          </p:val>
                                        </p:tav>
                                      </p:tavLst>
                                    </p:anim>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400"/>
                            </p:stCondLst>
                            <p:childTnLst>
                              <p:par>
                                <p:cTn id="28" presetID="1" presetClass="entr" presetSubtype="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childTnLst>
                          </p:cTn>
                        </p:par>
                        <p:par>
                          <p:cTn id="30" fill="hold">
                            <p:stCondLst>
                              <p:cond delay="2400"/>
                            </p:stCondLst>
                            <p:childTnLst>
                              <p:par>
                                <p:cTn id="31" presetID="17"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ppt_x</p:attrName>
                                        </p:attrNameLst>
                                      </p:cBhvr>
                                      <p:tavLst>
                                        <p:tav tm="0">
                                          <p:val>
                                            <p:strVal val="#ppt_x-#ppt_w/2"/>
                                          </p:val>
                                        </p:tav>
                                        <p:tav tm="100000">
                                          <p:val>
                                            <p:strVal val="#ppt_x"/>
                                          </p:val>
                                        </p:tav>
                                      </p:tavLst>
                                    </p:anim>
                                    <p:anim calcmode="lin" valueType="num">
                                      <p:cBhvr>
                                        <p:cTn id="34" dur="500" fill="hold"/>
                                        <p:tgtEl>
                                          <p:spTgt spid="51"/>
                                        </p:tgtEl>
                                        <p:attrNameLst>
                                          <p:attrName>ppt_y</p:attrName>
                                        </p:attrNameLst>
                                      </p:cBhvr>
                                      <p:tavLst>
                                        <p:tav tm="0">
                                          <p:val>
                                            <p:strVal val="#ppt_y"/>
                                          </p:val>
                                        </p:tav>
                                        <p:tav tm="100000">
                                          <p:val>
                                            <p:strVal val="#ppt_y"/>
                                          </p:val>
                                        </p:tav>
                                      </p:tavLst>
                                    </p:anim>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strVal val="#ppt_h"/>
                                          </p:val>
                                        </p:tav>
                                        <p:tav tm="100000">
                                          <p:val>
                                            <p:strVal val="#ppt_h"/>
                                          </p:val>
                                        </p:tav>
                                      </p:tavLst>
                                    </p:anim>
                                  </p:childTnLst>
                                </p:cTn>
                              </p:par>
                            </p:childTnLst>
                          </p:cTn>
                        </p:par>
                        <p:par>
                          <p:cTn id="37" fill="hold">
                            <p:stCondLst>
                              <p:cond delay="2900"/>
                            </p:stCondLst>
                            <p:childTnLst>
                              <p:par>
                                <p:cTn id="38" presetID="1"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2900"/>
                            </p:stCondLst>
                            <p:childTnLst>
                              <p:par>
                                <p:cTn id="41" presetID="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par>
                          <p:cTn id="45" fill="hold">
                            <p:stCondLst>
                              <p:cond delay="34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par>
                          <p:cTn id="50" fill="hold">
                            <p:stCondLst>
                              <p:cond delay="3900"/>
                            </p:stCondLst>
                            <p:childTnLst>
                              <p:par>
                                <p:cTn id="51" presetID="2" presetClass="entr" presetSubtype="4"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8" grpId="0" animBg="1"/>
      <p:bldP spid="57" grpId="0"/>
      <p:bldP spid="58" grpId="0"/>
      <p:bldP spid="18"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_tradnl" dirty="0"/>
              <a:t>1. En su opinión, ¿Cree Ud. que existe información suficiente, relacionada al modelo de entrenamiento que se aplica, y los aspectos técnicos que se consideran respecto a la conformación y funciones de los militares ecuatorianos? (datos estadísticos de lesiones, afectaciones a grupos etarios, etc.)</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extLst>
              <p:ext uri="{D42A27DB-BD31-4B8C-83A1-F6EECF244321}">
                <p14:modId xmlns:p14="http://schemas.microsoft.com/office/powerpoint/2010/main" val="848213700"/>
              </p:ext>
            </p:extLst>
          </p:nvPr>
        </p:nvGraphicFramePr>
        <p:xfrm>
          <a:off x="491469" y="2153656"/>
          <a:ext cx="4088607" cy="1286510"/>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rPr>
                        <a:t>respuesta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f</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rPr>
                        <a:t>%</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rPr>
                        <a:t>Sí</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12</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23%</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rPr>
                        <a:t>No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26</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50%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2686182"/>
                  </a:ext>
                </a:extLst>
              </a:tr>
              <a:tr h="266065">
                <a:tc>
                  <a:txBody>
                    <a:bodyPr/>
                    <a:lstStyle/>
                    <a:p>
                      <a:pPr marL="22225" indent="-22225" algn="l">
                        <a:lnSpc>
                          <a:spcPct val="100000"/>
                        </a:lnSpc>
                      </a:pPr>
                      <a:r>
                        <a:rPr lang="es-ES_tradnl" sz="1600" dirty="0">
                          <a:effectLst/>
                        </a:rPr>
                        <a:t>Parcialmente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14</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27%</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9830252"/>
                  </a:ext>
                </a:extLst>
              </a:tr>
              <a:tr h="266065">
                <a:tc>
                  <a:txBody>
                    <a:bodyPr/>
                    <a:lstStyle/>
                    <a:p>
                      <a:pPr marL="0" indent="0" algn="l">
                        <a:lnSpc>
                          <a:spcPct val="100000"/>
                        </a:lnSpc>
                      </a:pPr>
                      <a:r>
                        <a:rPr lang="es-ES_tradnl" sz="1600" dirty="0">
                          <a:effectLst/>
                        </a:rPr>
                        <a:t>Total</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52</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rPr>
                        <a:t>100%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3485836"/>
                  </a:ext>
                </a:extLst>
              </a:tr>
            </a:tbl>
          </a:graphicData>
        </a:graphic>
      </p:graphicFrame>
      <p:graphicFrame>
        <p:nvGraphicFramePr>
          <p:cNvPr id="10" name="Gráfico 9">
            <a:extLst>
              <a:ext uri="{FF2B5EF4-FFF2-40B4-BE49-F238E27FC236}">
                <a16:creationId xmlns:a16="http://schemas.microsoft.com/office/drawing/2014/main" id="{FE551696-BFCA-4035-8914-BBF189D55D03}"/>
              </a:ext>
            </a:extLst>
          </p:cNvPr>
          <p:cNvGraphicFramePr/>
          <p:nvPr>
            <p:extLst>
              <p:ext uri="{D42A27DB-BD31-4B8C-83A1-F6EECF244321}">
                <p14:modId xmlns:p14="http://schemas.microsoft.com/office/powerpoint/2010/main" val="1855488569"/>
              </p:ext>
            </p:extLst>
          </p:nvPr>
        </p:nvGraphicFramePr>
        <p:xfrm>
          <a:off x="491469" y="3531672"/>
          <a:ext cx="4088289" cy="3170099"/>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587091" y="3375887"/>
            <a:ext cx="5529067"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_tradnl" dirty="0"/>
              <a:t>Como se puede observar la mitad de personas de la muestra perciben que no existe información referente al modelo, seguidas por un 27 % que indican que es parcial y apenas un 23 % que si existe la misma. Esto indica la necesidad de información que existe en el ámbito del entrenamiento y demanda una mejor gestión de la misma.</a:t>
            </a:r>
            <a:endParaRPr lang="es-EC" dirty="0"/>
          </a:p>
        </p:txBody>
      </p:sp>
    </p:spTree>
    <p:extLst>
      <p:ext uri="{BB962C8B-B14F-4D97-AF65-F5344CB8AC3E}">
        <p14:creationId xmlns:p14="http://schemas.microsoft.com/office/powerpoint/2010/main" val="3417038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8950"/>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945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Graphic spid="10" grpId="0">
        <p:bldAsOne/>
      </p:bldGraphic>
      <p:bldP spid="1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 dirty="0"/>
              <a:t>2. ¿En su experiencia en el campo del entrenamiento militar ha encontrado información referente a la carga física e incidencia de la misma, ya sea para mejorar el rendimiento o cómo su deficiente aplicación puede afectar el rendimiento físico?</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extLst>
              <p:ext uri="{D42A27DB-BD31-4B8C-83A1-F6EECF244321}">
                <p14:modId xmlns:p14="http://schemas.microsoft.com/office/powerpoint/2010/main" val="2122604093"/>
              </p:ext>
            </p:extLst>
          </p:nvPr>
        </p:nvGraphicFramePr>
        <p:xfrm>
          <a:off x="491469" y="2310668"/>
          <a:ext cx="4088607" cy="1286510"/>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latin typeface="+mn-lt"/>
                        </a:rPr>
                        <a:t>respuesta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latin typeface="+mn-lt"/>
                        </a:rPr>
                        <a:t>Sí</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8</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15%</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29</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56%</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22225" indent="-22225" algn="l">
                        <a:lnSpc>
                          <a:spcPct val="100000"/>
                        </a:lnSpc>
                      </a:pPr>
                      <a:r>
                        <a:rPr lang="es-ES_tradnl" sz="1600" dirty="0">
                          <a:effectLst/>
                          <a:latin typeface="+mn-lt"/>
                        </a:rPr>
                        <a:t>Parcialmente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15</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29%</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830252"/>
                  </a:ext>
                </a:extLst>
              </a:tr>
              <a:tr h="266065">
                <a:tc>
                  <a:txBody>
                    <a:bodyPr/>
                    <a:lstStyle/>
                    <a:p>
                      <a:pPr marL="0" indent="0" algn="l">
                        <a:lnSpc>
                          <a:spcPct val="100000"/>
                        </a:lnSpc>
                      </a:pPr>
                      <a:r>
                        <a:rPr lang="es-ES_tradnl" sz="1600" dirty="0">
                          <a:effectLst/>
                          <a:latin typeface="+mn-lt"/>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52</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100%</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506880" y="2462964"/>
            <a:ext cx="5529067"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_tradnl" dirty="0"/>
              <a:t>La mayoría de personas encuestadas respondieron que la información específica sobre la incidencia de la carga en el entrenamiento militar no existe, seguidas por la respuesta de que esta información es parcial, los resultados de esta pregunta tienen concordancia con los de la pregunta anterior, y hablan de la necesidad de mejorar el acceso a la información o de la divulgación eficiente de la misma. </a:t>
            </a:r>
            <a:endParaRPr lang="es-EC" dirty="0"/>
          </a:p>
          <a:p>
            <a:pPr algn="just"/>
            <a:r>
              <a:rPr lang="es-ES_tradnl" dirty="0"/>
              <a:t>Para complementar esta respuesta y tomando en cuenta las entrevistas realizadas a expertos en el tema del entrenamiento militar, se puede advertir también que la información estadística es muy limitada en el medio local, no solamente en el campo militar sino en el contexto académico de la investigación. </a:t>
            </a:r>
            <a:endParaRPr lang="es-EC" dirty="0"/>
          </a:p>
        </p:txBody>
      </p:sp>
      <p:graphicFrame>
        <p:nvGraphicFramePr>
          <p:cNvPr id="8" name="Gráfico 7">
            <a:extLst>
              <a:ext uri="{FF2B5EF4-FFF2-40B4-BE49-F238E27FC236}">
                <a16:creationId xmlns:a16="http://schemas.microsoft.com/office/drawing/2014/main" id="{941A1488-8D08-4E0A-9962-D3AB2FE68E8F}"/>
              </a:ext>
            </a:extLst>
          </p:cNvPr>
          <p:cNvGraphicFramePr/>
          <p:nvPr>
            <p:extLst>
              <p:ext uri="{D42A27DB-BD31-4B8C-83A1-F6EECF244321}">
                <p14:modId xmlns:p14="http://schemas.microsoft.com/office/powerpoint/2010/main" val="2524798122"/>
              </p:ext>
            </p:extLst>
          </p:nvPr>
        </p:nvGraphicFramePr>
        <p:xfrm>
          <a:off x="491469" y="4040030"/>
          <a:ext cx="4088607" cy="2393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4344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7700"/>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820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7100"/>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 dirty="0"/>
              <a:t>3. ¿Ha tenido alguna experiencia (personal o de terceros) de afectaciones en la capacidad física ocasionado por una inadecuada gestión de la carga física durante el entrenamiento?</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extLst>
              <p:ext uri="{D42A27DB-BD31-4B8C-83A1-F6EECF244321}">
                <p14:modId xmlns:p14="http://schemas.microsoft.com/office/powerpoint/2010/main" val="2307270552"/>
              </p:ext>
            </p:extLst>
          </p:nvPr>
        </p:nvGraphicFramePr>
        <p:xfrm>
          <a:off x="491469" y="2153656"/>
          <a:ext cx="4088607" cy="1286510"/>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latin typeface="+mn-lt"/>
                        </a:rPr>
                        <a:t>respuesta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b="1" dirty="0">
                          <a:effectLst/>
                          <a:latin typeface="+mn-lt"/>
                        </a:rPr>
                        <a:t>Sí</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49</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94%</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dirty="0">
                          <a:effectLst/>
                          <a:latin typeface="+mn-lt"/>
                          <a:ea typeface="Calibri" panose="020F0502020204030204" pitchFamily="34" charset="0"/>
                          <a:cs typeface="Times New Roman" panose="02020603050405020304" pitchFamily="18" charset="0"/>
                        </a:rPr>
                        <a:t>3</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a:effectLst/>
                          <a:latin typeface="+mn-lt"/>
                          <a:ea typeface="Calibri" panose="020F0502020204030204" pitchFamily="34" charset="0"/>
                          <a:cs typeface="Times New Roman" panose="02020603050405020304" pitchFamily="18" charset="0"/>
                        </a:rPr>
                        <a:t>6%</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22225" indent="-22225" algn="l">
                        <a:lnSpc>
                          <a:spcPct val="100000"/>
                        </a:lnSpc>
                      </a:pPr>
                      <a:r>
                        <a:rPr lang="es-ES_tradnl" sz="1600" dirty="0">
                          <a:effectLst/>
                          <a:latin typeface="+mn-lt"/>
                        </a:rPr>
                        <a:t>Parcialmente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ea typeface="Calibri" panose="020F0502020204030204" pitchFamily="34" charset="0"/>
                          <a:cs typeface="Times New Roman" panose="02020603050405020304" pitchFamily="18" charset="0"/>
                        </a:rPr>
                        <a:t>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a:effectLst/>
                          <a:latin typeface="+mn-lt"/>
                          <a:ea typeface="Calibri" panose="020F0502020204030204" pitchFamily="34" charset="0"/>
                          <a:cs typeface="Times New Roman" panose="02020603050405020304" pitchFamily="18" charset="0"/>
                        </a:rPr>
                        <a:t>0%</a:t>
                      </a:r>
                      <a:endParaRPr lang="es-EC"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830252"/>
                  </a:ext>
                </a:extLst>
              </a:tr>
              <a:tr h="266065">
                <a:tc>
                  <a:txBody>
                    <a:bodyPr/>
                    <a:lstStyle/>
                    <a:p>
                      <a:pPr marL="0" indent="0" algn="l">
                        <a:lnSpc>
                          <a:spcPct val="100000"/>
                        </a:lnSpc>
                      </a:pPr>
                      <a:r>
                        <a:rPr lang="es-ES_tradnl" sz="1600" dirty="0">
                          <a:effectLst/>
                          <a:latin typeface="+mn-lt"/>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ea typeface="Calibri" panose="020F0502020204030204" pitchFamily="34" charset="0"/>
                          <a:cs typeface="Times New Roman" panose="02020603050405020304" pitchFamily="18" charset="0"/>
                        </a:rPr>
                        <a:t>52</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dirty="0">
                          <a:effectLst/>
                          <a:latin typeface="+mn-lt"/>
                          <a:ea typeface="Calibri" panose="020F0502020204030204" pitchFamily="34" charset="0"/>
                          <a:cs typeface="Times New Roman" panose="02020603050405020304" pitchFamily="18" charset="0"/>
                        </a:rPr>
                        <a:t>100%</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095622" y="2166378"/>
            <a:ext cx="6604909" cy="39703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a:t>La mayoría de personas ha tenido algún tipo de experiencia en referencia a la incidencia de la carga física en el entrenamiento, esto habla de la gran incidencia de la misma en el contexto práctico del entrenamiento militar y determina que si bien no se encuentra documentado a nivel general que este tipo de afectaciones sea concurrente en las fases de entrenamiento durante los procesos de formación, esto debería ser considerado para mejorar la planificación de los entrenamiento para mejorar la respuesta en la capacidad física del soldado. </a:t>
            </a:r>
          </a:p>
          <a:p>
            <a:pPr algn="just"/>
            <a:r>
              <a:rPr lang="es-ES" dirty="0"/>
              <a:t>Este tipo de información podría ser corroborada con estudios referentes a las lesiones, que generalmente han sido llevados a cabo en las escuelas de formación, pero, sin embargo, este tipo de información es archivada o se pierde por distintas razones entre ellas la gestión inadecuada de este tipo de información.</a:t>
            </a:r>
          </a:p>
        </p:txBody>
      </p:sp>
      <p:graphicFrame>
        <p:nvGraphicFramePr>
          <p:cNvPr id="8" name="Gráfico 7">
            <a:extLst>
              <a:ext uri="{FF2B5EF4-FFF2-40B4-BE49-F238E27FC236}">
                <a16:creationId xmlns:a16="http://schemas.microsoft.com/office/drawing/2014/main" id="{3D7D3582-FC5B-4674-86A8-319E18E43D53}"/>
              </a:ext>
            </a:extLst>
          </p:cNvPr>
          <p:cNvGraphicFramePr/>
          <p:nvPr>
            <p:extLst>
              <p:ext uri="{D42A27DB-BD31-4B8C-83A1-F6EECF244321}">
                <p14:modId xmlns:p14="http://schemas.microsoft.com/office/powerpoint/2010/main" val="64991068"/>
              </p:ext>
            </p:extLst>
          </p:nvPr>
        </p:nvGraphicFramePr>
        <p:xfrm>
          <a:off x="491469" y="3664959"/>
          <a:ext cx="4088607" cy="2697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3532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6400"/>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690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8800"/>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016122"/>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 dirty="0"/>
              <a:t>4. ¿Por qué considera que puede darse una mala gestión de la aplicación de la carga física durante el entrenamiento militar?</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5918114" y="2501026"/>
            <a:ext cx="5884263"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_tradnl" dirty="0"/>
              <a:t>Si bien la falta de información y su gestión adecuada es una percepción general existen vacíos doctrinarios y normativos que no generan una diferenciación del entrenamiento, lo que afecta a la larga a la capacidad física, nuevamente son recurrentes las referencias a estudios que se han hecho sobre todo a nivel académico en la ESPE y la Escuela Superior Militar “Eloy Alfaro” (ESMIL), pero que sin embargo sus datos o propuestas no han sido consideradas o simplemente han quedado en el olvido.</a:t>
            </a:r>
            <a:endParaRPr lang="es-EC" dirty="0"/>
          </a:p>
        </p:txBody>
      </p:sp>
      <p:graphicFrame>
        <p:nvGraphicFramePr>
          <p:cNvPr id="10" name="Gráfico 9">
            <a:extLst>
              <a:ext uri="{FF2B5EF4-FFF2-40B4-BE49-F238E27FC236}">
                <a16:creationId xmlns:a16="http://schemas.microsoft.com/office/drawing/2014/main" id="{146A1461-3EB3-4EE7-898D-1D94A3AEB78C}"/>
              </a:ext>
            </a:extLst>
          </p:cNvPr>
          <p:cNvGraphicFramePr/>
          <p:nvPr>
            <p:extLst>
              <p:ext uri="{D42A27DB-BD31-4B8C-83A1-F6EECF244321}">
                <p14:modId xmlns:p14="http://schemas.microsoft.com/office/powerpoint/2010/main" val="1886981997"/>
              </p:ext>
            </p:extLst>
          </p:nvPr>
        </p:nvGraphicFramePr>
        <p:xfrm>
          <a:off x="491469" y="1745499"/>
          <a:ext cx="5071131" cy="4096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955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5175"/>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567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10"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 dirty="0"/>
              <a:t>5. ¿Cree que existe una real diferenciación (segmentación) en el entrenamiento militar actual, para mejorar la capacidad física del personal militar?</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nvGraphicFramePr>
        <p:xfrm>
          <a:off x="789420" y="1991956"/>
          <a:ext cx="4088607" cy="1045495"/>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268890">
                <a:tc>
                  <a:txBody>
                    <a:bodyPr/>
                    <a:lstStyle/>
                    <a:p>
                      <a:pPr indent="23495" algn="ctr">
                        <a:lnSpc>
                          <a:spcPct val="100000"/>
                        </a:lnSpc>
                      </a:pPr>
                      <a:r>
                        <a:rPr lang="es-ES_tradnl" sz="1600" dirty="0">
                          <a:effectLst/>
                          <a:latin typeface="+mn-lt"/>
                        </a:rPr>
                        <a:t>Respuesta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latin typeface="+mn-lt"/>
                        </a:rPr>
                        <a:t>Sí</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18</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35%</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34</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65%</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0" indent="0" algn="l">
                        <a:lnSpc>
                          <a:spcPct val="100000"/>
                        </a:lnSpc>
                      </a:pPr>
                      <a:r>
                        <a:rPr lang="es-ES_tradnl" sz="1600" dirty="0">
                          <a:effectLst/>
                          <a:latin typeface="+mn-lt"/>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52</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100%</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625192" y="2514704"/>
            <a:ext cx="5529067"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a:t>Se puede apreciar que la mayoría de personas consideran que no existe una real diferenciación o segmentación del entrenamiento militar, esta percepción es relevante para la investigación ya que la aplicación adecuada de la carga física depende del conocimiento de las características de grupos a los cuales la aplicación de este tipo de metodología pueda generar beneficios en función de características comunes, lo cual depende de factores como la determinación inicial de grupos principalmente etarios, pero también el conocimiento de si la aplicación de la carga física es efectiva o no.</a:t>
            </a:r>
            <a:endParaRPr lang="es-EC" dirty="0"/>
          </a:p>
        </p:txBody>
      </p:sp>
      <p:graphicFrame>
        <p:nvGraphicFramePr>
          <p:cNvPr id="8" name="Gráfico 7">
            <a:extLst>
              <a:ext uri="{FF2B5EF4-FFF2-40B4-BE49-F238E27FC236}">
                <a16:creationId xmlns:a16="http://schemas.microsoft.com/office/drawing/2014/main" id="{0E1FBD9C-2329-402A-8859-8ADE98447555}"/>
              </a:ext>
            </a:extLst>
          </p:cNvPr>
          <p:cNvGraphicFramePr/>
          <p:nvPr/>
        </p:nvGraphicFramePr>
        <p:xfrm>
          <a:off x="709230" y="3244256"/>
          <a:ext cx="4168797" cy="3141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424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5800"/>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630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2" presetClass="entr" presetSubtype="4"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_tradnl" dirty="0"/>
              <a:t>6. ¿Considera Ud. que la inadecuada aplicación de cargas físicas puede afectar la capacidad física del soldado? (sobreentrenamiento)</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nvGraphicFramePr>
        <p:xfrm>
          <a:off x="491469" y="2153656"/>
          <a:ext cx="4088607" cy="1020445"/>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latin typeface="+mn-lt"/>
                        </a:rPr>
                        <a:t>Respuesta</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2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latin typeface="+mn-lt"/>
                        </a:rPr>
                        <a:t>Sí</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42</a:t>
                      </a:r>
                      <a:endParaRPr lang="es-EC" sz="2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81%</a:t>
                      </a:r>
                      <a:endParaRPr lang="es-EC" sz="24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10</a:t>
                      </a:r>
                      <a:endParaRPr lang="es-EC" sz="24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19%</a:t>
                      </a:r>
                      <a:endParaRPr lang="es-EC" sz="2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0" indent="0" algn="l">
                        <a:lnSpc>
                          <a:spcPct val="100000"/>
                        </a:lnSpc>
                      </a:pPr>
                      <a:r>
                        <a:rPr lang="es-ES_tradnl" sz="1600" dirty="0">
                          <a:effectLst/>
                          <a:latin typeface="+mn-lt"/>
                        </a:rPr>
                        <a:t>Total</a:t>
                      </a:r>
                      <a:endParaRPr lang="es-EC" sz="2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52</a:t>
                      </a:r>
                      <a:endParaRPr lang="es-EC"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100%</a:t>
                      </a:r>
                      <a:endParaRPr lang="es-EC"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815692" y="3174101"/>
            <a:ext cx="5529067"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_tradnl" dirty="0"/>
              <a:t>Se puede apreciar que si existe conocimiento de la afectación que existe a la capacidad física del soldado por una inadecuada aplicación de la carga física. Es necesario aclarar que este tipo de conocimiento, en su gran parte perceptivo y no corresponde a una capacitación o socialización adecuada de la metodología aplicada, según se pudo complementar la información en las entrevistas a expertos en el tema.</a:t>
            </a:r>
            <a:endParaRPr lang="es-EC" dirty="0"/>
          </a:p>
        </p:txBody>
      </p:sp>
      <p:graphicFrame>
        <p:nvGraphicFramePr>
          <p:cNvPr id="9" name="Gráfico 8">
            <a:extLst>
              <a:ext uri="{FF2B5EF4-FFF2-40B4-BE49-F238E27FC236}">
                <a16:creationId xmlns:a16="http://schemas.microsoft.com/office/drawing/2014/main" id="{C27A2191-868C-4A8D-812D-8F2C4ABCE130}"/>
              </a:ext>
            </a:extLst>
          </p:cNvPr>
          <p:cNvGraphicFramePr/>
          <p:nvPr/>
        </p:nvGraphicFramePr>
        <p:xfrm>
          <a:off x="491468" y="3411020"/>
          <a:ext cx="4088608" cy="3085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163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5450"/>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5950"/>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_tradnl" dirty="0"/>
              <a:t>7. ¿Considera que el mejoramiento de la capacidad física del soldado, mediante entrenamiento adecuado a grupos etarios puede influir positivamente en el rendimiento laboral?</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nvGraphicFramePr>
        <p:xfrm>
          <a:off x="491469" y="2153656"/>
          <a:ext cx="4088607" cy="1020445"/>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latin typeface="+mn-lt"/>
                        </a:rPr>
                        <a:t>Respuesta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latin typeface="+mn-lt"/>
                        </a:rPr>
                        <a:t>Sí</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37</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71%</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15</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a:effectLst/>
                          <a:latin typeface="+mn-lt"/>
                          <a:ea typeface="Calibri" panose="020F0502020204030204" pitchFamily="34" charset="0"/>
                          <a:cs typeface="Times New Roman" panose="02020603050405020304" pitchFamily="18" charset="0"/>
                        </a:rPr>
                        <a:t>29%</a:t>
                      </a:r>
                      <a:endParaRPr lang="es-EC" sz="1600" b="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0" indent="0" algn="l">
                        <a:lnSpc>
                          <a:spcPct val="100000"/>
                        </a:lnSpc>
                      </a:pPr>
                      <a:r>
                        <a:rPr lang="es-ES_tradnl" sz="1600" dirty="0">
                          <a:effectLst/>
                          <a:latin typeface="+mn-lt"/>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52</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1" dirty="0">
                          <a:effectLst/>
                          <a:latin typeface="+mn-lt"/>
                          <a:ea typeface="Calibri" panose="020F0502020204030204" pitchFamily="34" charset="0"/>
                          <a:cs typeface="Times New Roman" panose="02020603050405020304" pitchFamily="18" charset="0"/>
                        </a:rPr>
                        <a:t>100%</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100674" y="2513252"/>
            <a:ext cx="6449568" cy="3693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a:t>La mayoría de personas encuestadas tiene conocimiento de la influencia de un entrenamiento adecuado en el rendimiento laboral, sin embargo, llama la atención el porcentaje de personas que no considera como un factor influyente. </a:t>
            </a:r>
          </a:p>
          <a:p>
            <a:pPr algn="just"/>
            <a:r>
              <a:rPr lang="es-ES" dirty="0"/>
              <a:t>La rigurosidad del entrenamiento para la formación, es enfocada en logros puntales o temporales de cumplimiento por volumen o metas con la percepción de que “más es mejor”, sin embargo el contexto de la aplicación de la carga adecuada queda relegado por esta realidad. </a:t>
            </a:r>
          </a:p>
          <a:p>
            <a:pPr algn="just"/>
            <a:r>
              <a:rPr lang="es-ES" dirty="0"/>
              <a:t>Necesidad de aplicar periodos de descanso para lograr rendimientos óptimos, en el contexto general de entrenamiento no se aplica, pero si se aplica en función del entrenamiento selectivo o de alto rendimiento en la institución.</a:t>
            </a:r>
          </a:p>
        </p:txBody>
      </p:sp>
      <p:graphicFrame>
        <p:nvGraphicFramePr>
          <p:cNvPr id="8" name="Gráfico 7">
            <a:extLst>
              <a:ext uri="{FF2B5EF4-FFF2-40B4-BE49-F238E27FC236}">
                <a16:creationId xmlns:a16="http://schemas.microsoft.com/office/drawing/2014/main" id="{DFA84322-3579-41BE-892F-DA5622D8EE19}"/>
              </a:ext>
            </a:extLst>
          </p:cNvPr>
          <p:cNvGraphicFramePr/>
          <p:nvPr/>
        </p:nvGraphicFramePr>
        <p:xfrm>
          <a:off x="505698" y="3357670"/>
          <a:ext cx="4074378" cy="3228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73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6325"/>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682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2150"/>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par>
                          <p:cTn id="32" fill="hold">
                            <p:stCondLst>
                              <p:cond delay="18250"/>
                            </p:stCondLst>
                            <p:childTnLst>
                              <p:par>
                                <p:cTn id="33" presetID="10" presetClass="entr" presetSubtype="0" fill="hold" grpId="0" nodeType="afterEffect">
                                  <p:stCondLst>
                                    <p:cond delay="0"/>
                                  </p:stCondLst>
                                  <p:iterate type="lt">
                                    <p:tmPct val="5000"/>
                                  </p:iterate>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8"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68288" indent="-268288" algn="just"/>
            <a:r>
              <a:rPr lang="es-ES_tradnl" dirty="0"/>
              <a:t>8. ¿Cree Ud. que el análisis de la afectación de la sobrecarga física (sobreentrenamiento) basada en un registro adecuado de datos podría promover una planificación del entrenamiento para reducir afectaciones futuras en la capacidad física del soldado?</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4895191" y="2726304"/>
            <a:ext cx="6449568"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_tradnl" dirty="0"/>
              <a:t>Se puede apreciar una mayoría, aunque no muy marcada, determina que el registro adecuado de datos puede promover una planificación del entrenamiento para reducir afectaciones en la capacidad física del soldado. Como complemento y en función de las entrevistas, se pudo constatar que existen registros estandarizados y conteos de algunos aspectos que pueden conllevar a una mejor planificación, pero sin embargo, el almacenamiento, análisis y gestión de los mismos no es homologado (para todos los datos) lo cual a la larga hace que éstos, terminen siendo irrelevantes, esto necesariamente apunta a una mejora en la gestión de los mismos.</a:t>
            </a:r>
          </a:p>
        </p:txBody>
      </p:sp>
      <p:graphicFrame>
        <p:nvGraphicFramePr>
          <p:cNvPr id="10" name="Tabla 9">
            <a:extLst>
              <a:ext uri="{FF2B5EF4-FFF2-40B4-BE49-F238E27FC236}">
                <a16:creationId xmlns:a16="http://schemas.microsoft.com/office/drawing/2014/main" id="{47206C93-D610-4203-9668-AF3624791AF2}"/>
              </a:ext>
            </a:extLst>
          </p:cNvPr>
          <p:cNvGraphicFramePr>
            <a:graphicFrameLocks noGrp="1"/>
          </p:cNvGraphicFramePr>
          <p:nvPr/>
        </p:nvGraphicFramePr>
        <p:xfrm>
          <a:off x="491469" y="2246016"/>
          <a:ext cx="4088607" cy="1286510"/>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latin typeface="+mn-lt"/>
                        </a:rPr>
                        <a:t>Respuesta</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f</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rPr>
                        <a:t>%</a:t>
                      </a:r>
                      <a:endParaRPr lang="es-EC"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b="1" dirty="0">
                          <a:effectLst/>
                          <a:latin typeface="+mn-lt"/>
                        </a:rPr>
                        <a:t>Sí</a:t>
                      </a:r>
                      <a:endParaRPr lang="es-EC"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C" sz="1600" b="0" dirty="0">
                          <a:effectLst/>
                          <a:latin typeface="+mn-lt"/>
                          <a:ea typeface="Calibri" panose="020F0502020204030204" pitchFamily="34" charset="0"/>
                          <a:cs typeface="Times New Roman" panose="02020603050405020304" pitchFamily="18" charset="0"/>
                        </a:rPr>
                        <a:t>28</a:t>
                      </a:r>
                    </a:p>
                  </a:txBody>
                  <a:tcPr marL="68580" marR="68580" marT="0" marB="0"/>
                </a:tc>
                <a:tc>
                  <a:txBody>
                    <a:bodyPr/>
                    <a:lstStyle/>
                    <a:p>
                      <a:pPr marL="228600" indent="457200" algn="ctr">
                        <a:lnSpc>
                          <a:spcPct val="100000"/>
                        </a:lnSpc>
                      </a:pPr>
                      <a:r>
                        <a:rPr lang="es-ES_tradnl" sz="1600" b="0" dirty="0">
                          <a:effectLst/>
                          <a:latin typeface="+mn-lt"/>
                          <a:ea typeface="Calibri" panose="020F0502020204030204" pitchFamily="34" charset="0"/>
                          <a:cs typeface="Times New Roman" panose="02020603050405020304" pitchFamily="18" charset="0"/>
                        </a:rPr>
                        <a:t>54%</a:t>
                      </a:r>
                      <a:endParaRPr lang="es-EC" sz="1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latin typeface="+mn-lt"/>
                        </a:rPr>
                        <a:t>No</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C" sz="1600" dirty="0">
                          <a:effectLst/>
                          <a:latin typeface="+mn-lt"/>
                          <a:ea typeface="Calibri" panose="020F0502020204030204" pitchFamily="34" charset="0"/>
                          <a:cs typeface="Times New Roman" panose="02020603050405020304" pitchFamily="18" charset="0"/>
                        </a:rPr>
                        <a:t>  8</a:t>
                      </a:r>
                    </a:p>
                  </a:txBody>
                  <a:tcPr marL="68580" marR="68580" marT="0" marB="0"/>
                </a:tc>
                <a:tc>
                  <a:txBody>
                    <a:bodyPr/>
                    <a:lstStyle/>
                    <a:p>
                      <a:pPr marL="228600" indent="457200" algn="ctr">
                        <a:lnSpc>
                          <a:spcPct val="100000"/>
                        </a:lnSpc>
                      </a:pPr>
                      <a:r>
                        <a:rPr lang="es-ES_tradnl" sz="1600" dirty="0">
                          <a:effectLst/>
                          <a:latin typeface="+mn-lt"/>
                          <a:ea typeface="Calibri" panose="020F0502020204030204" pitchFamily="34" charset="0"/>
                          <a:cs typeface="Times New Roman" panose="02020603050405020304" pitchFamily="18" charset="0"/>
                        </a:rPr>
                        <a:t>15%</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22225" indent="-22225" algn="l">
                        <a:lnSpc>
                          <a:spcPct val="100000"/>
                        </a:lnSpc>
                      </a:pPr>
                      <a:r>
                        <a:rPr lang="es-ES_tradnl" sz="1600" dirty="0">
                          <a:effectLst/>
                          <a:latin typeface="+mn-lt"/>
                        </a:rPr>
                        <a:t>Parcialmente</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C" sz="1600" dirty="0">
                          <a:effectLst/>
                          <a:latin typeface="+mn-lt"/>
                          <a:ea typeface="Calibri" panose="020F0502020204030204" pitchFamily="34" charset="0"/>
                          <a:cs typeface="Times New Roman" panose="02020603050405020304" pitchFamily="18" charset="0"/>
                        </a:rPr>
                        <a:t>16</a:t>
                      </a:r>
                    </a:p>
                  </a:txBody>
                  <a:tcPr marL="68580" marR="68580" marT="0" marB="0"/>
                </a:tc>
                <a:tc>
                  <a:txBody>
                    <a:bodyPr/>
                    <a:lstStyle/>
                    <a:p>
                      <a:pPr marL="228600" indent="457200" algn="ctr">
                        <a:lnSpc>
                          <a:spcPct val="100000"/>
                        </a:lnSpc>
                      </a:pPr>
                      <a:r>
                        <a:rPr lang="es-ES_tradnl" sz="1600" dirty="0">
                          <a:effectLst/>
                          <a:latin typeface="+mn-lt"/>
                          <a:ea typeface="Calibri" panose="020F0502020204030204" pitchFamily="34" charset="0"/>
                          <a:cs typeface="Times New Roman" panose="02020603050405020304" pitchFamily="18" charset="0"/>
                        </a:rPr>
                        <a:t>31%</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830252"/>
                  </a:ext>
                </a:extLst>
              </a:tr>
              <a:tr h="266065">
                <a:tc>
                  <a:txBody>
                    <a:bodyPr/>
                    <a:lstStyle/>
                    <a:p>
                      <a:pPr marL="0" indent="0" algn="l">
                        <a:lnSpc>
                          <a:spcPct val="100000"/>
                        </a:lnSpc>
                      </a:pPr>
                      <a:r>
                        <a:rPr lang="es-ES_tradnl" sz="1600" dirty="0">
                          <a:effectLst/>
                          <a:latin typeface="+mn-lt"/>
                        </a:rPr>
                        <a:t>Total</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latin typeface="+mn-lt"/>
                          <a:ea typeface="Calibri" panose="020F0502020204030204" pitchFamily="34" charset="0"/>
                          <a:cs typeface="Times New Roman" panose="02020603050405020304" pitchFamily="18" charset="0"/>
                        </a:rPr>
                        <a:t>52</a:t>
                      </a:r>
                      <a:endParaRPr lang="es-EC"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dirty="0">
                          <a:effectLst/>
                          <a:latin typeface="+mn-lt"/>
                          <a:ea typeface="Calibri" panose="020F0502020204030204" pitchFamily="34" charset="0"/>
                          <a:cs typeface="Times New Roman" panose="02020603050405020304" pitchFamily="18" charset="0"/>
                        </a:rPr>
                        <a:t>100%</a:t>
                      </a:r>
                      <a:endParaRPr lang="es-EC"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graphicFrame>
        <p:nvGraphicFramePr>
          <p:cNvPr id="12" name="Gráfico 11">
            <a:extLst>
              <a:ext uri="{FF2B5EF4-FFF2-40B4-BE49-F238E27FC236}">
                <a16:creationId xmlns:a16="http://schemas.microsoft.com/office/drawing/2014/main" id="{BDF2B603-F067-42FF-960F-FBD051EE9CBA}"/>
              </a:ext>
            </a:extLst>
          </p:cNvPr>
          <p:cNvGraphicFramePr/>
          <p:nvPr/>
        </p:nvGraphicFramePr>
        <p:xfrm>
          <a:off x="491468" y="3716391"/>
          <a:ext cx="4088608" cy="303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670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7975"/>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847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1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Análisis de los resultados</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F7F4353-9848-462A-B328-2F50B54EC47D}"/>
              </a:ext>
            </a:extLst>
          </p:cNvPr>
          <p:cNvSpPr txBox="1"/>
          <p:nvPr/>
        </p:nvSpPr>
        <p:spPr>
          <a:xfrm>
            <a:off x="491469" y="1138820"/>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_tradnl" dirty="0"/>
              <a:t>9. ¿Considera que se debe mejorar los métodos del entrenamiento militar, implementando información respecto a temas como, sobrecarga física, aprovechamiento y mejora del rendimiento, diferenciación y grupos etarios, para implementar modelos o métodos aplicativos?</a:t>
            </a:r>
            <a:endParaRPr lang="es-EC" dirty="0"/>
          </a:p>
        </p:txBody>
      </p:sp>
      <p:graphicFrame>
        <p:nvGraphicFramePr>
          <p:cNvPr id="2" name="Tabla 1">
            <a:extLst>
              <a:ext uri="{FF2B5EF4-FFF2-40B4-BE49-F238E27FC236}">
                <a16:creationId xmlns:a16="http://schemas.microsoft.com/office/drawing/2014/main" id="{DA0D02A8-3062-4C14-910C-B16D35501AF7}"/>
              </a:ext>
            </a:extLst>
          </p:cNvPr>
          <p:cNvGraphicFramePr>
            <a:graphicFrameLocks noGrp="1"/>
          </p:cNvGraphicFramePr>
          <p:nvPr/>
        </p:nvGraphicFramePr>
        <p:xfrm>
          <a:off x="491469" y="2273724"/>
          <a:ext cx="4088607" cy="1020445"/>
        </p:xfrm>
        <a:graphic>
          <a:graphicData uri="http://schemas.openxmlformats.org/drawingml/2006/table">
            <a:tbl>
              <a:tblPr firstRow="1" firstCol="1" bandRow="1">
                <a:tableStyleId>{0E3FDE45-AF77-4B5C-9715-49D594BDF05E}</a:tableStyleId>
              </a:tblPr>
              <a:tblGrid>
                <a:gridCol w="1419909">
                  <a:extLst>
                    <a:ext uri="{9D8B030D-6E8A-4147-A177-3AD203B41FA5}">
                      <a16:colId xmlns:a16="http://schemas.microsoft.com/office/drawing/2014/main" val="3295783321"/>
                    </a:ext>
                  </a:extLst>
                </a:gridCol>
                <a:gridCol w="1334349">
                  <a:extLst>
                    <a:ext uri="{9D8B030D-6E8A-4147-A177-3AD203B41FA5}">
                      <a16:colId xmlns:a16="http://schemas.microsoft.com/office/drawing/2014/main" val="3176142584"/>
                    </a:ext>
                  </a:extLst>
                </a:gridCol>
                <a:gridCol w="1334349">
                  <a:extLst>
                    <a:ext uri="{9D8B030D-6E8A-4147-A177-3AD203B41FA5}">
                      <a16:colId xmlns:a16="http://schemas.microsoft.com/office/drawing/2014/main" val="3974755340"/>
                    </a:ext>
                  </a:extLst>
                </a:gridCol>
              </a:tblGrid>
              <a:tr h="180340">
                <a:tc>
                  <a:txBody>
                    <a:bodyPr/>
                    <a:lstStyle/>
                    <a:p>
                      <a:pPr indent="23495" algn="ctr">
                        <a:lnSpc>
                          <a:spcPct val="100000"/>
                        </a:lnSpc>
                      </a:pPr>
                      <a:r>
                        <a:rPr lang="es-ES_tradnl" sz="1600" dirty="0">
                          <a:effectLst/>
                        </a:rPr>
                        <a:t>Respuesta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rPr>
                        <a:t>f</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a:effectLst/>
                        </a:rPr>
                        <a:t>%</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4179169"/>
                  </a:ext>
                </a:extLst>
              </a:tr>
              <a:tr h="255270">
                <a:tc>
                  <a:txBody>
                    <a:bodyPr/>
                    <a:lstStyle/>
                    <a:p>
                      <a:pPr marL="22225" indent="-22225" algn="l">
                        <a:lnSpc>
                          <a:spcPct val="100000"/>
                        </a:lnSpc>
                      </a:pPr>
                      <a:r>
                        <a:rPr lang="es-ES_tradnl" sz="1600" dirty="0">
                          <a:effectLst/>
                        </a:rPr>
                        <a:t>Sí</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Times New Roman" panose="02020603050405020304" pitchFamily="18" charset="0"/>
                          <a:ea typeface="Calibri" panose="020F0502020204030204" pitchFamily="34" charset="0"/>
                          <a:cs typeface="Times New Roman" panose="02020603050405020304" pitchFamily="18" charset="0"/>
                        </a:rPr>
                        <a:t>35</a:t>
                      </a:r>
                      <a:endParaRPr lang="es-EC"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Times New Roman" panose="02020603050405020304" pitchFamily="18" charset="0"/>
                          <a:ea typeface="Calibri" panose="020F0502020204030204" pitchFamily="34" charset="0"/>
                          <a:cs typeface="Times New Roman" panose="02020603050405020304" pitchFamily="18" charset="0"/>
                        </a:rPr>
                        <a:t>67%</a:t>
                      </a:r>
                      <a:endParaRPr lang="es-EC"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7961485"/>
                  </a:ext>
                </a:extLst>
              </a:tr>
              <a:tr h="255270">
                <a:tc>
                  <a:txBody>
                    <a:bodyPr/>
                    <a:lstStyle/>
                    <a:p>
                      <a:pPr marL="22225" indent="-22225" algn="l">
                        <a:lnSpc>
                          <a:spcPct val="100000"/>
                        </a:lnSpc>
                      </a:pPr>
                      <a:r>
                        <a:rPr lang="es-ES_tradnl" sz="1600" dirty="0">
                          <a:effectLst/>
                        </a:rPr>
                        <a:t>No</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es-EC"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0" dirty="0">
                          <a:effectLst/>
                          <a:latin typeface="Times New Roman" panose="02020603050405020304" pitchFamily="18" charset="0"/>
                          <a:ea typeface="Calibri" panose="020F0502020204030204" pitchFamily="34" charset="0"/>
                          <a:cs typeface="Times New Roman" panose="02020603050405020304" pitchFamily="18" charset="0"/>
                        </a:rPr>
                        <a:t>33%</a:t>
                      </a:r>
                      <a:endParaRPr lang="es-EC"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686182"/>
                  </a:ext>
                </a:extLst>
              </a:tr>
              <a:tr h="266065">
                <a:tc>
                  <a:txBody>
                    <a:bodyPr/>
                    <a:lstStyle/>
                    <a:p>
                      <a:pPr marL="0" indent="0" algn="l">
                        <a:lnSpc>
                          <a:spcPct val="100000"/>
                        </a:lnSpc>
                      </a:pPr>
                      <a:r>
                        <a:rPr lang="es-ES_tradnl" sz="1600" dirty="0">
                          <a:effectLst/>
                        </a:rPr>
                        <a:t>Total</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indent="457200" algn="ctr">
                        <a:lnSpc>
                          <a:spcPct val="100000"/>
                        </a:lnSpc>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52</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28600" indent="457200" algn="ctr">
                        <a:lnSpc>
                          <a:spcPct val="100000"/>
                        </a:lnSpc>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3485836"/>
                  </a:ext>
                </a:extLst>
              </a:tr>
            </a:tbl>
          </a:graphicData>
        </a:graphic>
      </p:graphicFrame>
      <p:sp>
        <p:nvSpPr>
          <p:cNvPr id="11" name="CuadroTexto 10">
            <a:extLst>
              <a:ext uri="{FF2B5EF4-FFF2-40B4-BE49-F238E27FC236}">
                <a16:creationId xmlns:a16="http://schemas.microsoft.com/office/drawing/2014/main" id="{5B3675AF-C2B5-4D6B-87A3-6A750B7E3112}"/>
              </a:ext>
            </a:extLst>
          </p:cNvPr>
          <p:cNvSpPr txBox="1"/>
          <p:nvPr/>
        </p:nvSpPr>
        <p:spPr>
          <a:xfrm>
            <a:off x="5506880" y="2462964"/>
            <a:ext cx="5529067" cy="369331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a:t>Se puede apreciar que la mayoría está de acuerdo, que el mejoramiento en la doctrina del entrenamiento militar, mediante la implementación de información respecto a temas como, sobrecarga física, aprovechamiento y mejora del rendimiento, diferenciación y grupos etarios, se puede implementar modelos o métodos aplicativos que mejoren la capacidad del soldado.</a:t>
            </a:r>
          </a:p>
          <a:p>
            <a:pPr algn="just"/>
            <a:r>
              <a:rPr lang="es-ES" dirty="0"/>
              <a:t>Cambio de paradigma en el contexto de la colaboración en la planificación y la comprensión de que el aspecto estadístico requiere de una adecuada gestión de la información y un registro homologado que permita conocer realmente si es necesario realizar una segmentación o diferenciación del entrenamiento.</a:t>
            </a:r>
          </a:p>
        </p:txBody>
      </p:sp>
      <p:graphicFrame>
        <p:nvGraphicFramePr>
          <p:cNvPr id="10" name="Gráfico 9">
            <a:extLst>
              <a:ext uri="{FF2B5EF4-FFF2-40B4-BE49-F238E27FC236}">
                <a16:creationId xmlns:a16="http://schemas.microsoft.com/office/drawing/2014/main" id="{AA3783A5-5AE5-46F7-980D-7B3885BE71DD}"/>
              </a:ext>
            </a:extLst>
          </p:cNvPr>
          <p:cNvGraphicFramePr/>
          <p:nvPr/>
        </p:nvGraphicFramePr>
        <p:xfrm>
          <a:off x="491469" y="3536908"/>
          <a:ext cx="4162724" cy="30796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5151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2" presetClass="entr" presetSubtype="8" fill="hold" grpId="0" nodeType="withEffect">
                                  <p:stCondLst>
                                    <p:cond delay="0"/>
                                  </p:stCondLst>
                                  <p:iterate type="lt">
                                    <p:tmPct val="5000"/>
                                  </p:iterate>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8325"/>
                            </p:stCondLst>
                            <p:childTnLst>
                              <p:par>
                                <p:cTn id="21" presetID="10" presetClass="entr" presetSubtype="0" fill="hold" grpId="0" nodeType="after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childTnLst>
                          </p:cTn>
                        </p:par>
                        <p:par>
                          <p:cTn id="24" fill="hold">
                            <p:stCondLst>
                              <p:cond delay="8825"/>
                            </p:stCondLst>
                            <p:childTnLst>
                              <p:par>
                                <p:cTn id="25" presetID="10" presetClass="entr" presetSubtype="0" fill="hold" grpId="0" nodeType="afterEffect">
                                  <p:stCondLst>
                                    <p:cond delay="0"/>
                                  </p:stCondLst>
                                  <p:iterate type="lt">
                                    <p:tmPct val="5000"/>
                                  </p:iterate>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7025"/>
                            </p:stCondLst>
                            <p:childTnLst>
                              <p:par>
                                <p:cTn id="29" presetID="10" presetClass="entr" presetSubtype="0" fill="hold" grpId="0" nodeType="afterEffect">
                                  <p:stCondLst>
                                    <p:cond delay="0"/>
                                  </p:stCondLst>
                                  <p:iterate type="lt">
                                    <p:tmPct val="5000"/>
                                  </p:iterate>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11" grpId="0" build="p" animBg="1"/>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Placa">
            <a:extLst>
              <a:ext uri="{FF2B5EF4-FFF2-40B4-BE49-F238E27FC236}">
                <a16:creationId xmlns:a16="http://schemas.microsoft.com/office/drawing/2014/main" id="{065C5521-DB98-4D20-B481-8B433D19A681}"/>
              </a:ext>
            </a:extLst>
          </p:cNvPr>
          <p:cNvSpPr/>
          <p:nvPr/>
        </p:nvSpPr>
        <p:spPr>
          <a:xfrm>
            <a:off x="1769225" y="324996"/>
            <a:ext cx="2636521"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TEMARIO</a:t>
            </a:r>
          </a:p>
        </p:txBody>
      </p:sp>
      <p:sp>
        <p:nvSpPr>
          <p:cNvPr id="6" name="Forma libre: forma 5">
            <a:extLst>
              <a:ext uri="{FF2B5EF4-FFF2-40B4-BE49-F238E27FC236}">
                <a16:creationId xmlns:a16="http://schemas.microsoft.com/office/drawing/2014/main" id="{4401D77A-9DC9-46D7-90F6-217A2CF1A193}"/>
              </a:ext>
            </a:extLst>
          </p:cNvPr>
          <p:cNvSpPr/>
          <p:nvPr/>
        </p:nvSpPr>
        <p:spPr>
          <a:xfrm>
            <a:off x="3190937" y="114695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ClrTx/>
              <a:buSzTx/>
              <a:buFontTx/>
              <a:buNone/>
            </a:pPr>
            <a:r>
              <a:rPr kumimoji="0" lang="es-EC" sz="1600" b="1"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cs typeface="Arial" panose="020B0604020202020204" pitchFamily="34" charset="0"/>
              </a:rPr>
              <a:t>1. </a:t>
            </a:r>
            <a:r>
              <a:rPr kumimoji="0" lang="es-EC" sz="1400" b="1" u="none" strike="noStrike" kern="1200" cap="none" spc="0" normalizeH="0" baseline="0" noProof="0" dirty="0">
                <a:ln/>
                <a:effectLst/>
                <a:uLnTx/>
                <a:uFillTx/>
                <a:cs typeface="Arial" panose="020B0604020202020204" pitchFamily="34" charset="0"/>
              </a:rPr>
              <a:t>PLANTEAMIENTO DEL PROBLEMA</a:t>
            </a:r>
            <a:endParaRPr lang="es-ES" sz="1400" kern="1200" dirty="0"/>
          </a:p>
        </p:txBody>
      </p:sp>
      <p:sp>
        <p:nvSpPr>
          <p:cNvPr id="7" name="Forma libre: forma 6">
            <a:extLst>
              <a:ext uri="{FF2B5EF4-FFF2-40B4-BE49-F238E27FC236}">
                <a16:creationId xmlns:a16="http://schemas.microsoft.com/office/drawing/2014/main" id="{3AF77391-FF3F-4E84-B949-A233CE558754}"/>
              </a:ext>
            </a:extLst>
          </p:cNvPr>
          <p:cNvSpPr/>
          <p:nvPr/>
        </p:nvSpPr>
        <p:spPr>
          <a:xfrm>
            <a:off x="3190937" y="1464855"/>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defTabSz="622300">
              <a:lnSpc>
                <a:spcPct val="90000"/>
              </a:lnSpc>
              <a:spcBef>
                <a:spcPct val="0"/>
              </a:spcBef>
              <a:spcAft>
                <a:spcPct val="35000"/>
              </a:spcAft>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2</a:t>
            </a:r>
            <a:r>
              <a:rPr lang="es-EC" sz="1400" b="1" dirty="0">
                <a:ln/>
                <a:cs typeface="Arial" panose="020B0604020202020204" pitchFamily="34" charset="0"/>
              </a:rPr>
              <a:t>. ENUNCIADO DEL PROBLEMA</a:t>
            </a:r>
          </a:p>
        </p:txBody>
      </p:sp>
      <p:sp>
        <p:nvSpPr>
          <p:cNvPr id="8" name="Forma libre: forma 7">
            <a:extLst>
              <a:ext uri="{FF2B5EF4-FFF2-40B4-BE49-F238E27FC236}">
                <a16:creationId xmlns:a16="http://schemas.microsoft.com/office/drawing/2014/main" id="{231CF718-4698-42A3-A5E8-BE811365B068}"/>
              </a:ext>
            </a:extLst>
          </p:cNvPr>
          <p:cNvSpPr/>
          <p:nvPr/>
        </p:nvSpPr>
        <p:spPr>
          <a:xfrm>
            <a:off x="3190937" y="1782757"/>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3. </a:t>
            </a:r>
            <a:r>
              <a:rPr kumimoji="0" lang="es-EC" sz="1400" b="1" u="none" strike="noStrike" kern="1200" cap="none" spc="0" normalizeH="0" baseline="0" noProof="0" dirty="0">
                <a:ln/>
                <a:effectLst/>
                <a:uLnTx/>
                <a:uFillTx/>
                <a:cs typeface="Arial" panose="020B0604020202020204" pitchFamily="34" charset="0"/>
              </a:rPr>
              <a:t>PREGUNTAS DE INVESTIGACIÓN</a:t>
            </a:r>
            <a:endParaRPr kumimoji="0" lang="es-EC" sz="1400" b="0" u="none" strike="noStrike" kern="1200" cap="none" spc="0" normalizeH="0" baseline="0" noProof="0" dirty="0">
              <a:ln/>
              <a:effectLst/>
              <a:uLnTx/>
              <a:uFillTx/>
              <a:cs typeface="Arial" panose="020B0604020202020204" pitchFamily="34" charset="0"/>
            </a:endParaRPr>
          </a:p>
        </p:txBody>
      </p:sp>
      <p:sp>
        <p:nvSpPr>
          <p:cNvPr id="9" name="Forma libre: forma 8">
            <a:extLst>
              <a:ext uri="{FF2B5EF4-FFF2-40B4-BE49-F238E27FC236}">
                <a16:creationId xmlns:a16="http://schemas.microsoft.com/office/drawing/2014/main" id="{7ABF49BD-EC84-4174-B3B5-C79628F000DE}"/>
              </a:ext>
            </a:extLst>
          </p:cNvPr>
          <p:cNvSpPr/>
          <p:nvPr/>
        </p:nvSpPr>
        <p:spPr>
          <a:xfrm>
            <a:off x="3190937" y="2100659"/>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4. </a:t>
            </a:r>
            <a:r>
              <a:rPr kumimoji="0" lang="es-EC" sz="1400" b="1" u="none" strike="noStrike" kern="1200" cap="none" spc="0" normalizeH="0" baseline="0" noProof="0" dirty="0">
                <a:ln/>
                <a:effectLst/>
                <a:uLnTx/>
                <a:uFillTx/>
                <a:cs typeface="Arial" panose="020B0604020202020204" pitchFamily="34" charset="0"/>
              </a:rPr>
              <a:t>JUSTIFICACIÓN DE LA INVESTIGACIÓN</a:t>
            </a:r>
            <a:endParaRPr kumimoji="0" lang="es-EC" sz="1400" b="0" u="none" strike="noStrike" kern="1200" cap="none" spc="0" normalizeH="0" baseline="0" noProof="0" dirty="0">
              <a:ln/>
              <a:effectLst/>
              <a:uLnTx/>
              <a:uFillTx/>
              <a:cs typeface="Arial" panose="020B0604020202020204" pitchFamily="34" charset="0"/>
            </a:endParaRPr>
          </a:p>
        </p:txBody>
      </p:sp>
      <p:sp>
        <p:nvSpPr>
          <p:cNvPr id="10" name="Forma libre: forma 9">
            <a:extLst>
              <a:ext uri="{FF2B5EF4-FFF2-40B4-BE49-F238E27FC236}">
                <a16:creationId xmlns:a16="http://schemas.microsoft.com/office/drawing/2014/main" id="{C22039E4-0B7D-42D1-A1C8-8DC963BC25EE}"/>
              </a:ext>
            </a:extLst>
          </p:cNvPr>
          <p:cNvSpPr/>
          <p:nvPr/>
        </p:nvSpPr>
        <p:spPr>
          <a:xfrm>
            <a:off x="3190937" y="273646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6. </a:t>
            </a:r>
            <a:r>
              <a:rPr kumimoji="0" lang="es-EC" sz="1400" b="1" u="none" strike="noStrike" kern="1200" cap="none" spc="0" normalizeH="0" baseline="0" noProof="0" dirty="0">
                <a:ln/>
                <a:effectLst/>
                <a:uLnTx/>
                <a:uFillTx/>
                <a:cs typeface="Arial" panose="020B0604020202020204" pitchFamily="34" charset="0"/>
              </a:rPr>
              <a:t>OBJETIVO GENERAL</a:t>
            </a:r>
          </a:p>
        </p:txBody>
      </p:sp>
      <p:sp>
        <p:nvSpPr>
          <p:cNvPr id="11" name="Forma libre: forma 10">
            <a:extLst>
              <a:ext uri="{FF2B5EF4-FFF2-40B4-BE49-F238E27FC236}">
                <a16:creationId xmlns:a16="http://schemas.microsoft.com/office/drawing/2014/main" id="{DDE87E87-58E1-47F0-A621-511D421C61E5}"/>
              </a:ext>
            </a:extLst>
          </p:cNvPr>
          <p:cNvSpPr/>
          <p:nvPr/>
        </p:nvSpPr>
        <p:spPr>
          <a:xfrm>
            <a:off x="3190937" y="3372267"/>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8. </a:t>
            </a:r>
            <a:r>
              <a:rPr kumimoji="0" lang="es-EC" sz="1400" b="1" u="none" strike="noStrike" kern="1200" cap="none" spc="0" normalizeH="0" baseline="0" noProof="0" dirty="0">
                <a:ln/>
                <a:effectLst/>
                <a:uLnTx/>
                <a:uFillTx/>
                <a:cs typeface="Arial" panose="020B0604020202020204" pitchFamily="34" charset="0"/>
              </a:rPr>
              <a:t>FUNDAMENTACIÓN TEÓRICA</a:t>
            </a:r>
            <a:endParaRPr kumimoji="0" lang="es-EC" sz="1400" b="0" u="none" strike="noStrike" kern="1200" cap="none" spc="0" normalizeH="0" baseline="0" noProof="0" dirty="0">
              <a:ln/>
              <a:effectLst/>
              <a:uLnTx/>
              <a:uFillTx/>
              <a:cs typeface="Arial" panose="020B0604020202020204" pitchFamily="34" charset="0"/>
            </a:endParaRPr>
          </a:p>
        </p:txBody>
      </p:sp>
      <p:sp>
        <p:nvSpPr>
          <p:cNvPr id="12" name="Forma libre: forma 11">
            <a:extLst>
              <a:ext uri="{FF2B5EF4-FFF2-40B4-BE49-F238E27FC236}">
                <a16:creationId xmlns:a16="http://schemas.microsoft.com/office/drawing/2014/main" id="{0C6E53D5-39CF-4B85-8B03-9359B2D49D4B}"/>
              </a:ext>
            </a:extLst>
          </p:cNvPr>
          <p:cNvSpPr/>
          <p:nvPr/>
        </p:nvSpPr>
        <p:spPr>
          <a:xfrm>
            <a:off x="3190937" y="4643875"/>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12. </a:t>
            </a:r>
            <a:r>
              <a:rPr kumimoji="0" lang="es-EC" sz="1400" b="1" u="none" strike="noStrike" kern="1200" cap="none" spc="0" normalizeH="0" baseline="0" noProof="0" dirty="0">
                <a:ln/>
                <a:effectLst/>
                <a:uLnTx/>
                <a:uFillTx/>
                <a:cs typeface="Arial" panose="020B0604020202020204" pitchFamily="34" charset="0"/>
              </a:rPr>
              <a:t>HIPÓTESIS</a:t>
            </a:r>
            <a:endParaRPr kumimoji="0" lang="es-EC" sz="1400" b="0" u="none" strike="noStrike" kern="1200" cap="none" spc="0" normalizeH="0" baseline="0" noProof="0" dirty="0">
              <a:ln/>
              <a:effectLst/>
              <a:uLnTx/>
              <a:uFillTx/>
              <a:cs typeface="Arial" panose="020B0604020202020204" pitchFamily="34" charset="0"/>
            </a:endParaRPr>
          </a:p>
        </p:txBody>
      </p:sp>
      <p:sp>
        <p:nvSpPr>
          <p:cNvPr id="13" name="Forma libre: forma 12">
            <a:extLst>
              <a:ext uri="{FF2B5EF4-FFF2-40B4-BE49-F238E27FC236}">
                <a16:creationId xmlns:a16="http://schemas.microsoft.com/office/drawing/2014/main" id="{5365C497-3E53-427A-950E-C3D838938F04}"/>
              </a:ext>
            </a:extLst>
          </p:cNvPr>
          <p:cNvSpPr/>
          <p:nvPr/>
        </p:nvSpPr>
        <p:spPr>
          <a:xfrm>
            <a:off x="3190937" y="3690169"/>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9. </a:t>
            </a:r>
            <a:r>
              <a:rPr kumimoji="0" lang="es-EC" sz="1400" b="1" u="none" strike="noStrike" kern="1200" cap="none" spc="0" normalizeH="0" baseline="0" noProof="0" dirty="0">
                <a:ln/>
                <a:effectLst/>
                <a:uLnTx/>
                <a:uFillTx/>
                <a:cs typeface="Arial" panose="020B0604020202020204" pitchFamily="34" charset="0"/>
              </a:rPr>
              <a:t>VARIABLE INDEPENDIENTE</a:t>
            </a:r>
            <a:endParaRPr kumimoji="0" lang="es-EC" sz="1400" b="0" u="none" strike="noStrike" kern="1200" cap="none" spc="0" normalizeH="0" baseline="0" noProof="0" dirty="0">
              <a:ln/>
              <a:effectLst/>
              <a:uLnTx/>
              <a:uFillTx/>
              <a:cs typeface="Arial" panose="020B0604020202020204" pitchFamily="34" charset="0"/>
            </a:endParaRPr>
          </a:p>
        </p:txBody>
      </p:sp>
      <p:sp>
        <p:nvSpPr>
          <p:cNvPr id="14" name="Forma libre: forma 13">
            <a:extLst>
              <a:ext uri="{FF2B5EF4-FFF2-40B4-BE49-F238E27FC236}">
                <a16:creationId xmlns:a16="http://schemas.microsoft.com/office/drawing/2014/main" id="{ED7520C3-B90C-4CDE-A99D-535B2520D5E7}"/>
              </a:ext>
            </a:extLst>
          </p:cNvPr>
          <p:cNvSpPr/>
          <p:nvPr/>
        </p:nvSpPr>
        <p:spPr>
          <a:xfrm>
            <a:off x="3190937" y="432597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11. </a:t>
            </a:r>
            <a:r>
              <a:rPr kumimoji="0" lang="es-EC" sz="1400" b="1" u="none" strike="noStrike" kern="1200" cap="none" spc="0" normalizeH="0" baseline="0" noProof="0" dirty="0">
                <a:ln/>
                <a:effectLst/>
                <a:uLnTx/>
                <a:uFillTx/>
                <a:cs typeface="Arial" panose="020B0604020202020204" pitchFamily="34" charset="0"/>
              </a:rPr>
              <a:t>OPERACIONALIZACIÓN DE LAS VARIABLES</a:t>
            </a:r>
            <a:endParaRPr kumimoji="0" lang="es-EC" sz="1400" b="0" u="none" strike="noStrike" kern="1200" cap="none" spc="0" normalizeH="0" baseline="0" noProof="0" dirty="0">
              <a:ln/>
              <a:effectLst/>
              <a:uLnTx/>
              <a:uFillTx/>
              <a:cs typeface="Arial" panose="020B0604020202020204" pitchFamily="34" charset="0"/>
            </a:endParaRPr>
          </a:p>
        </p:txBody>
      </p:sp>
      <p:sp>
        <p:nvSpPr>
          <p:cNvPr id="15" name="Forma libre: forma 14">
            <a:extLst>
              <a:ext uri="{FF2B5EF4-FFF2-40B4-BE49-F238E27FC236}">
                <a16:creationId xmlns:a16="http://schemas.microsoft.com/office/drawing/2014/main" id="{0161E9EA-5530-4705-9741-69EBE2F2C83A}"/>
              </a:ext>
            </a:extLst>
          </p:cNvPr>
          <p:cNvSpPr/>
          <p:nvPr/>
        </p:nvSpPr>
        <p:spPr>
          <a:xfrm>
            <a:off x="3190937" y="2418561"/>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5. </a:t>
            </a:r>
            <a:r>
              <a:rPr kumimoji="0" lang="es-EC" sz="1400" b="1" u="none" strike="noStrike" kern="1200" cap="none" spc="0" normalizeH="0" baseline="0" noProof="0" dirty="0">
                <a:ln/>
                <a:effectLst/>
                <a:uLnTx/>
                <a:uFillTx/>
                <a:cs typeface="Arial" panose="020B0604020202020204" pitchFamily="34" charset="0"/>
              </a:rPr>
              <a:t>OBJETO DE ESTUDIO Y CAMPO DE ACCIÓN</a:t>
            </a:r>
            <a:endParaRPr kumimoji="0" lang="es-EC" sz="1400" b="0" u="none" strike="noStrike" kern="1200" cap="none" spc="0" normalizeH="0" baseline="0" noProof="0" dirty="0">
              <a:ln/>
              <a:effectLst/>
              <a:uLnTx/>
              <a:uFillTx/>
              <a:cs typeface="Arial" panose="020B0604020202020204" pitchFamily="34" charset="0"/>
            </a:endParaRPr>
          </a:p>
        </p:txBody>
      </p:sp>
      <p:sp>
        <p:nvSpPr>
          <p:cNvPr id="16" name="Forma libre: forma 15">
            <a:extLst>
              <a:ext uri="{FF2B5EF4-FFF2-40B4-BE49-F238E27FC236}">
                <a16:creationId xmlns:a16="http://schemas.microsoft.com/office/drawing/2014/main" id="{29250FC1-3D8D-466C-9D3A-B12CD3657272}"/>
              </a:ext>
            </a:extLst>
          </p:cNvPr>
          <p:cNvSpPr/>
          <p:nvPr/>
        </p:nvSpPr>
        <p:spPr>
          <a:xfrm>
            <a:off x="3190937" y="4961777"/>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13. </a:t>
            </a:r>
            <a:r>
              <a:rPr kumimoji="0" lang="es-EC" sz="1400" b="1" u="none" strike="noStrike" kern="1200" cap="none" spc="0" normalizeH="0" baseline="0" noProof="0" dirty="0">
                <a:ln/>
                <a:effectLst/>
                <a:uLnTx/>
                <a:uFillTx/>
                <a:cs typeface="Arial" panose="020B0604020202020204" pitchFamily="34" charset="0"/>
              </a:rPr>
              <a:t>DISEÑO DE LA INVESTIGACIÓN</a:t>
            </a:r>
          </a:p>
        </p:txBody>
      </p:sp>
      <p:sp>
        <p:nvSpPr>
          <p:cNvPr id="17" name="Forma libre: forma 16">
            <a:extLst>
              <a:ext uri="{FF2B5EF4-FFF2-40B4-BE49-F238E27FC236}">
                <a16:creationId xmlns:a16="http://schemas.microsoft.com/office/drawing/2014/main" id="{D013CA45-059C-422D-B419-3F9127F81B19}"/>
              </a:ext>
            </a:extLst>
          </p:cNvPr>
          <p:cNvSpPr/>
          <p:nvPr/>
        </p:nvSpPr>
        <p:spPr>
          <a:xfrm>
            <a:off x="3190937" y="5279679"/>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14. </a:t>
            </a:r>
            <a:r>
              <a:rPr kumimoji="0" lang="es-EC" sz="1400" b="1" u="none" strike="noStrike" kern="1200" cap="none" spc="0" normalizeH="0" baseline="0" noProof="0" dirty="0">
                <a:ln/>
                <a:effectLst/>
                <a:uLnTx/>
                <a:uFillTx/>
                <a:cs typeface="Arial" panose="020B0604020202020204" pitchFamily="34" charset="0"/>
              </a:rPr>
              <a:t>DESARROLLO DE LOS OBJETIVOS</a:t>
            </a:r>
          </a:p>
        </p:txBody>
      </p:sp>
      <p:sp>
        <p:nvSpPr>
          <p:cNvPr id="18" name="Forma libre: forma 17">
            <a:extLst>
              <a:ext uri="{FF2B5EF4-FFF2-40B4-BE49-F238E27FC236}">
                <a16:creationId xmlns:a16="http://schemas.microsoft.com/office/drawing/2014/main" id="{CEB4AC99-5112-4DF1-8923-BC30CAA885BA}"/>
              </a:ext>
            </a:extLst>
          </p:cNvPr>
          <p:cNvSpPr/>
          <p:nvPr/>
        </p:nvSpPr>
        <p:spPr>
          <a:xfrm>
            <a:off x="3190937" y="5597581"/>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15. </a:t>
            </a:r>
            <a:r>
              <a:rPr kumimoji="0" lang="es-EC" sz="1400" b="1" u="none" strike="noStrike" kern="1200" cap="none" spc="0" normalizeH="0" baseline="0" noProof="0" dirty="0">
                <a:ln/>
                <a:effectLst/>
                <a:uLnTx/>
                <a:uFillTx/>
                <a:cs typeface="Arial" panose="020B0604020202020204" pitchFamily="34" charset="0"/>
              </a:rPr>
              <a:t>PROPUESTA</a:t>
            </a:r>
          </a:p>
        </p:txBody>
      </p:sp>
      <p:sp>
        <p:nvSpPr>
          <p:cNvPr id="19" name="Forma libre: forma 18">
            <a:extLst>
              <a:ext uri="{FF2B5EF4-FFF2-40B4-BE49-F238E27FC236}">
                <a16:creationId xmlns:a16="http://schemas.microsoft.com/office/drawing/2014/main" id="{98CE43A5-DD41-470B-AC92-40EA655870A1}"/>
              </a:ext>
            </a:extLst>
          </p:cNvPr>
          <p:cNvSpPr/>
          <p:nvPr/>
        </p:nvSpPr>
        <p:spPr>
          <a:xfrm>
            <a:off x="3190937" y="591548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16. </a:t>
            </a:r>
            <a:r>
              <a:rPr kumimoji="0" lang="es-EC" sz="1400" b="1" u="none" strike="noStrike" kern="1200" cap="none" spc="0" normalizeH="0" baseline="0" noProof="0" dirty="0">
                <a:ln/>
                <a:effectLst/>
                <a:uLnTx/>
                <a:uFillTx/>
                <a:cs typeface="Arial" panose="020B0604020202020204" pitchFamily="34" charset="0"/>
              </a:rPr>
              <a:t>CONCLUSIONES</a:t>
            </a:r>
            <a:endParaRPr kumimoji="0" lang="es-EC" sz="1400" b="0" u="none" strike="noStrike" kern="1200" cap="none" spc="0" normalizeH="0" baseline="0" noProof="0" dirty="0">
              <a:ln/>
              <a:effectLst/>
              <a:uLnTx/>
              <a:uFillTx/>
              <a:cs typeface="Arial" panose="020B0604020202020204" pitchFamily="34" charset="0"/>
            </a:endParaRPr>
          </a:p>
        </p:txBody>
      </p:sp>
      <p:sp>
        <p:nvSpPr>
          <p:cNvPr id="20" name="Forma libre: forma 19">
            <a:extLst>
              <a:ext uri="{FF2B5EF4-FFF2-40B4-BE49-F238E27FC236}">
                <a16:creationId xmlns:a16="http://schemas.microsoft.com/office/drawing/2014/main" id="{56185EEE-F6EF-4FB4-9ADF-3411EA53B38C}"/>
              </a:ext>
            </a:extLst>
          </p:cNvPr>
          <p:cNvSpPr/>
          <p:nvPr/>
        </p:nvSpPr>
        <p:spPr>
          <a:xfrm>
            <a:off x="3190937" y="3054365"/>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7. </a:t>
            </a:r>
            <a:r>
              <a:rPr kumimoji="0" lang="es-EC" sz="1400" b="1" u="none" strike="noStrike" kern="1200" cap="none" spc="0" normalizeH="0" baseline="0" noProof="0" dirty="0">
                <a:ln/>
                <a:effectLst/>
                <a:uLnTx/>
                <a:uFillTx/>
                <a:cs typeface="Arial" panose="020B0604020202020204" pitchFamily="34" charset="0"/>
              </a:rPr>
              <a:t>OBJETIVO ESPECÍFICOS</a:t>
            </a:r>
          </a:p>
        </p:txBody>
      </p:sp>
      <p:sp>
        <p:nvSpPr>
          <p:cNvPr id="21" name="Forma libre: forma 20">
            <a:extLst>
              <a:ext uri="{FF2B5EF4-FFF2-40B4-BE49-F238E27FC236}">
                <a16:creationId xmlns:a16="http://schemas.microsoft.com/office/drawing/2014/main" id="{311A0091-5B0F-4570-98DE-C95C2E9192A0}"/>
              </a:ext>
            </a:extLst>
          </p:cNvPr>
          <p:cNvSpPr/>
          <p:nvPr/>
        </p:nvSpPr>
        <p:spPr>
          <a:xfrm>
            <a:off x="3190937" y="4008071"/>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Arial" panose="020B0604020202020204" pitchFamily="34" charset="0"/>
              </a:rPr>
              <a:t>10. </a:t>
            </a:r>
            <a:r>
              <a:rPr kumimoji="0" lang="es-EC" sz="1400" b="1" u="none" strike="noStrike" kern="1200" cap="none" spc="0" normalizeH="0" baseline="0" noProof="0" dirty="0">
                <a:ln/>
                <a:effectLst/>
                <a:uLnTx/>
                <a:uFillTx/>
                <a:cs typeface="Arial" panose="020B0604020202020204" pitchFamily="34" charset="0"/>
              </a:rPr>
              <a:t>VARIABLE DEPENDIENTE</a:t>
            </a:r>
            <a:endParaRPr kumimoji="0" lang="es-EC" sz="1400" b="0" u="none" strike="noStrike" kern="1200" cap="none" spc="0" normalizeH="0" baseline="0" noProof="0" dirty="0">
              <a:ln/>
              <a:effectLst/>
              <a:uLnTx/>
              <a:uFillTx/>
              <a:cs typeface="Arial" panose="020B0604020202020204" pitchFamily="34" charset="0"/>
            </a:endParaRPr>
          </a:p>
        </p:txBody>
      </p:sp>
      <p:sp>
        <p:nvSpPr>
          <p:cNvPr id="23" name="Forma libre: forma 22">
            <a:extLst>
              <a:ext uri="{FF2B5EF4-FFF2-40B4-BE49-F238E27FC236}">
                <a16:creationId xmlns:a16="http://schemas.microsoft.com/office/drawing/2014/main" id="{350C28E4-4C67-4828-B698-E32A72ED11BC}"/>
              </a:ext>
            </a:extLst>
          </p:cNvPr>
          <p:cNvSpPr/>
          <p:nvPr/>
        </p:nvSpPr>
        <p:spPr>
          <a:xfrm>
            <a:off x="3190937" y="623338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4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17. </a:t>
            </a:r>
            <a:r>
              <a:rPr kumimoji="0" lang="es-EC" sz="1200" b="1" i="1" u="none" strike="noStrike" kern="1200" cap="none" spc="0" normalizeH="0" baseline="0" noProof="0" dirty="0">
                <a:ln/>
                <a:effectLst/>
                <a:uLnTx/>
                <a:uFillTx/>
                <a:latin typeface="Arial" panose="020B0604020202020204" pitchFamily="34" charset="0"/>
                <a:ea typeface="+mn-ea"/>
                <a:cs typeface="Arial" panose="020B0604020202020204" pitchFamily="34" charset="0"/>
              </a:rPr>
              <a:t>RECOMENDACIONES</a:t>
            </a:r>
            <a:endParaRPr kumimoji="0" lang="es-EC" sz="1200" b="0" i="0" u="none" strike="noStrike" kern="1200" cap="none" spc="0" normalizeH="0" baseline="0" noProof="0" dirty="0">
              <a:ln/>
              <a:effectLst/>
              <a:uLnTx/>
              <a:uFillTx/>
              <a:latin typeface="Arial" panose="020B0604020202020204" pitchFamily="34" charset="0"/>
              <a:ea typeface="+mn-ea"/>
              <a:cs typeface="Arial" panose="020B0604020202020204" pitchFamily="34" charset="0"/>
            </a:endParaRPr>
          </a:p>
        </p:txBody>
      </p:sp>
      <p:cxnSp>
        <p:nvCxnSpPr>
          <p:cNvPr id="5" name="Conector recto 4">
            <a:extLst>
              <a:ext uri="{FF2B5EF4-FFF2-40B4-BE49-F238E27FC236}">
                <a16:creationId xmlns:a16="http://schemas.microsoft.com/office/drawing/2014/main" id="{ED0E322E-2998-42DF-92BF-196636E761BB}"/>
              </a:ext>
            </a:extLst>
          </p:cNvPr>
          <p:cNvCxnSpPr/>
          <p:nvPr/>
        </p:nvCxnSpPr>
        <p:spPr>
          <a:xfrm>
            <a:off x="1752600" y="933076"/>
            <a:ext cx="8930640" cy="0"/>
          </a:xfrm>
          <a:prstGeom prst="line">
            <a:avLst/>
          </a:prstGeom>
          <a:ln w="1016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16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3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p:stCondLst>
                              <p:cond delay="18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anim calcmode="lin" valueType="num">
                                      <p:cBhvr>
                                        <p:cTn id="20" dur="250" fill="hold"/>
                                        <p:tgtEl>
                                          <p:spTgt spid="6"/>
                                        </p:tgtEl>
                                        <p:attrNameLst>
                                          <p:attrName>ppt_x</p:attrName>
                                        </p:attrNameLst>
                                      </p:cBhvr>
                                      <p:tavLst>
                                        <p:tav tm="0">
                                          <p:val>
                                            <p:strVal val="#ppt_x"/>
                                          </p:val>
                                        </p:tav>
                                        <p:tav tm="100000">
                                          <p:val>
                                            <p:strVal val="#ppt_x"/>
                                          </p:val>
                                        </p:tav>
                                      </p:tavLst>
                                    </p:anim>
                                    <p:anim calcmode="lin" valueType="num">
                                      <p:cBhvr>
                                        <p:cTn id="21" dur="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anim calcmode="lin" valueType="num">
                                      <p:cBhvr>
                                        <p:cTn id="26" dur="250" fill="hold"/>
                                        <p:tgtEl>
                                          <p:spTgt spid="7"/>
                                        </p:tgtEl>
                                        <p:attrNameLst>
                                          <p:attrName>ppt_x</p:attrName>
                                        </p:attrNameLst>
                                      </p:cBhvr>
                                      <p:tavLst>
                                        <p:tav tm="0">
                                          <p:val>
                                            <p:strVal val="#ppt_x"/>
                                          </p:val>
                                        </p:tav>
                                        <p:tav tm="100000">
                                          <p:val>
                                            <p:strVal val="#ppt_x"/>
                                          </p:val>
                                        </p:tav>
                                      </p:tavLst>
                                    </p:anim>
                                    <p:anim calcmode="lin" valueType="num">
                                      <p:cBhvr>
                                        <p:cTn id="27" dur="2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3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anim calcmode="lin" valueType="num">
                                      <p:cBhvr>
                                        <p:cTn id="32" dur="250" fill="hold"/>
                                        <p:tgtEl>
                                          <p:spTgt spid="8"/>
                                        </p:tgtEl>
                                        <p:attrNameLst>
                                          <p:attrName>ppt_x</p:attrName>
                                        </p:attrNameLst>
                                      </p:cBhvr>
                                      <p:tavLst>
                                        <p:tav tm="0">
                                          <p:val>
                                            <p:strVal val="#ppt_x"/>
                                          </p:val>
                                        </p:tav>
                                        <p:tav tm="100000">
                                          <p:val>
                                            <p:strVal val="#ppt_x"/>
                                          </p:val>
                                        </p:tav>
                                      </p:tavLst>
                                    </p:anim>
                                    <p:anim calcmode="lin" valueType="num">
                                      <p:cBhvr>
                                        <p:cTn id="33" dur="2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5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50"/>
                                        <p:tgtEl>
                                          <p:spTgt spid="9"/>
                                        </p:tgtEl>
                                      </p:cBhvr>
                                    </p:animEffect>
                                    <p:anim calcmode="lin" valueType="num">
                                      <p:cBhvr>
                                        <p:cTn id="38" dur="250" fill="hold"/>
                                        <p:tgtEl>
                                          <p:spTgt spid="9"/>
                                        </p:tgtEl>
                                        <p:attrNameLst>
                                          <p:attrName>ppt_x</p:attrName>
                                        </p:attrNameLst>
                                      </p:cBhvr>
                                      <p:tavLst>
                                        <p:tav tm="0">
                                          <p:val>
                                            <p:strVal val="#ppt_x"/>
                                          </p:val>
                                        </p:tav>
                                        <p:tav tm="100000">
                                          <p:val>
                                            <p:strVal val="#ppt_x"/>
                                          </p:val>
                                        </p:tav>
                                      </p:tavLst>
                                    </p:anim>
                                    <p:anim calcmode="lin" valueType="num">
                                      <p:cBhvr>
                                        <p:cTn id="39" dur="25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28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anim calcmode="lin" valueType="num">
                                      <p:cBhvr>
                                        <p:cTn id="44" dur="250" fill="hold"/>
                                        <p:tgtEl>
                                          <p:spTgt spid="15"/>
                                        </p:tgtEl>
                                        <p:attrNameLst>
                                          <p:attrName>ppt_x</p:attrName>
                                        </p:attrNameLst>
                                      </p:cBhvr>
                                      <p:tavLst>
                                        <p:tav tm="0">
                                          <p:val>
                                            <p:strVal val="#ppt_x"/>
                                          </p:val>
                                        </p:tav>
                                        <p:tav tm="100000">
                                          <p:val>
                                            <p:strVal val="#ppt_x"/>
                                          </p:val>
                                        </p:tav>
                                      </p:tavLst>
                                    </p:anim>
                                    <p:anim calcmode="lin" valueType="num">
                                      <p:cBhvr>
                                        <p:cTn id="45" dur="25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305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33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355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800"/>
                            </p:stCondLst>
                            <p:childTnLst>
                              <p:par>
                                <p:cTn id="65" presetID="42"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50"/>
                                        <p:tgtEl>
                                          <p:spTgt spid="13"/>
                                        </p:tgtEl>
                                      </p:cBhvr>
                                    </p:animEffec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405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4300"/>
                            </p:stCondLst>
                            <p:childTnLst>
                              <p:par>
                                <p:cTn id="77" presetID="42"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250"/>
                                        <p:tgtEl>
                                          <p:spTgt spid="14"/>
                                        </p:tgtEl>
                                      </p:cBhvr>
                                    </p:animEffect>
                                    <p:anim calcmode="lin" valueType="num">
                                      <p:cBhvr>
                                        <p:cTn id="80" dur="250" fill="hold"/>
                                        <p:tgtEl>
                                          <p:spTgt spid="14"/>
                                        </p:tgtEl>
                                        <p:attrNameLst>
                                          <p:attrName>ppt_x</p:attrName>
                                        </p:attrNameLst>
                                      </p:cBhvr>
                                      <p:tavLst>
                                        <p:tav tm="0">
                                          <p:val>
                                            <p:strVal val="#ppt_x"/>
                                          </p:val>
                                        </p:tav>
                                        <p:tav tm="100000">
                                          <p:val>
                                            <p:strVal val="#ppt_x"/>
                                          </p:val>
                                        </p:tav>
                                      </p:tavLst>
                                    </p:anim>
                                    <p:anim calcmode="lin" valueType="num">
                                      <p:cBhvr>
                                        <p:cTn id="81" dur="250" fill="hold"/>
                                        <p:tgtEl>
                                          <p:spTgt spid="14"/>
                                        </p:tgtEl>
                                        <p:attrNameLst>
                                          <p:attrName>ppt_y</p:attrName>
                                        </p:attrNameLst>
                                      </p:cBhvr>
                                      <p:tavLst>
                                        <p:tav tm="0">
                                          <p:val>
                                            <p:strVal val="#ppt_y+.1"/>
                                          </p:val>
                                        </p:tav>
                                        <p:tav tm="100000">
                                          <p:val>
                                            <p:strVal val="#ppt_y"/>
                                          </p:val>
                                        </p:tav>
                                      </p:tavLst>
                                    </p:anim>
                                  </p:childTnLst>
                                </p:cTn>
                              </p:par>
                            </p:childTnLst>
                          </p:cTn>
                        </p:par>
                        <p:par>
                          <p:cTn id="82" fill="hold">
                            <p:stCondLst>
                              <p:cond delay="4550"/>
                            </p:stCondLst>
                            <p:childTnLst>
                              <p:par>
                                <p:cTn id="83" presetID="42" presetClass="entr" presetSubtype="0"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250"/>
                                        <p:tgtEl>
                                          <p:spTgt spid="12"/>
                                        </p:tgtEl>
                                      </p:cBhvr>
                                    </p:animEffect>
                                    <p:anim calcmode="lin" valueType="num">
                                      <p:cBhvr>
                                        <p:cTn id="86" dur="250" fill="hold"/>
                                        <p:tgtEl>
                                          <p:spTgt spid="12"/>
                                        </p:tgtEl>
                                        <p:attrNameLst>
                                          <p:attrName>ppt_x</p:attrName>
                                        </p:attrNameLst>
                                      </p:cBhvr>
                                      <p:tavLst>
                                        <p:tav tm="0">
                                          <p:val>
                                            <p:strVal val="#ppt_x"/>
                                          </p:val>
                                        </p:tav>
                                        <p:tav tm="100000">
                                          <p:val>
                                            <p:strVal val="#ppt_x"/>
                                          </p:val>
                                        </p:tav>
                                      </p:tavLst>
                                    </p:anim>
                                    <p:anim calcmode="lin" valueType="num">
                                      <p:cBhvr>
                                        <p:cTn id="87" dur="250" fill="hold"/>
                                        <p:tgtEl>
                                          <p:spTgt spid="12"/>
                                        </p:tgtEl>
                                        <p:attrNameLst>
                                          <p:attrName>ppt_y</p:attrName>
                                        </p:attrNameLst>
                                      </p:cBhvr>
                                      <p:tavLst>
                                        <p:tav tm="0">
                                          <p:val>
                                            <p:strVal val="#ppt_y+.1"/>
                                          </p:val>
                                        </p:tav>
                                        <p:tav tm="100000">
                                          <p:val>
                                            <p:strVal val="#ppt_y"/>
                                          </p:val>
                                        </p:tav>
                                      </p:tavLst>
                                    </p:anim>
                                  </p:childTnLst>
                                </p:cTn>
                              </p:par>
                            </p:childTnLst>
                          </p:cTn>
                        </p:par>
                        <p:par>
                          <p:cTn id="88" fill="hold">
                            <p:stCondLst>
                              <p:cond delay="4800"/>
                            </p:stCondLst>
                            <p:childTnLst>
                              <p:par>
                                <p:cTn id="89" presetID="42" presetClass="entr" presetSubtype="0"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250"/>
                                        <p:tgtEl>
                                          <p:spTgt spid="16"/>
                                        </p:tgtEl>
                                      </p:cBhvr>
                                    </p:animEffect>
                                    <p:anim calcmode="lin" valueType="num">
                                      <p:cBhvr>
                                        <p:cTn id="92" dur="250" fill="hold"/>
                                        <p:tgtEl>
                                          <p:spTgt spid="16"/>
                                        </p:tgtEl>
                                        <p:attrNameLst>
                                          <p:attrName>ppt_x</p:attrName>
                                        </p:attrNameLst>
                                      </p:cBhvr>
                                      <p:tavLst>
                                        <p:tav tm="0">
                                          <p:val>
                                            <p:strVal val="#ppt_x"/>
                                          </p:val>
                                        </p:tav>
                                        <p:tav tm="100000">
                                          <p:val>
                                            <p:strVal val="#ppt_x"/>
                                          </p:val>
                                        </p:tav>
                                      </p:tavLst>
                                    </p:anim>
                                    <p:anim calcmode="lin" valueType="num">
                                      <p:cBhvr>
                                        <p:cTn id="93" dur="250" fill="hold"/>
                                        <p:tgtEl>
                                          <p:spTgt spid="16"/>
                                        </p:tgtEl>
                                        <p:attrNameLst>
                                          <p:attrName>ppt_y</p:attrName>
                                        </p:attrNameLst>
                                      </p:cBhvr>
                                      <p:tavLst>
                                        <p:tav tm="0">
                                          <p:val>
                                            <p:strVal val="#ppt_y+.1"/>
                                          </p:val>
                                        </p:tav>
                                        <p:tav tm="100000">
                                          <p:val>
                                            <p:strVal val="#ppt_y"/>
                                          </p:val>
                                        </p:tav>
                                      </p:tavLst>
                                    </p:anim>
                                  </p:childTnLst>
                                </p:cTn>
                              </p:par>
                            </p:childTnLst>
                          </p:cTn>
                        </p:par>
                        <p:par>
                          <p:cTn id="94" fill="hold">
                            <p:stCondLst>
                              <p:cond delay="5050"/>
                            </p:stCondLst>
                            <p:childTnLst>
                              <p:par>
                                <p:cTn id="95" presetID="42"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50"/>
                                        <p:tgtEl>
                                          <p:spTgt spid="17"/>
                                        </p:tgtEl>
                                      </p:cBhvr>
                                    </p:animEffect>
                                    <p:anim calcmode="lin" valueType="num">
                                      <p:cBhvr>
                                        <p:cTn id="98" dur="250" fill="hold"/>
                                        <p:tgtEl>
                                          <p:spTgt spid="17"/>
                                        </p:tgtEl>
                                        <p:attrNameLst>
                                          <p:attrName>ppt_x</p:attrName>
                                        </p:attrNameLst>
                                      </p:cBhvr>
                                      <p:tavLst>
                                        <p:tav tm="0">
                                          <p:val>
                                            <p:strVal val="#ppt_x"/>
                                          </p:val>
                                        </p:tav>
                                        <p:tav tm="100000">
                                          <p:val>
                                            <p:strVal val="#ppt_x"/>
                                          </p:val>
                                        </p:tav>
                                      </p:tavLst>
                                    </p:anim>
                                    <p:anim calcmode="lin" valueType="num">
                                      <p:cBhvr>
                                        <p:cTn id="99" dur="250" fill="hold"/>
                                        <p:tgtEl>
                                          <p:spTgt spid="17"/>
                                        </p:tgtEl>
                                        <p:attrNameLst>
                                          <p:attrName>ppt_y</p:attrName>
                                        </p:attrNameLst>
                                      </p:cBhvr>
                                      <p:tavLst>
                                        <p:tav tm="0">
                                          <p:val>
                                            <p:strVal val="#ppt_y+.1"/>
                                          </p:val>
                                        </p:tav>
                                        <p:tav tm="100000">
                                          <p:val>
                                            <p:strVal val="#ppt_y"/>
                                          </p:val>
                                        </p:tav>
                                      </p:tavLst>
                                    </p:anim>
                                  </p:childTnLst>
                                </p:cTn>
                              </p:par>
                            </p:childTnLst>
                          </p:cTn>
                        </p:par>
                        <p:par>
                          <p:cTn id="100" fill="hold">
                            <p:stCondLst>
                              <p:cond delay="5300"/>
                            </p:stCondLst>
                            <p:childTnLst>
                              <p:par>
                                <p:cTn id="101" presetID="42"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250"/>
                                        <p:tgtEl>
                                          <p:spTgt spid="18"/>
                                        </p:tgtEl>
                                      </p:cBhvr>
                                    </p:animEffect>
                                    <p:anim calcmode="lin" valueType="num">
                                      <p:cBhvr>
                                        <p:cTn id="104" dur="250" fill="hold"/>
                                        <p:tgtEl>
                                          <p:spTgt spid="18"/>
                                        </p:tgtEl>
                                        <p:attrNameLst>
                                          <p:attrName>ppt_x</p:attrName>
                                        </p:attrNameLst>
                                      </p:cBhvr>
                                      <p:tavLst>
                                        <p:tav tm="0">
                                          <p:val>
                                            <p:strVal val="#ppt_x"/>
                                          </p:val>
                                        </p:tav>
                                        <p:tav tm="100000">
                                          <p:val>
                                            <p:strVal val="#ppt_x"/>
                                          </p:val>
                                        </p:tav>
                                      </p:tavLst>
                                    </p:anim>
                                    <p:anim calcmode="lin" valueType="num">
                                      <p:cBhvr>
                                        <p:cTn id="105" dur="250" fill="hold"/>
                                        <p:tgtEl>
                                          <p:spTgt spid="18"/>
                                        </p:tgtEl>
                                        <p:attrNameLst>
                                          <p:attrName>ppt_y</p:attrName>
                                        </p:attrNameLst>
                                      </p:cBhvr>
                                      <p:tavLst>
                                        <p:tav tm="0">
                                          <p:val>
                                            <p:strVal val="#ppt_y+.1"/>
                                          </p:val>
                                        </p:tav>
                                        <p:tav tm="100000">
                                          <p:val>
                                            <p:strVal val="#ppt_y"/>
                                          </p:val>
                                        </p:tav>
                                      </p:tavLst>
                                    </p:anim>
                                  </p:childTnLst>
                                </p:cTn>
                              </p:par>
                            </p:childTnLst>
                          </p:cTn>
                        </p:par>
                        <p:par>
                          <p:cTn id="106" fill="hold">
                            <p:stCondLst>
                              <p:cond delay="5550"/>
                            </p:stCondLst>
                            <p:childTnLst>
                              <p:par>
                                <p:cTn id="107" presetID="42" presetClass="entr" presetSubtype="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anim calcmode="lin" valueType="num">
                                      <p:cBhvr>
                                        <p:cTn id="110" dur="250" fill="hold"/>
                                        <p:tgtEl>
                                          <p:spTgt spid="19"/>
                                        </p:tgtEl>
                                        <p:attrNameLst>
                                          <p:attrName>ppt_x</p:attrName>
                                        </p:attrNameLst>
                                      </p:cBhvr>
                                      <p:tavLst>
                                        <p:tav tm="0">
                                          <p:val>
                                            <p:strVal val="#ppt_x"/>
                                          </p:val>
                                        </p:tav>
                                        <p:tav tm="100000">
                                          <p:val>
                                            <p:strVal val="#ppt_x"/>
                                          </p:val>
                                        </p:tav>
                                      </p:tavLst>
                                    </p:anim>
                                    <p:anim calcmode="lin" valueType="num">
                                      <p:cBhvr>
                                        <p:cTn id="111" dur="250" fill="hold"/>
                                        <p:tgtEl>
                                          <p:spTgt spid="19"/>
                                        </p:tgtEl>
                                        <p:attrNameLst>
                                          <p:attrName>ppt_y</p:attrName>
                                        </p:attrNameLst>
                                      </p:cBhvr>
                                      <p:tavLst>
                                        <p:tav tm="0">
                                          <p:val>
                                            <p:strVal val="#ppt_y+.1"/>
                                          </p:val>
                                        </p:tav>
                                        <p:tav tm="100000">
                                          <p:val>
                                            <p:strVal val="#ppt_y"/>
                                          </p:val>
                                        </p:tav>
                                      </p:tavLst>
                                    </p:anim>
                                  </p:childTnLst>
                                </p:cTn>
                              </p:par>
                            </p:childTnLst>
                          </p:cTn>
                        </p:par>
                        <p:par>
                          <p:cTn id="112" fill="hold">
                            <p:stCondLst>
                              <p:cond delay="58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250"/>
                                        <p:tgtEl>
                                          <p:spTgt spid="23"/>
                                        </p:tgtEl>
                                      </p:cBhvr>
                                    </p:animEffect>
                                    <p:anim calcmode="lin" valueType="num">
                                      <p:cBhvr>
                                        <p:cTn id="116" dur="250" fill="hold"/>
                                        <p:tgtEl>
                                          <p:spTgt spid="23"/>
                                        </p:tgtEl>
                                        <p:attrNameLst>
                                          <p:attrName>ppt_x</p:attrName>
                                        </p:attrNameLst>
                                      </p:cBhvr>
                                      <p:tavLst>
                                        <p:tav tm="0">
                                          <p:val>
                                            <p:strVal val="#ppt_x"/>
                                          </p:val>
                                        </p:tav>
                                        <p:tav tm="100000">
                                          <p:val>
                                            <p:strVal val="#ppt_x"/>
                                          </p:val>
                                        </p:tav>
                                      </p:tavLst>
                                    </p:anim>
                                    <p:anim calcmode="lin" valueType="num">
                                      <p:cBhvr>
                                        <p:cTn id="117"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Desarrollo del objetivo 1</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F270F980-9862-491E-B2E2-900EDCB181E8}"/>
              </a:ext>
            </a:extLst>
          </p:cNvPr>
          <p:cNvGraphicFramePr/>
          <p:nvPr>
            <p:extLst>
              <p:ext uri="{D42A27DB-BD31-4B8C-83A1-F6EECF244321}">
                <p14:modId xmlns:p14="http://schemas.microsoft.com/office/powerpoint/2010/main" val="1053978234"/>
              </p:ext>
            </p:extLst>
          </p:nvPr>
        </p:nvGraphicFramePr>
        <p:xfrm>
          <a:off x="468596" y="1124519"/>
          <a:ext cx="10988801" cy="556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6914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0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decel="60000" fill="hold" grpId="0" nodeType="clickEffect">
                                  <p:stCondLst>
                                    <p:cond delay="0"/>
                                  </p:stCondLst>
                                  <p:iterate type="lt">
                                    <p:tmPct val="5000"/>
                                  </p:iterate>
                                  <p:childTnLst>
                                    <p:set>
                                      <p:cBhvr>
                                        <p:cTn id="19" dur="1" fill="hold">
                                          <p:stCondLst>
                                            <p:cond delay="0"/>
                                          </p:stCondLst>
                                        </p:cTn>
                                        <p:tgtEl>
                                          <p:spTgt spid="2">
                                            <p:graphicEl>
                                              <a:dgm id="{66F71346-B5BC-422D-9BD3-DA2D7D681564}"/>
                                            </p:graphicEl>
                                          </p:spTgt>
                                        </p:tgtEl>
                                        <p:attrNameLst>
                                          <p:attrName>style.visibility</p:attrName>
                                        </p:attrNameLst>
                                      </p:cBhvr>
                                      <p:to>
                                        <p:strVal val="visible"/>
                                      </p:to>
                                    </p:set>
                                    <p:anim calcmode="lin" valueType="num">
                                      <p:cBhvr additive="base">
                                        <p:cTn id="20" dur="500" fill="hold"/>
                                        <p:tgtEl>
                                          <p:spTgt spid="2">
                                            <p:graphicEl>
                                              <a:dgm id="{66F71346-B5BC-422D-9BD3-DA2D7D681564}"/>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graphicEl>
                                              <a:dgm id="{66F71346-B5BC-422D-9BD3-DA2D7D681564}"/>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60000" fill="hold" grpId="0" nodeType="clickEffect">
                                  <p:stCondLst>
                                    <p:cond delay="0"/>
                                  </p:stCondLst>
                                  <p:iterate type="lt">
                                    <p:tmPct val="5000"/>
                                  </p:iterate>
                                  <p:childTnLst>
                                    <p:set>
                                      <p:cBhvr>
                                        <p:cTn id="25" dur="1" fill="hold">
                                          <p:stCondLst>
                                            <p:cond delay="0"/>
                                          </p:stCondLst>
                                        </p:cTn>
                                        <p:tgtEl>
                                          <p:spTgt spid="2">
                                            <p:graphicEl>
                                              <a:dgm id="{405DA6BB-BACB-42C3-8DB6-D1BD9CF804FF}"/>
                                            </p:graphicEl>
                                          </p:spTgt>
                                        </p:tgtEl>
                                        <p:attrNameLst>
                                          <p:attrName>style.visibility</p:attrName>
                                        </p:attrNameLst>
                                      </p:cBhvr>
                                      <p:to>
                                        <p:strVal val="visible"/>
                                      </p:to>
                                    </p:set>
                                    <p:anim calcmode="lin" valueType="num">
                                      <p:cBhvr additive="base">
                                        <p:cTn id="26" dur="500" fill="hold"/>
                                        <p:tgtEl>
                                          <p:spTgt spid="2">
                                            <p:graphicEl>
                                              <a:dgm id="{405DA6BB-BACB-42C3-8DB6-D1BD9CF804FF}"/>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graphicEl>
                                              <a:dgm id="{405DA6BB-BACB-42C3-8DB6-D1BD9CF804FF}"/>
                                            </p:graphicEl>
                                          </p:spTgt>
                                        </p:tgtEl>
                                        <p:attrNameLst>
                                          <p:attrName>ppt_y</p:attrName>
                                        </p:attrNameLst>
                                      </p:cBhvr>
                                      <p:tavLst>
                                        <p:tav tm="0">
                                          <p:val>
                                            <p:strVal val="#ppt_y"/>
                                          </p:val>
                                        </p:tav>
                                        <p:tav tm="100000">
                                          <p:val>
                                            <p:strVal val="#ppt_y"/>
                                          </p:val>
                                        </p:tav>
                                      </p:tavLst>
                                    </p:anim>
                                  </p:childTnLst>
                                </p:cTn>
                              </p:par>
                              <p:par>
                                <p:cTn id="28" presetID="2" presetClass="entr" presetSubtype="2" decel="60000" fill="hold" grpId="0" nodeType="withEffect">
                                  <p:stCondLst>
                                    <p:cond delay="0"/>
                                  </p:stCondLst>
                                  <p:iterate type="lt">
                                    <p:tmPct val="5000"/>
                                  </p:iterate>
                                  <p:childTnLst>
                                    <p:set>
                                      <p:cBhvr>
                                        <p:cTn id="29" dur="1" fill="hold">
                                          <p:stCondLst>
                                            <p:cond delay="0"/>
                                          </p:stCondLst>
                                        </p:cTn>
                                        <p:tgtEl>
                                          <p:spTgt spid="2">
                                            <p:graphicEl>
                                              <a:dgm id="{CFA3B0CB-7A62-4EB2-BDF5-29153B340EC3}"/>
                                            </p:graphicEl>
                                          </p:spTgt>
                                        </p:tgtEl>
                                        <p:attrNameLst>
                                          <p:attrName>style.visibility</p:attrName>
                                        </p:attrNameLst>
                                      </p:cBhvr>
                                      <p:to>
                                        <p:strVal val="visible"/>
                                      </p:to>
                                    </p:set>
                                    <p:anim calcmode="lin" valueType="num">
                                      <p:cBhvr additive="base">
                                        <p:cTn id="30" dur="500" fill="hold"/>
                                        <p:tgtEl>
                                          <p:spTgt spid="2">
                                            <p:graphicEl>
                                              <a:dgm id="{CFA3B0CB-7A62-4EB2-BDF5-29153B340EC3}"/>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
                                            <p:graphicEl>
                                              <a:dgm id="{CFA3B0CB-7A62-4EB2-BDF5-29153B340EC3}"/>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60000" fill="hold" grpId="0" nodeType="clickEffect">
                                  <p:stCondLst>
                                    <p:cond delay="0"/>
                                  </p:stCondLst>
                                  <p:iterate type="lt">
                                    <p:tmPct val="5000"/>
                                  </p:iterate>
                                  <p:childTnLst>
                                    <p:set>
                                      <p:cBhvr>
                                        <p:cTn id="35" dur="1" fill="hold">
                                          <p:stCondLst>
                                            <p:cond delay="0"/>
                                          </p:stCondLst>
                                        </p:cTn>
                                        <p:tgtEl>
                                          <p:spTgt spid="2">
                                            <p:graphicEl>
                                              <a:dgm id="{1713EEF4-E7E2-4E09-9DAF-C7D6AE6AD7E9}"/>
                                            </p:graphicEl>
                                          </p:spTgt>
                                        </p:tgtEl>
                                        <p:attrNameLst>
                                          <p:attrName>style.visibility</p:attrName>
                                        </p:attrNameLst>
                                      </p:cBhvr>
                                      <p:to>
                                        <p:strVal val="visible"/>
                                      </p:to>
                                    </p:set>
                                    <p:anim calcmode="lin" valueType="num">
                                      <p:cBhvr additive="base">
                                        <p:cTn id="36" dur="500" fill="hold"/>
                                        <p:tgtEl>
                                          <p:spTgt spid="2">
                                            <p:graphicEl>
                                              <a:dgm id="{1713EEF4-E7E2-4E09-9DAF-C7D6AE6AD7E9}"/>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graphicEl>
                                              <a:dgm id="{1713EEF4-E7E2-4E09-9DAF-C7D6AE6AD7E9}"/>
                                            </p:graphicEl>
                                          </p:spTgt>
                                        </p:tgtEl>
                                        <p:attrNameLst>
                                          <p:attrName>ppt_y</p:attrName>
                                        </p:attrNameLst>
                                      </p:cBhvr>
                                      <p:tavLst>
                                        <p:tav tm="0">
                                          <p:val>
                                            <p:strVal val="#ppt_y"/>
                                          </p:val>
                                        </p:tav>
                                        <p:tav tm="100000">
                                          <p:val>
                                            <p:strVal val="#ppt_y"/>
                                          </p:val>
                                        </p:tav>
                                      </p:tavLst>
                                    </p:anim>
                                  </p:childTnLst>
                                </p:cTn>
                              </p:par>
                              <p:par>
                                <p:cTn id="38" presetID="2" presetClass="entr" presetSubtype="2" decel="60000" fill="hold" grpId="0" nodeType="withEffect">
                                  <p:stCondLst>
                                    <p:cond delay="0"/>
                                  </p:stCondLst>
                                  <p:iterate type="lt">
                                    <p:tmPct val="5000"/>
                                  </p:iterate>
                                  <p:childTnLst>
                                    <p:set>
                                      <p:cBhvr>
                                        <p:cTn id="39" dur="1" fill="hold">
                                          <p:stCondLst>
                                            <p:cond delay="0"/>
                                          </p:stCondLst>
                                        </p:cTn>
                                        <p:tgtEl>
                                          <p:spTgt spid="2">
                                            <p:graphicEl>
                                              <a:dgm id="{5CA9A7E0-D0D5-4F96-B5C5-54227948AB2C}"/>
                                            </p:graphicEl>
                                          </p:spTgt>
                                        </p:tgtEl>
                                        <p:attrNameLst>
                                          <p:attrName>style.visibility</p:attrName>
                                        </p:attrNameLst>
                                      </p:cBhvr>
                                      <p:to>
                                        <p:strVal val="visible"/>
                                      </p:to>
                                    </p:set>
                                    <p:anim calcmode="lin" valueType="num">
                                      <p:cBhvr additive="base">
                                        <p:cTn id="40" dur="500" fill="hold"/>
                                        <p:tgtEl>
                                          <p:spTgt spid="2">
                                            <p:graphicEl>
                                              <a:dgm id="{5CA9A7E0-D0D5-4F96-B5C5-54227948AB2C}"/>
                                            </p:graphic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graphicEl>
                                              <a:dgm id="{5CA9A7E0-D0D5-4F96-B5C5-54227948AB2C}"/>
                                            </p:graphic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60000" fill="hold" grpId="0" nodeType="clickEffect">
                                  <p:stCondLst>
                                    <p:cond delay="0"/>
                                  </p:stCondLst>
                                  <p:iterate type="lt">
                                    <p:tmPct val="5000"/>
                                  </p:iterate>
                                  <p:childTnLst>
                                    <p:set>
                                      <p:cBhvr>
                                        <p:cTn id="45" dur="1" fill="hold">
                                          <p:stCondLst>
                                            <p:cond delay="0"/>
                                          </p:stCondLst>
                                        </p:cTn>
                                        <p:tgtEl>
                                          <p:spTgt spid="2">
                                            <p:graphicEl>
                                              <a:dgm id="{89C656BF-7F61-4E79-B127-9BFECB48DBC0}"/>
                                            </p:graphicEl>
                                          </p:spTgt>
                                        </p:tgtEl>
                                        <p:attrNameLst>
                                          <p:attrName>style.visibility</p:attrName>
                                        </p:attrNameLst>
                                      </p:cBhvr>
                                      <p:to>
                                        <p:strVal val="visible"/>
                                      </p:to>
                                    </p:set>
                                    <p:anim calcmode="lin" valueType="num">
                                      <p:cBhvr additive="base">
                                        <p:cTn id="46" dur="500" fill="hold"/>
                                        <p:tgtEl>
                                          <p:spTgt spid="2">
                                            <p:graphicEl>
                                              <a:dgm id="{89C656BF-7F61-4E79-B127-9BFECB48DBC0}"/>
                                            </p:graphic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
                                            <p:graphicEl>
                                              <a:dgm id="{89C656BF-7F61-4E79-B127-9BFECB48DBC0}"/>
                                            </p:graphicEl>
                                          </p:spTgt>
                                        </p:tgtEl>
                                        <p:attrNameLst>
                                          <p:attrName>ppt_y</p:attrName>
                                        </p:attrNameLst>
                                      </p:cBhvr>
                                      <p:tavLst>
                                        <p:tav tm="0">
                                          <p:val>
                                            <p:strVal val="#ppt_y"/>
                                          </p:val>
                                        </p:tav>
                                        <p:tav tm="100000">
                                          <p:val>
                                            <p:strVal val="#ppt_y"/>
                                          </p:val>
                                        </p:tav>
                                      </p:tavLst>
                                    </p:anim>
                                  </p:childTnLst>
                                </p:cTn>
                              </p:par>
                              <p:par>
                                <p:cTn id="48" presetID="2" presetClass="entr" presetSubtype="2" decel="60000" fill="hold" grpId="0" nodeType="withEffect">
                                  <p:stCondLst>
                                    <p:cond delay="0"/>
                                  </p:stCondLst>
                                  <p:iterate type="lt">
                                    <p:tmPct val="5000"/>
                                  </p:iterate>
                                  <p:childTnLst>
                                    <p:set>
                                      <p:cBhvr>
                                        <p:cTn id="49" dur="1" fill="hold">
                                          <p:stCondLst>
                                            <p:cond delay="0"/>
                                          </p:stCondLst>
                                        </p:cTn>
                                        <p:tgtEl>
                                          <p:spTgt spid="2">
                                            <p:graphicEl>
                                              <a:dgm id="{5DE7ACC4-0DD1-4B5F-B7F3-D03529F350FD}"/>
                                            </p:graphicEl>
                                          </p:spTgt>
                                        </p:tgtEl>
                                        <p:attrNameLst>
                                          <p:attrName>style.visibility</p:attrName>
                                        </p:attrNameLst>
                                      </p:cBhvr>
                                      <p:to>
                                        <p:strVal val="visible"/>
                                      </p:to>
                                    </p:set>
                                    <p:anim calcmode="lin" valueType="num">
                                      <p:cBhvr additive="base">
                                        <p:cTn id="50" dur="500" fill="hold"/>
                                        <p:tgtEl>
                                          <p:spTgt spid="2">
                                            <p:graphicEl>
                                              <a:dgm id="{5DE7ACC4-0DD1-4B5F-B7F3-D03529F350FD}"/>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graphicEl>
                                              <a:dgm id="{5DE7ACC4-0DD1-4B5F-B7F3-D03529F350FD}"/>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decel="60000" fill="hold" grpId="0" nodeType="clickEffect">
                                  <p:stCondLst>
                                    <p:cond delay="0"/>
                                  </p:stCondLst>
                                  <p:iterate type="lt">
                                    <p:tmPct val="5000"/>
                                  </p:iterate>
                                  <p:childTnLst>
                                    <p:set>
                                      <p:cBhvr>
                                        <p:cTn id="55" dur="1" fill="hold">
                                          <p:stCondLst>
                                            <p:cond delay="0"/>
                                          </p:stCondLst>
                                        </p:cTn>
                                        <p:tgtEl>
                                          <p:spTgt spid="2">
                                            <p:graphicEl>
                                              <a:dgm id="{876BABE6-6F6D-432F-888F-5271D7D3A846}"/>
                                            </p:graphicEl>
                                          </p:spTgt>
                                        </p:tgtEl>
                                        <p:attrNameLst>
                                          <p:attrName>style.visibility</p:attrName>
                                        </p:attrNameLst>
                                      </p:cBhvr>
                                      <p:to>
                                        <p:strVal val="visible"/>
                                      </p:to>
                                    </p:set>
                                    <p:anim calcmode="lin" valueType="num">
                                      <p:cBhvr additive="base">
                                        <p:cTn id="56" dur="500" fill="hold"/>
                                        <p:tgtEl>
                                          <p:spTgt spid="2">
                                            <p:graphicEl>
                                              <a:dgm id="{876BABE6-6F6D-432F-888F-5271D7D3A846}"/>
                                            </p:graphic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2">
                                            <p:graphicEl>
                                              <a:dgm id="{876BABE6-6F6D-432F-888F-5271D7D3A846}"/>
                                            </p:graphicEl>
                                          </p:spTgt>
                                        </p:tgtEl>
                                        <p:attrNameLst>
                                          <p:attrName>ppt_y</p:attrName>
                                        </p:attrNameLst>
                                      </p:cBhvr>
                                      <p:tavLst>
                                        <p:tav tm="0">
                                          <p:val>
                                            <p:strVal val="#ppt_y"/>
                                          </p:val>
                                        </p:tav>
                                        <p:tav tm="100000">
                                          <p:val>
                                            <p:strVal val="#ppt_y"/>
                                          </p:val>
                                        </p:tav>
                                      </p:tavLst>
                                    </p:anim>
                                  </p:childTnLst>
                                </p:cTn>
                              </p:par>
                              <p:par>
                                <p:cTn id="58" presetID="2" presetClass="entr" presetSubtype="2" decel="60000" fill="hold" grpId="0" nodeType="withEffect">
                                  <p:stCondLst>
                                    <p:cond delay="0"/>
                                  </p:stCondLst>
                                  <p:iterate type="lt">
                                    <p:tmPct val="5000"/>
                                  </p:iterate>
                                  <p:childTnLst>
                                    <p:set>
                                      <p:cBhvr>
                                        <p:cTn id="59" dur="1" fill="hold">
                                          <p:stCondLst>
                                            <p:cond delay="0"/>
                                          </p:stCondLst>
                                        </p:cTn>
                                        <p:tgtEl>
                                          <p:spTgt spid="2">
                                            <p:graphicEl>
                                              <a:dgm id="{EAE76E16-E3B4-4732-BF08-7FD875967795}"/>
                                            </p:graphicEl>
                                          </p:spTgt>
                                        </p:tgtEl>
                                        <p:attrNameLst>
                                          <p:attrName>style.visibility</p:attrName>
                                        </p:attrNameLst>
                                      </p:cBhvr>
                                      <p:to>
                                        <p:strVal val="visible"/>
                                      </p:to>
                                    </p:set>
                                    <p:anim calcmode="lin" valueType="num">
                                      <p:cBhvr additive="base">
                                        <p:cTn id="60" dur="500" fill="hold"/>
                                        <p:tgtEl>
                                          <p:spTgt spid="2">
                                            <p:graphicEl>
                                              <a:dgm id="{EAE76E16-E3B4-4732-BF08-7FD875967795}"/>
                                            </p:graphic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
                                            <p:graphicEl>
                                              <a:dgm id="{EAE76E16-E3B4-4732-BF08-7FD87596779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Desarrollo del objetivo 1</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F270F980-9862-491E-B2E2-900EDCB181E8}"/>
              </a:ext>
            </a:extLst>
          </p:cNvPr>
          <p:cNvGraphicFramePr/>
          <p:nvPr/>
        </p:nvGraphicFramePr>
        <p:xfrm>
          <a:off x="468596" y="1291171"/>
          <a:ext cx="10988801" cy="463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024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0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decel="60000" fill="hold" grpId="0" nodeType="clickEffect">
                                  <p:stCondLst>
                                    <p:cond delay="0"/>
                                  </p:stCondLst>
                                  <p:iterate type="lt">
                                    <p:tmPct val="5000"/>
                                  </p:iterate>
                                  <p:childTnLst>
                                    <p:set>
                                      <p:cBhvr>
                                        <p:cTn id="19" dur="1" fill="hold">
                                          <p:stCondLst>
                                            <p:cond delay="0"/>
                                          </p:stCondLst>
                                        </p:cTn>
                                        <p:tgtEl>
                                          <p:spTgt spid="2">
                                            <p:graphicEl>
                                              <a:dgm id="{66F71346-B5BC-422D-9BD3-DA2D7D681564}"/>
                                            </p:graphicEl>
                                          </p:spTgt>
                                        </p:tgtEl>
                                        <p:attrNameLst>
                                          <p:attrName>style.visibility</p:attrName>
                                        </p:attrNameLst>
                                      </p:cBhvr>
                                      <p:to>
                                        <p:strVal val="visible"/>
                                      </p:to>
                                    </p:set>
                                    <p:anim calcmode="lin" valueType="num">
                                      <p:cBhvr additive="base">
                                        <p:cTn id="20" dur="500" fill="hold"/>
                                        <p:tgtEl>
                                          <p:spTgt spid="2">
                                            <p:graphicEl>
                                              <a:dgm id="{66F71346-B5BC-422D-9BD3-DA2D7D681564}"/>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graphicEl>
                                              <a:dgm id="{66F71346-B5BC-422D-9BD3-DA2D7D681564}"/>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60000" fill="hold" grpId="0" nodeType="clickEffect">
                                  <p:stCondLst>
                                    <p:cond delay="0"/>
                                  </p:stCondLst>
                                  <p:iterate type="lt">
                                    <p:tmPct val="5000"/>
                                  </p:iterate>
                                  <p:childTnLst>
                                    <p:set>
                                      <p:cBhvr>
                                        <p:cTn id="25" dur="1" fill="hold">
                                          <p:stCondLst>
                                            <p:cond delay="0"/>
                                          </p:stCondLst>
                                        </p:cTn>
                                        <p:tgtEl>
                                          <p:spTgt spid="2">
                                            <p:graphicEl>
                                              <a:dgm id="{405DA6BB-BACB-42C3-8DB6-D1BD9CF804FF}"/>
                                            </p:graphicEl>
                                          </p:spTgt>
                                        </p:tgtEl>
                                        <p:attrNameLst>
                                          <p:attrName>style.visibility</p:attrName>
                                        </p:attrNameLst>
                                      </p:cBhvr>
                                      <p:to>
                                        <p:strVal val="visible"/>
                                      </p:to>
                                    </p:set>
                                    <p:anim calcmode="lin" valueType="num">
                                      <p:cBhvr additive="base">
                                        <p:cTn id="26" dur="500" fill="hold"/>
                                        <p:tgtEl>
                                          <p:spTgt spid="2">
                                            <p:graphicEl>
                                              <a:dgm id="{405DA6BB-BACB-42C3-8DB6-D1BD9CF804FF}"/>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graphicEl>
                                              <a:dgm id="{405DA6BB-BACB-42C3-8DB6-D1BD9CF804FF}"/>
                                            </p:graphicEl>
                                          </p:spTgt>
                                        </p:tgtEl>
                                        <p:attrNameLst>
                                          <p:attrName>ppt_y</p:attrName>
                                        </p:attrNameLst>
                                      </p:cBhvr>
                                      <p:tavLst>
                                        <p:tav tm="0">
                                          <p:val>
                                            <p:strVal val="#ppt_y"/>
                                          </p:val>
                                        </p:tav>
                                        <p:tav tm="100000">
                                          <p:val>
                                            <p:strVal val="#ppt_y"/>
                                          </p:val>
                                        </p:tav>
                                      </p:tavLst>
                                    </p:anim>
                                  </p:childTnLst>
                                </p:cTn>
                              </p:par>
                              <p:par>
                                <p:cTn id="28" presetID="2" presetClass="entr" presetSubtype="2" decel="60000" fill="hold" grpId="0" nodeType="withEffect">
                                  <p:stCondLst>
                                    <p:cond delay="0"/>
                                  </p:stCondLst>
                                  <p:iterate type="lt">
                                    <p:tmPct val="5000"/>
                                  </p:iterate>
                                  <p:childTnLst>
                                    <p:set>
                                      <p:cBhvr>
                                        <p:cTn id="29" dur="1" fill="hold">
                                          <p:stCondLst>
                                            <p:cond delay="0"/>
                                          </p:stCondLst>
                                        </p:cTn>
                                        <p:tgtEl>
                                          <p:spTgt spid="2">
                                            <p:graphicEl>
                                              <a:dgm id="{CFA3B0CB-7A62-4EB2-BDF5-29153B340EC3}"/>
                                            </p:graphicEl>
                                          </p:spTgt>
                                        </p:tgtEl>
                                        <p:attrNameLst>
                                          <p:attrName>style.visibility</p:attrName>
                                        </p:attrNameLst>
                                      </p:cBhvr>
                                      <p:to>
                                        <p:strVal val="visible"/>
                                      </p:to>
                                    </p:set>
                                    <p:anim calcmode="lin" valueType="num">
                                      <p:cBhvr additive="base">
                                        <p:cTn id="30" dur="500" fill="hold"/>
                                        <p:tgtEl>
                                          <p:spTgt spid="2">
                                            <p:graphicEl>
                                              <a:dgm id="{CFA3B0CB-7A62-4EB2-BDF5-29153B340EC3}"/>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
                                            <p:graphicEl>
                                              <a:dgm id="{CFA3B0CB-7A62-4EB2-BDF5-29153B340EC3}"/>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60000" fill="hold" grpId="0" nodeType="clickEffect">
                                  <p:stCondLst>
                                    <p:cond delay="0"/>
                                  </p:stCondLst>
                                  <p:iterate type="lt">
                                    <p:tmPct val="5000"/>
                                  </p:iterate>
                                  <p:childTnLst>
                                    <p:set>
                                      <p:cBhvr>
                                        <p:cTn id="35" dur="1" fill="hold">
                                          <p:stCondLst>
                                            <p:cond delay="0"/>
                                          </p:stCondLst>
                                        </p:cTn>
                                        <p:tgtEl>
                                          <p:spTgt spid="2">
                                            <p:graphicEl>
                                              <a:dgm id="{32BA4A81-7BEC-42EB-976A-A2CA73CB6249}"/>
                                            </p:graphicEl>
                                          </p:spTgt>
                                        </p:tgtEl>
                                        <p:attrNameLst>
                                          <p:attrName>style.visibility</p:attrName>
                                        </p:attrNameLst>
                                      </p:cBhvr>
                                      <p:to>
                                        <p:strVal val="visible"/>
                                      </p:to>
                                    </p:set>
                                    <p:anim calcmode="lin" valueType="num">
                                      <p:cBhvr additive="base">
                                        <p:cTn id="36" dur="500" fill="hold"/>
                                        <p:tgtEl>
                                          <p:spTgt spid="2">
                                            <p:graphicEl>
                                              <a:dgm id="{32BA4A81-7BEC-42EB-976A-A2CA73CB6249}"/>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graphicEl>
                                              <a:dgm id="{32BA4A81-7BEC-42EB-976A-A2CA73CB6249}"/>
                                            </p:graphicEl>
                                          </p:spTgt>
                                        </p:tgtEl>
                                        <p:attrNameLst>
                                          <p:attrName>ppt_y</p:attrName>
                                        </p:attrNameLst>
                                      </p:cBhvr>
                                      <p:tavLst>
                                        <p:tav tm="0">
                                          <p:val>
                                            <p:strVal val="#ppt_y"/>
                                          </p:val>
                                        </p:tav>
                                        <p:tav tm="100000">
                                          <p:val>
                                            <p:strVal val="#ppt_y"/>
                                          </p:val>
                                        </p:tav>
                                      </p:tavLst>
                                    </p:anim>
                                  </p:childTnLst>
                                </p:cTn>
                              </p:par>
                              <p:par>
                                <p:cTn id="38" presetID="2" presetClass="entr" presetSubtype="2" decel="60000" fill="hold" grpId="0" nodeType="withEffect">
                                  <p:stCondLst>
                                    <p:cond delay="0"/>
                                  </p:stCondLst>
                                  <p:iterate type="lt">
                                    <p:tmPct val="5000"/>
                                  </p:iterate>
                                  <p:childTnLst>
                                    <p:set>
                                      <p:cBhvr>
                                        <p:cTn id="39" dur="1" fill="hold">
                                          <p:stCondLst>
                                            <p:cond delay="0"/>
                                          </p:stCondLst>
                                        </p:cTn>
                                        <p:tgtEl>
                                          <p:spTgt spid="2">
                                            <p:graphicEl>
                                              <a:dgm id="{C8D18E35-28EF-4B03-B4D4-590E4BC81D92}"/>
                                            </p:graphicEl>
                                          </p:spTgt>
                                        </p:tgtEl>
                                        <p:attrNameLst>
                                          <p:attrName>style.visibility</p:attrName>
                                        </p:attrNameLst>
                                      </p:cBhvr>
                                      <p:to>
                                        <p:strVal val="visible"/>
                                      </p:to>
                                    </p:set>
                                    <p:anim calcmode="lin" valueType="num">
                                      <p:cBhvr additive="base">
                                        <p:cTn id="40" dur="500" fill="hold"/>
                                        <p:tgtEl>
                                          <p:spTgt spid="2">
                                            <p:graphicEl>
                                              <a:dgm id="{C8D18E35-28EF-4B03-B4D4-590E4BC81D92}"/>
                                            </p:graphic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graphicEl>
                                              <a:dgm id="{C8D18E35-28EF-4B03-B4D4-590E4BC81D92}"/>
                                            </p:graphic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60000" fill="hold" grpId="0" nodeType="clickEffect">
                                  <p:stCondLst>
                                    <p:cond delay="0"/>
                                  </p:stCondLst>
                                  <p:iterate type="lt">
                                    <p:tmPct val="5000"/>
                                  </p:iterate>
                                  <p:childTnLst>
                                    <p:set>
                                      <p:cBhvr>
                                        <p:cTn id="45" dur="1" fill="hold">
                                          <p:stCondLst>
                                            <p:cond delay="0"/>
                                          </p:stCondLst>
                                        </p:cTn>
                                        <p:tgtEl>
                                          <p:spTgt spid="2">
                                            <p:graphicEl>
                                              <a:dgm id="{4BB7DE54-AD1C-451B-9ECC-A345ED879DDC}"/>
                                            </p:graphicEl>
                                          </p:spTgt>
                                        </p:tgtEl>
                                        <p:attrNameLst>
                                          <p:attrName>style.visibility</p:attrName>
                                        </p:attrNameLst>
                                      </p:cBhvr>
                                      <p:to>
                                        <p:strVal val="visible"/>
                                      </p:to>
                                    </p:set>
                                    <p:anim calcmode="lin" valueType="num">
                                      <p:cBhvr additive="base">
                                        <p:cTn id="46" dur="500" fill="hold"/>
                                        <p:tgtEl>
                                          <p:spTgt spid="2">
                                            <p:graphicEl>
                                              <a:dgm id="{4BB7DE54-AD1C-451B-9ECC-A345ED879DDC}"/>
                                            </p:graphic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
                                            <p:graphicEl>
                                              <a:dgm id="{4BB7DE54-AD1C-451B-9ECC-A345ED879DDC}"/>
                                            </p:graphicEl>
                                          </p:spTgt>
                                        </p:tgtEl>
                                        <p:attrNameLst>
                                          <p:attrName>ppt_y</p:attrName>
                                        </p:attrNameLst>
                                      </p:cBhvr>
                                      <p:tavLst>
                                        <p:tav tm="0">
                                          <p:val>
                                            <p:strVal val="#ppt_y"/>
                                          </p:val>
                                        </p:tav>
                                        <p:tav tm="100000">
                                          <p:val>
                                            <p:strVal val="#ppt_y"/>
                                          </p:val>
                                        </p:tav>
                                      </p:tavLst>
                                    </p:anim>
                                  </p:childTnLst>
                                </p:cTn>
                              </p:par>
                              <p:par>
                                <p:cTn id="48" presetID="2" presetClass="entr" presetSubtype="2" decel="60000" fill="hold" grpId="0" nodeType="withEffect">
                                  <p:stCondLst>
                                    <p:cond delay="0"/>
                                  </p:stCondLst>
                                  <p:iterate type="lt">
                                    <p:tmPct val="5000"/>
                                  </p:iterate>
                                  <p:childTnLst>
                                    <p:set>
                                      <p:cBhvr>
                                        <p:cTn id="49" dur="1" fill="hold">
                                          <p:stCondLst>
                                            <p:cond delay="0"/>
                                          </p:stCondLst>
                                        </p:cTn>
                                        <p:tgtEl>
                                          <p:spTgt spid="2">
                                            <p:graphicEl>
                                              <a:dgm id="{63058E38-ABFE-4F6E-92AF-A0A12B25C1AF}"/>
                                            </p:graphicEl>
                                          </p:spTgt>
                                        </p:tgtEl>
                                        <p:attrNameLst>
                                          <p:attrName>style.visibility</p:attrName>
                                        </p:attrNameLst>
                                      </p:cBhvr>
                                      <p:to>
                                        <p:strVal val="visible"/>
                                      </p:to>
                                    </p:set>
                                    <p:anim calcmode="lin" valueType="num">
                                      <p:cBhvr additive="base">
                                        <p:cTn id="50" dur="500" fill="hold"/>
                                        <p:tgtEl>
                                          <p:spTgt spid="2">
                                            <p:graphicEl>
                                              <a:dgm id="{63058E38-ABFE-4F6E-92AF-A0A12B25C1AF}"/>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graphicEl>
                                              <a:dgm id="{63058E38-ABFE-4F6E-92AF-A0A12B25C1A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Desarrollo del objetivo 2</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F270F980-9862-491E-B2E2-900EDCB181E8}"/>
              </a:ext>
            </a:extLst>
          </p:cNvPr>
          <p:cNvGraphicFramePr/>
          <p:nvPr/>
        </p:nvGraphicFramePr>
        <p:xfrm>
          <a:off x="199505" y="1291179"/>
          <a:ext cx="11687695" cy="4993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848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0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decel="60000" fill="hold" grpId="0" nodeType="clickEffect">
                                  <p:stCondLst>
                                    <p:cond delay="0"/>
                                  </p:stCondLst>
                                  <p:iterate type="lt">
                                    <p:tmPct val="5000"/>
                                  </p:iterate>
                                  <p:childTnLst>
                                    <p:set>
                                      <p:cBhvr>
                                        <p:cTn id="19" dur="1" fill="hold">
                                          <p:stCondLst>
                                            <p:cond delay="0"/>
                                          </p:stCondLst>
                                        </p:cTn>
                                        <p:tgtEl>
                                          <p:spTgt spid="2">
                                            <p:graphicEl>
                                              <a:dgm id="{66F71346-B5BC-422D-9BD3-DA2D7D681564}"/>
                                            </p:graphicEl>
                                          </p:spTgt>
                                        </p:tgtEl>
                                        <p:attrNameLst>
                                          <p:attrName>style.visibility</p:attrName>
                                        </p:attrNameLst>
                                      </p:cBhvr>
                                      <p:to>
                                        <p:strVal val="visible"/>
                                      </p:to>
                                    </p:set>
                                    <p:anim calcmode="lin" valueType="num">
                                      <p:cBhvr additive="base">
                                        <p:cTn id="20" dur="500" fill="hold"/>
                                        <p:tgtEl>
                                          <p:spTgt spid="2">
                                            <p:graphicEl>
                                              <a:dgm id="{66F71346-B5BC-422D-9BD3-DA2D7D681564}"/>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
                                            <p:graphicEl>
                                              <a:dgm id="{66F71346-B5BC-422D-9BD3-DA2D7D681564}"/>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60000" fill="hold" grpId="0" nodeType="clickEffect">
                                  <p:stCondLst>
                                    <p:cond delay="0"/>
                                  </p:stCondLst>
                                  <p:iterate type="lt">
                                    <p:tmPct val="5000"/>
                                  </p:iterate>
                                  <p:childTnLst>
                                    <p:set>
                                      <p:cBhvr>
                                        <p:cTn id="25" dur="1" fill="hold">
                                          <p:stCondLst>
                                            <p:cond delay="0"/>
                                          </p:stCondLst>
                                        </p:cTn>
                                        <p:tgtEl>
                                          <p:spTgt spid="2">
                                            <p:graphicEl>
                                              <a:dgm id="{405DA6BB-BACB-42C3-8DB6-D1BD9CF804FF}"/>
                                            </p:graphicEl>
                                          </p:spTgt>
                                        </p:tgtEl>
                                        <p:attrNameLst>
                                          <p:attrName>style.visibility</p:attrName>
                                        </p:attrNameLst>
                                      </p:cBhvr>
                                      <p:to>
                                        <p:strVal val="visible"/>
                                      </p:to>
                                    </p:set>
                                    <p:anim calcmode="lin" valueType="num">
                                      <p:cBhvr additive="base">
                                        <p:cTn id="26" dur="500" fill="hold"/>
                                        <p:tgtEl>
                                          <p:spTgt spid="2">
                                            <p:graphicEl>
                                              <a:dgm id="{405DA6BB-BACB-42C3-8DB6-D1BD9CF804FF}"/>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graphicEl>
                                              <a:dgm id="{405DA6BB-BACB-42C3-8DB6-D1BD9CF804FF}"/>
                                            </p:graphicEl>
                                          </p:spTgt>
                                        </p:tgtEl>
                                        <p:attrNameLst>
                                          <p:attrName>ppt_y</p:attrName>
                                        </p:attrNameLst>
                                      </p:cBhvr>
                                      <p:tavLst>
                                        <p:tav tm="0">
                                          <p:val>
                                            <p:strVal val="#ppt_y"/>
                                          </p:val>
                                        </p:tav>
                                        <p:tav tm="100000">
                                          <p:val>
                                            <p:strVal val="#ppt_y"/>
                                          </p:val>
                                        </p:tav>
                                      </p:tavLst>
                                    </p:anim>
                                  </p:childTnLst>
                                </p:cTn>
                              </p:par>
                              <p:par>
                                <p:cTn id="28" presetID="2" presetClass="entr" presetSubtype="2" decel="60000" fill="hold" grpId="0" nodeType="withEffect">
                                  <p:stCondLst>
                                    <p:cond delay="0"/>
                                  </p:stCondLst>
                                  <p:iterate type="lt">
                                    <p:tmPct val="5000"/>
                                  </p:iterate>
                                  <p:childTnLst>
                                    <p:set>
                                      <p:cBhvr>
                                        <p:cTn id="29" dur="1" fill="hold">
                                          <p:stCondLst>
                                            <p:cond delay="0"/>
                                          </p:stCondLst>
                                        </p:cTn>
                                        <p:tgtEl>
                                          <p:spTgt spid="2">
                                            <p:graphicEl>
                                              <a:dgm id="{CFA3B0CB-7A62-4EB2-BDF5-29153B340EC3}"/>
                                            </p:graphicEl>
                                          </p:spTgt>
                                        </p:tgtEl>
                                        <p:attrNameLst>
                                          <p:attrName>style.visibility</p:attrName>
                                        </p:attrNameLst>
                                      </p:cBhvr>
                                      <p:to>
                                        <p:strVal val="visible"/>
                                      </p:to>
                                    </p:set>
                                    <p:anim calcmode="lin" valueType="num">
                                      <p:cBhvr additive="base">
                                        <p:cTn id="30" dur="500" fill="hold"/>
                                        <p:tgtEl>
                                          <p:spTgt spid="2">
                                            <p:graphicEl>
                                              <a:dgm id="{CFA3B0CB-7A62-4EB2-BDF5-29153B340EC3}"/>
                                            </p:graphic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
                                            <p:graphicEl>
                                              <a:dgm id="{CFA3B0CB-7A62-4EB2-BDF5-29153B340EC3}"/>
                                            </p:graphic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decel="60000" fill="hold" grpId="0" nodeType="clickEffect">
                                  <p:stCondLst>
                                    <p:cond delay="0"/>
                                  </p:stCondLst>
                                  <p:iterate type="lt">
                                    <p:tmPct val="5000"/>
                                  </p:iterate>
                                  <p:childTnLst>
                                    <p:set>
                                      <p:cBhvr>
                                        <p:cTn id="35" dur="1" fill="hold">
                                          <p:stCondLst>
                                            <p:cond delay="0"/>
                                          </p:stCondLst>
                                        </p:cTn>
                                        <p:tgtEl>
                                          <p:spTgt spid="2">
                                            <p:graphicEl>
                                              <a:dgm id="{567C8F11-F8C0-43C7-9EC0-5418742CC66F}"/>
                                            </p:graphicEl>
                                          </p:spTgt>
                                        </p:tgtEl>
                                        <p:attrNameLst>
                                          <p:attrName>style.visibility</p:attrName>
                                        </p:attrNameLst>
                                      </p:cBhvr>
                                      <p:to>
                                        <p:strVal val="visible"/>
                                      </p:to>
                                    </p:set>
                                    <p:anim calcmode="lin" valueType="num">
                                      <p:cBhvr additive="base">
                                        <p:cTn id="36" dur="500" fill="hold"/>
                                        <p:tgtEl>
                                          <p:spTgt spid="2">
                                            <p:graphicEl>
                                              <a:dgm id="{567C8F11-F8C0-43C7-9EC0-5418742CC66F}"/>
                                            </p:graphic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
                                            <p:graphicEl>
                                              <a:dgm id="{567C8F11-F8C0-43C7-9EC0-5418742CC66F}"/>
                                            </p:graphicEl>
                                          </p:spTgt>
                                        </p:tgtEl>
                                        <p:attrNameLst>
                                          <p:attrName>ppt_y</p:attrName>
                                        </p:attrNameLst>
                                      </p:cBhvr>
                                      <p:tavLst>
                                        <p:tav tm="0">
                                          <p:val>
                                            <p:strVal val="#ppt_y"/>
                                          </p:val>
                                        </p:tav>
                                        <p:tav tm="100000">
                                          <p:val>
                                            <p:strVal val="#ppt_y"/>
                                          </p:val>
                                        </p:tav>
                                      </p:tavLst>
                                    </p:anim>
                                  </p:childTnLst>
                                </p:cTn>
                              </p:par>
                              <p:par>
                                <p:cTn id="38" presetID="2" presetClass="entr" presetSubtype="2" decel="60000" fill="hold" grpId="0" nodeType="withEffect">
                                  <p:stCondLst>
                                    <p:cond delay="0"/>
                                  </p:stCondLst>
                                  <p:iterate type="lt">
                                    <p:tmPct val="5000"/>
                                  </p:iterate>
                                  <p:childTnLst>
                                    <p:set>
                                      <p:cBhvr>
                                        <p:cTn id="39" dur="1" fill="hold">
                                          <p:stCondLst>
                                            <p:cond delay="0"/>
                                          </p:stCondLst>
                                        </p:cTn>
                                        <p:tgtEl>
                                          <p:spTgt spid="2">
                                            <p:graphicEl>
                                              <a:dgm id="{F430E119-E35B-417D-A2D1-7972BB995BA2}"/>
                                            </p:graphicEl>
                                          </p:spTgt>
                                        </p:tgtEl>
                                        <p:attrNameLst>
                                          <p:attrName>style.visibility</p:attrName>
                                        </p:attrNameLst>
                                      </p:cBhvr>
                                      <p:to>
                                        <p:strVal val="visible"/>
                                      </p:to>
                                    </p:set>
                                    <p:anim calcmode="lin" valueType="num">
                                      <p:cBhvr additive="base">
                                        <p:cTn id="40" dur="500" fill="hold"/>
                                        <p:tgtEl>
                                          <p:spTgt spid="2">
                                            <p:graphicEl>
                                              <a:dgm id="{F430E119-E35B-417D-A2D1-7972BB995BA2}"/>
                                            </p:graphic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
                                            <p:graphicEl>
                                              <a:dgm id="{F430E119-E35B-417D-A2D1-7972BB995BA2}"/>
                                            </p:graphic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decel="60000" fill="hold" grpId="0" nodeType="clickEffect">
                                  <p:stCondLst>
                                    <p:cond delay="0"/>
                                  </p:stCondLst>
                                  <p:iterate type="lt">
                                    <p:tmPct val="5000"/>
                                  </p:iterate>
                                  <p:childTnLst>
                                    <p:set>
                                      <p:cBhvr>
                                        <p:cTn id="45" dur="1" fill="hold">
                                          <p:stCondLst>
                                            <p:cond delay="0"/>
                                          </p:stCondLst>
                                        </p:cTn>
                                        <p:tgtEl>
                                          <p:spTgt spid="2">
                                            <p:graphicEl>
                                              <a:dgm id="{1713EEF4-E7E2-4E09-9DAF-C7D6AE6AD7E9}"/>
                                            </p:graphicEl>
                                          </p:spTgt>
                                        </p:tgtEl>
                                        <p:attrNameLst>
                                          <p:attrName>style.visibility</p:attrName>
                                        </p:attrNameLst>
                                      </p:cBhvr>
                                      <p:to>
                                        <p:strVal val="visible"/>
                                      </p:to>
                                    </p:set>
                                    <p:anim calcmode="lin" valueType="num">
                                      <p:cBhvr additive="base">
                                        <p:cTn id="46" dur="500" fill="hold"/>
                                        <p:tgtEl>
                                          <p:spTgt spid="2">
                                            <p:graphicEl>
                                              <a:dgm id="{1713EEF4-E7E2-4E09-9DAF-C7D6AE6AD7E9}"/>
                                            </p:graphic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2">
                                            <p:graphicEl>
                                              <a:dgm id="{1713EEF4-E7E2-4E09-9DAF-C7D6AE6AD7E9}"/>
                                            </p:graphicEl>
                                          </p:spTgt>
                                        </p:tgtEl>
                                        <p:attrNameLst>
                                          <p:attrName>ppt_y</p:attrName>
                                        </p:attrNameLst>
                                      </p:cBhvr>
                                      <p:tavLst>
                                        <p:tav tm="0">
                                          <p:val>
                                            <p:strVal val="#ppt_y"/>
                                          </p:val>
                                        </p:tav>
                                        <p:tav tm="100000">
                                          <p:val>
                                            <p:strVal val="#ppt_y"/>
                                          </p:val>
                                        </p:tav>
                                      </p:tavLst>
                                    </p:anim>
                                  </p:childTnLst>
                                </p:cTn>
                              </p:par>
                              <p:par>
                                <p:cTn id="48" presetID="2" presetClass="entr" presetSubtype="2" decel="60000" fill="hold" grpId="0" nodeType="withEffect">
                                  <p:stCondLst>
                                    <p:cond delay="0"/>
                                  </p:stCondLst>
                                  <p:iterate type="lt">
                                    <p:tmPct val="5000"/>
                                  </p:iterate>
                                  <p:childTnLst>
                                    <p:set>
                                      <p:cBhvr>
                                        <p:cTn id="49" dur="1" fill="hold">
                                          <p:stCondLst>
                                            <p:cond delay="0"/>
                                          </p:stCondLst>
                                        </p:cTn>
                                        <p:tgtEl>
                                          <p:spTgt spid="2">
                                            <p:graphicEl>
                                              <a:dgm id="{5CA9A7E0-D0D5-4F96-B5C5-54227948AB2C}"/>
                                            </p:graphicEl>
                                          </p:spTgt>
                                        </p:tgtEl>
                                        <p:attrNameLst>
                                          <p:attrName>style.visibility</p:attrName>
                                        </p:attrNameLst>
                                      </p:cBhvr>
                                      <p:to>
                                        <p:strVal val="visible"/>
                                      </p:to>
                                    </p:set>
                                    <p:anim calcmode="lin" valueType="num">
                                      <p:cBhvr additive="base">
                                        <p:cTn id="50" dur="500" fill="hold"/>
                                        <p:tgtEl>
                                          <p:spTgt spid="2">
                                            <p:graphicEl>
                                              <a:dgm id="{5CA9A7E0-D0D5-4F96-B5C5-54227948AB2C}"/>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graphicEl>
                                              <a:dgm id="{5CA9A7E0-D0D5-4F96-B5C5-54227948AB2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4238971" y="2972174"/>
            <a:ext cx="3714057" cy="913652"/>
          </a:xfrm>
          <a:prstGeom prst="snip2DiagRect">
            <a:avLst/>
          </a:prstGeom>
          <a:ln/>
        </p:spPr>
        <p:style>
          <a:lnRef idx="0">
            <a:schemeClr val="accent2"/>
          </a:lnRef>
          <a:fillRef idx="3">
            <a:schemeClr val="accent2"/>
          </a:fillRef>
          <a:effectRef idx="3">
            <a:schemeClr val="accent2"/>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Propuesta</a:t>
            </a:r>
          </a:p>
        </p:txBody>
      </p:sp>
    </p:spTree>
    <p:extLst>
      <p:ext uri="{BB962C8B-B14F-4D97-AF65-F5344CB8AC3E}">
        <p14:creationId xmlns:p14="http://schemas.microsoft.com/office/powerpoint/2010/main" val="2962704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90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Placa">
            <a:extLst>
              <a:ext uri="{FF2B5EF4-FFF2-40B4-BE49-F238E27FC236}">
                <a16:creationId xmlns:a16="http://schemas.microsoft.com/office/drawing/2014/main" id="{0033B358-8591-BE43-8950-05F9DB9039E0}"/>
              </a:ext>
            </a:extLst>
          </p:cNvPr>
          <p:cNvSpPr/>
          <p:nvPr/>
        </p:nvSpPr>
        <p:spPr>
          <a:xfrm>
            <a:off x="273823" y="2557669"/>
            <a:ext cx="11728174" cy="1328156"/>
          </a:xfrm>
          <a:prstGeom prst="snip2DiagRect">
            <a:avLst/>
          </a:prstGeom>
          <a:ln/>
        </p:spPr>
        <p:style>
          <a:lnRef idx="0">
            <a:schemeClr val="accent2"/>
          </a:lnRef>
          <a:fillRef idx="3">
            <a:schemeClr val="accent2"/>
          </a:fillRef>
          <a:effectRef idx="3">
            <a:schemeClr val="accent2"/>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Propuesta de mejora de la capacidad física del soldado en relación al impacto de la carga física en diferentes franjas etarias.</a:t>
            </a:r>
          </a:p>
        </p:txBody>
      </p:sp>
    </p:spTree>
    <p:extLst>
      <p:ext uri="{BB962C8B-B14F-4D97-AF65-F5344CB8AC3E}">
        <p14:creationId xmlns:p14="http://schemas.microsoft.com/office/powerpoint/2010/main" val="3895571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80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5965149-E53F-47BF-8AB0-F82FE7FAD2DA}"/>
              </a:ext>
            </a:extLst>
          </p:cNvPr>
          <p:cNvGraphicFramePr/>
          <p:nvPr/>
        </p:nvGraphicFramePr>
        <p:xfrm>
          <a:off x="585583" y="833119"/>
          <a:ext cx="10810241" cy="539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533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graphicEl>
                                              <a:dgm id="{5078B9BE-EB9F-4BD8-B8F0-D000E921C454}"/>
                                            </p:graphicEl>
                                          </p:spTgt>
                                        </p:tgtEl>
                                        <p:attrNameLst>
                                          <p:attrName>style.visibility</p:attrName>
                                        </p:attrNameLst>
                                      </p:cBhvr>
                                      <p:to>
                                        <p:strVal val="visible"/>
                                      </p:to>
                                    </p:set>
                                    <p:anim calcmode="lin" valueType="num">
                                      <p:cBhvr>
                                        <p:cTn id="7" dur="500" fill="hold"/>
                                        <p:tgtEl>
                                          <p:spTgt spid="4">
                                            <p:graphicEl>
                                              <a:dgm id="{5078B9BE-EB9F-4BD8-B8F0-D000E921C45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078B9BE-EB9F-4BD8-B8F0-D000E921C454}"/>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078B9BE-EB9F-4BD8-B8F0-D000E921C45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C59ACD21-D5B0-411A-BBAF-28DC377EF52B}"/>
                                            </p:graphicEl>
                                          </p:spTgt>
                                        </p:tgtEl>
                                        <p:attrNameLst>
                                          <p:attrName>style.visibility</p:attrName>
                                        </p:attrNameLst>
                                      </p:cBhvr>
                                      <p:to>
                                        <p:strVal val="visible"/>
                                      </p:to>
                                    </p:set>
                                    <p:anim calcmode="lin" valueType="num">
                                      <p:cBhvr>
                                        <p:cTn id="12" dur="500" fill="hold"/>
                                        <p:tgtEl>
                                          <p:spTgt spid="4">
                                            <p:graphicEl>
                                              <a:dgm id="{C59ACD21-D5B0-411A-BBAF-28DC377EF52B}"/>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C59ACD21-D5B0-411A-BBAF-28DC377EF52B}"/>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C59ACD21-D5B0-411A-BBAF-28DC377EF52B}"/>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A9D48CF1-2766-41D5-8240-28CF4E89B7A2}"/>
                                            </p:graphicEl>
                                          </p:spTgt>
                                        </p:tgtEl>
                                        <p:attrNameLst>
                                          <p:attrName>style.visibility</p:attrName>
                                        </p:attrNameLst>
                                      </p:cBhvr>
                                      <p:to>
                                        <p:strVal val="visible"/>
                                      </p:to>
                                    </p:set>
                                    <p:anim calcmode="lin" valueType="num">
                                      <p:cBhvr>
                                        <p:cTn id="17" dur="500" fill="hold"/>
                                        <p:tgtEl>
                                          <p:spTgt spid="4">
                                            <p:graphicEl>
                                              <a:dgm id="{A9D48CF1-2766-41D5-8240-28CF4E89B7A2}"/>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A9D48CF1-2766-41D5-8240-28CF4E89B7A2}"/>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A9D48CF1-2766-41D5-8240-28CF4E89B7A2}"/>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BBB9DFA8-49D9-4F99-8BC3-82BB6EC5D454}"/>
                                            </p:graphicEl>
                                          </p:spTgt>
                                        </p:tgtEl>
                                        <p:attrNameLst>
                                          <p:attrName>style.visibility</p:attrName>
                                        </p:attrNameLst>
                                      </p:cBhvr>
                                      <p:to>
                                        <p:strVal val="visible"/>
                                      </p:to>
                                    </p:set>
                                    <p:anim calcmode="lin" valueType="num">
                                      <p:cBhvr>
                                        <p:cTn id="22" dur="500" fill="hold"/>
                                        <p:tgtEl>
                                          <p:spTgt spid="4">
                                            <p:graphicEl>
                                              <a:dgm id="{BBB9DFA8-49D9-4F99-8BC3-82BB6EC5D454}"/>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BBB9DFA8-49D9-4F99-8BC3-82BB6EC5D454}"/>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BBB9DFA8-49D9-4F99-8BC3-82BB6EC5D454}"/>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graphicEl>
                                              <a:dgm id="{D13846E7-2EEA-40C5-819D-EBF5BD02D335}"/>
                                            </p:graphicEl>
                                          </p:spTgt>
                                        </p:tgtEl>
                                        <p:attrNameLst>
                                          <p:attrName>style.visibility</p:attrName>
                                        </p:attrNameLst>
                                      </p:cBhvr>
                                      <p:to>
                                        <p:strVal val="visible"/>
                                      </p:to>
                                    </p:set>
                                    <p:anim calcmode="lin" valueType="num">
                                      <p:cBhvr>
                                        <p:cTn id="27" dur="500" fill="hold"/>
                                        <p:tgtEl>
                                          <p:spTgt spid="4">
                                            <p:graphicEl>
                                              <a:dgm id="{D13846E7-2EEA-40C5-819D-EBF5BD02D335}"/>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D13846E7-2EEA-40C5-819D-EBF5BD02D335}"/>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D13846E7-2EEA-40C5-819D-EBF5BD02D335}"/>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graphicEl>
                                              <a:dgm id="{1472616E-478F-4529-99C7-368A3C07CD5D}"/>
                                            </p:graphicEl>
                                          </p:spTgt>
                                        </p:tgtEl>
                                        <p:attrNameLst>
                                          <p:attrName>style.visibility</p:attrName>
                                        </p:attrNameLst>
                                      </p:cBhvr>
                                      <p:to>
                                        <p:strVal val="visible"/>
                                      </p:to>
                                    </p:set>
                                    <p:anim calcmode="lin" valueType="num">
                                      <p:cBhvr>
                                        <p:cTn id="32" dur="500" fill="hold"/>
                                        <p:tgtEl>
                                          <p:spTgt spid="4">
                                            <p:graphicEl>
                                              <a:dgm id="{1472616E-478F-4529-99C7-368A3C07CD5D}"/>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1472616E-478F-4529-99C7-368A3C07CD5D}"/>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1472616E-478F-4529-99C7-368A3C07CD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40456D-4028-4FB2-AF32-FCA85D8D0C75}"/>
              </a:ext>
            </a:extLst>
          </p:cNvPr>
          <p:cNvGraphicFramePr/>
          <p:nvPr/>
        </p:nvGraphicFramePr>
        <p:xfrm>
          <a:off x="0" y="1116708"/>
          <a:ext cx="121920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Placa">
            <a:extLst>
              <a:ext uri="{FF2B5EF4-FFF2-40B4-BE49-F238E27FC236}">
                <a16:creationId xmlns:a16="http://schemas.microsoft.com/office/drawing/2014/main" id="{9771A85F-B12D-48CC-B8B9-974D46E7403C}"/>
              </a:ext>
            </a:extLst>
          </p:cNvPr>
          <p:cNvSpPr/>
          <p:nvPr/>
        </p:nvSpPr>
        <p:spPr>
          <a:xfrm>
            <a:off x="1769225" y="361572"/>
            <a:ext cx="4046467"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Desarrollo del objetivo 2</a:t>
            </a:r>
          </a:p>
        </p:txBody>
      </p:sp>
      <p:cxnSp>
        <p:nvCxnSpPr>
          <p:cNvPr id="8" name="Conector recto 7">
            <a:extLst>
              <a:ext uri="{FF2B5EF4-FFF2-40B4-BE49-F238E27FC236}">
                <a16:creationId xmlns:a16="http://schemas.microsoft.com/office/drawing/2014/main" id="{53482DE1-EDA7-4613-B897-7A035B657666}"/>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53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graphicEl>
                                              <a:dgm id="{800BC870-6050-4558-80BA-169F82BDDFFE}"/>
                                            </p:graphicEl>
                                          </p:spTgt>
                                        </p:tgtEl>
                                        <p:attrNameLst>
                                          <p:attrName>style.visibility</p:attrName>
                                        </p:attrNameLst>
                                      </p:cBhvr>
                                      <p:to>
                                        <p:strVal val="visible"/>
                                      </p:to>
                                    </p:set>
                                    <p:anim calcmode="lin" valueType="num">
                                      <p:cBhvr>
                                        <p:cTn id="7" dur="1000" fill="hold"/>
                                        <p:tgtEl>
                                          <p:spTgt spid="2">
                                            <p:graphicEl>
                                              <a:dgm id="{800BC870-6050-4558-80BA-169F82BDDFFE}"/>
                                            </p:graphicEl>
                                          </p:spTgt>
                                        </p:tgtEl>
                                        <p:attrNameLst>
                                          <p:attrName>ppt_w</p:attrName>
                                        </p:attrNameLst>
                                      </p:cBhvr>
                                      <p:tavLst>
                                        <p:tav tm="0">
                                          <p:val>
                                            <p:strVal val="#ppt_w*0.70"/>
                                          </p:val>
                                        </p:tav>
                                        <p:tav tm="100000">
                                          <p:val>
                                            <p:strVal val="#ppt_w"/>
                                          </p:val>
                                        </p:tav>
                                      </p:tavLst>
                                    </p:anim>
                                    <p:anim calcmode="lin" valueType="num">
                                      <p:cBhvr>
                                        <p:cTn id="8" dur="1000" fill="hold"/>
                                        <p:tgtEl>
                                          <p:spTgt spid="2">
                                            <p:graphicEl>
                                              <a:dgm id="{800BC870-6050-4558-80BA-169F82BDDFFE}"/>
                                            </p:graphicEl>
                                          </p:spTgt>
                                        </p:tgtEl>
                                        <p:attrNameLst>
                                          <p:attrName>ppt_h</p:attrName>
                                        </p:attrNameLst>
                                      </p:cBhvr>
                                      <p:tavLst>
                                        <p:tav tm="0">
                                          <p:val>
                                            <p:strVal val="#ppt_h"/>
                                          </p:val>
                                        </p:tav>
                                        <p:tav tm="100000">
                                          <p:val>
                                            <p:strVal val="#ppt_h"/>
                                          </p:val>
                                        </p:tav>
                                      </p:tavLst>
                                    </p:anim>
                                    <p:animEffect transition="in" filter="fade">
                                      <p:cBhvr>
                                        <p:cTn id="9" dur="1000"/>
                                        <p:tgtEl>
                                          <p:spTgt spid="2">
                                            <p:graphicEl>
                                              <a:dgm id="{800BC870-6050-4558-80BA-169F82BDDFFE}"/>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graphicEl>
                                              <a:dgm id="{DCA7EAF3-490E-4D00-BC29-097D3E01DC1B}"/>
                                            </p:graphicEl>
                                          </p:spTgt>
                                        </p:tgtEl>
                                        <p:attrNameLst>
                                          <p:attrName>style.visibility</p:attrName>
                                        </p:attrNameLst>
                                      </p:cBhvr>
                                      <p:to>
                                        <p:strVal val="visible"/>
                                      </p:to>
                                    </p:set>
                                    <p:anim calcmode="lin" valueType="num">
                                      <p:cBhvr>
                                        <p:cTn id="12" dur="1000" fill="hold"/>
                                        <p:tgtEl>
                                          <p:spTgt spid="2">
                                            <p:graphicEl>
                                              <a:dgm id="{DCA7EAF3-490E-4D00-BC29-097D3E01DC1B}"/>
                                            </p:graphicEl>
                                          </p:spTgt>
                                        </p:tgtEl>
                                        <p:attrNameLst>
                                          <p:attrName>ppt_w</p:attrName>
                                        </p:attrNameLst>
                                      </p:cBhvr>
                                      <p:tavLst>
                                        <p:tav tm="0">
                                          <p:val>
                                            <p:strVal val="#ppt_w*0.70"/>
                                          </p:val>
                                        </p:tav>
                                        <p:tav tm="100000">
                                          <p:val>
                                            <p:strVal val="#ppt_w"/>
                                          </p:val>
                                        </p:tav>
                                      </p:tavLst>
                                    </p:anim>
                                    <p:anim calcmode="lin" valueType="num">
                                      <p:cBhvr>
                                        <p:cTn id="13" dur="1000" fill="hold"/>
                                        <p:tgtEl>
                                          <p:spTgt spid="2">
                                            <p:graphicEl>
                                              <a:dgm id="{DCA7EAF3-490E-4D00-BC29-097D3E01DC1B}"/>
                                            </p:graphicEl>
                                          </p:spTgt>
                                        </p:tgtEl>
                                        <p:attrNameLst>
                                          <p:attrName>ppt_h</p:attrName>
                                        </p:attrNameLst>
                                      </p:cBhvr>
                                      <p:tavLst>
                                        <p:tav tm="0">
                                          <p:val>
                                            <p:strVal val="#ppt_h"/>
                                          </p:val>
                                        </p:tav>
                                        <p:tav tm="100000">
                                          <p:val>
                                            <p:strVal val="#ppt_h"/>
                                          </p:val>
                                        </p:tav>
                                      </p:tavLst>
                                    </p:anim>
                                    <p:animEffect transition="in" filter="fade">
                                      <p:cBhvr>
                                        <p:cTn id="14" dur="1000"/>
                                        <p:tgtEl>
                                          <p:spTgt spid="2">
                                            <p:graphicEl>
                                              <a:dgm id="{DCA7EAF3-490E-4D00-BC29-097D3E01DC1B}"/>
                                            </p:graphic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graphicEl>
                                              <a:dgm id="{A24AE6C1-1882-4361-91BF-8D8133294BCE}"/>
                                            </p:graphicEl>
                                          </p:spTgt>
                                        </p:tgtEl>
                                        <p:attrNameLst>
                                          <p:attrName>style.visibility</p:attrName>
                                        </p:attrNameLst>
                                      </p:cBhvr>
                                      <p:to>
                                        <p:strVal val="visible"/>
                                      </p:to>
                                    </p:set>
                                    <p:anim calcmode="lin" valueType="num">
                                      <p:cBhvr>
                                        <p:cTn id="17" dur="1000" fill="hold"/>
                                        <p:tgtEl>
                                          <p:spTgt spid="2">
                                            <p:graphicEl>
                                              <a:dgm id="{A24AE6C1-1882-4361-91BF-8D8133294BCE}"/>
                                            </p:graphicEl>
                                          </p:spTgt>
                                        </p:tgtEl>
                                        <p:attrNameLst>
                                          <p:attrName>ppt_w</p:attrName>
                                        </p:attrNameLst>
                                      </p:cBhvr>
                                      <p:tavLst>
                                        <p:tav tm="0">
                                          <p:val>
                                            <p:strVal val="#ppt_w*0.70"/>
                                          </p:val>
                                        </p:tav>
                                        <p:tav tm="100000">
                                          <p:val>
                                            <p:strVal val="#ppt_w"/>
                                          </p:val>
                                        </p:tav>
                                      </p:tavLst>
                                    </p:anim>
                                    <p:anim calcmode="lin" valueType="num">
                                      <p:cBhvr>
                                        <p:cTn id="18" dur="1000" fill="hold"/>
                                        <p:tgtEl>
                                          <p:spTgt spid="2">
                                            <p:graphicEl>
                                              <a:dgm id="{A24AE6C1-1882-4361-91BF-8D8133294BCE}"/>
                                            </p:graphicEl>
                                          </p:spTgt>
                                        </p:tgtEl>
                                        <p:attrNameLst>
                                          <p:attrName>ppt_h</p:attrName>
                                        </p:attrNameLst>
                                      </p:cBhvr>
                                      <p:tavLst>
                                        <p:tav tm="0">
                                          <p:val>
                                            <p:strVal val="#ppt_h"/>
                                          </p:val>
                                        </p:tav>
                                        <p:tav tm="100000">
                                          <p:val>
                                            <p:strVal val="#ppt_h"/>
                                          </p:val>
                                        </p:tav>
                                      </p:tavLst>
                                    </p:anim>
                                    <p:animEffect transition="in" filter="fade">
                                      <p:cBhvr>
                                        <p:cTn id="19" dur="1000"/>
                                        <p:tgtEl>
                                          <p:spTgt spid="2">
                                            <p:graphicEl>
                                              <a:dgm id="{A24AE6C1-1882-4361-91BF-8D8133294BCE}"/>
                                            </p:graphic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
                                            <p:graphicEl>
                                              <a:dgm id="{4F7C3AE2-011B-45ED-A6B0-F42F0BB2C9BC}"/>
                                            </p:graphicEl>
                                          </p:spTgt>
                                        </p:tgtEl>
                                        <p:attrNameLst>
                                          <p:attrName>style.visibility</p:attrName>
                                        </p:attrNameLst>
                                      </p:cBhvr>
                                      <p:to>
                                        <p:strVal val="visible"/>
                                      </p:to>
                                    </p:set>
                                    <p:anim calcmode="lin" valueType="num">
                                      <p:cBhvr>
                                        <p:cTn id="22" dur="1000" fill="hold"/>
                                        <p:tgtEl>
                                          <p:spTgt spid="2">
                                            <p:graphicEl>
                                              <a:dgm id="{4F7C3AE2-011B-45ED-A6B0-F42F0BB2C9BC}"/>
                                            </p:graphicEl>
                                          </p:spTgt>
                                        </p:tgtEl>
                                        <p:attrNameLst>
                                          <p:attrName>ppt_w</p:attrName>
                                        </p:attrNameLst>
                                      </p:cBhvr>
                                      <p:tavLst>
                                        <p:tav tm="0">
                                          <p:val>
                                            <p:strVal val="#ppt_w*0.70"/>
                                          </p:val>
                                        </p:tav>
                                        <p:tav tm="100000">
                                          <p:val>
                                            <p:strVal val="#ppt_w"/>
                                          </p:val>
                                        </p:tav>
                                      </p:tavLst>
                                    </p:anim>
                                    <p:anim calcmode="lin" valueType="num">
                                      <p:cBhvr>
                                        <p:cTn id="23" dur="1000" fill="hold"/>
                                        <p:tgtEl>
                                          <p:spTgt spid="2">
                                            <p:graphicEl>
                                              <a:dgm id="{4F7C3AE2-011B-45ED-A6B0-F42F0BB2C9BC}"/>
                                            </p:graphicEl>
                                          </p:spTgt>
                                        </p:tgtEl>
                                        <p:attrNameLst>
                                          <p:attrName>ppt_h</p:attrName>
                                        </p:attrNameLst>
                                      </p:cBhvr>
                                      <p:tavLst>
                                        <p:tav tm="0">
                                          <p:val>
                                            <p:strVal val="#ppt_h"/>
                                          </p:val>
                                        </p:tav>
                                        <p:tav tm="100000">
                                          <p:val>
                                            <p:strVal val="#ppt_h"/>
                                          </p:val>
                                        </p:tav>
                                      </p:tavLst>
                                    </p:anim>
                                    <p:animEffect transition="in" filter="fade">
                                      <p:cBhvr>
                                        <p:cTn id="24" dur="1000"/>
                                        <p:tgtEl>
                                          <p:spTgt spid="2">
                                            <p:graphicEl>
                                              <a:dgm id="{4F7C3AE2-011B-45ED-A6B0-F42F0BB2C9BC}"/>
                                            </p:graphic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
                                            <p:graphicEl>
                                              <a:dgm id="{69D20F50-5E6B-4777-91F4-26A2122D8F65}"/>
                                            </p:graphicEl>
                                          </p:spTgt>
                                        </p:tgtEl>
                                        <p:attrNameLst>
                                          <p:attrName>style.visibility</p:attrName>
                                        </p:attrNameLst>
                                      </p:cBhvr>
                                      <p:to>
                                        <p:strVal val="visible"/>
                                      </p:to>
                                    </p:set>
                                    <p:anim calcmode="lin" valueType="num">
                                      <p:cBhvr>
                                        <p:cTn id="27" dur="1000" fill="hold"/>
                                        <p:tgtEl>
                                          <p:spTgt spid="2">
                                            <p:graphicEl>
                                              <a:dgm id="{69D20F50-5E6B-4777-91F4-26A2122D8F65}"/>
                                            </p:graphicEl>
                                          </p:spTgt>
                                        </p:tgtEl>
                                        <p:attrNameLst>
                                          <p:attrName>ppt_w</p:attrName>
                                        </p:attrNameLst>
                                      </p:cBhvr>
                                      <p:tavLst>
                                        <p:tav tm="0">
                                          <p:val>
                                            <p:strVal val="#ppt_w*0.70"/>
                                          </p:val>
                                        </p:tav>
                                        <p:tav tm="100000">
                                          <p:val>
                                            <p:strVal val="#ppt_w"/>
                                          </p:val>
                                        </p:tav>
                                      </p:tavLst>
                                    </p:anim>
                                    <p:anim calcmode="lin" valueType="num">
                                      <p:cBhvr>
                                        <p:cTn id="28" dur="1000" fill="hold"/>
                                        <p:tgtEl>
                                          <p:spTgt spid="2">
                                            <p:graphicEl>
                                              <a:dgm id="{69D20F50-5E6B-4777-91F4-26A2122D8F65}"/>
                                            </p:graphicEl>
                                          </p:spTgt>
                                        </p:tgtEl>
                                        <p:attrNameLst>
                                          <p:attrName>ppt_h</p:attrName>
                                        </p:attrNameLst>
                                      </p:cBhvr>
                                      <p:tavLst>
                                        <p:tav tm="0">
                                          <p:val>
                                            <p:strVal val="#ppt_h"/>
                                          </p:val>
                                        </p:tav>
                                        <p:tav tm="100000">
                                          <p:val>
                                            <p:strVal val="#ppt_h"/>
                                          </p:val>
                                        </p:tav>
                                      </p:tavLst>
                                    </p:anim>
                                    <p:animEffect transition="in" filter="fade">
                                      <p:cBhvr>
                                        <p:cTn id="29" dur="1000"/>
                                        <p:tgtEl>
                                          <p:spTgt spid="2">
                                            <p:graphicEl>
                                              <a:dgm id="{69D20F50-5E6B-4777-91F4-26A2122D8F65}"/>
                                            </p:graphic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
                                            <p:graphicEl>
                                              <a:dgm id="{C986F5C5-2A02-40F4-88F7-4B0500A71170}"/>
                                            </p:graphicEl>
                                          </p:spTgt>
                                        </p:tgtEl>
                                        <p:attrNameLst>
                                          <p:attrName>style.visibility</p:attrName>
                                        </p:attrNameLst>
                                      </p:cBhvr>
                                      <p:to>
                                        <p:strVal val="visible"/>
                                      </p:to>
                                    </p:set>
                                    <p:anim calcmode="lin" valueType="num">
                                      <p:cBhvr>
                                        <p:cTn id="32" dur="1000" fill="hold"/>
                                        <p:tgtEl>
                                          <p:spTgt spid="2">
                                            <p:graphicEl>
                                              <a:dgm id="{C986F5C5-2A02-40F4-88F7-4B0500A71170}"/>
                                            </p:graphicEl>
                                          </p:spTgt>
                                        </p:tgtEl>
                                        <p:attrNameLst>
                                          <p:attrName>ppt_w</p:attrName>
                                        </p:attrNameLst>
                                      </p:cBhvr>
                                      <p:tavLst>
                                        <p:tav tm="0">
                                          <p:val>
                                            <p:strVal val="#ppt_w*0.70"/>
                                          </p:val>
                                        </p:tav>
                                        <p:tav tm="100000">
                                          <p:val>
                                            <p:strVal val="#ppt_w"/>
                                          </p:val>
                                        </p:tav>
                                      </p:tavLst>
                                    </p:anim>
                                    <p:anim calcmode="lin" valueType="num">
                                      <p:cBhvr>
                                        <p:cTn id="33" dur="1000" fill="hold"/>
                                        <p:tgtEl>
                                          <p:spTgt spid="2">
                                            <p:graphicEl>
                                              <a:dgm id="{C986F5C5-2A02-40F4-88F7-4B0500A71170}"/>
                                            </p:graphicEl>
                                          </p:spTgt>
                                        </p:tgtEl>
                                        <p:attrNameLst>
                                          <p:attrName>ppt_h</p:attrName>
                                        </p:attrNameLst>
                                      </p:cBhvr>
                                      <p:tavLst>
                                        <p:tav tm="0">
                                          <p:val>
                                            <p:strVal val="#ppt_h"/>
                                          </p:val>
                                        </p:tav>
                                        <p:tav tm="100000">
                                          <p:val>
                                            <p:strVal val="#ppt_h"/>
                                          </p:val>
                                        </p:tav>
                                      </p:tavLst>
                                    </p:anim>
                                    <p:animEffect transition="in" filter="fade">
                                      <p:cBhvr>
                                        <p:cTn id="34" dur="1000"/>
                                        <p:tgtEl>
                                          <p:spTgt spid="2">
                                            <p:graphicEl>
                                              <a:dgm id="{C986F5C5-2A02-40F4-88F7-4B0500A71170}"/>
                                            </p:graphic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
                                            <p:graphicEl>
                                              <a:dgm id="{340EB09B-A4F3-4AD2-ADB6-45C936C5470B}"/>
                                            </p:graphicEl>
                                          </p:spTgt>
                                        </p:tgtEl>
                                        <p:attrNameLst>
                                          <p:attrName>style.visibility</p:attrName>
                                        </p:attrNameLst>
                                      </p:cBhvr>
                                      <p:to>
                                        <p:strVal val="visible"/>
                                      </p:to>
                                    </p:set>
                                    <p:anim calcmode="lin" valueType="num">
                                      <p:cBhvr>
                                        <p:cTn id="37" dur="1000" fill="hold"/>
                                        <p:tgtEl>
                                          <p:spTgt spid="2">
                                            <p:graphicEl>
                                              <a:dgm id="{340EB09B-A4F3-4AD2-ADB6-45C936C5470B}"/>
                                            </p:graphicEl>
                                          </p:spTgt>
                                        </p:tgtEl>
                                        <p:attrNameLst>
                                          <p:attrName>ppt_w</p:attrName>
                                        </p:attrNameLst>
                                      </p:cBhvr>
                                      <p:tavLst>
                                        <p:tav tm="0">
                                          <p:val>
                                            <p:strVal val="#ppt_w*0.70"/>
                                          </p:val>
                                        </p:tav>
                                        <p:tav tm="100000">
                                          <p:val>
                                            <p:strVal val="#ppt_w"/>
                                          </p:val>
                                        </p:tav>
                                      </p:tavLst>
                                    </p:anim>
                                    <p:anim calcmode="lin" valueType="num">
                                      <p:cBhvr>
                                        <p:cTn id="38" dur="1000" fill="hold"/>
                                        <p:tgtEl>
                                          <p:spTgt spid="2">
                                            <p:graphicEl>
                                              <a:dgm id="{340EB09B-A4F3-4AD2-ADB6-45C936C5470B}"/>
                                            </p:graphicEl>
                                          </p:spTgt>
                                        </p:tgtEl>
                                        <p:attrNameLst>
                                          <p:attrName>ppt_h</p:attrName>
                                        </p:attrNameLst>
                                      </p:cBhvr>
                                      <p:tavLst>
                                        <p:tav tm="0">
                                          <p:val>
                                            <p:strVal val="#ppt_h"/>
                                          </p:val>
                                        </p:tav>
                                        <p:tav tm="100000">
                                          <p:val>
                                            <p:strVal val="#ppt_h"/>
                                          </p:val>
                                        </p:tav>
                                      </p:tavLst>
                                    </p:anim>
                                    <p:animEffect transition="in" filter="fade">
                                      <p:cBhvr>
                                        <p:cTn id="39" dur="1000"/>
                                        <p:tgtEl>
                                          <p:spTgt spid="2">
                                            <p:graphicEl>
                                              <a:dgm id="{340EB09B-A4F3-4AD2-ADB6-45C936C5470B}"/>
                                            </p:graphic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
                                            <p:graphicEl>
                                              <a:dgm id="{30D10300-C597-4C27-8E89-1A09D26BABBF}"/>
                                            </p:graphicEl>
                                          </p:spTgt>
                                        </p:tgtEl>
                                        <p:attrNameLst>
                                          <p:attrName>style.visibility</p:attrName>
                                        </p:attrNameLst>
                                      </p:cBhvr>
                                      <p:to>
                                        <p:strVal val="visible"/>
                                      </p:to>
                                    </p:set>
                                    <p:anim calcmode="lin" valueType="num">
                                      <p:cBhvr>
                                        <p:cTn id="42" dur="1000" fill="hold"/>
                                        <p:tgtEl>
                                          <p:spTgt spid="2">
                                            <p:graphicEl>
                                              <a:dgm id="{30D10300-C597-4C27-8E89-1A09D26BABBF}"/>
                                            </p:graphicEl>
                                          </p:spTgt>
                                        </p:tgtEl>
                                        <p:attrNameLst>
                                          <p:attrName>ppt_w</p:attrName>
                                        </p:attrNameLst>
                                      </p:cBhvr>
                                      <p:tavLst>
                                        <p:tav tm="0">
                                          <p:val>
                                            <p:strVal val="#ppt_w*0.70"/>
                                          </p:val>
                                        </p:tav>
                                        <p:tav tm="100000">
                                          <p:val>
                                            <p:strVal val="#ppt_w"/>
                                          </p:val>
                                        </p:tav>
                                      </p:tavLst>
                                    </p:anim>
                                    <p:anim calcmode="lin" valueType="num">
                                      <p:cBhvr>
                                        <p:cTn id="43" dur="1000" fill="hold"/>
                                        <p:tgtEl>
                                          <p:spTgt spid="2">
                                            <p:graphicEl>
                                              <a:dgm id="{30D10300-C597-4C27-8E89-1A09D26BABBF}"/>
                                            </p:graphicEl>
                                          </p:spTgt>
                                        </p:tgtEl>
                                        <p:attrNameLst>
                                          <p:attrName>ppt_h</p:attrName>
                                        </p:attrNameLst>
                                      </p:cBhvr>
                                      <p:tavLst>
                                        <p:tav tm="0">
                                          <p:val>
                                            <p:strVal val="#ppt_h"/>
                                          </p:val>
                                        </p:tav>
                                        <p:tav tm="100000">
                                          <p:val>
                                            <p:strVal val="#ppt_h"/>
                                          </p:val>
                                        </p:tav>
                                      </p:tavLst>
                                    </p:anim>
                                    <p:animEffect transition="in" filter="fade">
                                      <p:cBhvr>
                                        <p:cTn id="44" dur="1000"/>
                                        <p:tgtEl>
                                          <p:spTgt spid="2">
                                            <p:graphicEl>
                                              <a:dgm id="{30D10300-C597-4C27-8E89-1A09D26BABBF}"/>
                                            </p:graphic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
                                            <p:graphicEl>
                                              <a:dgm id="{72FA5D94-9A52-4839-96F0-108F790670F7}"/>
                                            </p:graphicEl>
                                          </p:spTgt>
                                        </p:tgtEl>
                                        <p:attrNameLst>
                                          <p:attrName>style.visibility</p:attrName>
                                        </p:attrNameLst>
                                      </p:cBhvr>
                                      <p:to>
                                        <p:strVal val="visible"/>
                                      </p:to>
                                    </p:set>
                                    <p:anim calcmode="lin" valueType="num">
                                      <p:cBhvr>
                                        <p:cTn id="47" dur="1000" fill="hold"/>
                                        <p:tgtEl>
                                          <p:spTgt spid="2">
                                            <p:graphicEl>
                                              <a:dgm id="{72FA5D94-9A52-4839-96F0-108F790670F7}"/>
                                            </p:graphicEl>
                                          </p:spTgt>
                                        </p:tgtEl>
                                        <p:attrNameLst>
                                          <p:attrName>ppt_w</p:attrName>
                                        </p:attrNameLst>
                                      </p:cBhvr>
                                      <p:tavLst>
                                        <p:tav tm="0">
                                          <p:val>
                                            <p:strVal val="#ppt_w*0.70"/>
                                          </p:val>
                                        </p:tav>
                                        <p:tav tm="100000">
                                          <p:val>
                                            <p:strVal val="#ppt_w"/>
                                          </p:val>
                                        </p:tav>
                                      </p:tavLst>
                                    </p:anim>
                                    <p:anim calcmode="lin" valueType="num">
                                      <p:cBhvr>
                                        <p:cTn id="48" dur="1000" fill="hold"/>
                                        <p:tgtEl>
                                          <p:spTgt spid="2">
                                            <p:graphicEl>
                                              <a:dgm id="{72FA5D94-9A52-4839-96F0-108F790670F7}"/>
                                            </p:graphicEl>
                                          </p:spTgt>
                                        </p:tgtEl>
                                        <p:attrNameLst>
                                          <p:attrName>ppt_h</p:attrName>
                                        </p:attrNameLst>
                                      </p:cBhvr>
                                      <p:tavLst>
                                        <p:tav tm="0">
                                          <p:val>
                                            <p:strVal val="#ppt_h"/>
                                          </p:val>
                                        </p:tav>
                                        <p:tav tm="100000">
                                          <p:val>
                                            <p:strVal val="#ppt_h"/>
                                          </p:val>
                                        </p:tav>
                                      </p:tavLst>
                                    </p:anim>
                                    <p:animEffect transition="in" filter="fade">
                                      <p:cBhvr>
                                        <p:cTn id="49" dur="1000"/>
                                        <p:tgtEl>
                                          <p:spTgt spid="2">
                                            <p:graphicEl>
                                              <a:dgm id="{72FA5D94-9A52-4839-96F0-108F790670F7}"/>
                                            </p:graphic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
                                            <p:graphicEl>
                                              <a:dgm id="{FD450FE0-4112-4F46-96EA-35BAF90773C2}"/>
                                            </p:graphicEl>
                                          </p:spTgt>
                                        </p:tgtEl>
                                        <p:attrNameLst>
                                          <p:attrName>style.visibility</p:attrName>
                                        </p:attrNameLst>
                                      </p:cBhvr>
                                      <p:to>
                                        <p:strVal val="visible"/>
                                      </p:to>
                                    </p:set>
                                    <p:anim calcmode="lin" valueType="num">
                                      <p:cBhvr>
                                        <p:cTn id="52" dur="1000" fill="hold"/>
                                        <p:tgtEl>
                                          <p:spTgt spid="2">
                                            <p:graphicEl>
                                              <a:dgm id="{FD450FE0-4112-4F46-96EA-35BAF90773C2}"/>
                                            </p:graphicEl>
                                          </p:spTgt>
                                        </p:tgtEl>
                                        <p:attrNameLst>
                                          <p:attrName>ppt_w</p:attrName>
                                        </p:attrNameLst>
                                      </p:cBhvr>
                                      <p:tavLst>
                                        <p:tav tm="0">
                                          <p:val>
                                            <p:strVal val="#ppt_w*0.70"/>
                                          </p:val>
                                        </p:tav>
                                        <p:tav tm="100000">
                                          <p:val>
                                            <p:strVal val="#ppt_w"/>
                                          </p:val>
                                        </p:tav>
                                      </p:tavLst>
                                    </p:anim>
                                    <p:anim calcmode="lin" valueType="num">
                                      <p:cBhvr>
                                        <p:cTn id="53" dur="1000" fill="hold"/>
                                        <p:tgtEl>
                                          <p:spTgt spid="2">
                                            <p:graphicEl>
                                              <a:dgm id="{FD450FE0-4112-4F46-96EA-35BAF90773C2}"/>
                                            </p:graphicEl>
                                          </p:spTgt>
                                        </p:tgtEl>
                                        <p:attrNameLst>
                                          <p:attrName>ppt_h</p:attrName>
                                        </p:attrNameLst>
                                      </p:cBhvr>
                                      <p:tavLst>
                                        <p:tav tm="0">
                                          <p:val>
                                            <p:strVal val="#ppt_h"/>
                                          </p:val>
                                        </p:tav>
                                        <p:tav tm="100000">
                                          <p:val>
                                            <p:strVal val="#ppt_h"/>
                                          </p:val>
                                        </p:tav>
                                      </p:tavLst>
                                    </p:anim>
                                    <p:animEffect transition="in" filter="fade">
                                      <p:cBhvr>
                                        <p:cTn id="54" dur="1000"/>
                                        <p:tgtEl>
                                          <p:spTgt spid="2">
                                            <p:graphicEl>
                                              <a:dgm id="{FD450FE0-4112-4F46-96EA-35BAF90773C2}"/>
                                            </p:graphic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
                                            <p:graphicEl>
                                              <a:dgm id="{4607AECA-7BEB-417D-B0DE-AF6AD0A8F782}"/>
                                            </p:graphicEl>
                                          </p:spTgt>
                                        </p:tgtEl>
                                        <p:attrNameLst>
                                          <p:attrName>style.visibility</p:attrName>
                                        </p:attrNameLst>
                                      </p:cBhvr>
                                      <p:to>
                                        <p:strVal val="visible"/>
                                      </p:to>
                                    </p:set>
                                    <p:anim calcmode="lin" valueType="num">
                                      <p:cBhvr>
                                        <p:cTn id="57" dur="1000" fill="hold"/>
                                        <p:tgtEl>
                                          <p:spTgt spid="2">
                                            <p:graphicEl>
                                              <a:dgm id="{4607AECA-7BEB-417D-B0DE-AF6AD0A8F782}"/>
                                            </p:graphicEl>
                                          </p:spTgt>
                                        </p:tgtEl>
                                        <p:attrNameLst>
                                          <p:attrName>ppt_w</p:attrName>
                                        </p:attrNameLst>
                                      </p:cBhvr>
                                      <p:tavLst>
                                        <p:tav tm="0">
                                          <p:val>
                                            <p:strVal val="#ppt_w*0.70"/>
                                          </p:val>
                                        </p:tav>
                                        <p:tav tm="100000">
                                          <p:val>
                                            <p:strVal val="#ppt_w"/>
                                          </p:val>
                                        </p:tav>
                                      </p:tavLst>
                                    </p:anim>
                                    <p:anim calcmode="lin" valueType="num">
                                      <p:cBhvr>
                                        <p:cTn id="58" dur="1000" fill="hold"/>
                                        <p:tgtEl>
                                          <p:spTgt spid="2">
                                            <p:graphicEl>
                                              <a:dgm id="{4607AECA-7BEB-417D-B0DE-AF6AD0A8F782}"/>
                                            </p:graphicEl>
                                          </p:spTgt>
                                        </p:tgtEl>
                                        <p:attrNameLst>
                                          <p:attrName>ppt_h</p:attrName>
                                        </p:attrNameLst>
                                      </p:cBhvr>
                                      <p:tavLst>
                                        <p:tav tm="0">
                                          <p:val>
                                            <p:strVal val="#ppt_h"/>
                                          </p:val>
                                        </p:tav>
                                        <p:tav tm="100000">
                                          <p:val>
                                            <p:strVal val="#ppt_h"/>
                                          </p:val>
                                        </p:tav>
                                      </p:tavLst>
                                    </p:anim>
                                    <p:animEffect transition="in" filter="fade">
                                      <p:cBhvr>
                                        <p:cTn id="59" dur="1000"/>
                                        <p:tgtEl>
                                          <p:spTgt spid="2">
                                            <p:graphicEl>
                                              <a:dgm id="{4607AECA-7BEB-417D-B0DE-AF6AD0A8F782}"/>
                                            </p:graphic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2">
                                            <p:graphicEl>
                                              <a:dgm id="{10BAC676-72E0-49B7-BBCA-619564A21FE9}"/>
                                            </p:graphicEl>
                                          </p:spTgt>
                                        </p:tgtEl>
                                        <p:attrNameLst>
                                          <p:attrName>style.visibility</p:attrName>
                                        </p:attrNameLst>
                                      </p:cBhvr>
                                      <p:to>
                                        <p:strVal val="visible"/>
                                      </p:to>
                                    </p:set>
                                    <p:anim calcmode="lin" valueType="num">
                                      <p:cBhvr>
                                        <p:cTn id="62" dur="1000" fill="hold"/>
                                        <p:tgtEl>
                                          <p:spTgt spid="2">
                                            <p:graphicEl>
                                              <a:dgm id="{10BAC676-72E0-49B7-BBCA-619564A21FE9}"/>
                                            </p:graphicEl>
                                          </p:spTgt>
                                        </p:tgtEl>
                                        <p:attrNameLst>
                                          <p:attrName>ppt_w</p:attrName>
                                        </p:attrNameLst>
                                      </p:cBhvr>
                                      <p:tavLst>
                                        <p:tav tm="0">
                                          <p:val>
                                            <p:strVal val="#ppt_w*0.70"/>
                                          </p:val>
                                        </p:tav>
                                        <p:tav tm="100000">
                                          <p:val>
                                            <p:strVal val="#ppt_w"/>
                                          </p:val>
                                        </p:tav>
                                      </p:tavLst>
                                    </p:anim>
                                    <p:anim calcmode="lin" valueType="num">
                                      <p:cBhvr>
                                        <p:cTn id="63" dur="1000" fill="hold"/>
                                        <p:tgtEl>
                                          <p:spTgt spid="2">
                                            <p:graphicEl>
                                              <a:dgm id="{10BAC676-72E0-49B7-BBCA-619564A21FE9}"/>
                                            </p:graphicEl>
                                          </p:spTgt>
                                        </p:tgtEl>
                                        <p:attrNameLst>
                                          <p:attrName>ppt_h</p:attrName>
                                        </p:attrNameLst>
                                      </p:cBhvr>
                                      <p:tavLst>
                                        <p:tav tm="0">
                                          <p:val>
                                            <p:strVal val="#ppt_h"/>
                                          </p:val>
                                        </p:tav>
                                        <p:tav tm="100000">
                                          <p:val>
                                            <p:strVal val="#ppt_h"/>
                                          </p:val>
                                        </p:tav>
                                      </p:tavLst>
                                    </p:anim>
                                    <p:animEffect transition="in" filter="fade">
                                      <p:cBhvr>
                                        <p:cTn id="64" dur="1000"/>
                                        <p:tgtEl>
                                          <p:spTgt spid="2">
                                            <p:graphicEl>
                                              <a:dgm id="{10BAC676-72E0-49B7-BBCA-619564A21FE9}"/>
                                            </p:graphicEl>
                                          </p:spTgt>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
                                            <p:graphicEl>
                                              <a:dgm id="{0998C719-F685-4509-A54A-47201CA70B5B}"/>
                                            </p:graphicEl>
                                          </p:spTgt>
                                        </p:tgtEl>
                                        <p:attrNameLst>
                                          <p:attrName>style.visibility</p:attrName>
                                        </p:attrNameLst>
                                      </p:cBhvr>
                                      <p:to>
                                        <p:strVal val="visible"/>
                                      </p:to>
                                    </p:set>
                                    <p:anim calcmode="lin" valueType="num">
                                      <p:cBhvr>
                                        <p:cTn id="67" dur="1000" fill="hold"/>
                                        <p:tgtEl>
                                          <p:spTgt spid="2">
                                            <p:graphicEl>
                                              <a:dgm id="{0998C719-F685-4509-A54A-47201CA70B5B}"/>
                                            </p:graphicEl>
                                          </p:spTgt>
                                        </p:tgtEl>
                                        <p:attrNameLst>
                                          <p:attrName>ppt_w</p:attrName>
                                        </p:attrNameLst>
                                      </p:cBhvr>
                                      <p:tavLst>
                                        <p:tav tm="0">
                                          <p:val>
                                            <p:strVal val="#ppt_w*0.70"/>
                                          </p:val>
                                        </p:tav>
                                        <p:tav tm="100000">
                                          <p:val>
                                            <p:strVal val="#ppt_w"/>
                                          </p:val>
                                        </p:tav>
                                      </p:tavLst>
                                    </p:anim>
                                    <p:anim calcmode="lin" valueType="num">
                                      <p:cBhvr>
                                        <p:cTn id="68" dur="1000" fill="hold"/>
                                        <p:tgtEl>
                                          <p:spTgt spid="2">
                                            <p:graphicEl>
                                              <a:dgm id="{0998C719-F685-4509-A54A-47201CA70B5B}"/>
                                            </p:graphicEl>
                                          </p:spTgt>
                                        </p:tgtEl>
                                        <p:attrNameLst>
                                          <p:attrName>ppt_h</p:attrName>
                                        </p:attrNameLst>
                                      </p:cBhvr>
                                      <p:tavLst>
                                        <p:tav tm="0">
                                          <p:val>
                                            <p:strVal val="#ppt_h"/>
                                          </p:val>
                                        </p:tav>
                                        <p:tav tm="100000">
                                          <p:val>
                                            <p:strVal val="#ppt_h"/>
                                          </p:val>
                                        </p:tav>
                                      </p:tavLst>
                                    </p:anim>
                                    <p:animEffect transition="in" filter="fade">
                                      <p:cBhvr>
                                        <p:cTn id="69" dur="1000"/>
                                        <p:tgtEl>
                                          <p:spTgt spid="2">
                                            <p:graphicEl>
                                              <a:dgm id="{0998C719-F685-4509-A54A-47201CA70B5B}"/>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
                                            <p:graphicEl>
                                              <a:dgm id="{2228B2ED-35DE-4A7B-BFAE-13020EBAB9E5}"/>
                                            </p:graphicEl>
                                          </p:spTgt>
                                        </p:tgtEl>
                                        <p:attrNameLst>
                                          <p:attrName>style.visibility</p:attrName>
                                        </p:attrNameLst>
                                      </p:cBhvr>
                                      <p:to>
                                        <p:strVal val="visible"/>
                                      </p:to>
                                    </p:set>
                                    <p:anim calcmode="lin" valueType="num">
                                      <p:cBhvr>
                                        <p:cTn id="72" dur="1000" fill="hold"/>
                                        <p:tgtEl>
                                          <p:spTgt spid="2">
                                            <p:graphicEl>
                                              <a:dgm id="{2228B2ED-35DE-4A7B-BFAE-13020EBAB9E5}"/>
                                            </p:graphicEl>
                                          </p:spTgt>
                                        </p:tgtEl>
                                        <p:attrNameLst>
                                          <p:attrName>ppt_w</p:attrName>
                                        </p:attrNameLst>
                                      </p:cBhvr>
                                      <p:tavLst>
                                        <p:tav tm="0">
                                          <p:val>
                                            <p:strVal val="#ppt_w*0.70"/>
                                          </p:val>
                                        </p:tav>
                                        <p:tav tm="100000">
                                          <p:val>
                                            <p:strVal val="#ppt_w"/>
                                          </p:val>
                                        </p:tav>
                                      </p:tavLst>
                                    </p:anim>
                                    <p:anim calcmode="lin" valueType="num">
                                      <p:cBhvr>
                                        <p:cTn id="73" dur="1000" fill="hold"/>
                                        <p:tgtEl>
                                          <p:spTgt spid="2">
                                            <p:graphicEl>
                                              <a:dgm id="{2228B2ED-35DE-4A7B-BFAE-13020EBAB9E5}"/>
                                            </p:graphicEl>
                                          </p:spTgt>
                                        </p:tgtEl>
                                        <p:attrNameLst>
                                          <p:attrName>ppt_h</p:attrName>
                                        </p:attrNameLst>
                                      </p:cBhvr>
                                      <p:tavLst>
                                        <p:tav tm="0">
                                          <p:val>
                                            <p:strVal val="#ppt_h"/>
                                          </p:val>
                                        </p:tav>
                                        <p:tav tm="100000">
                                          <p:val>
                                            <p:strVal val="#ppt_h"/>
                                          </p:val>
                                        </p:tav>
                                      </p:tavLst>
                                    </p:anim>
                                    <p:animEffect transition="in" filter="fade">
                                      <p:cBhvr>
                                        <p:cTn id="74" dur="1000"/>
                                        <p:tgtEl>
                                          <p:spTgt spid="2">
                                            <p:graphicEl>
                                              <a:dgm id="{2228B2ED-35DE-4A7B-BFAE-13020EBAB9E5}"/>
                                            </p:graphicEl>
                                          </p:spTgt>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
                                            <p:graphicEl>
                                              <a:dgm id="{39E9CA7C-21BF-4E8E-8669-8F3231C102CE}"/>
                                            </p:graphicEl>
                                          </p:spTgt>
                                        </p:tgtEl>
                                        <p:attrNameLst>
                                          <p:attrName>style.visibility</p:attrName>
                                        </p:attrNameLst>
                                      </p:cBhvr>
                                      <p:to>
                                        <p:strVal val="visible"/>
                                      </p:to>
                                    </p:set>
                                    <p:anim calcmode="lin" valueType="num">
                                      <p:cBhvr>
                                        <p:cTn id="77" dur="1000" fill="hold"/>
                                        <p:tgtEl>
                                          <p:spTgt spid="2">
                                            <p:graphicEl>
                                              <a:dgm id="{39E9CA7C-21BF-4E8E-8669-8F3231C102CE}"/>
                                            </p:graphicEl>
                                          </p:spTgt>
                                        </p:tgtEl>
                                        <p:attrNameLst>
                                          <p:attrName>ppt_w</p:attrName>
                                        </p:attrNameLst>
                                      </p:cBhvr>
                                      <p:tavLst>
                                        <p:tav tm="0">
                                          <p:val>
                                            <p:strVal val="#ppt_w*0.70"/>
                                          </p:val>
                                        </p:tav>
                                        <p:tav tm="100000">
                                          <p:val>
                                            <p:strVal val="#ppt_w"/>
                                          </p:val>
                                        </p:tav>
                                      </p:tavLst>
                                    </p:anim>
                                    <p:anim calcmode="lin" valueType="num">
                                      <p:cBhvr>
                                        <p:cTn id="78" dur="1000" fill="hold"/>
                                        <p:tgtEl>
                                          <p:spTgt spid="2">
                                            <p:graphicEl>
                                              <a:dgm id="{39E9CA7C-21BF-4E8E-8669-8F3231C102CE}"/>
                                            </p:graphicEl>
                                          </p:spTgt>
                                        </p:tgtEl>
                                        <p:attrNameLst>
                                          <p:attrName>ppt_h</p:attrName>
                                        </p:attrNameLst>
                                      </p:cBhvr>
                                      <p:tavLst>
                                        <p:tav tm="0">
                                          <p:val>
                                            <p:strVal val="#ppt_h"/>
                                          </p:val>
                                        </p:tav>
                                        <p:tav tm="100000">
                                          <p:val>
                                            <p:strVal val="#ppt_h"/>
                                          </p:val>
                                        </p:tav>
                                      </p:tavLst>
                                    </p:anim>
                                    <p:animEffect transition="in" filter="fade">
                                      <p:cBhvr>
                                        <p:cTn id="79" dur="1000"/>
                                        <p:tgtEl>
                                          <p:spTgt spid="2">
                                            <p:graphicEl>
                                              <a:dgm id="{39E9CA7C-21BF-4E8E-8669-8F3231C102CE}"/>
                                            </p:graphicEl>
                                          </p:spTgt>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
                                            <p:graphicEl>
                                              <a:dgm id="{9F784C74-5730-4A85-A67D-43B04D628D9F}"/>
                                            </p:graphicEl>
                                          </p:spTgt>
                                        </p:tgtEl>
                                        <p:attrNameLst>
                                          <p:attrName>style.visibility</p:attrName>
                                        </p:attrNameLst>
                                      </p:cBhvr>
                                      <p:to>
                                        <p:strVal val="visible"/>
                                      </p:to>
                                    </p:set>
                                    <p:anim calcmode="lin" valueType="num">
                                      <p:cBhvr>
                                        <p:cTn id="82" dur="1000" fill="hold"/>
                                        <p:tgtEl>
                                          <p:spTgt spid="2">
                                            <p:graphicEl>
                                              <a:dgm id="{9F784C74-5730-4A85-A67D-43B04D628D9F}"/>
                                            </p:graphicEl>
                                          </p:spTgt>
                                        </p:tgtEl>
                                        <p:attrNameLst>
                                          <p:attrName>ppt_w</p:attrName>
                                        </p:attrNameLst>
                                      </p:cBhvr>
                                      <p:tavLst>
                                        <p:tav tm="0">
                                          <p:val>
                                            <p:strVal val="#ppt_w*0.70"/>
                                          </p:val>
                                        </p:tav>
                                        <p:tav tm="100000">
                                          <p:val>
                                            <p:strVal val="#ppt_w"/>
                                          </p:val>
                                        </p:tav>
                                      </p:tavLst>
                                    </p:anim>
                                    <p:anim calcmode="lin" valueType="num">
                                      <p:cBhvr>
                                        <p:cTn id="83" dur="1000" fill="hold"/>
                                        <p:tgtEl>
                                          <p:spTgt spid="2">
                                            <p:graphicEl>
                                              <a:dgm id="{9F784C74-5730-4A85-A67D-43B04D628D9F}"/>
                                            </p:graphicEl>
                                          </p:spTgt>
                                        </p:tgtEl>
                                        <p:attrNameLst>
                                          <p:attrName>ppt_h</p:attrName>
                                        </p:attrNameLst>
                                      </p:cBhvr>
                                      <p:tavLst>
                                        <p:tav tm="0">
                                          <p:val>
                                            <p:strVal val="#ppt_h"/>
                                          </p:val>
                                        </p:tav>
                                        <p:tav tm="100000">
                                          <p:val>
                                            <p:strVal val="#ppt_h"/>
                                          </p:val>
                                        </p:tav>
                                      </p:tavLst>
                                    </p:anim>
                                    <p:animEffect transition="in" filter="fade">
                                      <p:cBhvr>
                                        <p:cTn id="84" dur="1000"/>
                                        <p:tgtEl>
                                          <p:spTgt spid="2">
                                            <p:graphicEl>
                                              <a:dgm id="{9F784C74-5730-4A85-A67D-43B04D628D9F}"/>
                                            </p:graphicEl>
                                          </p:spTgt>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2">
                                            <p:graphicEl>
                                              <a:dgm id="{9ED14E70-E479-453F-9253-D220EB80AD6C}"/>
                                            </p:graphicEl>
                                          </p:spTgt>
                                        </p:tgtEl>
                                        <p:attrNameLst>
                                          <p:attrName>style.visibility</p:attrName>
                                        </p:attrNameLst>
                                      </p:cBhvr>
                                      <p:to>
                                        <p:strVal val="visible"/>
                                      </p:to>
                                    </p:set>
                                    <p:anim calcmode="lin" valueType="num">
                                      <p:cBhvr>
                                        <p:cTn id="87" dur="1000" fill="hold"/>
                                        <p:tgtEl>
                                          <p:spTgt spid="2">
                                            <p:graphicEl>
                                              <a:dgm id="{9ED14E70-E479-453F-9253-D220EB80AD6C}"/>
                                            </p:graphicEl>
                                          </p:spTgt>
                                        </p:tgtEl>
                                        <p:attrNameLst>
                                          <p:attrName>ppt_w</p:attrName>
                                        </p:attrNameLst>
                                      </p:cBhvr>
                                      <p:tavLst>
                                        <p:tav tm="0">
                                          <p:val>
                                            <p:strVal val="#ppt_w*0.70"/>
                                          </p:val>
                                        </p:tav>
                                        <p:tav tm="100000">
                                          <p:val>
                                            <p:strVal val="#ppt_w"/>
                                          </p:val>
                                        </p:tav>
                                      </p:tavLst>
                                    </p:anim>
                                    <p:anim calcmode="lin" valueType="num">
                                      <p:cBhvr>
                                        <p:cTn id="88" dur="1000" fill="hold"/>
                                        <p:tgtEl>
                                          <p:spTgt spid="2">
                                            <p:graphicEl>
                                              <a:dgm id="{9ED14E70-E479-453F-9253-D220EB80AD6C}"/>
                                            </p:graphicEl>
                                          </p:spTgt>
                                        </p:tgtEl>
                                        <p:attrNameLst>
                                          <p:attrName>ppt_h</p:attrName>
                                        </p:attrNameLst>
                                      </p:cBhvr>
                                      <p:tavLst>
                                        <p:tav tm="0">
                                          <p:val>
                                            <p:strVal val="#ppt_h"/>
                                          </p:val>
                                        </p:tav>
                                        <p:tav tm="100000">
                                          <p:val>
                                            <p:strVal val="#ppt_h"/>
                                          </p:val>
                                        </p:tav>
                                      </p:tavLst>
                                    </p:anim>
                                    <p:animEffect transition="in" filter="fade">
                                      <p:cBhvr>
                                        <p:cTn id="89" dur="1000"/>
                                        <p:tgtEl>
                                          <p:spTgt spid="2">
                                            <p:graphicEl>
                                              <a:dgm id="{9ED14E70-E479-453F-9253-D220EB80AD6C}"/>
                                            </p:graphicEl>
                                          </p:spTgt>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
                                            <p:graphicEl>
                                              <a:dgm id="{D12DCC62-F465-4E70-8CC8-23FFF252E026}"/>
                                            </p:graphicEl>
                                          </p:spTgt>
                                        </p:tgtEl>
                                        <p:attrNameLst>
                                          <p:attrName>style.visibility</p:attrName>
                                        </p:attrNameLst>
                                      </p:cBhvr>
                                      <p:to>
                                        <p:strVal val="visible"/>
                                      </p:to>
                                    </p:set>
                                    <p:anim calcmode="lin" valueType="num">
                                      <p:cBhvr>
                                        <p:cTn id="92" dur="1000" fill="hold"/>
                                        <p:tgtEl>
                                          <p:spTgt spid="2">
                                            <p:graphicEl>
                                              <a:dgm id="{D12DCC62-F465-4E70-8CC8-23FFF252E026}"/>
                                            </p:graphicEl>
                                          </p:spTgt>
                                        </p:tgtEl>
                                        <p:attrNameLst>
                                          <p:attrName>ppt_w</p:attrName>
                                        </p:attrNameLst>
                                      </p:cBhvr>
                                      <p:tavLst>
                                        <p:tav tm="0">
                                          <p:val>
                                            <p:strVal val="#ppt_w*0.70"/>
                                          </p:val>
                                        </p:tav>
                                        <p:tav tm="100000">
                                          <p:val>
                                            <p:strVal val="#ppt_w"/>
                                          </p:val>
                                        </p:tav>
                                      </p:tavLst>
                                    </p:anim>
                                    <p:anim calcmode="lin" valueType="num">
                                      <p:cBhvr>
                                        <p:cTn id="93" dur="1000" fill="hold"/>
                                        <p:tgtEl>
                                          <p:spTgt spid="2">
                                            <p:graphicEl>
                                              <a:dgm id="{D12DCC62-F465-4E70-8CC8-23FFF252E026}"/>
                                            </p:graphicEl>
                                          </p:spTgt>
                                        </p:tgtEl>
                                        <p:attrNameLst>
                                          <p:attrName>ppt_h</p:attrName>
                                        </p:attrNameLst>
                                      </p:cBhvr>
                                      <p:tavLst>
                                        <p:tav tm="0">
                                          <p:val>
                                            <p:strVal val="#ppt_h"/>
                                          </p:val>
                                        </p:tav>
                                        <p:tav tm="100000">
                                          <p:val>
                                            <p:strVal val="#ppt_h"/>
                                          </p:val>
                                        </p:tav>
                                      </p:tavLst>
                                    </p:anim>
                                    <p:animEffect transition="in" filter="fade">
                                      <p:cBhvr>
                                        <p:cTn id="94" dur="1000"/>
                                        <p:tgtEl>
                                          <p:spTgt spid="2">
                                            <p:graphicEl>
                                              <a:dgm id="{D12DCC62-F465-4E70-8CC8-23FFF252E026}"/>
                                            </p:graphicEl>
                                          </p:spTgt>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
                                            <p:graphicEl>
                                              <a:dgm id="{ACE6D98E-532C-49F0-91A3-B296B15F86DA}"/>
                                            </p:graphicEl>
                                          </p:spTgt>
                                        </p:tgtEl>
                                        <p:attrNameLst>
                                          <p:attrName>style.visibility</p:attrName>
                                        </p:attrNameLst>
                                      </p:cBhvr>
                                      <p:to>
                                        <p:strVal val="visible"/>
                                      </p:to>
                                    </p:set>
                                    <p:anim calcmode="lin" valueType="num">
                                      <p:cBhvr>
                                        <p:cTn id="97" dur="1000" fill="hold"/>
                                        <p:tgtEl>
                                          <p:spTgt spid="2">
                                            <p:graphicEl>
                                              <a:dgm id="{ACE6D98E-532C-49F0-91A3-B296B15F86DA}"/>
                                            </p:graphicEl>
                                          </p:spTgt>
                                        </p:tgtEl>
                                        <p:attrNameLst>
                                          <p:attrName>ppt_w</p:attrName>
                                        </p:attrNameLst>
                                      </p:cBhvr>
                                      <p:tavLst>
                                        <p:tav tm="0">
                                          <p:val>
                                            <p:strVal val="#ppt_w*0.70"/>
                                          </p:val>
                                        </p:tav>
                                        <p:tav tm="100000">
                                          <p:val>
                                            <p:strVal val="#ppt_w"/>
                                          </p:val>
                                        </p:tav>
                                      </p:tavLst>
                                    </p:anim>
                                    <p:anim calcmode="lin" valueType="num">
                                      <p:cBhvr>
                                        <p:cTn id="98" dur="1000" fill="hold"/>
                                        <p:tgtEl>
                                          <p:spTgt spid="2">
                                            <p:graphicEl>
                                              <a:dgm id="{ACE6D98E-532C-49F0-91A3-B296B15F86DA}"/>
                                            </p:graphicEl>
                                          </p:spTgt>
                                        </p:tgtEl>
                                        <p:attrNameLst>
                                          <p:attrName>ppt_h</p:attrName>
                                        </p:attrNameLst>
                                      </p:cBhvr>
                                      <p:tavLst>
                                        <p:tav tm="0">
                                          <p:val>
                                            <p:strVal val="#ppt_h"/>
                                          </p:val>
                                        </p:tav>
                                        <p:tav tm="100000">
                                          <p:val>
                                            <p:strVal val="#ppt_h"/>
                                          </p:val>
                                        </p:tav>
                                      </p:tavLst>
                                    </p:anim>
                                    <p:animEffect transition="in" filter="fade">
                                      <p:cBhvr>
                                        <p:cTn id="99" dur="1000"/>
                                        <p:tgtEl>
                                          <p:spTgt spid="2">
                                            <p:graphicEl>
                                              <a:dgm id="{ACE6D98E-532C-49F0-91A3-B296B15F86DA}"/>
                                            </p:graphicEl>
                                          </p:spTgt>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2">
                                            <p:graphicEl>
                                              <a:dgm id="{2E43F7E3-B7C2-4C6F-9EDD-293A74975078}"/>
                                            </p:graphicEl>
                                          </p:spTgt>
                                        </p:tgtEl>
                                        <p:attrNameLst>
                                          <p:attrName>style.visibility</p:attrName>
                                        </p:attrNameLst>
                                      </p:cBhvr>
                                      <p:to>
                                        <p:strVal val="visible"/>
                                      </p:to>
                                    </p:set>
                                    <p:anim calcmode="lin" valueType="num">
                                      <p:cBhvr>
                                        <p:cTn id="102" dur="1000" fill="hold"/>
                                        <p:tgtEl>
                                          <p:spTgt spid="2">
                                            <p:graphicEl>
                                              <a:dgm id="{2E43F7E3-B7C2-4C6F-9EDD-293A74975078}"/>
                                            </p:graphicEl>
                                          </p:spTgt>
                                        </p:tgtEl>
                                        <p:attrNameLst>
                                          <p:attrName>ppt_w</p:attrName>
                                        </p:attrNameLst>
                                      </p:cBhvr>
                                      <p:tavLst>
                                        <p:tav tm="0">
                                          <p:val>
                                            <p:strVal val="#ppt_w*0.70"/>
                                          </p:val>
                                        </p:tav>
                                        <p:tav tm="100000">
                                          <p:val>
                                            <p:strVal val="#ppt_w"/>
                                          </p:val>
                                        </p:tav>
                                      </p:tavLst>
                                    </p:anim>
                                    <p:anim calcmode="lin" valueType="num">
                                      <p:cBhvr>
                                        <p:cTn id="103" dur="1000" fill="hold"/>
                                        <p:tgtEl>
                                          <p:spTgt spid="2">
                                            <p:graphicEl>
                                              <a:dgm id="{2E43F7E3-B7C2-4C6F-9EDD-293A74975078}"/>
                                            </p:graphicEl>
                                          </p:spTgt>
                                        </p:tgtEl>
                                        <p:attrNameLst>
                                          <p:attrName>ppt_h</p:attrName>
                                        </p:attrNameLst>
                                      </p:cBhvr>
                                      <p:tavLst>
                                        <p:tav tm="0">
                                          <p:val>
                                            <p:strVal val="#ppt_h"/>
                                          </p:val>
                                        </p:tav>
                                        <p:tav tm="100000">
                                          <p:val>
                                            <p:strVal val="#ppt_h"/>
                                          </p:val>
                                        </p:tav>
                                      </p:tavLst>
                                    </p:anim>
                                    <p:animEffect transition="in" filter="fade">
                                      <p:cBhvr>
                                        <p:cTn id="104" dur="1000"/>
                                        <p:tgtEl>
                                          <p:spTgt spid="2">
                                            <p:graphicEl>
                                              <a:dgm id="{2E43F7E3-B7C2-4C6F-9EDD-293A74975078}"/>
                                            </p:graphicEl>
                                          </p:spTgt>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2">
                                            <p:graphicEl>
                                              <a:dgm id="{616D2CF2-5DA5-47F4-8690-3FF61EC2DFB0}"/>
                                            </p:graphicEl>
                                          </p:spTgt>
                                        </p:tgtEl>
                                        <p:attrNameLst>
                                          <p:attrName>style.visibility</p:attrName>
                                        </p:attrNameLst>
                                      </p:cBhvr>
                                      <p:to>
                                        <p:strVal val="visible"/>
                                      </p:to>
                                    </p:set>
                                    <p:anim calcmode="lin" valueType="num">
                                      <p:cBhvr>
                                        <p:cTn id="107" dur="1000" fill="hold"/>
                                        <p:tgtEl>
                                          <p:spTgt spid="2">
                                            <p:graphicEl>
                                              <a:dgm id="{616D2CF2-5DA5-47F4-8690-3FF61EC2DFB0}"/>
                                            </p:graphicEl>
                                          </p:spTgt>
                                        </p:tgtEl>
                                        <p:attrNameLst>
                                          <p:attrName>ppt_w</p:attrName>
                                        </p:attrNameLst>
                                      </p:cBhvr>
                                      <p:tavLst>
                                        <p:tav tm="0">
                                          <p:val>
                                            <p:strVal val="#ppt_w*0.70"/>
                                          </p:val>
                                        </p:tav>
                                        <p:tav tm="100000">
                                          <p:val>
                                            <p:strVal val="#ppt_w"/>
                                          </p:val>
                                        </p:tav>
                                      </p:tavLst>
                                    </p:anim>
                                    <p:anim calcmode="lin" valueType="num">
                                      <p:cBhvr>
                                        <p:cTn id="108" dur="1000" fill="hold"/>
                                        <p:tgtEl>
                                          <p:spTgt spid="2">
                                            <p:graphicEl>
                                              <a:dgm id="{616D2CF2-5DA5-47F4-8690-3FF61EC2DFB0}"/>
                                            </p:graphicEl>
                                          </p:spTgt>
                                        </p:tgtEl>
                                        <p:attrNameLst>
                                          <p:attrName>ppt_h</p:attrName>
                                        </p:attrNameLst>
                                      </p:cBhvr>
                                      <p:tavLst>
                                        <p:tav tm="0">
                                          <p:val>
                                            <p:strVal val="#ppt_h"/>
                                          </p:val>
                                        </p:tav>
                                        <p:tav tm="100000">
                                          <p:val>
                                            <p:strVal val="#ppt_h"/>
                                          </p:val>
                                        </p:tav>
                                      </p:tavLst>
                                    </p:anim>
                                    <p:animEffect transition="in" filter="fade">
                                      <p:cBhvr>
                                        <p:cTn id="109" dur="1000"/>
                                        <p:tgtEl>
                                          <p:spTgt spid="2">
                                            <p:graphicEl>
                                              <a:dgm id="{616D2CF2-5DA5-47F4-8690-3FF61EC2DFB0}"/>
                                            </p:graphicEl>
                                          </p:spTgt>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2">
                                            <p:graphicEl>
                                              <a:dgm id="{2183D7EB-D783-444E-8E1F-CDE922E09073}"/>
                                            </p:graphicEl>
                                          </p:spTgt>
                                        </p:tgtEl>
                                        <p:attrNameLst>
                                          <p:attrName>style.visibility</p:attrName>
                                        </p:attrNameLst>
                                      </p:cBhvr>
                                      <p:to>
                                        <p:strVal val="visible"/>
                                      </p:to>
                                    </p:set>
                                    <p:anim calcmode="lin" valueType="num">
                                      <p:cBhvr>
                                        <p:cTn id="112" dur="1000" fill="hold"/>
                                        <p:tgtEl>
                                          <p:spTgt spid="2">
                                            <p:graphicEl>
                                              <a:dgm id="{2183D7EB-D783-444E-8E1F-CDE922E09073}"/>
                                            </p:graphicEl>
                                          </p:spTgt>
                                        </p:tgtEl>
                                        <p:attrNameLst>
                                          <p:attrName>ppt_w</p:attrName>
                                        </p:attrNameLst>
                                      </p:cBhvr>
                                      <p:tavLst>
                                        <p:tav tm="0">
                                          <p:val>
                                            <p:strVal val="#ppt_w*0.70"/>
                                          </p:val>
                                        </p:tav>
                                        <p:tav tm="100000">
                                          <p:val>
                                            <p:strVal val="#ppt_w"/>
                                          </p:val>
                                        </p:tav>
                                      </p:tavLst>
                                    </p:anim>
                                    <p:anim calcmode="lin" valueType="num">
                                      <p:cBhvr>
                                        <p:cTn id="113" dur="1000" fill="hold"/>
                                        <p:tgtEl>
                                          <p:spTgt spid="2">
                                            <p:graphicEl>
                                              <a:dgm id="{2183D7EB-D783-444E-8E1F-CDE922E09073}"/>
                                            </p:graphicEl>
                                          </p:spTgt>
                                        </p:tgtEl>
                                        <p:attrNameLst>
                                          <p:attrName>ppt_h</p:attrName>
                                        </p:attrNameLst>
                                      </p:cBhvr>
                                      <p:tavLst>
                                        <p:tav tm="0">
                                          <p:val>
                                            <p:strVal val="#ppt_h"/>
                                          </p:val>
                                        </p:tav>
                                        <p:tav tm="100000">
                                          <p:val>
                                            <p:strVal val="#ppt_h"/>
                                          </p:val>
                                        </p:tav>
                                      </p:tavLst>
                                    </p:anim>
                                    <p:animEffect transition="in" filter="fade">
                                      <p:cBhvr>
                                        <p:cTn id="114" dur="1000"/>
                                        <p:tgtEl>
                                          <p:spTgt spid="2">
                                            <p:graphicEl>
                                              <a:dgm id="{2183D7EB-D783-444E-8E1F-CDE922E09073}"/>
                                            </p:graphicEl>
                                          </p:spTgt>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2">
                                            <p:graphicEl>
                                              <a:dgm id="{06650C89-8FE3-4D31-A226-98D30CAD1EB2}"/>
                                            </p:graphicEl>
                                          </p:spTgt>
                                        </p:tgtEl>
                                        <p:attrNameLst>
                                          <p:attrName>style.visibility</p:attrName>
                                        </p:attrNameLst>
                                      </p:cBhvr>
                                      <p:to>
                                        <p:strVal val="visible"/>
                                      </p:to>
                                    </p:set>
                                    <p:anim calcmode="lin" valueType="num">
                                      <p:cBhvr>
                                        <p:cTn id="117" dur="1000" fill="hold"/>
                                        <p:tgtEl>
                                          <p:spTgt spid="2">
                                            <p:graphicEl>
                                              <a:dgm id="{06650C89-8FE3-4D31-A226-98D30CAD1EB2}"/>
                                            </p:graphicEl>
                                          </p:spTgt>
                                        </p:tgtEl>
                                        <p:attrNameLst>
                                          <p:attrName>ppt_w</p:attrName>
                                        </p:attrNameLst>
                                      </p:cBhvr>
                                      <p:tavLst>
                                        <p:tav tm="0">
                                          <p:val>
                                            <p:strVal val="#ppt_w*0.70"/>
                                          </p:val>
                                        </p:tav>
                                        <p:tav tm="100000">
                                          <p:val>
                                            <p:strVal val="#ppt_w"/>
                                          </p:val>
                                        </p:tav>
                                      </p:tavLst>
                                    </p:anim>
                                    <p:anim calcmode="lin" valueType="num">
                                      <p:cBhvr>
                                        <p:cTn id="118" dur="1000" fill="hold"/>
                                        <p:tgtEl>
                                          <p:spTgt spid="2">
                                            <p:graphicEl>
                                              <a:dgm id="{06650C89-8FE3-4D31-A226-98D30CAD1EB2}"/>
                                            </p:graphicEl>
                                          </p:spTgt>
                                        </p:tgtEl>
                                        <p:attrNameLst>
                                          <p:attrName>ppt_h</p:attrName>
                                        </p:attrNameLst>
                                      </p:cBhvr>
                                      <p:tavLst>
                                        <p:tav tm="0">
                                          <p:val>
                                            <p:strVal val="#ppt_h"/>
                                          </p:val>
                                        </p:tav>
                                        <p:tav tm="100000">
                                          <p:val>
                                            <p:strVal val="#ppt_h"/>
                                          </p:val>
                                        </p:tav>
                                      </p:tavLst>
                                    </p:anim>
                                    <p:animEffect transition="in" filter="fade">
                                      <p:cBhvr>
                                        <p:cTn id="119" dur="1000"/>
                                        <p:tgtEl>
                                          <p:spTgt spid="2">
                                            <p:graphicEl>
                                              <a:dgm id="{06650C89-8FE3-4D31-A226-98D30CAD1EB2}"/>
                                            </p:graphicEl>
                                          </p:spTgt>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2">
                                            <p:graphicEl>
                                              <a:dgm id="{6845A65A-1D49-4167-8848-8481660CF635}"/>
                                            </p:graphicEl>
                                          </p:spTgt>
                                        </p:tgtEl>
                                        <p:attrNameLst>
                                          <p:attrName>style.visibility</p:attrName>
                                        </p:attrNameLst>
                                      </p:cBhvr>
                                      <p:to>
                                        <p:strVal val="visible"/>
                                      </p:to>
                                    </p:set>
                                    <p:anim calcmode="lin" valueType="num">
                                      <p:cBhvr>
                                        <p:cTn id="122" dur="1000" fill="hold"/>
                                        <p:tgtEl>
                                          <p:spTgt spid="2">
                                            <p:graphicEl>
                                              <a:dgm id="{6845A65A-1D49-4167-8848-8481660CF635}"/>
                                            </p:graphicEl>
                                          </p:spTgt>
                                        </p:tgtEl>
                                        <p:attrNameLst>
                                          <p:attrName>ppt_w</p:attrName>
                                        </p:attrNameLst>
                                      </p:cBhvr>
                                      <p:tavLst>
                                        <p:tav tm="0">
                                          <p:val>
                                            <p:strVal val="#ppt_w*0.70"/>
                                          </p:val>
                                        </p:tav>
                                        <p:tav tm="100000">
                                          <p:val>
                                            <p:strVal val="#ppt_w"/>
                                          </p:val>
                                        </p:tav>
                                      </p:tavLst>
                                    </p:anim>
                                    <p:anim calcmode="lin" valueType="num">
                                      <p:cBhvr>
                                        <p:cTn id="123" dur="1000" fill="hold"/>
                                        <p:tgtEl>
                                          <p:spTgt spid="2">
                                            <p:graphicEl>
                                              <a:dgm id="{6845A65A-1D49-4167-8848-8481660CF635}"/>
                                            </p:graphicEl>
                                          </p:spTgt>
                                        </p:tgtEl>
                                        <p:attrNameLst>
                                          <p:attrName>ppt_h</p:attrName>
                                        </p:attrNameLst>
                                      </p:cBhvr>
                                      <p:tavLst>
                                        <p:tav tm="0">
                                          <p:val>
                                            <p:strVal val="#ppt_h"/>
                                          </p:val>
                                        </p:tav>
                                        <p:tav tm="100000">
                                          <p:val>
                                            <p:strVal val="#ppt_h"/>
                                          </p:val>
                                        </p:tav>
                                      </p:tavLst>
                                    </p:anim>
                                    <p:animEffect transition="in" filter="fade">
                                      <p:cBhvr>
                                        <p:cTn id="124" dur="1000"/>
                                        <p:tgtEl>
                                          <p:spTgt spid="2">
                                            <p:graphicEl>
                                              <a:dgm id="{6845A65A-1D49-4167-8848-8481660CF635}"/>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par>
                          <p:cTn id="130" fill="hold">
                            <p:stCondLst>
                              <p:cond delay="500"/>
                            </p:stCondLst>
                            <p:childTnLst>
                              <p:par>
                                <p:cTn id="131" presetID="22" presetClass="entr" presetSubtype="4" fill="hold" grpId="0" nodeType="afterEffect">
                                  <p:stCondLst>
                                    <p:cond delay="0"/>
                                  </p:stCondLst>
                                  <p:iterate type="lt">
                                    <p:tmPct val="10000"/>
                                  </p:iterate>
                                  <p:childTnLst>
                                    <p:set>
                                      <p:cBhvr>
                                        <p:cTn id="132" dur="1" fill="hold">
                                          <p:stCondLst>
                                            <p:cond delay="0"/>
                                          </p:stCondLst>
                                        </p:cTn>
                                        <p:tgtEl>
                                          <p:spTgt spid="7"/>
                                        </p:tgtEl>
                                        <p:attrNameLst>
                                          <p:attrName>style.visibility</p:attrName>
                                        </p:attrNameLst>
                                      </p:cBhvr>
                                      <p:to>
                                        <p:strVal val="visible"/>
                                      </p:to>
                                    </p:set>
                                    <p:animEffect transition="in" filter="wipe(down)">
                                      <p:cBhvr>
                                        <p:cTn id="133" dur="500"/>
                                        <p:tgtEl>
                                          <p:spTgt spid="7"/>
                                        </p:tgtEl>
                                      </p:cBhvr>
                                    </p:animEffect>
                                  </p:childTnLst>
                                </p:cTn>
                              </p:par>
                            </p:childTnLst>
                          </p:cTn>
                        </p:par>
                        <p:par>
                          <p:cTn id="134" fill="hold">
                            <p:stCondLst>
                              <p:cond delay="2050"/>
                            </p:stCondLst>
                            <p:childTnLst>
                              <p:par>
                                <p:cTn id="135" presetID="26" presetClass="emph" presetSubtype="0" fill="hold" grpId="1" nodeType="afterEffect">
                                  <p:stCondLst>
                                    <p:cond delay="0"/>
                                  </p:stCondLst>
                                  <p:iterate type="lt">
                                    <p:tmPct val="0"/>
                                  </p:iterate>
                                  <p:childTnLst>
                                    <p:animEffect transition="out" filter="fade">
                                      <p:cBhvr>
                                        <p:cTn id="136" dur="500" tmFilter="0, 0; .2, .5; .8, .5; 1, 0"/>
                                        <p:tgtEl>
                                          <p:spTgt spid="7"/>
                                        </p:tgtEl>
                                      </p:cBhvr>
                                    </p:animEffect>
                                    <p:animScale>
                                      <p:cBhvr>
                                        <p:cTn id="13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8083435"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r>
              <a:rPr lang="es-ES_tradnl" sz="2400" b="1" dirty="0">
                <a:latin typeface="Times New Roman" panose="02020603050405020304" pitchFamily="18" charset="0"/>
                <a:ea typeface="Times New Roman" panose="02020603050405020304" pitchFamily="18" charset="0"/>
                <a:cs typeface="Times New Roman" panose="02020603050405020304" pitchFamily="18" charset="0"/>
              </a:rPr>
              <a:t>Plan de mejora de la capacidad física del soldado</a:t>
            </a:r>
            <a:endParaRPr lang="es-EC" sz="2400" b="1" i="1" dirty="0">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a 3">
            <a:extLst>
              <a:ext uri="{FF2B5EF4-FFF2-40B4-BE49-F238E27FC236}">
                <a16:creationId xmlns:a16="http://schemas.microsoft.com/office/drawing/2014/main" id="{97816CFD-4354-4890-9748-EDAEA96AC2BD}"/>
              </a:ext>
            </a:extLst>
          </p:cNvPr>
          <p:cNvGraphicFramePr/>
          <p:nvPr/>
        </p:nvGraphicFramePr>
        <p:xfrm>
          <a:off x="1211580" y="1564323"/>
          <a:ext cx="9989819" cy="4585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927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3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31" presetClass="entr" presetSubtype="0" fill="hold" grpId="0" nodeType="withEffect">
                                  <p:stCondLst>
                                    <p:cond delay="0"/>
                                  </p:stCondLst>
                                  <p:childTnLst>
                                    <p:set>
                                      <p:cBhvr>
                                        <p:cTn id="17" dur="1" fill="hold">
                                          <p:stCondLst>
                                            <p:cond delay="0"/>
                                          </p:stCondLst>
                                        </p:cTn>
                                        <p:tgtEl>
                                          <p:spTgt spid="4">
                                            <p:graphicEl>
                                              <a:dgm id="{6AFACE64-C24E-45B8-895E-3FDCA02192B9}"/>
                                            </p:graphicEl>
                                          </p:spTgt>
                                        </p:tgtEl>
                                        <p:attrNameLst>
                                          <p:attrName>style.visibility</p:attrName>
                                        </p:attrNameLst>
                                      </p:cBhvr>
                                      <p:to>
                                        <p:strVal val="visible"/>
                                      </p:to>
                                    </p:set>
                                    <p:anim calcmode="lin" valueType="num">
                                      <p:cBhvr>
                                        <p:cTn id="18" dur="1000" fill="hold"/>
                                        <p:tgtEl>
                                          <p:spTgt spid="4">
                                            <p:graphicEl>
                                              <a:dgm id="{6AFACE64-C24E-45B8-895E-3FDCA02192B9}"/>
                                            </p:graphicEl>
                                          </p:spTgt>
                                        </p:tgtEl>
                                        <p:attrNameLst>
                                          <p:attrName>ppt_w</p:attrName>
                                        </p:attrNameLst>
                                      </p:cBhvr>
                                      <p:tavLst>
                                        <p:tav tm="0">
                                          <p:val>
                                            <p:fltVal val="0"/>
                                          </p:val>
                                        </p:tav>
                                        <p:tav tm="100000">
                                          <p:val>
                                            <p:strVal val="#ppt_w"/>
                                          </p:val>
                                        </p:tav>
                                      </p:tavLst>
                                    </p:anim>
                                    <p:anim calcmode="lin" valueType="num">
                                      <p:cBhvr>
                                        <p:cTn id="19" dur="1000" fill="hold"/>
                                        <p:tgtEl>
                                          <p:spTgt spid="4">
                                            <p:graphicEl>
                                              <a:dgm id="{6AFACE64-C24E-45B8-895E-3FDCA02192B9}"/>
                                            </p:graphicEl>
                                          </p:spTgt>
                                        </p:tgtEl>
                                        <p:attrNameLst>
                                          <p:attrName>ppt_h</p:attrName>
                                        </p:attrNameLst>
                                      </p:cBhvr>
                                      <p:tavLst>
                                        <p:tav tm="0">
                                          <p:val>
                                            <p:fltVal val="0"/>
                                          </p:val>
                                        </p:tav>
                                        <p:tav tm="100000">
                                          <p:val>
                                            <p:strVal val="#ppt_h"/>
                                          </p:val>
                                        </p:tav>
                                      </p:tavLst>
                                    </p:anim>
                                    <p:anim calcmode="lin" valueType="num">
                                      <p:cBhvr>
                                        <p:cTn id="20" dur="1000" fill="hold"/>
                                        <p:tgtEl>
                                          <p:spTgt spid="4">
                                            <p:graphicEl>
                                              <a:dgm id="{6AFACE64-C24E-45B8-895E-3FDCA02192B9}"/>
                                            </p:graphicEl>
                                          </p:spTgt>
                                        </p:tgtEl>
                                        <p:attrNameLst>
                                          <p:attrName>style.rotation</p:attrName>
                                        </p:attrNameLst>
                                      </p:cBhvr>
                                      <p:tavLst>
                                        <p:tav tm="0">
                                          <p:val>
                                            <p:fltVal val="90"/>
                                          </p:val>
                                        </p:tav>
                                        <p:tav tm="100000">
                                          <p:val>
                                            <p:fltVal val="0"/>
                                          </p:val>
                                        </p:tav>
                                      </p:tavLst>
                                    </p:anim>
                                    <p:animEffect transition="in" filter="fade">
                                      <p:cBhvr>
                                        <p:cTn id="21" dur="1000"/>
                                        <p:tgtEl>
                                          <p:spTgt spid="4">
                                            <p:graphicEl>
                                              <a:dgm id="{6AFACE64-C24E-45B8-895E-3FDCA02192B9}"/>
                                            </p:graphic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
                                            <p:graphicEl>
                                              <a:dgm id="{0AE5A12B-09E7-4E65-88B1-A30082C3466F}"/>
                                            </p:graphicEl>
                                          </p:spTgt>
                                        </p:tgtEl>
                                        <p:attrNameLst>
                                          <p:attrName>style.visibility</p:attrName>
                                        </p:attrNameLst>
                                      </p:cBhvr>
                                      <p:to>
                                        <p:strVal val="visible"/>
                                      </p:to>
                                    </p:set>
                                    <p:anim calcmode="lin" valueType="num">
                                      <p:cBhvr>
                                        <p:cTn id="24" dur="1000" fill="hold"/>
                                        <p:tgtEl>
                                          <p:spTgt spid="4">
                                            <p:graphicEl>
                                              <a:dgm id="{0AE5A12B-09E7-4E65-88B1-A30082C3466F}"/>
                                            </p:graphicEl>
                                          </p:spTgt>
                                        </p:tgtEl>
                                        <p:attrNameLst>
                                          <p:attrName>ppt_w</p:attrName>
                                        </p:attrNameLst>
                                      </p:cBhvr>
                                      <p:tavLst>
                                        <p:tav tm="0">
                                          <p:val>
                                            <p:fltVal val="0"/>
                                          </p:val>
                                        </p:tav>
                                        <p:tav tm="100000">
                                          <p:val>
                                            <p:strVal val="#ppt_w"/>
                                          </p:val>
                                        </p:tav>
                                      </p:tavLst>
                                    </p:anim>
                                    <p:anim calcmode="lin" valueType="num">
                                      <p:cBhvr>
                                        <p:cTn id="25" dur="1000" fill="hold"/>
                                        <p:tgtEl>
                                          <p:spTgt spid="4">
                                            <p:graphicEl>
                                              <a:dgm id="{0AE5A12B-09E7-4E65-88B1-A30082C3466F}"/>
                                            </p:graphicEl>
                                          </p:spTgt>
                                        </p:tgtEl>
                                        <p:attrNameLst>
                                          <p:attrName>ppt_h</p:attrName>
                                        </p:attrNameLst>
                                      </p:cBhvr>
                                      <p:tavLst>
                                        <p:tav tm="0">
                                          <p:val>
                                            <p:fltVal val="0"/>
                                          </p:val>
                                        </p:tav>
                                        <p:tav tm="100000">
                                          <p:val>
                                            <p:strVal val="#ppt_h"/>
                                          </p:val>
                                        </p:tav>
                                      </p:tavLst>
                                    </p:anim>
                                    <p:anim calcmode="lin" valueType="num">
                                      <p:cBhvr>
                                        <p:cTn id="26" dur="1000" fill="hold"/>
                                        <p:tgtEl>
                                          <p:spTgt spid="4">
                                            <p:graphicEl>
                                              <a:dgm id="{0AE5A12B-09E7-4E65-88B1-A30082C3466F}"/>
                                            </p:graphicEl>
                                          </p:spTgt>
                                        </p:tgtEl>
                                        <p:attrNameLst>
                                          <p:attrName>style.rotation</p:attrName>
                                        </p:attrNameLst>
                                      </p:cBhvr>
                                      <p:tavLst>
                                        <p:tav tm="0">
                                          <p:val>
                                            <p:fltVal val="90"/>
                                          </p:val>
                                        </p:tav>
                                        <p:tav tm="100000">
                                          <p:val>
                                            <p:fltVal val="0"/>
                                          </p:val>
                                        </p:tav>
                                      </p:tavLst>
                                    </p:anim>
                                    <p:animEffect transition="in" filter="fade">
                                      <p:cBhvr>
                                        <p:cTn id="27" dur="1000"/>
                                        <p:tgtEl>
                                          <p:spTgt spid="4">
                                            <p:graphicEl>
                                              <a:dgm id="{0AE5A12B-09E7-4E65-88B1-A30082C3466F}"/>
                                            </p:graphic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
                                            <p:graphicEl>
                                              <a:dgm id="{3F513415-777F-4C90-9537-1B83C4236B8F}"/>
                                            </p:graphicEl>
                                          </p:spTgt>
                                        </p:tgtEl>
                                        <p:attrNameLst>
                                          <p:attrName>style.visibility</p:attrName>
                                        </p:attrNameLst>
                                      </p:cBhvr>
                                      <p:to>
                                        <p:strVal val="visible"/>
                                      </p:to>
                                    </p:set>
                                    <p:anim calcmode="lin" valueType="num">
                                      <p:cBhvr>
                                        <p:cTn id="30" dur="1000" fill="hold"/>
                                        <p:tgtEl>
                                          <p:spTgt spid="4">
                                            <p:graphicEl>
                                              <a:dgm id="{3F513415-777F-4C90-9537-1B83C4236B8F}"/>
                                            </p:graphicEl>
                                          </p:spTgt>
                                        </p:tgtEl>
                                        <p:attrNameLst>
                                          <p:attrName>ppt_w</p:attrName>
                                        </p:attrNameLst>
                                      </p:cBhvr>
                                      <p:tavLst>
                                        <p:tav tm="0">
                                          <p:val>
                                            <p:fltVal val="0"/>
                                          </p:val>
                                        </p:tav>
                                        <p:tav tm="100000">
                                          <p:val>
                                            <p:strVal val="#ppt_w"/>
                                          </p:val>
                                        </p:tav>
                                      </p:tavLst>
                                    </p:anim>
                                    <p:anim calcmode="lin" valueType="num">
                                      <p:cBhvr>
                                        <p:cTn id="31" dur="1000" fill="hold"/>
                                        <p:tgtEl>
                                          <p:spTgt spid="4">
                                            <p:graphicEl>
                                              <a:dgm id="{3F513415-777F-4C90-9537-1B83C4236B8F}"/>
                                            </p:graphicEl>
                                          </p:spTgt>
                                        </p:tgtEl>
                                        <p:attrNameLst>
                                          <p:attrName>ppt_h</p:attrName>
                                        </p:attrNameLst>
                                      </p:cBhvr>
                                      <p:tavLst>
                                        <p:tav tm="0">
                                          <p:val>
                                            <p:fltVal val="0"/>
                                          </p:val>
                                        </p:tav>
                                        <p:tav tm="100000">
                                          <p:val>
                                            <p:strVal val="#ppt_h"/>
                                          </p:val>
                                        </p:tav>
                                      </p:tavLst>
                                    </p:anim>
                                    <p:anim calcmode="lin" valueType="num">
                                      <p:cBhvr>
                                        <p:cTn id="32" dur="1000" fill="hold"/>
                                        <p:tgtEl>
                                          <p:spTgt spid="4">
                                            <p:graphicEl>
                                              <a:dgm id="{3F513415-777F-4C90-9537-1B83C4236B8F}"/>
                                            </p:graphicEl>
                                          </p:spTgt>
                                        </p:tgtEl>
                                        <p:attrNameLst>
                                          <p:attrName>style.rotation</p:attrName>
                                        </p:attrNameLst>
                                      </p:cBhvr>
                                      <p:tavLst>
                                        <p:tav tm="0">
                                          <p:val>
                                            <p:fltVal val="90"/>
                                          </p:val>
                                        </p:tav>
                                        <p:tav tm="100000">
                                          <p:val>
                                            <p:fltVal val="0"/>
                                          </p:val>
                                        </p:tav>
                                      </p:tavLst>
                                    </p:anim>
                                    <p:animEffect transition="in" filter="fade">
                                      <p:cBhvr>
                                        <p:cTn id="33" dur="1000"/>
                                        <p:tgtEl>
                                          <p:spTgt spid="4">
                                            <p:graphicEl>
                                              <a:dgm id="{3F513415-777F-4C90-9537-1B83C4236B8F}"/>
                                            </p:graphic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4">
                                            <p:graphicEl>
                                              <a:dgm id="{1C1EDB5C-9871-45D5-B661-FA55D2C397B7}"/>
                                            </p:graphicEl>
                                          </p:spTgt>
                                        </p:tgtEl>
                                        <p:attrNameLst>
                                          <p:attrName>style.visibility</p:attrName>
                                        </p:attrNameLst>
                                      </p:cBhvr>
                                      <p:to>
                                        <p:strVal val="visible"/>
                                      </p:to>
                                    </p:set>
                                    <p:anim calcmode="lin" valueType="num">
                                      <p:cBhvr>
                                        <p:cTn id="36" dur="1000" fill="hold"/>
                                        <p:tgtEl>
                                          <p:spTgt spid="4">
                                            <p:graphicEl>
                                              <a:dgm id="{1C1EDB5C-9871-45D5-B661-FA55D2C397B7}"/>
                                            </p:graphicEl>
                                          </p:spTgt>
                                        </p:tgtEl>
                                        <p:attrNameLst>
                                          <p:attrName>ppt_w</p:attrName>
                                        </p:attrNameLst>
                                      </p:cBhvr>
                                      <p:tavLst>
                                        <p:tav tm="0">
                                          <p:val>
                                            <p:fltVal val="0"/>
                                          </p:val>
                                        </p:tav>
                                        <p:tav tm="100000">
                                          <p:val>
                                            <p:strVal val="#ppt_w"/>
                                          </p:val>
                                        </p:tav>
                                      </p:tavLst>
                                    </p:anim>
                                    <p:anim calcmode="lin" valueType="num">
                                      <p:cBhvr>
                                        <p:cTn id="37" dur="1000" fill="hold"/>
                                        <p:tgtEl>
                                          <p:spTgt spid="4">
                                            <p:graphicEl>
                                              <a:dgm id="{1C1EDB5C-9871-45D5-B661-FA55D2C397B7}"/>
                                            </p:graphicEl>
                                          </p:spTgt>
                                        </p:tgtEl>
                                        <p:attrNameLst>
                                          <p:attrName>ppt_h</p:attrName>
                                        </p:attrNameLst>
                                      </p:cBhvr>
                                      <p:tavLst>
                                        <p:tav tm="0">
                                          <p:val>
                                            <p:fltVal val="0"/>
                                          </p:val>
                                        </p:tav>
                                        <p:tav tm="100000">
                                          <p:val>
                                            <p:strVal val="#ppt_h"/>
                                          </p:val>
                                        </p:tav>
                                      </p:tavLst>
                                    </p:anim>
                                    <p:anim calcmode="lin" valueType="num">
                                      <p:cBhvr>
                                        <p:cTn id="38" dur="1000" fill="hold"/>
                                        <p:tgtEl>
                                          <p:spTgt spid="4">
                                            <p:graphicEl>
                                              <a:dgm id="{1C1EDB5C-9871-45D5-B661-FA55D2C397B7}"/>
                                            </p:graphicEl>
                                          </p:spTgt>
                                        </p:tgtEl>
                                        <p:attrNameLst>
                                          <p:attrName>style.rotation</p:attrName>
                                        </p:attrNameLst>
                                      </p:cBhvr>
                                      <p:tavLst>
                                        <p:tav tm="0">
                                          <p:val>
                                            <p:fltVal val="90"/>
                                          </p:val>
                                        </p:tav>
                                        <p:tav tm="100000">
                                          <p:val>
                                            <p:fltVal val="0"/>
                                          </p:val>
                                        </p:tav>
                                      </p:tavLst>
                                    </p:anim>
                                    <p:animEffect transition="in" filter="fade">
                                      <p:cBhvr>
                                        <p:cTn id="39" dur="1000"/>
                                        <p:tgtEl>
                                          <p:spTgt spid="4">
                                            <p:graphicEl>
                                              <a:dgm id="{1C1EDB5C-9871-45D5-B661-FA55D2C397B7}"/>
                                            </p:graphic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4">
                                            <p:graphicEl>
                                              <a:dgm id="{E381374C-9BBE-4FDF-AE67-997E630EE446}"/>
                                            </p:graphicEl>
                                          </p:spTgt>
                                        </p:tgtEl>
                                        <p:attrNameLst>
                                          <p:attrName>style.visibility</p:attrName>
                                        </p:attrNameLst>
                                      </p:cBhvr>
                                      <p:to>
                                        <p:strVal val="visible"/>
                                      </p:to>
                                    </p:set>
                                    <p:anim calcmode="lin" valueType="num">
                                      <p:cBhvr>
                                        <p:cTn id="42" dur="1000" fill="hold"/>
                                        <p:tgtEl>
                                          <p:spTgt spid="4">
                                            <p:graphicEl>
                                              <a:dgm id="{E381374C-9BBE-4FDF-AE67-997E630EE446}"/>
                                            </p:graphicEl>
                                          </p:spTgt>
                                        </p:tgtEl>
                                        <p:attrNameLst>
                                          <p:attrName>ppt_w</p:attrName>
                                        </p:attrNameLst>
                                      </p:cBhvr>
                                      <p:tavLst>
                                        <p:tav tm="0">
                                          <p:val>
                                            <p:fltVal val="0"/>
                                          </p:val>
                                        </p:tav>
                                        <p:tav tm="100000">
                                          <p:val>
                                            <p:strVal val="#ppt_w"/>
                                          </p:val>
                                        </p:tav>
                                      </p:tavLst>
                                    </p:anim>
                                    <p:anim calcmode="lin" valueType="num">
                                      <p:cBhvr>
                                        <p:cTn id="43" dur="1000" fill="hold"/>
                                        <p:tgtEl>
                                          <p:spTgt spid="4">
                                            <p:graphicEl>
                                              <a:dgm id="{E381374C-9BBE-4FDF-AE67-997E630EE446}"/>
                                            </p:graphicEl>
                                          </p:spTgt>
                                        </p:tgtEl>
                                        <p:attrNameLst>
                                          <p:attrName>ppt_h</p:attrName>
                                        </p:attrNameLst>
                                      </p:cBhvr>
                                      <p:tavLst>
                                        <p:tav tm="0">
                                          <p:val>
                                            <p:fltVal val="0"/>
                                          </p:val>
                                        </p:tav>
                                        <p:tav tm="100000">
                                          <p:val>
                                            <p:strVal val="#ppt_h"/>
                                          </p:val>
                                        </p:tav>
                                      </p:tavLst>
                                    </p:anim>
                                    <p:anim calcmode="lin" valueType="num">
                                      <p:cBhvr>
                                        <p:cTn id="44" dur="1000" fill="hold"/>
                                        <p:tgtEl>
                                          <p:spTgt spid="4">
                                            <p:graphicEl>
                                              <a:dgm id="{E381374C-9BBE-4FDF-AE67-997E630EE446}"/>
                                            </p:graphicEl>
                                          </p:spTgt>
                                        </p:tgtEl>
                                        <p:attrNameLst>
                                          <p:attrName>style.rotation</p:attrName>
                                        </p:attrNameLst>
                                      </p:cBhvr>
                                      <p:tavLst>
                                        <p:tav tm="0">
                                          <p:val>
                                            <p:fltVal val="90"/>
                                          </p:val>
                                        </p:tav>
                                        <p:tav tm="100000">
                                          <p:val>
                                            <p:fltVal val="0"/>
                                          </p:val>
                                        </p:tav>
                                      </p:tavLst>
                                    </p:anim>
                                    <p:animEffect transition="in" filter="fade">
                                      <p:cBhvr>
                                        <p:cTn id="45" dur="1000"/>
                                        <p:tgtEl>
                                          <p:spTgt spid="4">
                                            <p:graphicEl>
                                              <a:dgm id="{E381374C-9BBE-4FDF-AE67-997E630EE446}"/>
                                            </p:graphicEl>
                                          </p:spTgt>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4">
                                            <p:graphicEl>
                                              <a:dgm id="{B81E13EF-6D3F-4F05-9178-70E01D4C07EC}"/>
                                            </p:graphicEl>
                                          </p:spTgt>
                                        </p:tgtEl>
                                        <p:attrNameLst>
                                          <p:attrName>style.visibility</p:attrName>
                                        </p:attrNameLst>
                                      </p:cBhvr>
                                      <p:to>
                                        <p:strVal val="visible"/>
                                      </p:to>
                                    </p:set>
                                    <p:anim calcmode="lin" valueType="num">
                                      <p:cBhvr>
                                        <p:cTn id="48" dur="1000" fill="hold"/>
                                        <p:tgtEl>
                                          <p:spTgt spid="4">
                                            <p:graphicEl>
                                              <a:dgm id="{B81E13EF-6D3F-4F05-9178-70E01D4C07EC}"/>
                                            </p:graphicEl>
                                          </p:spTgt>
                                        </p:tgtEl>
                                        <p:attrNameLst>
                                          <p:attrName>ppt_w</p:attrName>
                                        </p:attrNameLst>
                                      </p:cBhvr>
                                      <p:tavLst>
                                        <p:tav tm="0">
                                          <p:val>
                                            <p:fltVal val="0"/>
                                          </p:val>
                                        </p:tav>
                                        <p:tav tm="100000">
                                          <p:val>
                                            <p:strVal val="#ppt_w"/>
                                          </p:val>
                                        </p:tav>
                                      </p:tavLst>
                                    </p:anim>
                                    <p:anim calcmode="lin" valueType="num">
                                      <p:cBhvr>
                                        <p:cTn id="49" dur="1000" fill="hold"/>
                                        <p:tgtEl>
                                          <p:spTgt spid="4">
                                            <p:graphicEl>
                                              <a:dgm id="{B81E13EF-6D3F-4F05-9178-70E01D4C07EC}"/>
                                            </p:graphicEl>
                                          </p:spTgt>
                                        </p:tgtEl>
                                        <p:attrNameLst>
                                          <p:attrName>ppt_h</p:attrName>
                                        </p:attrNameLst>
                                      </p:cBhvr>
                                      <p:tavLst>
                                        <p:tav tm="0">
                                          <p:val>
                                            <p:fltVal val="0"/>
                                          </p:val>
                                        </p:tav>
                                        <p:tav tm="100000">
                                          <p:val>
                                            <p:strVal val="#ppt_h"/>
                                          </p:val>
                                        </p:tav>
                                      </p:tavLst>
                                    </p:anim>
                                    <p:anim calcmode="lin" valueType="num">
                                      <p:cBhvr>
                                        <p:cTn id="50" dur="1000" fill="hold"/>
                                        <p:tgtEl>
                                          <p:spTgt spid="4">
                                            <p:graphicEl>
                                              <a:dgm id="{B81E13EF-6D3F-4F05-9178-70E01D4C07EC}"/>
                                            </p:graphicEl>
                                          </p:spTgt>
                                        </p:tgtEl>
                                        <p:attrNameLst>
                                          <p:attrName>style.rotation</p:attrName>
                                        </p:attrNameLst>
                                      </p:cBhvr>
                                      <p:tavLst>
                                        <p:tav tm="0">
                                          <p:val>
                                            <p:fltVal val="90"/>
                                          </p:val>
                                        </p:tav>
                                        <p:tav tm="100000">
                                          <p:val>
                                            <p:fltVal val="0"/>
                                          </p:val>
                                        </p:tav>
                                      </p:tavLst>
                                    </p:anim>
                                    <p:animEffect transition="in" filter="fade">
                                      <p:cBhvr>
                                        <p:cTn id="51" dur="1000"/>
                                        <p:tgtEl>
                                          <p:spTgt spid="4">
                                            <p:graphicEl>
                                              <a:dgm id="{B81E13EF-6D3F-4F05-9178-70E01D4C07EC}"/>
                                            </p:graphicEl>
                                          </p:spTgt>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4">
                                            <p:graphicEl>
                                              <a:dgm id="{2066E4EC-7E1D-4941-86D5-08B168CA69EC}"/>
                                            </p:graphicEl>
                                          </p:spTgt>
                                        </p:tgtEl>
                                        <p:attrNameLst>
                                          <p:attrName>style.visibility</p:attrName>
                                        </p:attrNameLst>
                                      </p:cBhvr>
                                      <p:to>
                                        <p:strVal val="visible"/>
                                      </p:to>
                                    </p:set>
                                    <p:anim calcmode="lin" valueType="num">
                                      <p:cBhvr>
                                        <p:cTn id="54" dur="1000" fill="hold"/>
                                        <p:tgtEl>
                                          <p:spTgt spid="4">
                                            <p:graphicEl>
                                              <a:dgm id="{2066E4EC-7E1D-4941-86D5-08B168CA69EC}"/>
                                            </p:graphicEl>
                                          </p:spTgt>
                                        </p:tgtEl>
                                        <p:attrNameLst>
                                          <p:attrName>ppt_w</p:attrName>
                                        </p:attrNameLst>
                                      </p:cBhvr>
                                      <p:tavLst>
                                        <p:tav tm="0">
                                          <p:val>
                                            <p:fltVal val="0"/>
                                          </p:val>
                                        </p:tav>
                                        <p:tav tm="100000">
                                          <p:val>
                                            <p:strVal val="#ppt_w"/>
                                          </p:val>
                                        </p:tav>
                                      </p:tavLst>
                                    </p:anim>
                                    <p:anim calcmode="lin" valueType="num">
                                      <p:cBhvr>
                                        <p:cTn id="55" dur="1000" fill="hold"/>
                                        <p:tgtEl>
                                          <p:spTgt spid="4">
                                            <p:graphicEl>
                                              <a:dgm id="{2066E4EC-7E1D-4941-86D5-08B168CA69EC}"/>
                                            </p:graphicEl>
                                          </p:spTgt>
                                        </p:tgtEl>
                                        <p:attrNameLst>
                                          <p:attrName>ppt_h</p:attrName>
                                        </p:attrNameLst>
                                      </p:cBhvr>
                                      <p:tavLst>
                                        <p:tav tm="0">
                                          <p:val>
                                            <p:fltVal val="0"/>
                                          </p:val>
                                        </p:tav>
                                        <p:tav tm="100000">
                                          <p:val>
                                            <p:strVal val="#ppt_h"/>
                                          </p:val>
                                        </p:tav>
                                      </p:tavLst>
                                    </p:anim>
                                    <p:anim calcmode="lin" valueType="num">
                                      <p:cBhvr>
                                        <p:cTn id="56" dur="1000" fill="hold"/>
                                        <p:tgtEl>
                                          <p:spTgt spid="4">
                                            <p:graphicEl>
                                              <a:dgm id="{2066E4EC-7E1D-4941-86D5-08B168CA69EC}"/>
                                            </p:graphicEl>
                                          </p:spTgt>
                                        </p:tgtEl>
                                        <p:attrNameLst>
                                          <p:attrName>style.rotation</p:attrName>
                                        </p:attrNameLst>
                                      </p:cBhvr>
                                      <p:tavLst>
                                        <p:tav tm="0">
                                          <p:val>
                                            <p:fltVal val="90"/>
                                          </p:val>
                                        </p:tav>
                                        <p:tav tm="100000">
                                          <p:val>
                                            <p:fltVal val="0"/>
                                          </p:val>
                                        </p:tav>
                                      </p:tavLst>
                                    </p:anim>
                                    <p:animEffect transition="in" filter="fade">
                                      <p:cBhvr>
                                        <p:cTn id="57" dur="1000"/>
                                        <p:tgtEl>
                                          <p:spTgt spid="4">
                                            <p:graphicEl>
                                              <a:dgm id="{2066E4EC-7E1D-4941-86D5-08B168CA69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8083435"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r>
              <a:rPr lang="es-ES_tradnl" sz="2400" b="1" dirty="0">
                <a:latin typeface="Times New Roman" panose="02020603050405020304" pitchFamily="18" charset="0"/>
                <a:ea typeface="Times New Roman" panose="02020603050405020304" pitchFamily="18" charset="0"/>
                <a:cs typeface="Times New Roman" panose="02020603050405020304" pitchFamily="18" charset="0"/>
              </a:rPr>
              <a:t>Plan de mejora de la capacidad física del soldado</a:t>
            </a:r>
            <a:endParaRPr lang="es-EC" sz="2400" b="1" i="1" dirty="0">
              <a:latin typeface="Times New Roman" panose="02020603050405020304" pitchFamily="18" charset="0"/>
              <a:ea typeface="Times New Roman" panose="02020603050405020304" pitchFamily="18" charset="0"/>
              <a:cs typeface="Arial" panose="020B0604020202020204" pitchFamily="34" charset="0"/>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C5DFE1ED-3E80-4A47-ABF4-562B1D56F892}"/>
              </a:ext>
            </a:extLst>
          </p:cNvPr>
          <p:cNvGraphicFramePr>
            <a:graphicFrameLocks noGrp="1"/>
          </p:cNvGraphicFramePr>
          <p:nvPr/>
        </p:nvGraphicFramePr>
        <p:xfrm>
          <a:off x="415290" y="1110387"/>
          <a:ext cx="11635196" cy="5469335"/>
        </p:xfrm>
        <a:graphic>
          <a:graphicData uri="http://schemas.openxmlformats.org/drawingml/2006/table">
            <a:tbl>
              <a:tblPr firstRow="1" firstCol="1" bandRow="1">
                <a:tableStyleId>{5DA37D80-6434-44D0-A028-1B22A696006F}</a:tableStyleId>
              </a:tblPr>
              <a:tblGrid>
                <a:gridCol w="1357830">
                  <a:extLst>
                    <a:ext uri="{9D8B030D-6E8A-4147-A177-3AD203B41FA5}">
                      <a16:colId xmlns:a16="http://schemas.microsoft.com/office/drawing/2014/main" val="441587143"/>
                    </a:ext>
                  </a:extLst>
                </a:gridCol>
                <a:gridCol w="6587109">
                  <a:extLst>
                    <a:ext uri="{9D8B030D-6E8A-4147-A177-3AD203B41FA5}">
                      <a16:colId xmlns:a16="http://schemas.microsoft.com/office/drawing/2014/main" val="3890471874"/>
                    </a:ext>
                  </a:extLst>
                </a:gridCol>
                <a:gridCol w="2155371">
                  <a:extLst>
                    <a:ext uri="{9D8B030D-6E8A-4147-A177-3AD203B41FA5}">
                      <a16:colId xmlns:a16="http://schemas.microsoft.com/office/drawing/2014/main" val="139192894"/>
                    </a:ext>
                  </a:extLst>
                </a:gridCol>
                <a:gridCol w="1534886">
                  <a:extLst>
                    <a:ext uri="{9D8B030D-6E8A-4147-A177-3AD203B41FA5}">
                      <a16:colId xmlns:a16="http://schemas.microsoft.com/office/drawing/2014/main" val="2112097459"/>
                    </a:ext>
                  </a:extLst>
                </a:gridCol>
              </a:tblGrid>
              <a:tr h="75129">
                <a:tc>
                  <a:txBody>
                    <a:bodyPr/>
                    <a:lstStyle/>
                    <a:p>
                      <a:pPr indent="13970" algn="just">
                        <a:lnSpc>
                          <a:spcPct val="100000"/>
                        </a:lnSpc>
                      </a:pPr>
                      <a:r>
                        <a:rPr lang="es-ES_tradnl" sz="1600" dirty="0">
                          <a:effectLst>
                            <a:outerShdw blurRad="38100" dist="38100" dir="2700000" algn="tl">
                              <a:srgbClr val="000000">
                                <a:alpha val="43137"/>
                              </a:srgbClr>
                            </a:outerShdw>
                          </a:effectLst>
                        </a:rPr>
                        <a:t>Ámbito</a:t>
                      </a:r>
                      <a:endParaRPr lang="es-EC"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600" dirty="0">
                          <a:effectLst>
                            <a:outerShdw blurRad="38100" dist="38100" dir="2700000" algn="tl">
                              <a:srgbClr val="000000">
                                <a:alpha val="43137"/>
                              </a:srgbClr>
                            </a:outerShdw>
                          </a:effectLst>
                        </a:rPr>
                        <a:t>Actividad</a:t>
                      </a:r>
                      <a:endParaRPr lang="es-EC"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600" dirty="0">
                          <a:effectLst>
                            <a:outerShdw blurRad="38100" dist="38100" dir="2700000" algn="tl">
                              <a:srgbClr val="000000">
                                <a:alpha val="43137"/>
                              </a:srgbClr>
                            </a:outerShdw>
                          </a:effectLst>
                        </a:rPr>
                        <a:t>Responsables</a:t>
                      </a:r>
                      <a:endParaRPr lang="es-EC"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ctr">
                        <a:lnSpc>
                          <a:spcPct val="100000"/>
                        </a:lnSpc>
                      </a:pPr>
                      <a:r>
                        <a:rPr lang="es-ES_tradnl" sz="1600" dirty="0">
                          <a:effectLst>
                            <a:outerShdw blurRad="38100" dist="38100" dir="2700000" algn="tl">
                              <a:srgbClr val="000000">
                                <a:alpha val="43137"/>
                              </a:srgbClr>
                            </a:outerShdw>
                          </a:effectLst>
                        </a:rPr>
                        <a:t>Temporalización</a:t>
                      </a:r>
                      <a:endParaRPr lang="es-EC" sz="16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extLst>
                  <a:ext uri="{0D108BD9-81ED-4DB2-BD59-A6C34878D82A}">
                    <a16:rowId xmlns:a16="http://schemas.microsoft.com/office/drawing/2014/main" val="3866450208"/>
                  </a:ext>
                </a:extLst>
              </a:tr>
              <a:tr h="811866">
                <a:tc>
                  <a:txBody>
                    <a:bodyPr/>
                    <a:lstStyle/>
                    <a:p>
                      <a:pPr indent="13970" algn="just">
                        <a:lnSpc>
                          <a:spcPct val="100000"/>
                        </a:lnSpc>
                      </a:pPr>
                      <a:r>
                        <a:rPr lang="es-ES_tradnl" sz="1600" dirty="0">
                          <a:effectLst/>
                        </a:rPr>
                        <a:t>Diagnóstico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Promover el diagnóstico del entrenamiento militar que permita adquirir información y datos relevantes referentes a las características pormenorizadas del entrenamiento militar con la perspectiva de respaldar técnicamente la innovación en este campo.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Autoridades de la Fuerza Terrestre.</a:t>
                      </a:r>
                      <a:endParaRPr lang="es-EC" sz="1400" dirty="0">
                        <a:effectLst/>
                      </a:endParaRPr>
                    </a:p>
                    <a:p>
                      <a:pPr indent="13970" algn="just">
                        <a:lnSpc>
                          <a:spcPct val="100000"/>
                        </a:lnSpc>
                      </a:pPr>
                      <a:r>
                        <a:rPr lang="es-ES_tradnl" sz="1400" dirty="0">
                          <a:effectLst/>
                        </a:rPr>
                        <a:t>Dirección de Planificación de la Fuerza Terrestre</a:t>
                      </a:r>
                      <a:endParaRPr lang="es-EC" sz="1400" dirty="0">
                        <a:effectLst/>
                      </a:endParaRPr>
                    </a:p>
                    <a:p>
                      <a:pPr indent="13970" algn="just">
                        <a:lnSpc>
                          <a:spcPct val="100000"/>
                        </a:lnSpc>
                      </a:pPr>
                      <a:r>
                        <a:rPr lang="es-ES_tradnl" sz="1400" dirty="0">
                          <a:effectLst/>
                        </a:rPr>
                        <a:t>Comandantes.</a:t>
                      </a:r>
                      <a:endParaRPr lang="es-EC" sz="1400" dirty="0">
                        <a:effectLst/>
                      </a:endParaRPr>
                    </a:p>
                    <a:p>
                      <a:pPr indent="13970" algn="just">
                        <a:lnSpc>
                          <a:spcPct val="100000"/>
                        </a:lnSpc>
                      </a:pPr>
                      <a:r>
                        <a:rPr lang="es-ES_tradnl"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ctr">
                        <a:lnSpc>
                          <a:spcPct val="100000"/>
                        </a:lnSpc>
                      </a:pPr>
                      <a:r>
                        <a:rPr lang="es-ES_tradnl" sz="1400" dirty="0">
                          <a:effectLst/>
                        </a:rPr>
                        <a:t>1 año</a:t>
                      </a:r>
                      <a:endParaRPr lang="es-EC" sz="1400" dirty="0">
                        <a:effectLst/>
                      </a:endParaRPr>
                    </a:p>
                    <a:p>
                      <a:pPr indent="13970" algn="ctr">
                        <a:lnSpc>
                          <a:spcPct val="100000"/>
                        </a:lnSpc>
                      </a:pPr>
                      <a:r>
                        <a:rPr lang="es-ES_tradnl" sz="1400" dirty="0">
                          <a:effectLst/>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tc>
                <a:extLst>
                  <a:ext uri="{0D108BD9-81ED-4DB2-BD59-A6C34878D82A}">
                    <a16:rowId xmlns:a16="http://schemas.microsoft.com/office/drawing/2014/main" val="3850766112"/>
                  </a:ext>
                </a:extLst>
              </a:tr>
              <a:tr h="1729468">
                <a:tc>
                  <a:txBody>
                    <a:bodyPr/>
                    <a:lstStyle/>
                    <a:p>
                      <a:pPr indent="13970" algn="just">
                        <a:lnSpc>
                          <a:spcPct val="100000"/>
                        </a:lnSpc>
                      </a:pPr>
                      <a:r>
                        <a:rPr lang="es-ES_tradnl" sz="1600" dirty="0">
                          <a:effectLst/>
                        </a:rPr>
                        <a:t>Planificación y Doctrina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Revisar la definición, concepción e interpretación del entrenamiento militar a nivel doctrinario.</a:t>
                      </a:r>
                      <a:endParaRPr lang="es-EC" sz="1400" dirty="0">
                        <a:effectLst/>
                      </a:endParaRPr>
                    </a:p>
                    <a:p>
                      <a:pPr indent="13970" algn="just">
                        <a:lnSpc>
                          <a:spcPct val="100000"/>
                        </a:lnSpc>
                      </a:pPr>
                      <a:r>
                        <a:rPr lang="es-ES_tradnl" sz="1400" dirty="0">
                          <a:effectLst/>
                        </a:rPr>
                        <a:t>Determinar las bases para el diseño de un plan de entrenamiento en función de grupos etarios.</a:t>
                      </a:r>
                      <a:endParaRPr lang="es-EC" sz="1400" dirty="0">
                        <a:effectLst/>
                      </a:endParaRPr>
                    </a:p>
                    <a:p>
                      <a:pPr indent="13970" algn="just">
                        <a:lnSpc>
                          <a:spcPct val="100000"/>
                        </a:lnSpc>
                      </a:pPr>
                      <a:r>
                        <a:rPr lang="es-ES_tradnl" sz="1400" dirty="0">
                          <a:effectLst/>
                        </a:rPr>
                        <a:t>Promover la innovación en el campo de la investigación referente al entrenamiento militar diferenciado en función de hallazgos y datos propios generados a partir de las estadísticas de las escuelas de formación y entrenamiento militar, así como del entrenamiento cotidiano de las unidades militares.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Autoridades de la Fuerza Terrestre</a:t>
                      </a:r>
                      <a:endParaRPr lang="es-EC" sz="1400" dirty="0">
                        <a:effectLst/>
                      </a:endParaRPr>
                    </a:p>
                    <a:p>
                      <a:pPr indent="13970" algn="just">
                        <a:lnSpc>
                          <a:spcPct val="100000"/>
                        </a:lnSpc>
                      </a:pPr>
                      <a:r>
                        <a:rPr lang="es-ES_tradnl" sz="1400" dirty="0">
                          <a:effectLst/>
                        </a:rPr>
                        <a:t>Dirección de Planificación de la Fuerza Terrestre</a:t>
                      </a:r>
                      <a:endParaRPr lang="es-EC" sz="1400" dirty="0">
                        <a:effectLst/>
                      </a:endParaRPr>
                    </a:p>
                    <a:p>
                      <a:pPr indent="13970" algn="just">
                        <a:lnSpc>
                          <a:spcPct val="100000"/>
                        </a:lnSpc>
                      </a:pPr>
                      <a:r>
                        <a:rPr lang="es-ES_tradnl" sz="1400" dirty="0">
                          <a:effectLst/>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ctr">
                        <a:lnSpc>
                          <a:spcPct val="100000"/>
                        </a:lnSpc>
                      </a:pPr>
                      <a:r>
                        <a:rPr lang="es-ES_tradnl" sz="1400">
                          <a:effectLst/>
                        </a:rPr>
                        <a:t>1 año</a:t>
                      </a:r>
                      <a:endParaRPr lang="es-EC" sz="1400">
                        <a:effectLst/>
                      </a:endParaRPr>
                    </a:p>
                    <a:p>
                      <a:pPr indent="13970" algn="ctr">
                        <a:lnSpc>
                          <a:spcPct val="100000"/>
                        </a:lnSpc>
                      </a:pPr>
                      <a:r>
                        <a:rPr lang="es-ES_tradnl" sz="1400">
                          <a:effectLst/>
                        </a:rPr>
                        <a:t> </a:t>
                      </a:r>
                      <a:endParaRPr lang="es-EC" sz="1400">
                        <a:effectLst/>
                      </a:endParaRPr>
                    </a:p>
                    <a:p>
                      <a:pPr indent="13970" algn="ctr">
                        <a:lnSpc>
                          <a:spcPct val="100000"/>
                        </a:lnSpc>
                      </a:pPr>
                      <a:r>
                        <a:rPr lang="es-ES_tradnl" sz="1400">
                          <a:effectLst/>
                        </a:rPr>
                        <a:t> </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extLst>
                  <a:ext uri="{0D108BD9-81ED-4DB2-BD59-A6C34878D82A}">
                    <a16:rowId xmlns:a16="http://schemas.microsoft.com/office/drawing/2014/main" val="3187367136"/>
                  </a:ext>
                </a:extLst>
              </a:tr>
              <a:tr h="1362427">
                <a:tc>
                  <a:txBody>
                    <a:bodyPr/>
                    <a:lstStyle/>
                    <a:p>
                      <a:pPr indent="13970" algn="just">
                        <a:lnSpc>
                          <a:spcPct val="100000"/>
                        </a:lnSpc>
                      </a:pPr>
                      <a:r>
                        <a:rPr lang="es-ES_tradnl" sz="1600" dirty="0">
                          <a:effectLst/>
                        </a:rPr>
                        <a:t>Capacitación y Socialización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Capacitar a los comandantes, subcomandantes y oficiales de educación física respecto a la importancia del entrenamiento militar físico funcional descrito en las estrategias de transformación del Ejército.</a:t>
                      </a:r>
                      <a:endParaRPr lang="es-EC" sz="1400" dirty="0">
                        <a:effectLst/>
                      </a:endParaRPr>
                    </a:p>
                    <a:p>
                      <a:pPr indent="13970" algn="just">
                        <a:lnSpc>
                          <a:spcPct val="100000"/>
                        </a:lnSpc>
                      </a:pPr>
                      <a:r>
                        <a:rPr lang="es-ES_tradnl" sz="1400" dirty="0">
                          <a:effectLst/>
                        </a:rPr>
                        <a:t>Socializar la importancia del entrenamiento militar físico funcional descrito en las estrategias de transformación del Ejército, con énfasis en las características del entrenamiento diferenciado según grupos etarios.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Dirección de Planificación de la Fuerza Terrestre</a:t>
                      </a:r>
                      <a:endParaRPr lang="es-EC" sz="1400" dirty="0">
                        <a:effectLst/>
                      </a:endParaRPr>
                    </a:p>
                    <a:p>
                      <a:pPr indent="13970" algn="just">
                        <a:lnSpc>
                          <a:spcPct val="100000"/>
                        </a:lnSpc>
                      </a:pPr>
                      <a:r>
                        <a:rPr lang="es-ES_tradnl" sz="1400" dirty="0">
                          <a:effectLst/>
                        </a:rPr>
                        <a:t>Comandantes.</a:t>
                      </a:r>
                      <a:endParaRPr lang="es-EC" sz="1400" dirty="0">
                        <a:effectLst/>
                      </a:endParaRPr>
                    </a:p>
                    <a:p>
                      <a:pPr indent="13970" algn="just">
                        <a:lnSpc>
                          <a:spcPct val="100000"/>
                        </a:lnSpc>
                      </a:pPr>
                      <a:r>
                        <a:rPr lang="es-ES_tradnl" sz="1400" dirty="0">
                          <a:effectLst/>
                        </a:rPr>
                        <a:t>Subcomandantes</a:t>
                      </a:r>
                      <a:endParaRPr lang="es-EC" sz="1400" dirty="0">
                        <a:effectLst/>
                      </a:endParaRPr>
                    </a:p>
                    <a:p>
                      <a:pPr indent="13970" algn="just">
                        <a:lnSpc>
                          <a:spcPct val="100000"/>
                        </a:lnSpc>
                      </a:pPr>
                      <a:r>
                        <a:rPr lang="es-ES_tradnl" sz="1400" dirty="0">
                          <a:effectLst/>
                        </a:rPr>
                        <a:t>Oficiales de comunicaciones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ctr">
                        <a:lnSpc>
                          <a:spcPct val="100000"/>
                        </a:lnSpc>
                      </a:pPr>
                      <a:r>
                        <a:rPr lang="es-ES_tradnl" sz="1400">
                          <a:effectLst/>
                        </a:rPr>
                        <a:t>1 año</a:t>
                      </a:r>
                      <a:endParaRPr lang="es-EC" sz="1400">
                        <a:effectLst/>
                      </a:endParaRPr>
                    </a:p>
                    <a:p>
                      <a:pPr indent="13970" algn="ctr">
                        <a:lnSpc>
                          <a:spcPct val="100000"/>
                        </a:lnSpc>
                      </a:pPr>
                      <a:r>
                        <a:rPr lang="es-ES_tradnl" sz="1400">
                          <a:effectLst/>
                        </a:rPr>
                        <a:t> </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extLst>
                  <a:ext uri="{0D108BD9-81ED-4DB2-BD59-A6C34878D82A}">
                    <a16:rowId xmlns:a16="http://schemas.microsoft.com/office/drawing/2014/main" val="1628066422"/>
                  </a:ext>
                </a:extLst>
              </a:tr>
              <a:tr h="811866">
                <a:tc>
                  <a:txBody>
                    <a:bodyPr/>
                    <a:lstStyle/>
                    <a:p>
                      <a:pPr indent="13970" algn="just">
                        <a:lnSpc>
                          <a:spcPct val="100000"/>
                        </a:lnSpc>
                      </a:pPr>
                      <a:r>
                        <a:rPr lang="es-ES_tradnl" sz="1600" dirty="0">
                          <a:effectLst/>
                        </a:rPr>
                        <a:t>Evaluación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Promover la evaluación continua del entrenamiento militar que permita adquirir información y datos relevantes referentes a las características pormenorizadas del entrenamiento militar con la perspectiva de respaldar técnicamente la innovación en este campo.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just">
                        <a:lnSpc>
                          <a:spcPct val="100000"/>
                        </a:lnSpc>
                      </a:pPr>
                      <a:r>
                        <a:rPr lang="es-ES_tradnl" sz="1400" dirty="0">
                          <a:effectLst/>
                        </a:rPr>
                        <a:t>Comandantes</a:t>
                      </a:r>
                      <a:endParaRPr lang="es-EC" sz="1400" dirty="0">
                        <a:effectLst/>
                      </a:endParaRPr>
                    </a:p>
                    <a:p>
                      <a:pPr indent="13970" algn="just">
                        <a:lnSpc>
                          <a:spcPct val="100000"/>
                        </a:lnSpc>
                      </a:pPr>
                      <a:r>
                        <a:rPr lang="es-ES_tradnl" sz="1400" dirty="0">
                          <a:effectLst/>
                        </a:rPr>
                        <a:t>Subcomandantes</a:t>
                      </a:r>
                      <a:endParaRPr lang="es-EC" sz="1400" dirty="0">
                        <a:effectLst/>
                      </a:endParaRPr>
                    </a:p>
                    <a:p>
                      <a:pPr indent="13970" algn="just">
                        <a:lnSpc>
                          <a:spcPct val="100000"/>
                        </a:lnSpc>
                      </a:pPr>
                      <a:r>
                        <a:rPr lang="es-ES_tradnl" sz="1400" dirty="0">
                          <a:effectLst/>
                        </a:rPr>
                        <a:t>Oficiales de educación física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tc>
                  <a:txBody>
                    <a:bodyPr/>
                    <a:lstStyle/>
                    <a:p>
                      <a:pPr indent="13970" algn="ctr">
                        <a:lnSpc>
                          <a:spcPct val="100000"/>
                        </a:lnSpc>
                      </a:pPr>
                      <a:r>
                        <a:rPr lang="es-ES_tradnl" sz="1400" dirty="0">
                          <a:effectLst/>
                        </a:rPr>
                        <a:t>Permanente</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752" marR="18752" marT="0" marB="0" anchor="ctr"/>
                </a:tc>
                <a:extLst>
                  <a:ext uri="{0D108BD9-81ED-4DB2-BD59-A6C34878D82A}">
                    <a16:rowId xmlns:a16="http://schemas.microsoft.com/office/drawing/2014/main" val="1138257826"/>
                  </a:ext>
                </a:extLst>
              </a:tr>
            </a:tbl>
          </a:graphicData>
        </a:graphic>
      </p:graphicFrame>
    </p:spTree>
    <p:extLst>
      <p:ext uri="{BB962C8B-B14F-4D97-AF65-F5344CB8AC3E}">
        <p14:creationId xmlns:p14="http://schemas.microsoft.com/office/powerpoint/2010/main" val="746374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3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5906583"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Conceptualización</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4" name="Diagrama 3">
            <a:extLst>
              <a:ext uri="{FF2B5EF4-FFF2-40B4-BE49-F238E27FC236}">
                <a16:creationId xmlns:a16="http://schemas.microsoft.com/office/drawing/2014/main" id="{D5965149-E53F-47BF-8AB0-F82FE7FAD2DA}"/>
              </a:ext>
            </a:extLst>
          </p:cNvPr>
          <p:cNvGraphicFramePr/>
          <p:nvPr>
            <p:extLst>
              <p:ext uri="{D42A27DB-BD31-4B8C-83A1-F6EECF244321}">
                <p14:modId xmlns:p14="http://schemas.microsoft.com/office/powerpoint/2010/main" val="163060791"/>
              </p:ext>
            </p:extLst>
          </p:nvPr>
        </p:nvGraphicFramePr>
        <p:xfrm>
          <a:off x="261257" y="1230290"/>
          <a:ext cx="11707585" cy="539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249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2300"/>
                            </p:stCondLst>
                            <p:childTnLst>
                              <p:par>
                                <p:cTn id="17" presetID="2" presetClass="entr" presetSubtype="8" fill="hold" grpId="0" nodeType="afterEffect">
                                  <p:stCondLst>
                                    <p:cond delay="0"/>
                                  </p:stCondLst>
                                  <p:childTnLst>
                                    <p:set>
                                      <p:cBhvr>
                                        <p:cTn id="18" dur="1" fill="hold">
                                          <p:stCondLst>
                                            <p:cond delay="0"/>
                                          </p:stCondLst>
                                        </p:cTn>
                                        <p:tgtEl>
                                          <p:spTgt spid="4">
                                            <p:graphicEl>
                                              <a:dgm id="{8D271D52-CD1E-4426-9DCD-5A0D6619C8FD}"/>
                                            </p:graphicEl>
                                          </p:spTgt>
                                        </p:tgtEl>
                                        <p:attrNameLst>
                                          <p:attrName>style.visibility</p:attrName>
                                        </p:attrNameLst>
                                      </p:cBhvr>
                                      <p:to>
                                        <p:strVal val="visible"/>
                                      </p:to>
                                    </p:set>
                                    <p:anim calcmode="lin" valueType="num">
                                      <p:cBhvr additive="base">
                                        <p:cTn id="19" dur="500" fill="hold"/>
                                        <p:tgtEl>
                                          <p:spTgt spid="4">
                                            <p:graphicEl>
                                              <a:dgm id="{8D271D52-CD1E-4426-9DCD-5A0D6619C8FD}"/>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dgm id="{8D271D52-CD1E-4426-9DCD-5A0D6619C8FD}"/>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graphicEl>
                                              <a:dgm id="{F7EE6351-C635-41CC-938A-287304E26093}"/>
                                            </p:graphicEl>
                                          </p:spTgt>
                                        </p:tgtEl>
                                        <p:attrNameLst>
                                          <p:attrName>style.visibility</p:attrName>
                                        </p:attrNameLst>
                                      </p:cBhvr>
                                      <p:to>
                                        <p:strVal val="visible"/>
                                      </p:to>
                                    </p:set>
                                    <p:anim calcmode="lin" valueType="num">
                                      <p:cBhvr additive="base">
                                        <p:cTn id="23" dur="500" fill="hold"/>
                                        <p:tgtEl>
                                          <p:spTgt spid="4">
                                            <p:graphicEl>
                                              <a:dgm id="{F7EE6351-C635-41CC-938A-287304E26093}"/>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F7EE6351-C635-41CC-938A-287304E26093}"/>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graphicEl>
                                              <a:dgm id="{86C3F976-59BC-4A89-9750-74D0EECBD95B}"/>
                                            </p:graphicEl>
                                          </p:spTgt>
                                        </p:tgtEl>
                                        <p:attrNameLst>
                                          <p:attrName>style.visibility</p:attrName>
                                        </p:attrNameLst>
                                      </p:cBhvr>
                                      <p:to>
                                        <p:strVal val="visible"/>
                                      </p:to>
                                    </p:set>
                                    <p:anim calcmode="lin" valueType="num">
                                      <p:cBhvr additive="base">
                                        <p:cTn id="27" dur="500" fill="hold"/>
                                        <p:tgtEl>
                                          <p:spTgt spid="4">
                                            <p:graphicEl>
                                              <a:dgm id="{86C3F976-59BC-4A89-9750-74D0EECBD95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86C3F976-59BC-4A89-9750-74D0EECBD95B}"/>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graphicEl>
                                              <a:dgm id="{7863C4BD-C7FB-4D46-B73A-6EBE93FBD862}"/>
                                            </p:graphicEl>
                                          </p:spTgt>
                                        </p:tgtEl>
                                        <p:attrNameLst>
                                          <p:attrName>style.visibility</p:attrName>
                                        </p:attrNameLst>
                                      </p:cBhvr>
                                      <p:to>
                                        <p:strVal val="visible"/>
                                      </p:to>
                                    </p:set>
                                    <p:anim calcmode="lin" valueType="num">
                                      <p:cBhvr additive="base">
                                        <p:cTn id="33" dur="500" fill="hold"/>
                                        <p:tgtEl>
                                          <p:spTgt spid="4">
                                            <p:graphicEl>
                                              <a:dgm id="{7863C4BD-C7FB-4D46-B73A-6EBE93FBD862}"/>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7863C4BD-C7FB-4D46-B73A-6EBE93FBD862}"/>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dgm id="{CB42390E-B12D-4755-93D7-253EFBC46577}"/>
                                            </p:graphicEl>
                                          </p:spTgt>
                                        </p:tgtEl>
                                        <p:attrNameLst>
                                          <p:attrName>style.visibility</p:attrName>
                                        </p:attrNameLst>
                                      </p:cBhvr>
                                      <p:to>
                                        <p:strVal val="visible"/>
                                      </p:to>
                                    </p:set>
                                    <p:anim calcmode="lin" valueType="num">
                                      <p:cBhvr additive="base">
                                        <p:cTn id="37" dur="500" fill="hold"/>
                                        <p:tgtEl>
                                          <p:spTgt spid="4">
                                            <p:graphicEl>
                                              <a:dgm id="{CB42390E-B12D-4755-93D7-253EFBC46577}"/>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CB42390E-B12D-4755-93D7-253EFBC46577}"/>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490140F6-51FB-4896-9EA9-12B37657FCCF}"/>
                                            </p:graphicEl>
                                          </p:spTgt>
                                        </p:tgtEl>
                                        <p:attrNameLst>
                                          <p:attrName>style.visibility</p:attrName>
                                        </p:attrNameLst>
                                      </p:cBhvr>
                                      <p:to>
                                        <p:strVal val="visible"/>
                                      </p:to>
                                    </p:set>
                                    <p:anim calcmode="lin" valueType="num">
                                      <p:cBhvr additive="base">
                                        <p:cTn id="43" dur="500" fill="hold"/>
                                        <p:tgtEl>
                                          <p:spTgt spid="4">
                                            <p:graphicEl>
                                              <a:dgm id="{490140F6-51FB-4896-9EA9-12B37657FCCF}"/>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490140F6-51FB-4896-9EA9-12B37657FCCF}"/>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graphicEl>
                                              <a:dgm id="{83782FBF-43F2-40AA-B7BD-63DB26423992}"/>
                                            </p:graphicEl>
                                          </p:spTgt>
                                        </p:tgtEl>
                                        <p:attrNameLst>
                                          <p:attrName>style.visibility</p:attrName>
                                        </p:attrNameLst>
                                      </p:cBhvr>
                                      <p:to>
                                        <p:strVal val="visible"/>
                                      </p:to>
                                    </p:set>
                                    <p:anim calcmode="lin" valueType="num">
                                      <p:cBhvr additive="base">
                                        <p:cTn id="47" dur="500" fill="hold"/>
                                        <p:tgtEl>
                                          <p:spTgt spid="4">
                                            <p:graphicEl>
                                              <a:dgm id="{83782FBF-43F2-40AA-B7BD-63DB26423992}"/>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83782FBF-43F2-40AA-B7BD-63DB2642399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4 Placa">
            <a:extLst>
              <a:ext uri="{FF2B5EF4-FFF2-40B4-BE49-F238E27FC236}">
                <a16:creationId xmlns:a16="http://schemas.microsoft.com/office/drawing/2014/main" id="{4572EB22-209D-4463-B7C4-6D89DF071B81}"/>
              </a:ext>
            </a:extLst>
          </p:cNvPr>
          <p:cNvSpPr/>
          <p:nvPr/>
        </p:nvSpPr>
        <p:spPr>
          <a:xfrm>
            <a:off x="1769225" y="361572"/>
            <a:ext cx="4581699"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Planteamiento del problema</a:t>
            </a:r>
          </a:p>
        </p:txBody>
      </p:sp>
      <p:cxnSp>
        <p:nvCxnSpPr>
          <p:cNvPr id="27" name="Conector recto 26">
            <a:extLst>
              <a:ext uri="{FF2B5EF4-FFF2-40B4-BE49-F238E27FC236}">
                <a16:creationId xmlns:a16="http://schemas.microsoft.com/office/drawing/2014/main" id="{CFDDF52D-D33C-4235-9E42-30623CBE3980}"/>
              </a:ext>
            </a:extLst>
          </p:cNvPr>
          <p:cNvCxnSpPr/>
          <p:nvPr/>
        </p:nvCxnSpPr>
        <p:spPr>
          <a:xfrm>
            <a:off x="1752600" y="933076"/>
            <a:ext cx="8930640" cy="0"/>
          </a:xfrm>
          <a:prstGeom prst="line">
            <a:avLst/>
          </a:prstGeom>
          <a:ln w="101600">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A756E6AC-5D83-4620-9957-B16F23DD7F2B}"/>
              </a:ext>
            </a:extLst>
          </p:cNvPr>
          <p:cNvSpPr txBox="1"/>
          <p:nvPr/>
        </p:nvSpPr>
        <p:spPr>
          <a:xfrm>
            <a:off x="693821" y="1451968"/>
            <a:ext cx="10804358" cy="4438395"/>
          </a:xfrm>
          <a:prstGeom prst="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just">
              <a:lnSpc>
                <a:spcPct val="200000"/>
              </a:lnSpc>
            </a:pPr>
            <a:r>
              <a:rPr lang="es-ES" dirty="0">
                <a:solidFill>
                  <a:schemeClr val="tx1"/>
                </a:solidFill>
                <a:latin typeface="Arial" panose="020B0604020202020204" pitchFamily="34" charset="0"/>
                <a:ea typeface="Calibri" panose="020F0502020204030204" pitchFamily="34" charset="0"/>
                <a:cs typeface="Times New Roman" panose="02020603050405020304" pitchFamily="18" charset="0"/>
              </a:rPr>
              <a:t>Aunque no existen datos específicos o relacionados directamente a la sobrecarga física en el entrenamiento de los soldados del Ejército ecuatoriano, es posible encontrar en la experiencia y la percepción de soldados afectados por este tipo de sobrecargas en el contexto de la preparación física militar. El conocimiento de la carga necesaria, determinada por indicadores adecuados a la edad es fundamental para la diferenciación etaria del entrenamiento para de esta manera optimizar su aprovechamiento. En la actualidad, la aplicación del entrenamiento militar no cuenta además con datos o registros estadísticos que conlleven a un análisis adecuado de este tipo de probables incidencias que genere un conocimiento necesario para alcanzar una mejor preparación física del soldado ecuatoriano.</a:t>
            </a:r>
            <a:endParaRPr lang="es-E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524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21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28"/>
                                        </p:tgtEl>
                                        <p:attrNameLst>
                                          <p:attrName>style.visibility</p:attrName>
                                        </p:attrNameLst>
                                      </p:cBhvr>
                                      <p:to>
                                        <p:strVal val="visible"/>
                                      </p:to>
                                    </p:set>
                                    <p:animScale>
                                      <p:cBhvr>
                                        <p:cTn id="1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8"/>
                                        </p:tgtEl>
                                        <p:attrNameLst>
                                          <p:attrName>ppt_x</p:attrName>
                                          <p:attrName>ppt_y</p:attrName>
                                        </p:attrNameLst>
                                      </p:cBhvr>
                                    </p:animMotion>
                                    <p:animEffect transition="in" filter="fade">
                                      <p:cBhvr>
                                        <p:cTn id="20" dur="1000"/>
                                        <p:tgtEl>
                                          <p:spTgt spid="28"/>
                                        </p:tgtEl>
                                      </p:cBhvr>
                                    </p:animEffect>
                                  </p:childTnLst>
                                </p:cTn>
                              </p:par>
                              <p:par>
                                <p:cTn id="21" presetID="15" presetClass="emph" presetSubtype="0" grpId="1" nodeType="withEffect">
                                  <p:stCondLst>
                                    <p:cond delay="0"/>
                                  </p:stCondLst>
                                  <p:iterate type="lt">
                                    <p:tmAbs val="50"/>
                                  </p:iterate>
                                  <p:childTnLst>
                                    <p:set>
                                      <p:cBhvr override="childStyle">
                                        <p:cTn id="22" dur="indefinite"/>
                                        <p:tgtEl>
                                          <p:spTgt spid="2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animBg="1"/>
      <p:bldP spid="2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4687845"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solidFill>
                  <a:schemeClr val="bg1"/>
                </a:solidFill>
                <a:effectLst>
                  <a:outerShdw blurRad="38100" dist="38100" dir="2700000" algn="tl">
                    <a:srgbClr val="000000">
                      <a:alpha val="43137"/>
                    </a:srgbClr>
                  </a:outerShdw>
                </a:effectLst>
              </a:rPr>
              <a:t>Validación  de la Propuesta</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26D6F658-83CA-4DC2-89FB-D6AD2D02ACEC}"/>
              </a:ext>
            </a:extLst>
          </p:cNvPr>
          <p:cNvSpPr txBox="1"/>
          <p:nvPr/>
        </p:nvSpPr>
        <p:spPr>
          <a:xfrm>
            <a:off x="278071" y="5696640"/>
            <a:ext cx="1187969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sz="1600" dirty="0"/>
              <a:t>En la tabla de resumen de la valoración porcentual del análisis FODA con respecto a la propuesta planteada se puede evidenciar que las fortalezas tienen un porcentaje mayor en la influencia, de igual manera las oportunidades superan a las amenazas lo que permite determinar que los planteamientos de la propuesta poseen las características positivas necesarias para determinar estrategias para asegurar que la aplicación e implantación de las actividades definidas puedan ser viabilizadas.</a:t>
            </a:r>
          </a:p>
        </p:txBody>
      </p:sp>
      <p:graphicFrame>
        <p:nvGraphicFramePr>
          <p:cNvPr id="2" name="Tabla 1">
            <a:extLst>
              <a:ext uri="{FF2B5EF4-FFF2-40B4-BE49-F238E27FC236}">
                <a16:creationId xmlns:a16="http://schemas.microsoft.com/office/drawing/2014/main" id="{8848D437-4D2F-4B8C-B30C-9EDC22B97E30}"/>
              </a:ext>
            </a:extLst>
          </p:cNvPr>
          <p:cNvGraphicFramePr>
            <a:graphicFrameLocks noGrp="1"/>
          </p:cNvGraphicFramePr>
          <p:nvPr/>
        </p:nvGraphicFramePr>
        <p:xfrm>
          <a:off x="480029" y="1139188"/>
          <a:ext cx="6383107" cy="4351339"/>
        </p:xfrm>
        <a:graphic>
          <a:graphicData uri="http://schemas.openxmlformats.org/drawingml/2006/table">
            <a:tbl>
              <a:tblPr firstRow="1" firstCol="1" bandRow="1">
                <a:tableStyleId>{E8B1032C-EA38-4F05-BA0D-38AFFFC7BED3}</a:tableStyleId>
              </a:tblPr>
              <a:tblGrid>
                <a:gridCol w="3074585">
                  <a:extLst>
                    <a:ext uri="{9D8B030D-6E8A-4147-A177-3AD203B41FA5}">
                      <a16:colId xmlns:a16="http://schemas.microsoft.com/office/drawing/2014/main" val="342302586"/>
                    </a:ext>
                  </a:extLst>
                </a:gridCol>
                <a:gridCol w="154933">
                  <a:extLst>
                    <a:ext uri="{9D8B030D-6E8A-4147-A177-3AD203B41FA5}">
                      <a16:colId xmlns:a16="http://schemas.microsoft.com/office/drawing/2014/main" val="543432927"/>
                    </a:ext>
                  </a:extLst>
                </a:gridCol>
                <a:gridCol w="3153589">
                  <a:extLst>
                    <a:ext uri="{9D8B030D-6E8A-4147-A177-3AD203B41FA5}">
                      <a16:colId xmlns:a16="http://schemas.microsoft.com/office/drawing/2014/main" val="3404080725"/>
                    </a:ext>
                  </a:extLst>
                </a:gridCol>
              </a:tblGrid>
              <a:tr h="165526">
                <a:tc>
                  <a:txBody>
                    <a:bodyPr/>
                    <a:lstStyle/>
                    <a:p>
                      <a:pPr indent="457200" algn="just">
                        <a:lnSpc>
                          <a:spcPct val="100000"/>
                        </a:lnSpc>
                      </a:pPr>
                      <a:r>
                        <a:rPr lang="es-ES_tradnl" sz="1050">
                          <a:effectLst/>
                        </a:rPr>
                        <a:t>Análisis Interno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a:effectLst/>
                        </a:rPr>
                        <a:t>Análisis Interno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extLst>
                  <a:ext uri="{0D108BD9-81ED-4DB2-BD59-A6C34878D82A}">
                    <a16:rowId xmlns:a16="http://schemas.microsoft.com/office/drawing/2014/main" val="3675273958"/>
                  </a:ext>
                </a:extLst>
              </a:tr>
              <a:tr h="165526">
                <a:tc>
                  <a:txBody>
                    <a:bodyPr/>
                    <a:lstStyle/>
                    <a:p>
                      <a:pPr indent="457200" algn="just">
                        <a:lnSpc>
                          <a:spcPct val="100000"/>
                        </a:lnSpc>
                      </a:pPr>
                      <a:r>
                        <a:rPr lang="es-ES_tradnl" sz="1050">
                          <a:effectLst/>
                        </a:rPr>
                        <a:t>Fortalezas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rowSpan="2">
                  <a:txBody>
                    <a:bodyPr/>
                    <a:lstStyle/>
                    <a:p>
                      <a:pPr indent="457200" algn="just">
                        <a:lnSpc>
                          <a:spcPct val="100000"/>
                        </a:lnSpc>
                      </a:pPr>
                      <a:r>
                        <a:rPr lang="es-ES_tradnl" sz="105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b="1" dirty="0">
                          <a:effectLst/>
                        </a:rPr>
                        <a:t>Oportunidades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extLst>
                  <a:ext uri="{0D108BD9-81ED-4DB2-BD59-A6C34878D82A}">
                    <a16:rowId xmlns:a16="http://schemas.microsoft.com/office/drawing/2014/main" val="2240575167"/>
                  </a:ext>
                </a:extLst>
              </a:tr>
              <a:tr h="2508672">
                <a:tc>
                  <a:txBody>
                    <a:bodyPr/>
                    <a:lstStyle/>
                    <a:p>
                      <a:pPr marL="223838" lvl="0" indent="-223838" algn="just">
                        <a:lnSpc>
                          <a:spcPct val="100000"/>
                        </a:lnSpc>
                        <a:buFont typeface="Symbol" panose="05050102010706020507" pitchFamily="18" charset="2"/>
                        <a:buChar char=""/>
                        <a:tabLst/>
                      </a:pPr>
                      <a:r>
                        <a:rPr lang="es-ES_tradnl" sz="1050" dirty="0">
                          <a:effectLst/>
                        </a:rPr>
                        <a:t>F1 Propuesta basada en datos actuales del estudio de campo respaldos por expertos en entrenamiento militar que fomenta el entrenamiento militar diferenciado y específico.</a:t>
                      </a:r>
                      <a:endParaRPr lang="es-EC" sz="1200" dirty="0">
                        <a:effectLst/>
                      </a:endParaRPr>
                    </a:p>
                    <a:p>
                      <a:pPr marL="223838" lvl="0" indent="-223838" algn="just">
                        <a:lnSpc>
                          <a:spcPct val="100000"/>
                        </a:lnSpc>
                        <a:buFont typeface="Symbol" panose="05050102010706020507" pitchFamily="18" charset="2"/>
                        <a:buChar char=""/>
                        <a:tabLst/>
                      </a:pPr>
                      <a:r>
                        <a:rPr lang="es-ES_tradnl" sz="1050" dirty="0">
                          <a:effectLst/>
                        </a:rPr>
                        <a:t>F2 Actividades viables y alcanzables a corto y mediano plazo que implica una diferenciación del entrenamiento militar para alcanzar mejor rendimiento.</a:t>
                      </a:r>
                      <a:endParaRPr lang="es-EC" sz="1200" dirty="0">
                        <a:effectLst/>
                      </a:endParaRPr>
                    </a:p>
                    <a:p>
                      <a:pPr marL="223838" lvl="0" indent="-223838" algn="just">
                        <a:lnSpc>
                          <a:spcPct val="100000"/>
                        </a:lnSpc>
                        <a:spcAft>
                          <a:spcPts val="800"/>
                        </a:spcAft>
                        <a:buFont typeface="Symbol" panose="05050102010706020507" pitchFamily="18" charset="2"/>
                        <a:buChar char=""/>
                        <a:tabLst/>
                      </a:pPr>
                      <a:r>
                        <a:rPr lang="es-ES_tradnl" sz="1050" dirty="0">
                          <a:effectLst/>
                        </a:rPr>
                        <a:t>F3 Colabora con la optimización de la gestión del conocimiento fundamental en el proceso de transformación de capacidades.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vMerge="1">
                  <a:txBody>
                    <a:bodyPr/>
                    <a:lstStyle/>
                    <a:p>
                      <a:endParaRPr lang="es-EC"/>
                    </a:p>
                  </a:txBody>
                  <a:tcPr/>
                </a:tc>
                <a:tc>
                  <a:txBody>
                    <a:bodyPr/>
                    <a:lstStyle/>
                    <a:p>
                      <a:pPr marL="223838" lvl="0" indent="-223838" algn="just">
                        <a:lnSpc>
                          <a:spcPct val="100000"/>
                        </a:lnSpc>
                        <a:buFont typeface="Symbol" panose="05050102010706020507" pitchFamily="18" charset="2"/>
                        <a:buChar char=""/>
                        <a:tabLst/>
                      </a:pPr>
                      <a:r>
                        <a:rPr lang="es-ES_tradnl" sz="1050" b="1" dirty="0">
                          <a:effectLst/>
                        </a:rPr>
                        <a:t>O1 Proceso de transformación de capacidades militares en marcha.</a:t>
                      </a:r>
                      <a:endParaRPr lang="es-EC" sz="1200" b="1" dirty="0">
                        <a:effectLst/>
                      </a:endParaRPr>
                    </a:p>
                    <a:p>
                      <a:pPr marL="223838" lvl="0" indent="-223838" algn="just">
                        <a:lnSpc>
                          <a:spcPct val="100000"/>
                        </a:lnSpc>
                        <a:buFont typeface="Symbol" panose="05050102010706020507" pitchFamily="18" charset="2"/>
                        <a:buChar char=""/>
                        <a:tabLst/>
                      </a:pPr>
                      <a:r>
                        <a:rPr lang="es-ES_tradnl" sz="1050" b="1" dirty="0">
                          <a:effectLst/>
                        </a:rPr>
                        <a:t>O2 Sistema organizacional definido y sólido para la aplicación de actividades propuestas.</a:t>
                      </a:r>
                      <a:endParaRPr lang="es-EC" sz="1200" b="1" dirty="0">
                        <a:effectLst/>
                      </a:endParaRPr>
                    </a:p>
                    <a:p>
                      <a:pPr marL="223838" lvl="0" indent="-223838" algn="just">
                        <a:lnSpc>
                          <a:spcPct val="100000"/>
                        </a:lnSpc>
                        <a:spcAft>
                          <a:spcPts val="800"/>
                        </a:spcAft>
                        <a:buFont typeface="Symbol" panose="05050102010706020507" pitchFamily="18" charset="2"/>
                        <a:buChar char=""/>
                        <a:tabLst/>
                      </a:pPr>
                      <a:r>
                        <a:rPr lang="es-ES_tradnl" sz="1050" b="1" dirty="0">
                          <a:effectLst/>
                        </a:rPr>
                        <a:t>O3 Vinculación de la Academia con el proceso de transformación.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extLst>
                  <a:ext uri="{0D108BD9-81ED-4DB2-BD59-A6C34878D82A}">
                    <a16:rowId xmlns:a16="http://schemas.microsoft.com/office/drawing/2014/main" val="2020423962"/>
                  </a:ext>
                </a:extLst>
              </a:tr>
              <a:tr h="174516">
                <a:tc>
                  <a:txBody>
                    <a:bodyPr/>
                    <a:lstStyle/>
                    <a:p>
                      <a:pPr indent="457200" algn="just">
                        <a:lnSpc>
                          <a:spcPct val="100000"/>
                        </a:lnSpc>
                      </a:pPr>
                      <a:r>
                        <a:rPr lang="es-ES_tradnl" sz="1050">
                          <a:effectLst/>
                        </a:rPr>
                        <a:t>Debilidades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b="1" dirty="0">
                          <a:effectLst/>
                        </a:rPr>
                        <a:t>Amenazas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extLst>
                  <a:ext uri="{0D108BD9-81ED-4DB2-BD59-A6C34878D82A}">
                    <a16:rowId xmlns:a16="http://schemas.microsoft.com/office/drawing/2014/main" val="94347509"/>
                  </a:ext>
                </a:extLst>
              </a:tr>
              <a:tr h="1337099">
                <a:tc>
                  <a:txBody>
                    <a:bodyPr/>
                    <a:lstStyle/>
                    <a:p>
                      <a:pPr marL="223838" lvl="0" indent="-223838" algn="just">
                        <a:lnSpc>
                          <a:spcPct val="100000"/>
                        </a:lnSpc>
                        <a:buFont typeface="Symbol" panose="05050102010706020507" pitchFamily="18" charset="2"/>
                        <a:buChar char=""/>
                        <a:tabLst/>
                      </a:pPr>
                      <a:r>
                        <a:rPr lang="es-ES_tradnl" sz="1050" dirty="0">
                          <a:effectLst/>
                        </a:rPr>
                        <a:t>D1   Implementación no definida.</a:t>
                      </a:r>
                      <a:endParaRPr lang="es-EC" sz="1200" dirty="0">
                        <a:effectLst/>
                      </a:endParaRPr>
                    </a:p>
                    <a:p>
                      <a:pPr marL="223838" lvl="0" indent="-223838" algn="just" defTabSz="914400" rtl="0" eaLnBrk="1" latinLnBrk="0" hangingPunct="1">
                        <a:lnSpc>
                          <a:spcPct val="100000"/>
                        </a:lnSpc>
                        <a:buFont typeface="Symbol" panose="05050102010706020507" pitchFamily="18" charset="2"/>
                        <a:buChar char=""/>
                        <a:tabLst/>
                      </a:pPr>
                      <a:r>
                        <a:rPr lang="es-ES_tradnl" sz="1050" dirty="0">
                          <a:effectLst/>
                        </a:rPr>
                        <a:t>D2  </a:t>
                      </a:r>
                      <a:r>
                        <a:rPr lang="es-ES_tradnl" sz="1050" b="1" kern="1200" dirty="0">
                          <a:solidFill>
                            <a:schemeClr val="tx1"/>
                          </a:solidFill>
                          <a:effectLst/>
                          <a:latin typeface="+mn-lt"/>
                          <a:ea typeface="+mn-ea"/>
                          <a:cs typeface="+mn-cs"/>
                        </a:rPr>
                        <a:t>Dependencia de resultados de etapas previas.</a:t>
                      </a:r>
                      <a:endParaRPr lang="es-EC" sz="1050" b="1" kern="1200" dirty="0">
                        <a:solidFill>
                          <a:schemeClr val="tx1"/>
                        </a:solidFill>
                        <a:effectLst/>
                        <a:latin typeface="+mn-lt"/>
                        <a:ea typeface="+mn-ea"/>
                        <a:cs typeface="+mn-cs"/>
                      </a:endParaRPr>
                    </a:p>
                    <a:p>
                      <a:pPr marL="223838" lvl="0" indent="-223838" algn="just">
                        <a:lnSpc>
                          <a:spcPct val="100000"/>
                        </a:lnSpc>
                        <a:spcAft>
                          <a:spcPts val="800"/>
                        </a:spcAft>
                        <a:buFont typeface="Symbol" panose="05050102010706020507" pitchFamily="18" charset="2"/>
                        <a:buChar char=""/>
                        <a:tabLst/>
                      </a:pPr>
                      <a:r>
                        <a:rPr lang="es-ES_tradnl" sz="1050" dirty="0">
                          <a:effectLst/>
                        </a:rPr>
                        <a:t>D3 Carencia de métodos para la obtención de datos.</a:t>
                      </a:r>
                      <a:endParaRPr lang="es-EC" sz="1200" dirty="0">
                        <a:effectLst/>
                      </a:endParaRPr>
                    </a:p>
                    <a:p>
                      <a:pPr indent="457200" algn="just">
                        <a:lnSpc>
                          <a:spcPct val="100000"/>
                        </a:lnSpc>
                      </a:pPr>
                      <a:r>
                        <a:rPr lang="es-ES_tradnl" sz="105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indent="457200" algn="just">
                        <a:lnSpc>
                          <a:spcPct val="100000"/>
                        </a:lnSpc>
                      </a:pPr>
                      <a:r>
                        <a:rPr lang="es-ES_tradnl" sz="1050">
                          <a:effectLst/>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tc>
                  <a:txBody>
                    <a:bodyPr/>
                    <a:lstStyle/>
                    <a:p>
                      <a:pPr marL="223838" lvl="0" indent="-223838" algn="just">
                        <a:lnSpc>
                          <a:spcPct val="100000"/>
                        </a:lnSpc>
                        <a:buFont typeface="Symbol" panose="05050102010706020507" pitchFamily="18" charset="2"/>
                        <a:buChar char=""/>
                        <a:tabLst/>
                      </a:pPr>
                      <a:r>
                        <a:rPr lang="es-ES_tradnl" sz="1050" b="1" dirty="0">
                          <a:effectLst/>
                        </a:rPr>
                        <a:t>A1 Modelos de evaluación de entrenamiento establecidos en función de parámetros distintos, en el proceso de transformación de capacidades.</a:t>
                      </a:r>
                      <a:endParaRPr lang="es-EC" sz="1200" b="1" dirty="0">
                        <a:effectLst/>
                      </a:endParaRPr>
                    </a:p>
                    <a:p>
                      <a:pPr marL="223838" lvl="0" indent="-223838" algn="just">
                        <a:lnSpc>
                          <a:spcPct val="100000"/>
                        </a:lnSpc>
                        <a:buFont typeface="Symbol" panose="05050102010706020507" pitchFamily="18" charset="2"/>
                        <a:buChar char=""/>
                        <a:tabLst/>
                      </a:pPr>
                      <a:r>
                        <a:rPr lang="es-ES_tradnl" sz="1050" b="1" dirty="0">
                          <a:effectLst/>
                        </a:rPr>
                        <a:t>A2 Ausencia de contextos normativos que promuevan la evaluación permanente de la actividad física.</a:t>
                      </a:r>
                      <a:endParaRPr lang="es-EC" sz="1200" b="1" dirty="0">
                        <a:effectLst/>
                      </a:endParaRPr>
                    </a:p>
                    <a:p>
                      <a:pPr marL="223838" lvl="0" indent="-223838" algn="just">
                        <a:lnSpc>
                          <a:spcPct val="100000"/>
                        </a:lnSpc>
                        <a:spcAft>
                          <a:spcPts val="800"/>
                        </a:spcAft>
                        <a:buFont typeface="Symbol" panose="05050102010706020507" pitchFamily="18" charset="2"/>
                        <a:buChar char=""/>
                        <a:tabLst/>
                      </a:pPr>
                      <a:r>
                        <a:rPr lang="es-ES_tradnl" sz="1050" b="1" dirty="0">
                          <a:effectLst/>
                        </a:rPr>
                        <a:t>A3 Recursos limitados para innovación e investigación.</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34" marR="43934" marT="0" marB="0"/>
                </a:tc>
                <a:extLst>
                  <a:ext uri="{0D108BD9-81ED-4DB2-BD59-A6C34878D82A}">
                    <a16:rowId xmlns:a16="http://schemas.microsoft.com/office/drawing/2014/main" val="826145197"/>
                  </a:ext>
                </a:extLst>
              </a:tr>
            </a:tbl>
          </a:graphicData>
        </a:graphic>
      </p:graphicFrame>
      <p:pic>
        <p:nvPicPr>
          <p:cNvPr id="13" name="Imagen 12">
            <a:extLst>
              <a:ext uri="{FF2B5EF4-FFF2-40B4-BE49-F238E27FC236}">
                <a16:creationId xmlns:a16="http://schemas.microsoft.com/office/drawing/2014/main" id="{285304D1-FA89-40A6-BC6B-23D1A4A17C87}"/>
              </a:ext>
            </a:extLst>
          </p:cNvPr>
          <p:cNvPicPr>
            <a:picLocks noChangeAspect="1"/>
          </p:cNvPicPr>
          <p:nvPr/>
        </p:nvPicPr>
        <p:blipFill>
          <a:blip r:embed="rId2"/>
          <a:stretch>
            <a:fillRect/>
          </a:stretch>
        </p:blipFill>
        <p:spPr>
          <a:xfrm>
            <a:off x="6534550" y="1320259"/>
            <a:ext cx="5733288" cy="2392680"/>
          </a:xfrm>
          <a:prstGeom prst="rect">
            <a:avLst/>
          </a:prstGeom>
        </p:spPr>
      </p:pic>
      <p:graphicFrame>
        <p:nvGraphicFramePr>
          <p:cNvPr id="15" name="Tabla 14">
            <a:extLst>
              <a:ext uri="{FF2B5EF4-FFF2-40B4-BE49-F238E27FC236}">
                <a16:creationId xmlns:a16="http://schemas.microsoft.com/office/drawing/2014/main" id="{0115419C-5B33-4E46-87FB-7BBBB4029D3B}"/>
              </a:ext>
            </a:extLst>
          </p:cNvPr>
          <p:cNvGraphicFramePr>
            <a:graphicFrameLocks noGrp="1"/>
          </p:cNvGraphicFramePr>
          <p:nvPr/>
        </p:nvGraphicFramePr>
        <p:xfrm>
          <a:off x="7960360" y="3712939"/>
          <a:ext cx="2722880" cy="1233805"/>
        </p:xfrm>
        <a:graphic>
          <a:graphicData uri="http://schemas.openxmlformats.org/drawingml/2006/table">
            <a:tbl>
              <a:tblPr firstRow="1" firstCol="1" bandRow="1"/>
              <a:tblGrid>
                <a:gridCol w="1260475">
                  <a:extLst>
                    <a:ext uri="{9D8B030D-6E8A-4147-A177-3AD203B41FA5}">
                      <a16:colId xmlns:a16="http://schemas.microsoft.com/office/drawing/2014/main" val="2929548629"/>
                    </a:ext>
                  </a:extLst>
                </a:gridCol>
                <a:gridCol w="986790">
                  <a:extLst>
                    <a:ext uri="{9D8B030D-6E8A-4147-A177-3AD203B41FA5}">
                      <a16:colId xmlns:a16="http://schemas.microsoft.com/office/drawing/2014/main" val="1523183123"/>
                    </a:ext>
                  </a:extLst>
                </a:gridCol>
                <a:gridCol w="475615">
                  <a:extLst>
                    <a:ext uri="{9D8B030D-6E8A-4147-A177-3AD203B41FA5}">
                      <a16:colId xmlns:a16="http://schemas.microsoft.com/office/drawing/2014/main" val="3486549462"/>
                    </a:ext>
                  </a:extLst>
                </a:gridCol>
              </a:tblGrid>
              <a:tr h="200025">
                <a:tc>
                  <a:txBody>
                    <a:bodyPr/>
                    <a:lstStyle/>
                    <a:p>
                      <a:pPr indent="0" algn="ctr">
                        <a:lnSpc>
                          <a:spcPct val="100000"/>
                        </a:lnSpc>
                      </a:pPr>
                      <a:r>
                        <a:rPr lang="es-ES_tradnl"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Dimensiones FODA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pPr>
                      <a:r>
                        <a:rPr lang="es-ES_tradn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pPr>
                      <a:r>
                        <a:rPr lang="es-ES_tradn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41131"/>
                  </a:ext>
                </a:extLst>
              </a:tr>
              <a:tr h="200025">
                <a:tc>
                  <a:txBody>
                    <a:bodyPr/>
                    <a:lstStyle/>
                    <a:p>
                      <a:pPr indent="0" algn="just">
                        <a:lnSpc>
                          <a:spcPct val="100000"/>
                        </a:lnSpc>
                      </a:pPr>
                      <a:r>
                        <a:rPr lang="es-ES_tradnl"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Fortalezas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044583721"/>
                  </a:ext>
                </a:extLst>
              </a:tr>
              <a:tr h="200025">
                <a:tc>
                  <a:txBody>
                    <a:bodyPr/>
                    <a:lstStyle/>
                    <a:p>
                      <a:pPr indent="0" algn="just">
                        <a:lnSpc>
                          <a:spcPct val="100000"/>
                        </a:lnSpc>
                      </a:pPr>
                      <a:r>
                        <a:rPr lang="es-ES_tradn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Debilidades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137431377"/>
                  </a:ext>
                </a:extLst>
              </a:tr>
              <a:tr h="190500">
                <a:tc>
                  <a:txBody>
                    <a:bodyPr/>
                    <a:lstStyle/>
                    <a:p>
                      <a:pPr indent="0" algn="just">
                        <a:lnSpc>
                          <a:spcPct val="100000"/>
                        </a:lnSpc>
                      </a:pPr>
                      <a:r>
                        <a:rPr lang="es-ES_tradn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Amenazas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67D"/>
                    </a:solidFill>
                  </a:tcPr>
                </a:tc>
                <a:extLst>
                  <a:ext uri="{0D108BD9-81ED-4DB2-BD59-A6C34878D82A}">
                    <a16:rowId xmlns:a16="http://schemas.microsoft.com/office/drawing/2014/main" val="465114898"/>
                  </a:ext>
                </a:extLst>
              </a:tr>
              <a:tr h="252730">
                <a:tc>
                  <a:txBody>
                    <a:bodyPr/>
                    <a:lstStyle/>
                    <a:p>
                      <a:pPr indent="0" algn="just">
                        <a:lnSpc>
                          <a:spcPct val="100000"/>
                        </a:lnSpc>
                      </a:pPr>
                      <a:r>
                        <a:rPr lang="es-ES_tradnl"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Oportunidades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F82"/>
                    </a:solidFill>
                  </a:tcPr>
                </a:tc>
                <a:extLst>
                  <a:ext uri="{0D108BD9-81ED-4DB2-BD59-A6C34878D82A}">
                    <a16:rowId xmlns:a16="http://schemas.microsoft.com/office/drawing/2014/main" val="837141454"/>
                  </a:ext>
                </a:extLst>
              </a:tr>
              <a:tr h="190500">
                <a:tc>
                  <a:txBody>
                    <a:bodyPr/>
                    <a:lstStyle/>
                    <a:p>
                      <a:pPr indent="0">
                        <a:lnSpc>
                          <a:spcPct val="100000"/>
                        </a:lnSpc>
                      </a:pPr>
                      <a:endParaRPr lang="es-EC" sz="100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lnSpc>
                          <a:spcPct val="100000"/>
                        </a:lnSpc>
                      </a:pPr>
                      <a:r>
                        <a:rPr lang="es-ES_tradnl"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377504"/>
                  </a:ext>
                </a:extLst>
              </a:tr>
            </a:tbl>
          </a:graphicData>
        </a:graphic>
      </p:graphicFrame>
    </p:spTree>
    <p:extLst>
      <p:ext uri="{BB962C8B-B14F-4D97-AF65-F5344CB8AC3E}">
        <p14:creationId xmlns:p14="http://schemas.microsoft.com/office/powerpoint/2010/main" val="1089459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6" y="361572"/>
            <a:ext cx="4687845"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solidFill>
                  <a:schemeClr val="bg1"/>
                </a:solidFill>
                <a:effectLst>
                  <a:outerShdw blurRad="38100" dist="38100" dir="2700000" algn="tl">
                    <a:srgbClr val="000000">
                      <a:alpha val="43137"/>
                    </a:srgbClr>
                  </a:outerShdw>
                </a:effectLst>
              </a:rPr>
              <a:t>Validación  de la Propuesta</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26D6F658-83CA-4DC2-89FB-D6AD2D02ACEC}"/>
              </a:ext>
            </a:extLst>
          </p:cNvPr>
          <p:cNvSpPr txBox="1"/>
          <p:nvPr/>
        </p:nvSpPr>
        <p:spPr>
          <a:xfrm>
            <a:off x="312302" y="1091982"/>
            <a:ext cx="1187969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_tradnl" dirty="0"/>
              <a:t>Luego del análisis FODA se han definido estrategias destinadas a la validación de la propuesta para fortificarla en el desarrollo de sus actividades, lo que permite a su vez plantear un cambio de perspectiva con respecto al entrenamiento militar desde el punto de vista técnico y estadístico como base para la adopción de futuros cambios destinados a la mejora de la capacidad física de forma diferenciada. </a:t>
            </a:r>
            <a:endParaRPr lang="es-EC" dirty="0"/>
          </a:p>
        </p:txBody>
      </p:sp>
      <p:graphicFrame>
        <p:nvGraphicFramePr>
          <p:cNvPr id="3" name="Tabla 2">
            <a:extLst>
              <a:ext uri="{FF2B5EF4-FFF2-40B4-BE49-F238E27FC236}">
                <a16:creationId xmlns:a16="http://schemas.microsoft.com/office/drawing/2014/main" id="{16694E61-1636-4D18-AAB4-DB8B54FAB265}"/>
              </a:ext>
            </a:extLst>
          </p:cNvPr>
          <p:cNvGraphicFramePr>
            <a:graphicFrameLocks noGrp="1"/>
          </p:cNvGraphicFramePr>
          <p:nvPr/>
        </p:nvGraphicFramePr>
        <p:xfrm>
          <a:off x="587828" y="2379456"/>
          <a:ext cx="10711544" cy="4411927"/>
        </p:xfrm>
        <a:graphic>
          <a:graphicData uri="http://schemas.openxmlformats.org/drawingml/2006/table">
            <a:tbl>
              <a:tblPr firstRow="1" firstCol="1" bandRow="1">
                <a:tableStyleId>{5DA37D80-6434-44D0-A028-1B22A696006F}</a:tableStyleId>
              </a:tblPr>
              <a:tblGrid>
                <a:gridCol w="4652665">
                  <a:extLst>
                    <a:ext uri="{9D8B030D-6E8A-4147-A177-3AD203B41FA5}">
                      <a16:colId xmlns:a16="http://schemas.microsoft.com/office/drawing/2014/main" val="1034318499"/>
                    </a:ext>
                  </a:extLst>
                </a:gridCol>
                <a:gridCol w="310178">
                  <a:extLst>
                    <a:ext uri="{9D8B030D-6E8A-4147-A177-3AD203B41FA5}">
                      <a16:colId xmlns:a16="http://schemas.microsoft.com/office/drawing/2014/main" val="567297063"/>
                    </a:ext>
                  </a:extLst>
                </a:gridCol>
                <a:gridCol w="5748701">
                  <a:extLst>
                    <a:ext uri="{9D8B030D-6E8A-4147-A177-3AD203B41FA5}">
                      <a16:colId xmlns:a16="http://schemas.microsoft.com/office/drawing/2014/main" val="3154402335"/>
                    </a:ext>
                  </a:extLst>
                </a:gridCol>
              </a:tblGrid>
              <a:tr h="236728">
                <a:tc>
                  <a:txBody>
                    <a:bodyPr/>
                    <a:lstStyle/>
                    <a:p>
                      <a:pPr indent="457200" algn="just">
                        <a:lnSpc>
                          <a:spcPct val="100000"/>
                        </a:lnSpc>
                      </a:pPr>
                      <a:r>
                        <a:rPr lang="es-ES_tradnl" sz="1600" b="1" dirty="0">
                          <a:effectLst/>
                        </a:rPr>
                        <a:t>Estrategia </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solidFill>
                      <a:schemeClr val="accent2">
                        <a:lumMod val="40000"/>
                        <a:lumOff val="60000"/>
                      </a:schemeClr>
                    </a:solidFill>
                  </a:tcPr>
                </a:tc>
                <a:tc>
                  <a:txBody>
                    <a:bodyPr/>
                    <a:lstStyle/>
                    <a:p>
                      <a:pPr indent="457200" algn="just">
                        <a:lnSpc>
                          <a:spcPct val="100000"/>
                        </a:lnSpc>
                      </a:pPr>
                      <a:r>
                        <a:rPr lang="es-ES_tradnl" sz="1600" b="1">
                          <a:effectLst/>
                        </a:rPr>
                        <a:t> </a:t>
                      </a:r>
                      <a:endParaRPr lang="es-EC"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solidFill>
                      <a:schemeClr val="accent2">
                        <a:lumMod val="40000"/>
                        <a:lumOff val="60000"/>
                      </a:schemeClr>
                    </a:solidFill>
                  </a:tcPr>
                </a:tc>
                <a:tc>
                  <a:txBody>
                    <a:bodyPr/>
                    <a:lstStyle/>
                    <a:p>
                      <a:pPr indent="457200" algn="just">
                        <a:lnSpc>
                          <a:spcPct val="100000"/>
                        </a:lnSpc>
                      </a:pPr>
                      <a:r>
                        <a:rPr lang="es-ES_tradnl" sz="1600" b="1" dirty="0">
                          <a:effectLst/>
                        </a:rPr>
                        <a:t>Estrategia </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solidFill>
                      <a:schemeClr val="accent2">
                        <a:lumMod val="40000"/>
                        <a:lumOff val="60000"/>
                      </a:schemeClr>
                    </a:solidFill>
                  </a:tcPr>
                </a:tc>
                <a:extLst>
                  <a:ext uri="{0D108BD9-81ED-4DB2-BD59-A6C34878D82A}">
                    <a16:rowId xmlns:a16="http://schemas.microsoft.com/office/drawing/2014/main" val="91960511"/>
                  </a:ext>
                </a:extLst>
              </a:tr>
              <a:tr h="388599">
                <a:tc>
                  <a:txBody>
                    <a:bodyPr/>
                    <a:lstStyle/>
                    <a:p>
                      <a:pPr indent="457200" algn="just">
                        <a:lnSpc>
                          <a:spcPct val="100000"/>
                        </a:lnSpc>
                      </a:pPr>
                      <a:r>
                        <a:rPr lang="es-ES_tradnl" sz="1600" b="0">
                          <a:effectLst/>
                        </a:rPr>
                        <a:t>(Fortalezas para aprovechar oportunidades)</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rowSpan="2">
                  <a:txBody>
                    <a:bodyPr/>
                    <a:lstStyle/>
                    <a:p>
                      <a:pPr indent="457200" algn="just">
                        <a:lnSpc>
                          <a:spcPct val="100000"/>
                        </a:lnSpc>
                      </a:pPr>
                      <a:r>
                        <a:rPr lang="es-ES_tradnl" sz="1600" b="0">
                          <a:effectLst/>
                        </a:rPr>
                        <a:t> </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a:txBody>
                    <a:bodyPr/>
                    <a:lstStyle/>
                    <a:p>
                      <a:pPr indent="457200" algn="just">
                        <a:lnSpc>
                          <a:spcPct val="100000"/>
                        </a:lnSpc>
                      </a:pPr>
                      <a:r>
                        <a:rPr lang="es-ES_tradnl" sz="1600" b="0" dirty="0">
                          <a:effectLst/>
                        </a:rPr>
                        <a:t>(Fortalezas para reducir amenazas)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3496453130"/>
                  </a:ext>
                </a:extLst>
              </a:tr>
              <a:tr h="1657094">
                <a:tc>
                  <a:txBody>
                    <a:bodyPr/>
                    <a:lstStyle/>
                    <a:p>
                      <a:pPr marL="342900" lvl="0" indent="-342900" algn="just">
                        <a:lnSpc>
                          <a:spcPct val="100000"/>
                        </a:lnSpc>
                        <a:spcAft>
                          <a:spcPts val="800"/>
                        </a:spcAft>
                        <a:buFont typeface="Symbol" panose="05050102010706020507" pitchFamily="18" charset="2"/>
                        <a:buChar char=""/>
                      </a:pPr>
                      <a:r>
                        <a:rPr lang="es-ES_tradnl" sz="1600" b="0">
                          <a:effectLst/>
                        </a:rPr>
                        <a:t>Incidir en las autoridades la concepción del entrenamiento físico funcional del soldado para mejorar su capacidad física con la adopción de actividades que permitan alcanzar un entrenamiento diferenciado en grupos etarios y de acuerdo a las características de las unidades y sus funciones.</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vMerge="1">
                  <a:txBody>
                    <a:bodyPr/>
                    <a:lstStyle/>
                    <a:p>
                      <a:endParaRPr lang="es-EC"/>
                    </a:p>
                  </a:txBody>
                  <a:tcPr/>
                </a:tc>
                <a:tc>
                  <a:txBody>
                    <a:bodyPr/>
                    <a:lstStyle/>
                    <a:p>
                      <a:pPr marL="342900" lvl="0" indent="-342900" algn="just">
                        <a:lnSpc>
                          <a:spcPct val="100000"/>
                        </a:lnSpc>
                        <a:spcAft>
                          <a:spcPts val="800"/>
                        </a:spcAft>
                        <a:buFont typeface="Symbol" panose="05050102010706020507" pitchFamily="18" charset="2"/>
                        <a:buChar char=""/>
                      </a:pPr>
                      <a:r>
                        <a:rPr lang="es-ES_tradnl" sz="1600" b="0" dirty="0">
                          <a:effectLst/>
                        </a:rPr>
                        <a:t>Resaltar que la aplicación de las actividades propuestas para la mejora de la capacidad física del soldado puede ser adaptable y complementario al concepto de entrenamiento físico funcional.</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1593267384"/>
                  </a:ext>
                </a:extLst>
              </a:tr>
              <a:tr h="236728">
                <a:tc>
                  <a:txBody>
                    <a:bodyPr/>
                    <a:lstStyle/>
                    <a:p>
                      <a:pPr marL="0" indent="457200" algn="just" defTabSz="914400" rtl="0" eaLnBrk="1" latinLnBrk="0" hangingPunct="1">
                        <a:lnSpc>
                          <a:spcPct val="100000"/>
                        </a:lnSpc>
                      </a:pPr>
                      <a:r>
                        <a:rPr lang="es-ES_tradnl" sz="1600" b="1" kern="1200" dirty="0">
                          <a:solidFill>
                            <a:schemeClr val="tx1"/>
                          </a:solidFill>
                          <a:effectLst/>
                          <a:latin typeface="+mn-lt"/>
                          <a:ea typeface="+mn-ea"/>
                          <a:cs typeface="+mn-cs"/>
                        </a:rPr>
                        <a:t>Estrategia </a:t>
                      </a:r>
                      <a:endParaRPr lang="es-EC" sz="1600" b="1" kern="1200" dirty="0">
                        <a:solidFill>
                          <a:schemeClr val="tx1"/>
                        </a:solidFill>
                        <a:effectLst/>
                        <a:latin typeface="+mn-lt"/>
                        <a:ea typeface="+mn-ea"/>
                        <a:cs typeface="+mn-cs"/>
                      </a:endParaRPr>
                    </a:p>
                  </a:txBody>
                  <a:tcPr marL="48742" marR="48742" marT="0" marB="0"/>
                </a:tc>
                <a:tc>
                  <a:txBody>
                    <a:bodyPr/>
                    <a:lstStyle/>
                    <a:p>
                      <a:pPr marL="0" indent="457200" algn="just" defTabSz="914400" rtl="0" eaLnBrk="1" latinLnBrk="0" hangingPunct="1">
                        <a:lnSpc>
                          <a:spcPct val="100000"/>
                        </a:lnSpc>
                      </a:pPr>
                      <a:endParaRPr lang="es-EC" sz="1600" b="1" kern="1200" dirty="0">
                        <a:solidFill>
                          <a:schemeClr val="tx1"/>
                        </a:solidFill>
                        <a:effectLst/>
                        <a:latin typeface="+mn-lt"/>
                        <a:ea typeface="+mn-ea"/>
                        <a:cs typeface="+mn-cs"/>
                      </a:endParaRPr>
                    </a:p>
                  </a:txBody>
                  <a:tcPr marL="48742" marR="48742" marT="0" marB="0"/>
                </a:tc>
                <a:tc>
                  <a:txBody>
                    <a:bodyPr/>
                    <a:lstStyle/>
                    <a:p>
                      <a:pPr marL="0" lvl="0" indent="457200" algn="just" defTabSz="914400" rtl="0" eaLnBrk="1" latinLnBrk="0" hangingPunct="1">
                        <a:lnSpc>
                          <a:spcPct val="100000"/>
                        </a:lnSpc>
                        <a:spcAft>
                          <a:spcPts val="800"/>
                        </a:spcAft>
                        <a:buFont typeface="Symbol" panose="05050102010706020507" pitchFamily="18" charset="2"/>
                        <a:buChar char=""/>
                      </a:pPr>
                      <a:r>
                        <a:rPr lang="es-EC" sz="1600" b="1" kern="1200" dirty="0">
                          <a:solidFill>
                            <a:schemeClr val="tx1"/>
                          </a:solidFill>
                          <a:effectLst/>
                          <a:latin typeface="+mn-lt"/>
                          <a:ea typeface="+mn-ea"/>
                          <a:cs typeface="+mn-cs"/>
                        </a:rPr>
                        <a:t>Estrategia</a:t>
                      </a:r>
                    </a:p>
                  </a:txBody>
                  <a:tcPr marL="48742" marR="48742" marT="0" marB="0"/>
                </a:tc>
                <a:extLst>
                  <a:ext uri="{0D108BD9-81ED-4DB2-BD59-A6C34878D82A}">
                    <a16:rowId xmlns:a16="http://schemas.microsoft.com/office/drawing/2014/main" val="3741427759"/>
                  </a:ext>
                </a:extLst>
              </a:tr>
              <a:tr h="388599">
                <a:tc>
                  <a:txBody>
                    <a:bodyPr/>
                    <a:lstStyle/>
                    <a:p>
                      <a:pPr indent="457200" algn="just">
                        <a:lnSpc>
                          <a:spcPct val="100000"/>
                        </a:lnSpc>
                      </a:pPr>
                      <a:r>
                        <a:rPr lang="es-ES_tradnl" sz="1600" b="0" dirty="0">
                          <a:effectLst/>
                        </a:rPr>
                        <a:t>(Minimizar debilidades de oportunidades)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a:txBody>
                    <a:bodyPr/>
                    <a:lstStyle/>
                    <a:p>
                      <a:pPr indent="457200" algn="just">
                        <a:lnSpc>
                          <a:spcPct val="100000"/>
                        </a:lnSpc>
                      </a:pPr>
                      <a:r>
                        <a:rPr lang="es-ES_tradnl" sz="1600" b="0">
                          <a:effectLst/>
                        </a:rPr>
                        <a:t> </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a:txBody>
                    <a:bodyPr/>
                    <a:lstStyle/>
                    <a:p>
                      <a:pPr indent="457200" algn="just">
                        <a:lnSpc>
                          <a:spcPct val="100000"/>
                        </a:lnSpc>
                      </a:pPr>
                      <a:r>
                        <a:rPr lang="es-ES_tradnl" sz="1600" b="0" dirty="0">
                          <a:effectLst/>
                        </a:rPr>
                        <a:t>(Minimizar debilidades para evitar amenazas)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1179168385"/>
                  </a:ext>
                </a:extLst>
              </a:tr>
              <a:tr h="1440169">
                <a:tc>
                  <a:txBody>
                    <a:bodyPr/>
                    <a:lstStyle/>
                    <a:p>
                      <a:pPr marL="342900" lvl="0" indent="-342900" algn="just">
                        <a:lnSpc>
                          <a:spcPct val="100000"/>
                        </a:lnSpc>
                        <a:buFont typeface="Symbol" panose="05050102010706020507" pitchFamily="18" charset="2"/>
                        <a:buChar char=""/>
                      </a:pPr>
                      <a:r>
                        <a:rPr lang="es-ES_tradnl" sz="1600" b="0" dirty="0">
                          <a:effectLst/>
                        </a:rPr>
                        <a:t>Establecer las bases para la implementación de cambios en la planificación del entrenamiento militar en base a datos que se generen mediante un cambio en el registro y diagnóstico de la actividad física.</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a:txBody>
                    <a:bodyPr/>
                    <a:lstStyle/>
                    <a:p>
                      <a:pPr indent="457200" algn="just">
                        <a:lnSpc>
                          <a:spcPct val="100000"/>
                        </a:lnSpc>
                      </a:pPr>
                      <a:r>
                        <a:rPr lang="es-ES_tradnl" sz="1600" b="0">
                          <a:effectLst/>
                        </a:rPr>
                        <a:t> </a:t>
                      </a:r>
                      <a:endParaRPr lang="es-EC" sz="2000" b="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lvl="0" indent="-342900" algn="just">
                        <a:lnSpc>
                          <a:spcPct val="100000"/>
                        </a:lnSpc>
                        <a:spcAft>
                          <a:spcPts val="800"/>
                        </a:spcAft>
                        <a:buFont typeface="Symbol" panose="05050102010706020507" pitchFamily="18" charset="2"/>
                        <a:buChar char=""/>
                      </a:pPr>
                      <a:r>
                        <a:rPr lang="es-ES_tradnl" sz="1600" b="0" dirty="0">
                          <a:effectLst/>
                        </a:rPr>
                        <a:t>Promover la gestión de datos e información en todos los niveles que prospectivamente aporten a la innovación y desarrollo metodológico técnico del entrenamiento militar.</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4281141829"/>
                  </a:ext>
                </a:extLst>
              </a:tr>
            </a:tbl>
          </a:graphicData>
        </a:graphic>
      </p:graphicFrame>
    </p:spTree>
    <p:extLst>
      <p:ext uri="{BB962C8B-B14F-4D97-AF65-F5344CB8AC3E}">
        <p14:creationId xmlns:p14="http://schemas.microsoft.com/office/powerpoint/2010/main" val="83522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26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0">
                                            <p:bg/>
                                          </p:spTgt>
                                        </p:tgtEl>
                                        <p:attrNameLst>
                                          <p:attrName>style.visibility</p:attrName>
                                        </p:attrNameLst>
                                      </p:cBhvr>
                                      <p:to>
                                        <p:strVal val="visible"/>
                                      </p:to>
                                    </p:set>
                                    <p:animEffect transition="in" filter="fade">
                                      <p:cBhvr>
                                        <p:cTn id="19" dur="500"/>
                                        <p:tgtEl>
                                          <p:spTgt spid="10">
                                            <p:bg/>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wd">
                                    <p:tmPct val="10000"/>
                                  </p:iterate>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2901249"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a:solidFill>
                  <a:schemeClr val="bg1"/>
                </a:solidFill>
                <a:effectLst>
                  <a:outerShdw blurRad="38100" dist="38100" dir="2700000" algn="tl">
                    <a:srgbClr val="000000">
                      <a:alpha val="43137"/>
                    </a:srgbClr>
                  </a:outerShdw>
                </a:effectLst>
              </a:rPr>
              <a:t>Conclusiones</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nvGraphicFramePr>
        <p:xfrm>
          <a:off x="914400" y="1289538"/>
          <a:ext cx="10386646" cy="520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328873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14:presetBounceEnd="48000">
                                      <p:stCondLst>
                                        <p:cond delay="0"/>
                                      </p:stCondLst>
                                      <p:childTnLst>
                                        <p:set>
                                          <p:cBhvr>
                                            <p:cTn id="25" dur="1" fill="hold">
                                              <p:stCondLst>
                                                <p:cond delay="0"/>
                                              </p:stCondLst>
                                            </p:cTn>
                                            <p:tgtEl>
                                              <p:spTgt spid="3">
                                                <p:graphicEl>
                                                  <a:dgm id="{F6CDF564-7B5A-42C3-8CCF-9C36B0B6EA93}"/>
                                                </p:graphicEl>
                                              </p:spTgt>
                                            </p:tgtEl>
                                            <p:attrNameLst>
                                              <p:attrName>style.visibility</p:attrName>
                                            </p:attrNameLst>
                                          </p:cBhvr>
                                          <p:to>
                                            <p:strVal val="visible"/>
                                          </p:to>
                                        </p:set>
                                        <p:anim calcmode="lin" valueType="num" p14:bounceEnd="48000">
                                          <p:cBhvr additive="base">
                                            <p:cTn id="26" dur="500" fill="hold"/>
                                            <p:tgtEl>
                                              <p:spTgt spid="3">
                                                <p:graphicEl>
                                                  <a:dgm id="{F6CDF564-7B5A-42C3-8CCF-9C36B0B6EA93}"/>
                                                </p:graphicEl>
                                              </p:spTgt>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3">
                                                <p:graphicEl>
                                                  <a:dgm id="{F6CDF564-7B5A-42C3-8CCF-9C36B0B6EA9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graphicEl>
                                                  <a:dgm id="{F6CDF564-7B5A-42C3-8CCF-9C36B0B6EA93}"/>
                                                </p:graphicEl>
                                              </p:spTgt>
                                            </p:tgtEl>
                                            <p:attrNameLst>
                                              <p:attrName>style.visibility</p:attrName>
                                            </p:attrNameLst>
                                          </p:cBhvr>
                                          <p:to>
                                            <p:strVal val="visible"/>
                                          </p:to>
                                        </p:set>
                                        <p:anim calcmode="lin" valueType="num">
                                          <p:cBhvr additive="base">
                                            <p:cTn id="26" dur="500" fill="hold"/>
                                            <p:tgtEl>
                                              <p:spTgt spid="3">
                                                <p:graphicEl>
                                                  <a:dgm id="{F6CDF564-7B5A-42C3-8CCF-9C36B0B6EA93}"/>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graphicEl>
                                                  <a:dgm id="{F6CDF564-7B5A-42C3-8CCF-9C36B0B6EA9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2901249"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a:solidFill>
                  <a:schemeClr val="bg1"/>
                </a:solidFill>
                <a:effectLst>
                  <a:outerShdw blurRad="38100" dist="38100" dir="2700000" algn="tl">
                    <a:srgbClr val="000000">
                      <a:alpha val="43137"/>
                    </a:srgbClr>
                  </a:outerShdw>
                </a:effectLst>
              </a:rPr>
              <a:t>Conclusiones</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1038126075"/>
              </p:ext>
            </p:extLst>
          </p:nvPr>
        </p:nvGraphicFramePr>
        <p:xfrm>
          <a:off x="914400" y="1289539"/>
          <a:ext cx="10386646" cy="3070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43274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5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3459598"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solidFill>
                  <a:schemeClr val="bg1"/>
                </a:solidFill>
                <a:effectLst>
                  <a:outerShdw blurRad="38100" dist="38100" dir="2700000" algn="tl">
                    <a:srgbClr val="000000">
                      <a:alpha val="43137"/>
                    </a:srgbClr>
                  </a:outerShdw>
                </a:effectLst>
              </a:rPr>
              <a:t>Recomendaciones</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nvGraphicFramePr>
        <p:xfrm>
          <a:off x="914400" y="1289539"/>
          <a:ext cx="10386646" cy="463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866423"/>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14:presetBounceEnd="48000">
                                      <p:stCondLst>
                                        <p:cond delay="0"/>
                                      </p:stCondLst>
                                      <p:childTnLst>
                                        <p:set>
                                          <p:cBhvr>
                                            <p:cTn id="25" dur="1" fill="hold">
                                              <p:stCondLst>
                                                <p:cond delay="0"/>
                                              </p:stCondLst>
                                            </p:cTn>
                                            <p:tgtEl>
                                              <p:spTgt spid="3">
                                                <p:graphicEl>
                                                  <a:dgm id="{B9CD51CB-9834-40DE-9DA1-FF7D5217C2A0}"/>
                                                </p:graphicEl>
                                              </p:spTgt>
                                            </p:tgtEl>
                                            <p:attrNameLst>
                                              <p:attrName>style.visibility</p:attrName>
                                            </p:attrNameLst>
                                          </p:cBhvr>
                                          <p:to>
                                            <p:strVal val="visible"/>
                                          </p:to>
                                        </p:set>
                                        <p:anim calcmode="lin" valueType="num" p14:bounceEnd="48000">
                                          <p:cBhvr additive="base">
                                            <p:cTn id="26" dur="500" fill="hold"/>
                                            <p:tgtEl>
                                              <p:spTgt spid="3">
                                                <p:graphicEl>
                                                  <a:dgm id="{B9CD51CB-9834-40DE-9DA1-FF7D5217C2A0}"/>
                                                </p:graphicEl>
                                              </p:spTgt>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3">
                                                <p:graphicEl>
                                                  <a:dgm id="{B9CD51CB-9834-40DE-9DA1-FF7D5217C2A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graphicEl>
                                                  <a:dgm id="{B9CD51CB-9834-40DE-9DA1-FF7D5217C2A0}"/>
                                                </p:graphicEl>
                                              </p:spTgt>
                                            </p:tgtEl>
                                            <p:attrNameLst>
                                              <p:attrName>style.visibility</p:attrName>
                                            </p:attrNameLst>
                                          </p:cBhvr>
                                          <p:to>
                                            <p:strVal val="visible"/>
                                          </p:to>
                                        </p:set>
                                        <p:anim calcmode="lin" valueType="num">
                                          <p:cBhvr additive="base">
                                            <p:cTn id="26" dur="500" fill="hold"/>
                                            <p:tgtEl>
                                              <p:spTgt spid="3">
                                                <p:graphicEl>
                                                  <a:dgm id="{B9CD51CB-9834-40DE-9DA1-FF7D5217C2A0}"/>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graphicEl>
                                                  <a:dgm id="{B9CD51CB-9834-40DE-9DA1-FF7D5217C2A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1769225" y="361572"/>
            <a:ext cx="3459598"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EC" sz="2800" b="1" dirty="0">
                <a:solidFill>
                  <a:schemeClr val="bg1"/>
                </a:solidFill>
                <a:effectLst>
                  <a:outerShdw blurRad="38100" dist="38100" dir="2700000" algn="tl">
                    <a:srgbClr val="000000">
                      <a:alpha val="43137"/>
                    </a:srgbClr>
                  </a:outerShdw>
                </a:effectLst>
              </a:rPr>
              <a:t>Recomendaciones</a:t>
            </a:r>
            <a:endParaRPr lang="es-BO" sz="2800" b="1" dirty="0">
              <a:solidFill>
                <a:schemeClr val="bg1"/>
              </a:solidFill>
              <a:effectLst>
                <a:outerShdw blurRad="38100" dist="38100" dir="2700000" algn="tl">
                  <a:srgbClr val="000000">
                    <a:alpha val="43137"/>
                  </a:srgbClr>
                </a:outerShdw>
              </a:effectLst>
            </a:endParaRP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90A82E48-C20E-4B38-B2A5-B1F4A74000D3}"/>
              </a:ext>
            </a:extLst>
          </p:cNvPr>
          <p:cNvGraphicFramePr/>
          <p:nvPr/>
        </p:nvGraphicFramePr>
        <p:xfrm>
          <a:off x="914400" y="1289539"/>
          <a:ext cx="10386646" cy="463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171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14:presetBounceEnd="48000">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20"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3" grpId="0">
            <p:bldSub>
              <a:bldDgm bld="one"/>
            </p:bldSub>
          </p:bldGraphic>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74083" y="2875002"/>
            <a:ext cx="10443833" cy="1107996"/>
          </a:xfrm>
          <a:prstGeom prst="rect">
            <a:avLst/>
          </a:prstGeom>
          <a:ln/>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threePt" dir="t"/>
            </a:scene3d>
            <a:sp3d extrusionH="57150">
              <a:bevelT w="38100" h="38100"/>
            </a:sp3d>
          </a:bodyPr>
          <a:lstStyle/>
          <a:p>
            <a:pPr algn="ctr"/>
            <a:r>
              <a:rPr lang="es-ES" sz="6600" b="1" dirty="0">
                <a:ln w="17780" cmpd="sng">
                  <a:solidFill>
                    <a:srgbClr val="C00000"/>
                  </a:solidFill>
                  <a:prstDash val="solid"/>
                  <a:miter lim="800000"/>
                </a:ln>
                <a:solidFill>
                  <a:srgbClr val="FF0000"/>
                </a:solidFill>
                <a:effectLst>
                  <a:reflection blurRad="12700" stA="56000" endPos="42000" dist="76200" dir="5400000" sy="-100000" algn="bl" rotWithShape="0"/>
                </a:effectLst>
              </a:rPr>
              <a:t>MUCHAS GRACIAS</a:t>
            </a:r>
          </a:p>
        </p:txBody>
      </p:sp>
    </p:spTree>
    <p:extLst>
      <p:ext uri="{BB962C8B-B14F-4D97-AF65-F5344CB8AC3E}">
        <p14:creationId xmlns:p14="http://schemas.microsoft.com/office/powerpoint/2010/main" val="3037173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58982" y="2359834"/>
            <a:ext cx="10474035" cy="254396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pPr>
            <a:r>
              <a:rPr lang="es-ES" sz="2800" dirty="0">
                <a:ea typeface="Calibri" panose="020F0502020204030204" pitchFamily="34" charset="0"/>
                <a:cs typeface="Times New Roman" panose="02020603050405020304" pitchFamily="18" charset="0"/>
              </a:rPr>
              <a:t>¿La falta de conocimiento de la afectación de la sobrecarga física en el entrenamiento militar es un factor de incidencia en la mejora de la capacidad física del soldado?</a:t>
            </a:r>
            <a:endParaRPr lang="es-ES" sz="2800" dirty="0">
              <a:effectLst/>
              <a:ea typeface="Calibri" panose="020F0502020204030204" pitchFamily="34" charset="0"/>
              <a:cs typeface="Times New Roman" panose="02020603050405020304" pitchFamily="18" charset="0"/>
            </a:endParaRPr>
          </a:p>
        </p:txBody>
      </p:sp>
      <p:sp>
        <p:nvSpPr>
          <p:cNvPr id="4" name="4 Placa">
            <a:extLst>
              <a:ext uri="{FF2B5EF4-FFF2-40B4-BE49-F238E27FC236}">
                <a16:creationId xmlns:a16="http://schemas.microsoft.com/office/drawing/2014/main" id="{0679D39F-2978-4718-A8AD-E9498E8FF576}"/>
              </a:ext>
            </a:extLst>
          </p:cNvPr>
          <p:cNvSpPr/>
          <p:nvPr/>
        </p:nvSpPr>
        <p:spPr>
          <a:xfrm>
            <a:off x="1769225" y="361572"/>
            <a:ext cx="3949931"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Enunciado del problema</a:t>
            </a:r>
          </a:p>
        </p:txBody>
      </p:sp>
      <p:cxnSp>
        <p:nvCxnSpPr>
          <p:cNvPr id="5" name="Conector recto 4">
            <a:extLst>
              <a:ext uri="{FF2B5EF4-FFF2-40B4-BE49-F238E27FC236}">
                <a16:creationId xmlns:a16="http://schemas.microsoft.com/office/drawing/2014/main" id="{DF309935-7A77-4C81-B482-166A4DF494C1}"/>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258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9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3"/>
                                        </p:tgtEl>
                                        <p:attrNameLst>
                                          <p:attrName>style.visibility</p:attrName>
                                        </p:attrNameLst>
                                      </p:cBhvr>
                                      <p:to>
                                        <p:strVal val="visible"/>
                                      </p:to>
                                    </p:set>
                                    <p:animScale>
                                      <p:cBhvr>
                                        <p:cTn id="1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gtEl>
                                        <p:attrNameLst>
                                          <p:attrName>ppt_x</p:attrName>
                                          <p:attrName>ppt_y</p:attrName>
                                        </p:attrNameLst>
                                      </p:cBhvr>
                                    </p:animMotion>
                                    <p:animEffect transition="in" filter="fade">
                                      <p:cBhvr>
                                        <p:cTn id="20" dur="1000"/>
                                        <p:tgtEl>
                                          <p:spTgt spid="3"/>
                                        </p:tgtEl>
                                      </p:cBhvr>
                                    </p:animEffect>
                                  </p:childTnLst>
                                </p:cTn>
                              </p:par>
                            </p:childTnLst>
                          </p:cTn>
                        </p:par>
                        <p:par>
                          <p:cTn id="21" fill="hold">
                            <p:stCondLst>
                              <p:cond delay="2950"/>
                            </p:stCondLst>
                            <p:childTnLst>
                              <p:par>
                                <p:cTn id="22" presetID="15" presetClass="emph" presetSubtype="0" grpId="1" nodeType="afterEffect">
                                  <p:stCondLst>
                                    <p:cond delay="0"/>
                                  </p:stCondLst>
                                  <p:iterate type="lt">
                                    <p:tmAbs val="25"/>
                                  </p:iterate>
                                  <p:childTnLst>
                                    <p:set>
                                      <p:cBhvr override="childStyle">
                                        <p:cTn id="23" dur="indefinite"/>
                                        <p:tgtEl>
                                          <p:spTgt spid="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4 Placa">
            <a:extLst>
              <a:ext uri="{FF2B5EF4-FFF2-40B4-BE49-F238E27FC236}">
                <a16:creationId xmlns:a16="http://schemas.microsoft.com/office/drawing/2014/main" id="{2DEAAF9B-E51E-4AB5-8E1E-8B5FA5DC63A9}"/>
              </a:ext>
            </a:extLst>
          </p:cNvPr>
          <p:cNvSpPr/>
          <p:nvPr/>
        </p:nvSpPr>
        <p:spPr>
          <a:xfrm>
            <a:off x="1769225" y="361572"/>
            <a:ext cx="4581699"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Preguntas de investigación</a:t>
            </a:r>
          </a:p>
        </p:txBody>
      </p:sp>
      <p:cxnSp>
        <p:nvCxnSpPr>
          <p:cNvPr id="54" name="Conector recto 53">
            <a:extLst>
              <a:ext uri="{FF2B5EF4-FFF2-40B4-BE49-F238E27FC236}">
                <a16:creationId xmlns:a16="http://schemas.microsoft.com/office/drawing/2014/main" id="{78F29D54-8610-430E-8897-E8535F142331}"/>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2" name="Diagrama 1">
            <a:extLst>
              <a:ext uri="{FF2B5EF4-FFF2-40B4-BE49-F238E27FC236}">
                <a16:creationId xmlns:a16="http://schemas.microsoft.com/office/drawing/2014/main" id="{704F4943-670B-4424-9B38-B08ADF8C3F8E}"/>
              </a:ext>
            </a:extLst>
          </p:cNvPr>
          <p:cNvGraphicFramePr/>
          <p:nvPr>
            <p:extLst>
              <p:ext uri="{D42A27DB-BD31-4B8C-83A1-F6EECF244321}">
                <p14:modId xmlns:p14="http://schemas.microsoft.com/office/powerpoint/2010/main" val="1224170005"/>
              </p:ext>
            </p:extLst>
          </p:nvPr>
        </p:nvGraphicFramePr>
        <p:xfrm>
          <a:off x="228600" y="1504580"/>
          <a:ext cx="11144250" cy="463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497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21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3"/>
                                        </p:tgtEl>
                                      </p:cBhvr>
                                    </p:animEffect>
                                    <p:animScale>
                                      <p:cBhvr>
                                        <p:cTn id="15" dur="250" autoRev="1" fill="hold"/>
                                        <p:tgtEl>
                                          <p:spTgt spid="53"/>
                                        </p:tgtEl>
                                      </p:cBhvr>
                                      <p:by x="105000" y="105000"/>
                                    </p:animScale>
                                  </p:childTnLst>
                                </p:cTn>
                              </p:par>
                            </p:childTnLst>
                          </p:cTn>
                        </p:par>
                        <p:par>
                          <p:cTn id="16" fill="hold">
                            <p:stCondLst>
                              <p:cond delay="2650"/>
                            </p:stCondLst>
                            <p:childTnLst>
                              <p:par>
                                <p:cTn id="17" presetID="42" presetClass="entr" presetSubtype="0" fill="hold" grpId="0" nodeType="afterEffect">
                                  <p:stCondLst>
                                    <p:cond delay="0"/>
                                  </p:stCondLst>
                                  <p:childTnLst>
                                    <p:set>
                                      <p:cBhvr>
                                        <p:cTn id="18" dur="1" fill="hold">
                                          <p:stCondLst>
                                            <p:cond delay="0"/>
                                          </p:stCondLst>
                                        </p:cTn>
                                        <p:tgtEl>
                                          <p:spTgt spid="2">
                                            <p:graphicEl>
                                              <a:dgm id="{31CFA1F9-DA33-4256-930D-207C594A3450}"/>
                                            </p:graphicEl>
                                          </p:spTgt>
                                        </p:tgtEl>
                                        <p:attrNameLst>
                                          <p:attrName>style.visibility</p:attrName>
                                        </p:attrNameLst>
                                      </p:cBhvr>
                                      <p:to>
                                        <p:strVal val="visible"/>
                                      </p:to>
                                    </p:set>
                                    <p:animEffect transition="in" filter="fade">
                                      <p:cBhvr>
                                        <p:cTn id="19" dur="1000"/>
                                        <p:tgtEl>
                                          <p:spTgt spid="2">
                                            <p:graphicEl>
                                              <a:dgm id="{31CFA1F9-DA33-4256-930D-207C594A3450}"/>
                                            </p:graphicEl>
                                          </p:spTgt>
                                        </p:tgtEl>
                                      </p:cBhvr>
                                    </p:animEffect>
                                    <p:anim calcmode="lin" valueType="num">
                                      <p:cBhvr>
                                        <p:cTn id="20" dur="1000" fill="hold"/>
                                        <p:tgtEl>
                                          <p:spTgt spid="2">
                                            <p:graphicEl>
                                              <a:dgm id="{31CFA1F9-DA33-4256-930D-207C594A3450}"/>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31CFA1F9-DA33-4256-930D-207C594A3450}"/>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650"/>
                            </p:stCondLst>
                            <p:childTnLst>
                              <p:par>
                                <p:cTn id="23" presetID="42" presetClass="entr" presetSubtype="0" fill="hold" grpId="0" nodeType="afterEffect">
                                  <p:stCondLst>
                                    <p:cond delay="0"/>
                                  </p:stCondLst>
                                  <p:childTnLst>
                                    <p:set>
                                      <p:cBhvr>
                                        <p:cTn id="24" dur="1" fill="hold">
                                          <p:stCondLst>
                                            <p:cond delay="0"/>
                                          </p:stCondLst>
                                        </p:cTn>
                                        <p:tgtEl>
                                          <p:spTgt spid="2">
                                            <p:graphicEl>
                                              <a:dgm id="{A0C64EA0-0E52-4044-B101-67CC520DEC46}"/>
                                            </p:graphicEl>
                                          </p:spTgt>
                                        </p:tgtEl>
                                        <p:attrNameLst>
                                          <p:attrName>style.visibility</p:attrName>
                                        </p:attrNameLst>
                                      </p:cBhvr>
                                      <p:to>
                                        <p:strVal val="visible"/>
                                      </p:to>
                                    </p:set>
                                    <p:animEffect transition="in" filter="fade">
                                      <p:cBhvr>
                                        <p:cTn id="25" dur="1000"/>
                                        <p:tgtEl>
                                          <p:spTgt spid="2">
                                            <p:graphicEl>
                                              <a:dgm id="{A0C64EA0-0E52-4044-B101-67CC520DEC46}"/>
                                            </p:graphicEl>
                                          </p:spTgt>
                                        </p:tgtEl>
                                      </p:cBhvr>
                                    </p:animEffect>
                                    <p:anim calcmode="lin" valueType="num">
                                      <p:cBhvr>
                                        <p:cTn id="26" dur="1000" fill="hold"/>
                                        <p:tgtEl>
                                          <p:spTgt spid="2">
                                            <p:graphicEl>
                                              <a:dgm id="{A0C64EA0-0E52-4044-B101-67CC520DEC46}"/>
                                            </p:graphicEl>
                                          </p:spTgt>
                                        </p:tgtEl>
                                        <p:attrNameLst>
                                          <p:attrName>ppt_x</p:attrName>
                                        </p:attrNameLst>
                                      </p:cBhvr>
                                      <p:tavLst>
                                        <p:tav tm="0">
                                          <p:val>
                                            <p:strVal val="#ppt_x"/>
                                          </p:val>
                                        </p:tav>
                                        <p:tav tm="100000">
                                          <p:val>
                                            <p:strVal val="#ppt_x"/>
                                          </p:val>
                                        </p:tav>
                                      </p:tavLst>
                                    </p:anim>
                                    <p:anim calcmode="lin" valueType="num">
                                      <p:cBhvr>
                                        <p:cTn id="27" dur="1000" fill="hold"/>
                                        <p:tgtEl>
                                          <p:spTgt spid="2">
                                            <p:graphicEl>
                                              <a:dgm id="{A0C64EA0-0E52-4044-B101-67CC520DEC46}"/>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650"/>
                            </p:stCondLst>
                            <p:childTnLst>
                              <p:par>
                                <p:cTn id="29" presetID="42" presetClass="entr" presetSubtype="0" fill="hold" grpId="0" nodeType="afterEffect">
                                  <p:stCondLst>
                                    <p:cond delay="0"/>
                                  </p:stCondLst>
                                  <p:childTnLst>
                                    <p:set>
                                      <p:cBhvr>
                                        <p:cTn id="30" dur="1" fill="hold">
                                          <p:stCondLst>
                                            <p:cond delay="0"/>
                                          </p:stCondLst>
                                        </p:cTn>
                                        <p:tgtEl>
                                          <p:spTgt spid="2">
                                            <p:graphicEl>
                                              <a:dgm id="{5F977BC2-66DE-4973-9A86-46DC0D026125}"/>
                                            </p:graphicEl>
                                          </p:spTgt>
                                        </p:tgtEl>
                                        <p:attrNameLst>
                                          <p:attrName>style.visibility</p:attrName>
                                        </p:attrNameLst>
                                      </p:cBhvr>
                                      <p:to>
                                        <p:strVal val="visible"/>
                                      </p:to>
                                    </p:set>
                                    <p:animEffect transition="in" filter="fade">
                                      <p:cBhvr>
                                        <p:cTn id="31" dur="1000"/>
                                        <p:tgtEl>
                                          <p:spTgt spid="2">
                                            <p:graphicEl>
                                              <a:dgm id="{5F977BC2-66DE-4973-9A86-46DC0D026125}"/>
                                            </p:graphicEl>
                                          </p:spTgt>
                                        </p:tgtEl>
                                      </p:cBhvr>
                                    </p:animEffect>
                                    <p:anim calcmode="lin" valueType="num">
                                      <p:cBhvr>
                                        <p:cTn id="32" dur="1000" fill="hold"/>
                                        <p:tgtEl>
                                          <p:spTgt spid="2">
                                            <p:graphicEl>
                                              <a:dgm id="{5F977BC2-66DE-4973-9A86-46DC0D026125}"/>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5F977BC2-66DE-4973-9A86-46DC0D026125}"/>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650"/>
                            </p:stCondLst>
                            <p:childTnLst>
                              <p:par>
                                <p:cTn id="35" presetID="42" presetClass="entr" presetSubtype="0" fill="hold" grpId="0" nodeType="afterEffect">
                                  <p:stCondLst>
                                    <p:cond delay="0"/>
                                  </p:stCondLst>
                                  <p:childTnLst>
                                    <p:set>
                                      <p:cBhvr>
                                        <p:cTn id="36" dur="1" fill="hold">
                                          <p:stCondLst>
                                            <p:cond delay="0"/>
                                          </p:stCondLst>
                                        </p:cTn>
                                        <p:tgtEl>
                                          <p:spTgt spid="2">
                                            <p:graphicEl>
                                              <a:dgm id="{D1E26F0D-260A-4626-91AA-63F0D5049D2A}"/>
                                            </p:graphicEl>
                                          </p:spTgt>
                                        </p:tgtEl>
                                        <p:attrNameLst>
                                          <p:attrName>style.visibility</p:attrName>
                                        </p:attrNameLst>
                                      </p:cBhvr>
                                      <p:to>
                                        <p:strVal val="visible"/>
                                      </p:to>
                                    </p:set>
                                    <p:animEffect transition="in" filter="fade">
                                      <p:cBhvr>
                                        <p:cTn id="37" dur="1000"/>
                                        <p:tgtEl>
                                          <p:spTgt spid="2">
                                            <p:graphicEl>
                                              <a:dgm id="{D1E26F0D-260A-4626-91AA-63F0D5049D2A}"/>
                                            </p:graphicEl>
                                          </p:spTgt>
                                        </p:tgtEl>
                                      </p:cBhvr>
                                    </p:animEffect>
                                    <p:anim calcmode="lin" valueType="num">
                                      <p:cBhvr>
                                        <p:cTn id="38" dur="1000" fill="hold"/>
                                        <p:tgtEl>
                                          <p:spTgt spid="2">
                                            <p:graphicEl>
                                              <a:dgm id="{D1E26F0D-260A-4626-91AA-63F0D5049D2A}"/>
                                            </p:graphicEl>
                                          </p:spTgt>
                                        </p:tgtEl>
                                        <p:attrNameLst>
                                          <p:attrName>ppt_x</p:attrName>
                                        </p:attrNameLst>
                                      </p:cBhvr>
                                      <p:tavLst>
                                        <p:tav tm="0">
                                          <p:val>
                                            <p:strVal val="#ppt_x"/>
                                          </p:val>
                                        </p:tav>
                                        <p:tav tm="100000">
                                          <p:val>
                                            <p:strVal val="#ppt_x"/>
                                          </p:val>
                                        </p:tav>
                                      </p:tavLst>
                                    </p:anim>
                                    <p:anim calcmode="lin" valueType="num">
                                      <p:cBhvr>
                                        <p:cTn id="39" dur="1000" fill="hold"/>
                                        <p:tgtEl>
                                          <p:spTgt spid="2">
                                            <p:graphicEl>
                                              <a:dgm id="{D1E26F0D-260A-4626-91AA-63F0D5049D2A}"/>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650"/>
                            </p:stCondLst>
                            <p:childTnLst>
                              <p:par>
                                <p:cTn id="41" presetID="42" presetClass="entr" presetSubtype="0" fill="hold" grpId="0" nodeType="afterEffect">
                                  <p:stCondLst>
                                    <p:cond delay="0"/>
                                  </p:stCondLst>
                                  <p:childTnLst>
                                    <p:set>
                                      <p:cBhvr>
                                        <p:cTn id="42" dur="1" fill="hold">
                                          <p:stCondLst>
                                            <p:cond delay="0"/>
                                          </p:stCondLst>
                                        </p:cTn>
                                        <p:tgtEl>
                                          <p:spTgt spid="2">
                                            <p:graphicEl>
                                              <a:dgm id="{653D23E4-8F57-402A-8A17-044EE2D93E51}"/>
                                            </p:graphicEl>
                                          </p:spTgt>
                                        </p:tgtEl>
                                        <p:attrNameLst>
                                          <p:attrName>style.visibility</p:attrName>
                                        </p:attrNameLst>
                                      </p:cBhvr>
                                      <p:to>
                                        <p:strVal val="visible"/>
                                      </p:to>
                                    </p:set>
                                    <p:animEffect transition="in" filter="fade">
                                      <p:cBhvr>
                                        <p:cTn id="43" dur="1000"/>
                                        <p:tgtEl>
                                          <p:spTgt spid="2">
                                            <p:graphicEl>
                                              <a:dgm id="{653D23E4-8F57-402A-8A17-044EE2D93E51}"/>
                                            </p:graphicEl>
                                          </p:spTgt>
                                        </p:tgtEl>
                                      </p:cBhvr>
                                    </p:animEffect>
                                    <p:anim calcmode="lin" valueType="num">
                                      <p:cBhvr>
                                        <p:cTn id="44" dur="1000" fill="hold"/>
                                        <p:tgtEl>
                                          <p:spTgt spid="2">
                                            <p:graphicEl>
                                              <a:dgm id="{653D23E4-8F57-402A-8A17-044EE2D93E51}"/>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653D23E4-8F57-402A-8A17-044EE2D93E51}"/>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650"/>
                            </p:stCondLst>
                            <p:childTnLst>
                              <p:par>
                                <p:cTn id="47" presetID="42" presetClass="entr" presetSubtype="0" fill="hold" grpId="0" nodeType="afterEffect">
                                  <p:stCondLst>
                                    <p:cond delay="0"/>
                                  </p:stCondLst>
                                  <p:childTnLst>
                                    <p:set>
                                      <p:cBhvr>
                                        <p:cTn id="48" dur="1" fill="hold">
                                          <p:stCondLst>
                                            <p:cond delay="0"/>
                                          </p:stCondLst>
                                        </p:cTn>
                                        <p:tgtEl>
                                          <p:spTgt spid="2">
                                            <p:graphicEl>
                                              <a:dgm id="{D6FFD5E2-3600-43D7-AE3F-CD4C63EC3F56}"/>
                                            </p:graphicEl>
                                          </p:spTgt>
                                        </p:tgtEl>
                                        <p:attrNameLst>
                                          <p:attrName>style.visibility</p:attrName>
                                        </p:attrNameLst>
                                      </p:cBhvr>
                                      <p:to>
                                        <p:strVal val="visible"/>
                                      </p:to>
                                    </p:set>
                                    <p:animEffect transition="in" filter="fade">
                                      <p:cBhvr>
                                        <p:cTn id="49" dur="1000"/>
                                        <p:tgtEl>
                                          <p:spTgt spid="2">
                                            <p:graphicEl>
                                              <a:dgm id="{D6FFD5E2-3600-43D7-AE3F-CD4C63EC3F56}"/>
                                            </p:graphicEl>
                                          </p:spTgt>
                                        </p:tgtEl>
                                      </p:cBhvr>
                                    </p:animEffect>
                                    <p:anim calcmode="lin" valueType="num">
                                      <p:cBhvr>
                                        <p:cTn id="50" dur="1000" fill="hold"/>
                                        <p:tgtEl>
                                          <p:spTgt spid="2">
                                            <p:graphicEl>
                                              <a:dgm id="{D6FFD5E2-3600-43D7-AE3F-CD4C63EC3F5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6FFD5E2-3600-43D7-AE3F-CD4C63EC3F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9D68D08-7DB6-4C75-A327-834D903DD101}"/>
              </a:ext>
            </a:extLst>
          </p:cNvPr>
          <p:cNvSpPr/>
          <p:nvPr/>
        </p:nvSpPr>
        <p:spPr>
          <a:xfrm>
            <a:off x="1308237" y="1851641"/>
            <a:ext cx="9819366" cy="445583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 sz="2400" dirty="0">
                <a:latin typeface="Arial" panose="020B0604020202020204" pitchFamily="34" charset="0"/>
                <a:ea typeface="Calibri" panose="020F0502020204030204" pitchFamily="34" charset="0"/>
                <a:cs typeface="Times New Roman" panose="02020603050405020304" pitchFamily="18" charset="0"/>
              </a:rPr>
              <a:t>La importancia del entrenamiento militar en la formación integral del soldado abarca distintos ámbitos e implica un desarrollo profesional y personal por medio del mantenimiento y mejora de sus capacidades físicas y anímicas, pero también trasciende a un beneficio institucional al contar con personal capacitado que pueda cumplir eficientemente las misiones asignadas y por consecuencia garantiza la efectividad de las operaciones militares y la defensa del territorio y los intereses del Estado. </a:t>
            </a:r>
          </a:p>
        </p:txBody>
      </p:sp>
      <p:sp>
        <p:nvSpPr>
          <p:cNvPr id="5" name="4 Placa">
            <a:extLst>
              <a:ext uri="{FF2B5EF4-FFF2-40B4-BE49-F238E27FC236}">
                <a16:creationId xmlns:a16="http://schemas.microsoft.com/office/drawing/2014/main" id="{A4C34307-AB85-49F6-BFB1-59EAC99FAC18}"/>
              </a:ext>
            </a:extLst>
          </p:cNvPr>
          <p:cNvSpPr/>
          <p:nvPr/>
        </p:nvSpPr>
        <p:spPr>
          <a:xfrm>
            <a:off x="1769226" y="361572"/>
            <a:ext cx="2337262"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Justificación</a:t>
            </a:r>
          </a:p>
        </p:txBody>
      </p:sp>
      <p:cxnSp>
        <p:nvCxnSpPr>
          <p:cNvPr id="6" name="Conector recto 5">
            <a:extLst>
              <a:ext uri="{FF2B5EF4-FFF2-40B4-BE49-F238E27FC236}">
                <a16:creationId xmlns:a16="http://schemas.microsoft.com/office/drawing/2014/main" id="{19DE39F0-56DF-4519-961C-54E9CBA233FF}"/>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3029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6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2600"/>
                            </p:stCondLst>
                            <p:childTnLst>
                              <p:par>
                                <p:cTn id="22" presetID="15" presetClass="emph" presetSubtype="0" grpId="1" nodeType="afterEffect">
                                  <p:stCondLst>
                                    <p:cond delay="0"/>
                                  </p:stCondLst>
                                  <p:iterate type="lt">
                                    <p:tmAbs val="50"/>
                                  </p:iterate>
                                  <p:childTnLst>
                                    <p:set>
                                      <p:cBhvr override="childStyle">
                                        <p:cTn id="2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810019" y="2398641"/>
            <a:ext cx="10474035" cy="223984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s-ES" sz="2400" dirty="0">
                <a:latin typeface="Arial" panose="020B0604020202020204" pitchFamily="34" charset="0"/>
                <a:ea typeface="Calibri" panose="020F0502020204030204" pitchFamily="34" charset="0"/>
                <a:cs typeface="Times New Roman" panose="02020603050405020304" pitchFamily="18" charset="0"/>
              </a:rPr>
              <a:t>Analizar la afectación de la sobre carga física en el entrenamiento militar y su impacto de acuerdo a la edad (franjas etarias, tablas) en la capacidad física del soldado que permita desarrollar una propuesta de mejora de su </a:t>
            </a:r>
            <a:r>
              <a:rPr lang="es-ES" sz="2400">
                <a:latin typeface="Arial" panose="020B0604020202020204" pitchFamily="34" charset="0"/>
                <a:ea typeface="Calibri" panose="020F0502020204030204" pitchFamily="34" charset="0"/>
                <a:cs typeface="Times New Roman" panose="02020603050405020304" pitchFamily="18" charset="0"/>
              </a:rPr>
              <a:t>capacidad física.</a:t>
            </a:r>
            <a:endParaRPr lang="es-E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4 Placa">
            <a:extLst>
              <a:ext uri="{FF2B5EF4-FFF2-40B4-BE49-F238E27FC236}">
                <a16:creationId xmlns:a16="http://schemas.microsoft.com/office/drawing/2014/main" id="{6EDB3A0A-1B7A-4612-B07F-EBCB0DBDF844}"/>
              </a:ext>
            </a:extLst>
          </p:cNvPr>
          <p:cNvSpPr/>
          <p:nvPr/>
        </p:nvSpPr>
        <p:spPr>
          <a:xfrm>
            <a:off x="1769226" y="361572"/>
            <a:ext cx="335141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Objetivo General</a:t>
            </a:r>
          </a:p>
        </p:txBody>
      </p:sp>
      <p:cxnSp>
        <p:nvCxnSpPr>
          <p:cNvPr id="6" name="Conector recto 5">
            <a:extLst>
              <a:ext uri="{FF2B5EF4-FFF2-40B4-BE49-F238E27FC236}">
                <a16:creationId xmlns:a16="http://schemas.microsoft.com/office/drawing/2014/main" id="{8F6AAD09-0ED3-41E4-97AC-49DC200A9E9B}"/>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39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52" presetClass="entr" presetSubtype="0" fill="hold" grpId="0" nodeType="with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par>
                          <p:cTn id="21" fill="hold">
                            <p:stCondLst>
                              <p:cond delay="2700"/>
                            </p:stCondLst>
                            <p:childTnLst>
                              <p:par>
                                <p:cTn id="22" presetID="15" presetClass="emph" presetSubtype="0" grpId="1" nodeType="afterEffect">
                                  <p:stCondLst>
                                    <p:cond delay="0"/>
                                  </p:stCondLst>
                                  <p:iterate type="lt">
                                    <p:tmAbs val="50"/>
                                  </p:iterate>
                                  <p:childTnLst>
                                    <p:set>
                                      <p:cBhvr override="childStyle">
                                        <p:cTn id="2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9059B42-9E28-4186-92C8-E2BB5AF7C619}"/>
              </a:ext>
            </a:extLst>
          </p:cNvPr>
          <p:cNvGraphicFramePr/>
          <p:nvPr>
            <p:extLst>
              <p:ext uri="{D42A27DB-BD31-4B8C-83A1-F6EECF244321}">
                <p14:modId xmlns:p14="http://schemas.microsoft.com/office/powerpoint/2010/main" val="2358038966"/>
              </p:ext>
            </p:extLst>
          </p:nvPr>
        </p:nvGraphicFramePr>
        <p:xfrm>
          <a:off x="0" y="1645920"/>
          <a:ext cx="11853949" cy="444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4 Placa">
            <a:extLst>
              <a:ext uri="{FF2B5EF4-FFF2-40B4-BE49-F238E27FC236}">
                <a16:creationId xmlns:a16="http://schemas.microsoft.com/office/drawing/2014/main" id="{106EF52E-462A-4ED7-BCD4-0D0A4A4B3B11}"/>
              </a:ext>
            </a:extLst>
          </p:cNvPr>
          <p:cNvSpPr/>
          <p:nvPr/>
        </p:nvSpPr>
        <p:spPr>
          <a:xfrm>
            <a:off x="1769226" y="361572"/>
            <a:ext cx="3351414" cy="571504"/>
          </a:xfrm>
          <a:prstGeom prst="snip1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anchor="ctr"/>
          <a:lstStyle/>
          <a:p>
            <a:pPr algn="ctr"/>
            <a:r>
              <a:rPr lang="es-BO" sz="2800" b="1" dirty="0">
                <a:solidFill>
                  <a:schemeClr val="bg1"/>
                </a:solidFill>
                <a:effectLst>
                  <a:outerShdw blurRad="38100" dist="38100" dir="2700000" algn="tl">
                    <a:srgbClr val="000000">
                      <a:alpha val="43137"/>
                    </a:srgbClr>
                  </a:outerShdw>
                </a:effectLst>
              </a:rPr>
              <a:t>Objetivo Específicos</a:t>
            </a:r>
          </a:p>
        </p:txBody>
      </p:sp>
      <p:cxnSp>
        <p:nvCxnSpPr>
          <p:cNvPr id="6" name="Conector recto 5">
            <a:extLst>
              <a:ext uri="{FF2B5EF4-FFF2-40B4-BE49-F238E27FC236}">
                <a16:creationId xmlns:a16="http://schemas.microsoft.com/office/drawing/2014/main" id="{440F6B41-BCAE-455D-B71A-100B7D3B4096}"/>
              </a:ext>
            </a:extLst>
          </p:cNvPr>
          <p:cNvCxnSpPr/>
          <p:nvPr/>
        </p:nvCxnSpPr>
        <p:spPr>
          <a:xfrm>
            <a:off x="1752600" y="933076"/>
            <a:ext cx="8930640" cy="0"/>
          </a:xfrm>
          <a:prstGeom prst="line">
            <a:avLst/>
          </a:prstGeom>
          <a:ln w="101600">
            <a:solidFill>
              <a:schemeClr val="accent6">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61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6" presetClass="emph" presetSubtype="0" fill="hold" grpId="1" nodeType="withEffect">
                                  <p:stCondLst>
                                    <p:cond delay="0"/>
                                  </p:stCondLst>
                                  <p:iterate type="lt">
                                    <p:tmPct val="0"/>
                                  </p:iterate>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par>
                                <p:cTn id="14" presetID="53" presetClass="entr" presetSubtype="16" fill="hold" grpId="0" nodeType="withEffect">
                                  <p:stCondLst>
                                    <p:cond delay="0"/>
                                  </p:stCondLst>
                                  <p:childTnLst>
                                    <p:set>
                                      <p:cBhvr>
                                        <p:cTn id="15" dur="1" fill="hold">
                                          <p:stCondLst>
                                            <p:cond delay="0"/>
                                          </p:stCondLst>
                                        </p:cTn>
                                        <p:tgtEl>
                                          <p:spTgt spid="5">
                                            <p:graphicEl>
                                              <a:dgm id="{F6ABB00B-C8B8-4F02-BD75-BE459973B1FC}"/>
                                            </p:graphicEl>
                                          </p:spTgt>
                                        </p:tgtEl>
                                        <p:attrNameLst>
                                          <p:attrName>style.visibility</p:attrName>
                                        </p:attrNameLst>
                                      </p:cBhvr>
                                      <p:to>
                                        <p:strVal val="visible"/>
                                      </p:to>
                                    </p:set>
                                    <p:anim calcmode="lin" valueType="num">
                                      <p:cBhvr>
                                        <p:cTn id="16" dur="500" fill="hold"/>
                                        <p:tgtEl>
                                          <p:spTgt spid="5">
                                            <p:graphicEl>
                                              <a:dgm id="{F6ABB00B-C8B8-4F02-BD75-BE459973B1FC}"/>
                                            </p:graphicEl>
                                          </p:spTgt>
                                        </p:tgtEl>
                                        <p:attrNameLst>
                                          <p:attrName>ppt_w</p:attrName>
                                        </p:attrNameLst>
                                      </p:cBhvr>
                                      <p:tavLst>
                                        <p:tav tm="0">
                                          <p:val>
                                            <p:fltVal val="0"/>
                                          </p:val>
                                        </p:tav>
                                        <p:tav tm="100000">
                                          <p:val>
                                            <p:strVal val="#ppt_w"/>
                                          </p:val>
                                        </p:tav>
                                      </p:tavLst>
                                    </p:anim>
                                    <p:anim calcmode="lin" valueType="num">
                                      <p:cBhvr>
                                        <p:cTn id="17" dur="500" fill="hold"/>
                                        <p:tgtEl>
                                          <p:spTgt spid="5">
                                            <p:graphicEl>
                                              <a:dgm id="{F6ABB00B-C8B8-4F02-BD75-BE459973B1FC}"/>
                                            </p:graphicEl>
                                          </p:spTgt>
                                        </p:tgtEl>
                                        <p:attrNameLst>
                                          <p:attrName>ppt_h</p:attrName>
                                        </p:attrNameLst>
                                      </p:cBhvr>
                                      <p:tavLst>
                                        <p:tav tm="0">
                                          <p:val>
                                            <p:fltVal val="0"/>
                                          </p:val>
                                        </p:tav>
                                        <p:tav tm="100000">
                                          <p:val>
                                            <p:strVal val="#ppt_h"/>
                                          </p:val>
                                        </p:tav>
                                      </p:tavLst>
                                    </p:anim>
                                    <p:animEffect transition="in" filter="fade">
                                      <p:cBhvr>
                                        <p:cTn id="18" dur="500"/>
                                        <p:tgtEl>
                                          <p:spTgt spid="5">
                                            <p:graphicEl>
                                              <a:dgm id="{F6ABB00B-C8B8-4F02-BD75-BE459973B1FC}"/>
                                            </p:graphic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graphicEl>
                                              <a:dgm id="{80CB7BDC-7B24-4AE9-AD9A-4E319EB93570}"/>
                                            </p:graphicEl>
                                          </p:spTgt>
                                        </p:tgtEl>
                                        <p:attrNameLst>
                                          <p:attrName>style.visibility</p:attrName>
                                        </p:attrNameLst>
                                      </p:cBhvr>
                                      <p:to>
                                        <p:strVal val="visible"/>
                                      </p:to>
                                    </p:set>
                                    <p:anim calcmode="lin" valueType="num">
                                      <p:cBhvr>
                                        <p:cTn id="21" dur="500" fill="hold"/>
                                        <p:tgtEl>
                                          <p:spTgt spid="5">
                                            <p:graphicEl>
                                              <a:dgm id="{80CB7BDC-7B24-4AE9-AD9A-4E319EB93570}"/>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80CB7BDC-7B24-4AE9-AD9A-4E319EB93570}"/>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80CB7BDC-7B24-4AE9-AD9A-4E319EB93570}"/>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graphicEl>
                                              <a:dgm id="{F873B5E8-0DF5-4FA6-8463-C69A84844059}"/>
                                            </p:graphicEl>
                                          </p:spTgt>
                                        </p:tgtEl>
                                        <p:attrNameLst>
                                          <p:attrName>style.visibility</p:attrName>
                                        </p:attrNameLst>
                                      </p:cBhvr>
                                      <p:to>
                                        <p:strVal val="visible"/>
                                      </p:to>
                                    </p:set>
                                    <p:anim calcmode="lin" valueType="num">
                                      <p:cBhvr>
                                        <p:cTn id="26" dur="500" fill="hold"/>
                                        <p:tgtEl>
                                          <p:spTgt spid="5">
                                            <p:graphicEl>
                                              <a:dgm id="{F873B5E8-0DF5-4FA6-8463-C69A84844059}"/>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F873B5E8-0DF5-4FA6-8463-C69A84844059}"/>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F873B5E8-0DF5-4FA6-8463-C69A84844059}"/>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8136846D-C23C-4EF8-87A8-6572588E2A32}"/>
                                            </p:graphicEl>
                                          </p:spTgt>
                                        </p:tgtEl>
                                        <p:attrNameLst>
                                          <p:attrName>style.visibility</p:attrName>
                                        </p:attrNameLst>
                                      </p:cBhvr>
                                      <p:to>
                                        <p:strVal val="visible"/>
                                      </p:to>
                                    </p:set>
                                    <p:anim calcmode="lin" valueType="num">
                                      <p:cBhvr>
                                        <p:cTn id="31" dur="500" fill="hold"/>
                                        <p:tgtEl>
                                          <p:spTgt spid="5">
                                            <p:graphicEl>
                                              <a:dgm id="{8136846D-C23C-4EF8-87A8-6572588E2A32}"/>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8136846D-C23C-4EF8-87A8-6572588E2A32}"/>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8136846D-C23C-4EF8-87A8-6572588E2A3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
                                            <p:graphicEl>
                                              <a:dgm id="{ADD0C71D-E314-4334-A7E6-ABC7A6670DA4}"/>
                                            </p:graphicEl>
                                          </p:spTgt>
                                        </p:tgtEl>
                                        <p:attrNameLst>
                                          <p:attrName>style.visibility</p:attrName>
                                        </p:attrNameLst>
                                      </p:cBhvr>
                                      <p:to>
                                        <p:strVal val="visible"/>
                                      </p:to>
                                    </p:set>
                                    <p:anim calcmode="lin" valueType="num">
                                      <p:cBhvr>
                                        <p:cTn id="36" dur="500" fill="hold"/>
                                        <p:tgtEl>
                                          <p:spTgt spid="5">
                                            <p:graphicEl>
                                              <a:dgm id="{ADD0C71D-E314-4334-A7E6-ABC7A6670DA4}"/>
                                            </p:graphicEl>
                                          </p:spTgt>
                                        </p:tgtEl>
                                        <p:attrNameLst>
                                          <p:attrName>ppt_w</p:attrName>
                                        </p:attrNameLst>
                                      </p:cBhvr>
                                      <p:tavLst>
                                        <p:tav tm="0">
                                          <p:val>
                                            <p:fltVal val="0"/>
                                          </p:val>
                                        </p:tav>
                                        <p:tav tm="100000">
                                          <p:val>
                                            <p:strVal val="#ppt_w"/>
                                          </p:val>
                                        </p:tav>
                                      </p:tavLst>
                                    </p:anim>
                                    <p:anim calcmode="lin" valueType="num">
                                      <p:cBhvr>
                                        <p:cTn id="37" dur="500" fill="hold"/>
                                        <p:tgtEl>
                                          <p:spTgt spid="5">
                                            <p:graphicEl>
                                              <a:dgm id="{ADD0C71D-E314-4334-A7E6-ABC7A6670DA4}"/>
                                            </p:graphicEl>
                                          </p:spTgt>
                                        </p:tgtEl>
                                        <p:attrNameLst>
                                          <p:attrName>ppt_h</p:attrName>
                                        </p:attrNameLst>
                                      </p:cBhvr>
                                      <p:tavLst>
                                        <p:tav tm="0">
                                          <p:val>
                                            <p:fltVal val="0"/>
                                          </p:val>
                                        </p:tav>
                                        <p:tav tm="100000">
                                          <p:val>
                                            <p:strVal val="#ppt_h"/>
                                          </p:val>
                                        </p:tav>
                                      </p:tavLst>
                                    </p:anim>
                                    <p:animEffect transition="in" filter="fade">
                                      <p:cBhvr>
                                        <p:cTn id="38" dur="500"/>
                                        <p:tgtEl>
                                          <p:spTgt spid="5">
                                            <p:graphicEl>
                                              <a:dgm id="{ADD0C71D-E314-4334-A7E6-ABC7A6670DA4}"/>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graphicEl>
                                              <a:dgm id="{2CEDCD17-1352-4970-A23B-0B0BB3228AA4}"/>
                                            </p:graphicEl>
                                          </p:spTgt>
                                        </p:tgtEl>
                                        <p:attrNameLst>
                                          <p:attrName>style.visibility</p:attrName>
                                        </p:attrNameLst>
                                      </p:cBhvr>
                                      <p:to>
                                        <p:strVal val="visible"/>
                                      </p:to>
                                    </p:set>
                                    <p:anim calcmode="lin" valueType="num">
                                      <p:cBhvr>
                                        <p:cTn id="41" dur="500" fill="hold"/>
                                        <p:tgtEl>
                                          <p:spTgt spid="5">
                                            <p:graphicEl>
                                              <a:dgm id="{2CEDCD17-1352-4970-A23B-0B0BB3228AA4}"/>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2CEDCD17-1352-4970-A23B-0B0BB3228AA4}"/>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2CEDCD17-1352-4970-A23B-0B0BB3228A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4" grpId="0" animBg="1"/>
      <p:bldP spid="4" grpId="1"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3414</TotalTime>
  <Words>5028</Words>
  <Application>Microsoft Office PowerPoint</Application>
  <PresentationFormat>Panorámica</PresentationFormat>
  <Paragraphs>432</Paragraphs>
  <Slides>46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Arial</vt:lpstr>
      <vt:lpstr>Arial Black</vt:lpstr>
      <vt:lpstr>Calibri</vt:lpstr>
      <vt:lpstr>Calibri Light</vt:lpstr>
      <vt:lpstr>Cambria Math</vt:lpstr>
      <vt:lpstr>Open Sans</vt:lpstr>
      <vt:lpstr>Symbol</vt:lpstr>
      <vt:lpstr>Times New Roman</vt:lpstr>
      <vt:lpstr>Tw Cen MT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Cesar Augusto</cp:lastModifiedBy>
  <cp:revision>227</cp:revision>
  <dcterms:created xsi:type="dcterms:W3CDTF">2020-09-15T21:54:46Z</dcterms:created>
  <dcterms:modified xsi:type="dcterms:W3CDTF">2021-11-04T16:43:46Z</dcterms:modified>
</cp:coreProperties>
</file>